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9" r:id="rId1"/>
  </p:sldMasterIdLst>
  <p:notesMasterIdLst>
    <p:notesMasterId r:id="rId37"/>
  </p:notesMasterIdLst>
  <p:handoutMasterIdLst>
    <p:handoutMasterId r:id="rId38"/>
  </p:handoutMasterIdLst>
  <p:sldIdLst>
    <p:sldId id="256" r:id="rId2"/>
    <p:sldId id="260" r:id="rId3"/>
    <p:sldId id="266" r:id="rId4"/>
    <p:sldId id="267" r:id="rId5"/>
    <p:sldId id="268" r:id="rId6"/>
    <p:sldId id="265" r:id="rId7"/>
    <p:sldId id="275" r:id="rId8"/>
    <p:sldId id="264" r:id="rId9"/>
    <p:sldId id="276" r:id="rId10"/>
    <p:sldId id="277" r:id="rId11"/>
    <p:sldId id="295" r:id="rId12"/>
    <p:sldId id="299" r:id="rId13"/>
    <p:sldId id="310" r:id="rId14"/>
    <p:sldId id="305" r:id="rId15"/>
    <p:sldId id="309" r:id="rId16"/>
    <p:sldId id="308" r:id="rId17"/>
    <p:sldId id="307" r:id="rId18"/>
    <p:sldId id="306" r:id="rId19"/>
    <p:sldId id="304" r:id="rId20"/>
    <p:sldId id="280" r:id="rId21"/>
    <p:sldId id="296" r:id="rId22"/>
    <p:sldId id="300" r:id="rId23"/>
    <p:sldId id="301" r:id="rId24"/>
    <p:sldId id="286" r:id="rId25"/>
    <p:sldId id="287" r:id="rId26"/>
    <p:sldId id="288" r:id="rId27"/>
    <p:sldId id="289" r:id="rId28"/>
    <p:sldId id="290" r:id="rId29"/>
    <p:sldId id="311" r:id="rId30"/>
    <p:sldId id="291" r:id="rId31"/>
    <p:sldId id="271" r:id="rId32"/>
    <p:sldId id="273" r:id="rId33"/>
    <p:sldId id="312" r:id="rId34"/>
    <p:sldId id="313" r:id="rId35"/>
    <p:sldId id="30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2EE0B2-B295-F23B-5551-28EE17ED52B5}" name="Ditchen, Mary" initials="DM" userId="S::mkditch@ilstu.edu::ba936aea-9d95-4773-aed3-cb423f63bff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67F3"/>
    <a:srgbClr val="B807F3"/>
    <a:srgbClr val="CF0CC5"/>
    <a:srgbClr val="CF0CC6"/>
    <a:srgbClr val="B054F3"/>
    <a:srgbClr val="353030"/>
    <a:srgbClr val="9F0898"/>
    <a:srgbClr val="FF00F3"/>
    <a:srgbClr val="1935D6"/>
    <a:srgbClr val="956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BCF1B4-53A5-364E-84D3-D2D83E063D2D}" v="443" dt="2025-08-25T22:28:57.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88"/>
    <p:restoredTop sz="94733"/>
  </p:normalViewPr>
  <p:slideViewPr>
    <p:cSldViewPr snapToGrid="0">
      <p:cViewPr>
        <p:scale>
          <a:sx n="170" d="100"/>
          <a:sy n="170" d="100"/>
        </p:scale>
        <p:origin x="536" y="101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tchen, Mary" userId="ba936aea-9d95-4773-aed3-cb423f63bff6" providerId="ADAL" clId="{A8C7EFCF-44C4-506B-A3DC-D3ABB289C3C3}"/>
    <pc:docChg chg="undo redo custSel modSld">
      <pc:chgData name="Ditchen, Mary" userId="ba936aea-9d95-4773-aed3-cb423f63bff6" providerId="ADAL" clId="{A8C7EFCF-44C4-506B-A3DC-D3ABB289C3C3}" dt="2025-08-25T22:29:34.468" v="19505" actId="33553"/>
      <pc:docMkLst>
        <pc:docMk/>
      </pc:docMkLst>
      <pc:sldChg chg="modSp mod">
        <pc:chgData name="Ditchen, Mary" userId="ba936aea-9d95-4773-aed3-cb423f63bff6" providerId="ADAL" clId="{A8C7EFCF-44C4-506B-A3DC-D3ABB289C3C3}" dt="2025-08-25T22:29:34.468" v="19505" actId="33553"/>
        <pc:sldMkLst>
          <pc:docMk/>
          <pc:sldMk cId="1768969143" sldId="256"/>
        </pc:sldMkLst>
        <pc:spChg chg="mod">
          <ac:chgData name="Ditchen, Mary" userId="ba936aea-9d95-4773-aed3-cb423f63bff6" providerId="ADAL" clId="{A8C7EFCF-44C4-506B-A3DC-D3ABB289C3C3}" dt="2025-08-25T22:29:34.468" v="19505" actId="33553"/>
          <ac:spMkLst>
            <pc:docMk/>
            <pc:sldMk cId="1768969143" sldId="256"/>
            <ac:spMk id="2" creationId="{3E0C4B61-4595-CD2B-7D1F-DC98B5E4A45F}"/>
          </ac:spMkLst>
        </pc:spChg>
        <pc:spChg chg="mod">
          <ac:chgData name="Ditchen, Mary" userId="ba936aea-9d95-4773-aed3-cb423f63bff6" providerId="ADAL" clId="{A8C7EFCF-44C4-506B-A3DC-D3ABB289C3C3}" dt="2025-08-25T16:24:47.426" v="256" actId="962"/>
          <ac:spMkLst>
            <pc:docMk/>
            <pc:sldMk cId="1768969143" sldId="256"/>
            <ac:spMk id="6" creationId="{78A8677E-A152-8BAF-BA3A-F0E71E53088A}"/>
          </ac:spMkLst>
        </pc:spChg>
        <pc:spChg chg="mod ord">
          <ac:chgData name="Ditchen, Mary" userId="ba936aea-9d95-4773-aed3-cb423f63bff6" providerId="ADAL" clId="{A8C7EFCF-44C4-506B-A3DC-D3ABB289C3C3}" dt="2025-08-25T22:29:34.468" v="19505" actId="33553"/>
          <ac:spMkLst>
            <pc:docMk/>
            <pc:sldMk cId="1768969143" sldId="256"/>
            <ac:spMk id="7" creationId="{93B0CEF3-AE7A-9EE5-6ECC-71849AD346EA}"/>
          </ac:spMkLst>
        </pc:spChg>
      </pc:sldChg>
      <pc:sldChg chg="modSp mod">
        <pc:chgData name="Ditchen, Mary" userId="ba936aea-9d95-4773-aed3-cb423f63bff6" providerId="ADAL" clId="{A8C7EFCF-44C4-506B-A3DC-D3ABB289C3C3}" dt="2025-08-25T22:08:09.795" v="19225" actId="962"/>
        <pc:sldMkLst>
          <pc:docMk/>
          <pc:sldMk cId="272302140" sldId="260"/>
        </pc:sldMkLst>
        <pc:spChg chg="ord">
          <ac:chgData name="Ditchen, Mary" userId="ba936aea-9d95-4773-aed3-cb423f63bff6" providerId="ADAL" clId="{A8C7EFCF-44C4-506B-A3DC-D3ABB289C3C3}" dt="2025-08-25T22:07:58.153" v="19222" actId="13244"/>
          <ac:spMkLst>
            <pc:docMk/>
            <pc:sldMk cId="272302140" sldId="260"/>
            <ac:spMk id="9" creationId="{F7CC8E2D-1327-BE7A-C6B5-69825709A8F3}"/>
          </ac:spMkLst>
        </pc:spChg>
        <pc:spChg chg="mod ord">
          <ac:chgData name="Ditchen, Mary" userId="ba936aea-9d95-4773-aed3-cb423f63bff6" providerId="ADAL" clId="{A8C7EFCF-44C4-506B-A3DC-D3ABB289C3C3}" dt="2025-08-25T22:08:09.795" v="19225" actId="962"/>
          <ac:spMkLst>
            <pc:docMk/>
            <pc:sldMk cId="272302140" sldId="260"/>
            <ac:spMk id="10" creationId="{8A1C2115-807C-0E42-8822-2B85720B7BAC}"/>
          </ac:spMkLst>
        </pc:spChg>
        <pc:picChg chg="mod">
          <ac:chgData name="Ditchen, Mary" userId="ba936aea-9d95-4773-aed3-cb423f63bff6" providerId="ADAL" clId="{A8C7EFCF-44C4-506B-A3DC-D3ABB289C3C3}" dt="2025-08-25T16:24:52.364" v="257" actId="962"/>
          <ac:picMkLst>
            <pc:docMk/>
            <pc:sldMk cId="272302140" sldId="260"/>
            <ac:picMk id="5" creationId="{10276E41-3EA9-DFF0-8224-E95F94949599}"/>
          </ac:picMkLst>
        </pc:picChg>
        <pc:picChg chg="mod ord">
          <ac:chgData name="Ditchen, Mary" userId="ba936aea-9d95-4773-aed3-cb423f63bff6" providerId="ADAL" clId="{A8C7EFCF-44C4-506B-A3DC-D3ABB289C3C3}" dt="2025-08-25T22:08:04.793" v="19223" actId="13244"/>
          <ac:picMkLst>
            <pc:docMk/>
            <pc:sldMk cId="272302140" sldId="260"/>
            <ac:picMk id="7" creationId="{CEB5303A-29C4-6C27-CB91-42D3622C94D6}"/>
          </ac:picMkLst>
        </pc:picChg>
      </pc:sldChg>
      <pc:sldChg chg="modSp mod">
        <pc:chgData name="Ditchen, Mary" userId="ba936aea-9d95-4773-aed3-cb423f63bff6" providerId="ADAL" clId="{A8C7EFCF-44C4-506B-A3DC-D3ABB289C3C3}" dt="2025-08-25T22:09:17.974" v="19229" actId="13244"/>
        <pc:sldMkLst>
          <pc:docMk/>
          <pc:sldMk cId="3471456630" sldId="264"/>
        </pc:sldMkLst>
        <pc:spChg chg="ord">
          <ac:chgData name="Ditchen, Mary" userId="ba936aea-9d95-4773-aed3-cb423f63bff6" providerId="ADAL" clId="{A8C7EFCF-44C4-506B-A3DC-D3ABB289C3C3}" dt="2025-08-25T22:09:17.974" v="19229" actId="13244"/>
          <ac:spMkLst>
            <pc:docMk/>
            <pc:sldMk cId="3471456630" sldId="264"/>
            <ac:spMk id="25" creationId="{1ADA913E-CBAD-B293-E621-91900CC4F517}"/>
          </ac:spMkLst>
        </pc:spChg>
        <pc:graphicFrameChg chg="mod">
          <ac:chgData name="Ditchen, Mary" userId="ba936aea-9d95-4773-aed3-cb423f63bff6" providerId="ADAL" clId="{A8C7EFCF-44C4-506B-A3DC-D3ABB289C3C3}" dt="2025-08-25T20:28:08.441" v="19044" actId="962"/>
          <ac:graphicFrameMkLst>
            <pc:docMk/>
            <pc:sldMk cId="3471456630" sldId="264"/>
            <ac:graphicFrameMk id="5" creationId="{8AC35D20-7028-1722-B504-E13917AF544D}"/>
          </ac:graphicFrameMkLst>
        </pc:graphicFrameChg>
        <pc:picChg chg="mod">
          <ac:chgData name="Ditchen, Mary" userId="ba936aea-9d95-4773-aed3-cb423f63bff6" providerId="ADAL" clId="{A8C7EFCF-44C4-506B-A3DC-D3ABB289C3C3}" dt="2025-08-25T16:43:00.176" v="2327" actId="962"/>
          <ac:picMkLst>
            <pc:docMk/>
            <pc:sldMk cId="3471456630" sldId="264"/>
            <ac:picMk id="26" creationId="{E9184497-40E1-1D78-9316-8A1AB8341FCA}"/>
          </ac:picMkLst>
        </pc:picChg>
      </pc:sldChg>
      <pc:sldChg chg="modSp mod">
        <pc:chgData name="Ditchen, Mary" userId="ba936aea-9d95-4773-aed3-cb423f63bff6" providerId="ADAL" clId="{A8C7EFCF-44C4-506B-A3DC-D3ABB289C3C3}" dt="2025-08-25T21:52:58.837" v="19139" actId="33553"/>
        <pc:sldMkLst>
          <pc:docMk/>
          <pc:sldMk cId="3465250004" sldId="265"/>
        </pc:sldMkLst>
        <pc:spChg chg="mod">
          <ac:chgData name="Ditchen, Mary" userId="ba936aea-9d95-4773-aed3-cb423f63bff6" providerId="ADAL" clId="{A8C7EFCF-44C4-506B-A3DC-D3ABB289C3C3}" dt="2025-08-25T21:52:58.837" v="19139" actId="33553"/>
          <ac:spMkLst>
            <pc:docMk/>
            <pc:sldMk cId="3465250004" sldId="265"/>
            <ac:spMk id="11" creationId="{77DFEC01-01C2-03F2-C861-47CAF5A4A3E9}"/>
          </ac:spMkLst>
        </pc:spChg>
        <pc:graphicFrameChg chg="mod modGraphic">
          <ac:chgData name="Ditchen, Mary" userId="ba936aea-9d95-4773-aed3-cb423f63bff6" providerId="ADAL" clId="{A8C7EFCF-44C4-506B-A3DC-D3ABB289C3C3}" dt="2025-08-25T20:11:07.698" v="19040" actId="962"/>
          <ac:graphicFrameMkLst>
            <pc:docMk/>
            <pc:sldMk cId="3465250004" sldId="265"/>
            <ac:graphicFrameMk id="12" creationId="{2FEEAC71-EECA-7BA7-3B9E-BEC40E42F7CD}"/>
          </ac:graphicFrameMkLst>
        </pc:graphicFrameChg>
      </pc:sldChg>
      <pc:sldChg chg="modSp mod">
        <pc:chgData name="Ditchen, Mary" userId="ba936aea-9d95-4773-aed3-cb423f63bff6" providerId="ADAL" clId="{A8C7EFCF-44C4-506B-A3DC-D3ABB289C3C3}" dt="2025-08-25T22:08:28.784" v="19226" actId="962"/>
        <pc:sldMkLst>
          <pc:docMk/>
          <pc:sldMk cId="649075171" sldId="266"/>
        </pc:sldMkLst>
        <pc:spChg chg="mod">
          <ac:chgData name="Ditchen, Mary" userId="ba936aea-9d95-4773-aed3-cb423f63bff6" providerId="ADAL" clId="{A8C7EFCF-44C4-506B-A3DC-D3ABB289C3C3}" dt="2025-08-25T22:08:28.784" v="19226" actId="962"/>
          <ac:spMkLst>
            <pc:docMk/>
            <pc:sldMk cId="649075171" sldId="266"/>
            <ac:spMk id="6" creationId="{E121DFBA-EDB7-D2EC-37AE-5B49D4393A4A}"/>
          </ac:spMkLst>
        </pc:spChg>
        <pc:spChg chg="mod">
          <ac:chgData name="Ditchen, Mary" userId="ba936aea-9d95-4773-aed3-cb423f63bff6" providerId="ADAL" clId="{A8C7EFCF-44C4-506B-A3DC-D3ABB289C3C3}" dt="2025-08-25T21:51:59.864" v="19130" actId="33553"/>
          <ac:spMkLst>
            <pc:docMk/>
            <pc:sldMk cId="649075171" sldId="266"/>
            <ac:spMk id="9" creationId="{C5C3098F-F6F9-92A9-D7AB-8F81A763E936}"/>
          </ac:spMkLst>
        </pc:spChg>
      </pc:sldChg>
      <pc:sldChg chg="modSp mod">
        <pc:chgData name="Ditchen, Mary" userId="ba936aea-9d95-4773-aed3-cb423f63bff6" providerId="ADAL" clId="{A8C7EFCF-44C4-506B-A3DC-D3ABB289C3C3}" dt="2025-08-25T21:52:08.748" v="19131" actId="33553"/>
        <pc:sldMkLst>
          <pc:docMk/>
          <pc:sldMk cId="587907624" sldId="267"/>
        </pc:sldMkLst>
        <pc:spChg chg="mod">
          <ac:chgData name="Ditchen, Mary" userId="ba936aea-9d95-4773-aed3-cb423f63bff6" providerId="ADAL" clId="{A8C7EFCF-44C4-506B-A3DC-D3ABB289C3C3}" dt="2025-08-25T21:52:08.748" v="19131" actId="33553"/>
          <ac:spMkLst>
            <pc:docMk/>
            <pc:sldMk cId="587907624" sldId="267"/>
            <ac:spMk id="17" creationId="{AA985514-452E-FACB-4F1B-B30B9A73E600}"/>
          </ac:spMkLst>
        </pc:spChg>
        <pc:graphicFrameChg chg="mod">
          <ac:chgData name="Ditchen, Mary" userId="ba936aea-9d95-4773-aed3-cb423f63bff6" providerId="ADAL" clId="{A8C7EFCF-44C4-506B-A3DC-D3ABB289C3C3}" dt="2025-08-25T20:06:04.366" v="19036" actId="962"/>
          <ac:graphicFrameMkLst>
            <pc:docMk/>
            <pc:sldMk cId="587907624" sldId="267"/>
            <ac:graphicFrameMk id="21" creationId="{F8633E22-FE71-51B4-1802-E55E9A9EC45B}"/>
          </ac:graphicFrameMkLst>
        </pc:graphicFrameChg>
      </pc:sldChg>
      <pc:sldChg chg="modSp mod">
        <pc:chgData name="Ditchen, Mary" userId="ba936aea-9d95-4773-aed3-cb423f63bff6" providerId="ADAL" clId="{A8C7EFCF-44C4-506B-A3DC-D3ABB289C3C3}" dt="2025-08-25T22:08:55.313" v="19228" actId="13244"/>
        <pc:sldMkLst>
          <pc:docMk/>
          <pc:sldMk cId="3013707412" sldId="268"/>
        </pc:sldMkLst>
        <pc:spChg chg="mod ord">
          <ac:chgData name="Ditchen, Mary" userId="ba936aea-9d95-4773-aed3-cb423f63bff6" providerId="ADAL" clId="{A8C7EFCF-44C4-506B-A3DC-D3ABB289C3C3}" dt="2025-08-25T22:08:55.313" v="19228" actId="13244"/>
          <ac:spMkLst>
            <pc:docMk/>
            <pc:sldMk cId="3013707412" sldId="268"/>
            <ac:spMk id="10" creationId="{1386399B-3A90-E81C-84DA-7FB2D0DB5C34}"/>
          </ac:spMkLst>
        </pc:spChg>
        <pc:graphicFrameChg chg="mod">
          <ac:chgData name="Ditchen, Mary" userId="ba936aea-9d95-4773-aed3-cb423f63bff6" providerId="ADAL" clId="{A8C7EFCF-44C4-506B-A3DC-D3ABB289C3C3}" dt="2025-08-25T22:08:48.525" v="19227" actId="13244"/>
          <ac:graphicFrameMkLst>
            <pc:docMk/>
            <pc:sldMk cId="3013707412" sldId="268"/>
            <ac:graphicFrameMk id="11" creationId="{10309E55-F8BE-32D4-BE29-D37B6D4C8331}"/>
          </ac:graphicFrameMkLst>
        </pc:graphicFrameChg>
      </pc:sldChg>
      <pc:sldChg chg="modSp mod">
        <pc:chgData name="Ditchen, Mary" userId="ba936aea-9d95-4773-aed3-cb423f63bff6" providerId="ADAL" clId="{A8C7EFCF-44C4-506B-A3DC-D3ABB289C3C3}" dt="2025-08-25T22:06:28.949" v="19216" actId="13244"/>
        <pc:sldMkLst>
          <pc:docMk/>
          <pc:sldMk cId="3612707173" sldId="271"/>
        </pc:sldMkLst>
        <pc:spChg chg="ord">
          <ac:chgData name="Ditchen, Mary" userId="ba936aea-9d95-4773-aed3-cb423f63bff6" providerId="ADAL" clId="{A8C7EFCF-44C4-506B-A3DC-D3ABB289C3C3}" dt="2025-08-25T22:06:18.449" v="19215" actId="13244"/>
          <ac:spMkLst>
            <pc:docMk/>
            <pc:sldMk cId="3612707173" sldId="271"/>
            <ac:spMk id="5" creationId="{E0D35BF0-5DD7-3265-E85C-0F0269CE471C}"/>
          </ac:spMkLst>
        </pc:spChg>
        <pc:spChg chg="mod ord">
          <ac:chgData name="Ditchen, Mary" userId="ba936aea-9d95-4773-aed3-cb423f63bff6" providerId="ADAL" clId="{A8C7EFCF-44C4-506B-A3DC-D3ABB289C3C3}" dt="2025-08-25T22:06:15.785" v="19214" actId="13244"/>
          <ac:spMkLst>
            <pc:docMk/>
            <pc:sldMk cId="3612707173" sldId="271"/>
            <ac:spMk id="6" creationId="{EE61022C-4D21-6B95-6B2B-085E05B7F11D}"/>
          </ac:spMkLst>
        </pc:spChg>
        <pc:graphicFrameChg chg="mod">
          <ac:chgData name="Ditchen, Mary" userId="ba936aea-9d95-4773-aed3-cb423f63bff6" providerId="ADAL" clId="{A8C7EFCF-44C4-506B-A3DC-D3ABB289C3C3}" dt="2025-08-25T22:06:28.949" v="19216" actId="13244"/>
          <ac:graphicFrameMkLst>
            <pc:docMk/>
            <pc:sldMk cId="3612707173" sldId="271"/>
            <ac:graphicFrameMk id="4" creationId="{2B3E6E2F-57E7-0947-1E4F-9F25FD0260DD}"/>
          </ac:graphicFrameMkLst>
        </pc:graphicFrameChg>
        <pc:picChg chg="mod">
          <ac:chgData name="Ditchen, Mary" userId="ba936aea-9d95-4773-aed3-cb423f63bff6" providerId="ADAL" clId="{A8C7EFCF-44C4-506B-A3DC-D3ABB289C3C3}" dt="2025-08-25T20:01:28.314" v="18122" actId="962"/>
          <ac:picMkLst>
            <pc:docMk/>
            <pc:sldMk cId="3612707173" sldId="271"/>
            <ac:picMk id="15" creationId="{66FAD941-DD08-338E-E1C1-C7915EB4B2FD}"/>
          </ac:picMkLst>
        </pc:picChg>
      </pc:sldChg>
      <pc:sldChg chg="modSp mod">
        <pc:chgData name="Ditchen, Mary" userId="ba936aea-9d95-4773-aed3-cb423f63bff6" providerId="ADAL" clId="{A8C7EFCF-44C4-506B-A3DC-D3ABB289C3C3}" dt="2025-08-25T22:06:47.250" v="19217" actId="13244"/>
        <pc:sldMkLst>
          <pc:docMk/>
          <pc:sldMk cId="4264381356" sldId="273"/>
        </pc:sldMkLst>
        <pc:spChg chg="mod ord">
          <ac:chgData name="Ditchen, Mary" userId="ba936aea-9d95-4773-aed3-cb423f63bff6" providerId="ADAL" clId="{A8C7EFCF-44C4-506B-A3DC-D3ABB289C3C3}" dt="2025-08-25T22:06:47.250" v="19217" actId="13244"/>
          <ac:spMkLst>
            <pc:docMk/>
            <pc:sldMk cId="4264381356" sldId="273"/>
            <ac:spMk id="3" creationId="{9E8051F0-85C8-9EAE-52C4-0420236EBC93}"/>
          </ac:spMkLst>
        </pc:spChg>
        <pc:spChg chg="mod">
          <ac:chgData name="Ditchen, Mary" userId="ba936aea-9d95-4773-aed3-cb423f63bff6" providerId="ADAL" clId="{A8C7EFCF-44C4-506B-A3DC-D3ABB289C3C3}" dt="2025-08-25T16:23:26.564" v="254" actId="207"/>
          <ac:spMkLst>
            <pc:docMk/>
            <pc:sldMk cId="4264381356" sldId="273"/>
            <ac:spMk id="23" creationId="{E76A8161-EA0B-A4D6-A36E-B59E349B54A9}"/>
          </ac:spMkLst>
        </pc:spChg>
        <pc:grpChg chg="mod">
          <ac:chgData name="Ditchen, Mary" userId="ba936aea-9d95-4773-aed3-cb423f63bff6" providerId="ADAL" clId="{A8C7EFCF-44C4-506B-A3DC-D3ABB289C3C3}" dt="2025-08-25T21:50:40.063" v="19125" actId="962"/>
          <ac:grpSpMkLst>
            <pc:docMk/>
            <pc:sldMk cId="4264381356" sldId="273"/>
            <ac:grpSpMk id="7" creationId="{0B6AB39C-7E77-5D20-75F9-406912C879D0}"/>
          </ac:grpSpMkLst>
        </pc:grpChg>
        <pc:grpChg chg="mod">
          <ac:chgData name="Ditchen, Mary" userId="ba936aea-9d95-4773-aed3-cb423f63bff6" providerId="ADAL" clId="{A8C7EFCF-44C4-506B-A3DC-D3ABB289C3C3}" dt="2025-08-25T21:50:41.397" v="19126" actId="962"/>
          <ac:grpSpMkLst>
            <pc:docMk/>
            <pc:sldMk cId="4264381356" sldId="273"/>
            <ac:grpSpMk id="10" creationId="{8C7F24D1-38C6-2346-E2B5-0ED4AB34B24C}"/>
          </ac:grpSpMkLst>
        </pc:grpChg>
        <pc:grpChg chg="mod">
          <ac:chgData name="Ditchen, Mary" userId="ba936aea-9d95-4773-aed3-cb423f63bff6" providerId="ADAL" clId="{A8C7EFCF-44C4-506B-A3DC-D3ABB289C3C3}" dt="2025-08-25T21:50:42.417" v="19127" actId="962"/>
          <ac:grpSpMkLst>
            <pc:docMk/>
            <pc:sldMk cId="4264381356" sldId="273"/>
            <ac:grpSpMk id="13" creationId="{C17C08A7-CA0B-AD20-85BB-AE88D4F9E040}"/>
          </ac:grpSpMkLst>
        </pc:grpChg>
        <pc:picChg chg="mod">
          <ac:chgData name="Ditchen, Mary" userId="ba936aea-9d95-4773-aed3-cb423f63bff6" providerId="ADAL" clId="{A8C7EFCF-44C4-506B-A3DC-D3ABB289C3C3}" dt="2025-08-25T20:02:58.148" v="18499" actId="962"/>
          <ac:picMkLst>
            <pc:docMk/>
            <pc:sldMk cId="4264381356" sldId="273"/>
            <ac:picMk id="6" creationId="{33292F23-3FA3-FB81-A78C-58D69EBF219C}"/>
          </ac:picMkLst>
        </pc:picChg>
        <pc:picChg chg="mod">
          <ac:chgData name="Ditchen, Mary" userId="ba936aea-9d95-4773-aed3-cb423f63bff6" providerId="ADAL" clId="{A8C7EFCF-44C4-506B-A3DC-D3ABB289C3C3}" dt="2025-08-25T20:01:41.841" v="18123" actId="962"/>
          <ac:picMkLst>
            <pc:docMk/>
            <pc:sldMk cId="4264381356" sldId="273"/>
            <ac:picMk id="15" creationId="{70B9C156-8DD4-AF78-A825-A78FB4E64636}"/>
          </ac:picMkLst>
        </pc:picChg>
        <pc:picChg chg="mod">
          <ac:chgData name="Ditchen, Mary" userId="ba936aea-9d95-4773-aed3-cb423f63bff6" providerId="ADAL" clId="{A8C7EFCF-44C4-506B-A3DC-D3ABB289C3C3}" dt="2025-08-25T20:04:14.271" v="18829" actId="962"/>
          <ac:picMkLst>
            <pc:docMk/>
            <pc:sldMk cId="4264381356" sldId="273"/>
            <ac:picMk id="25" creationId="{87AA8149-8E41-B214-1C4C-A703DDDCE3A9}"/>
          </ac:picMkLst>
        </pc:picChg>
        <pc:picChg chg="mod">
          <ac:chgData name="Ditchen, Mary" userId="ba936aea-9d95-4773-aed3-cb423f63bff6" providerId="ADAL" clId="{A8C7EFCF-44C4-506B-A3DC-D3ABB289C3C3}" dt="2025-08-25T20:04:54.552" v="19029" actId="962"/>
          <ac:picMkLst>
            <pc:docMk/>
            <pc:sldMk cId="4264381356" sldId="273"/>
            <ac:picMk id="27" creationId="{B7960F97-2A56-AFD8-1887-580A9D620F15}"/>
          </ac:picMkLst>
        </pc:picChg>
      </pc:sldChg>
      <pc:sldChg chg="delSp modSp mod">
        <pc:chgData name="Ditchen, Mary" userId="ba936aea-9d95-4773-aed3-cb423f63bff6" providerId="ADAL" clId="{A8C7EFCF-44C4-506B-A3DC-D3ABB289C3C3}" dt="2025-08-25T20:12:05.267" v="19042" actId="962"/>
        <pc:sldMkLst>
          <pc:docMk/>
          <pc:sldMk cId="3599669457" sldId="275"/>
        </pc:sldMkLst>
        <pc:spChg chg="mod">
          <ac:chgData name="Ditchen, Mary" userId="ba936aea-9d95-4773-aed3-cb423f63bff6" providerId="ADAL" clId="{A8C7EFCF-44C4-506B-A3DC-D3ABB289C3C3}" dt="2025-08-25T15:38:03.819" v="70" actId="18245"/>
          <ac:spMkLst>
            <pc:docMk/>
            <pc:sldMk cId="3599669457" sldId="275"/>
            <ac:spMk id="4" creationId="{80DC4292-F0EA-C691-25CE-62C2213FA55A}"/>
          </ac:spMkLst>
        </pc:spChg>
        <pc:spChg chg="mod">
          <ac:chgData name="Ditchen, Mary" userId="ba936aea-9d95-4773-aed3-cb423f63bff6" providerId="ADAL" clId="{A8C7EFCF-44C4-506B-A3DC-D3ABB289C3C3}" dt="2025-08-25T15:38:21.619" v="72" actId="14100"/>
          <ac:spMkLst>
            <pc:docMk/>
            <pc:sldMk cId="3599669457" sldId="275"/>
            <ac:spMk id="5" creationId="{C102A694-2095-B9A6-56DB-4B196B88E07A}"/>
          </ac:spMkLst>
        </pc:spChg>
        <pc:spChg chg="mod">
          <ac:chgData name="Ditchen, Mary" userId="ba936aea-9d95-4773-aed3-cb423f63bff6" providerId="ADAL" clId="{A8C7EFCF-44C4-506B-A3DC-D3ABB289C3C3}" dt="2025-08-25T16:18:37.691" v="236" actId="692"/>
          <ac:spMkLst>
            <pc:docMk/>
            <pc:sldMk cId="3599669457" sldId="275"/>
            <ac:spMk id="6" creationId="{EBED38F0-ABE2-EF3A-C692-6FA5B37A046A}"/>
          </ac:spMkLst>
        </pc:spChg>
        <pc:spChg chg="mod">
          <ac:chgData name="Ditchen, Mary" userId="ba936aea-9d95-4773-aed3-cb423f63bff6" providerId="ADAL" clId="{A8C7EFCF-44C4-506B-A3DC-D3ABB289C3C3}" dt="2025-08-25T16:18:31.089" v="235" actId="207"/>
          <ac:spMkLst>
            <pc:docMk/>
            <pc:sldMk cId="3599669457" sldId="275"/>
            <ac:spMk id="7" creationId="{D8B7075C-5597-7BC2-CC95-84CFB03BD6A8}"/>
          </ac:spMkLst>
        </pc:spChg>
        <pc:grpChg chg="mod">
          <ac:chgData name="Ditchen, Mary" userId="ba936aea-9d95-4773-aed3-cb423f63bff6" providerId="ADAL" clId="{A8C7EFCF-44C4-506B-A3DC-D3ABB289C3C3}" dt="2025-08-25T20:12:05.267" v="19042" actId="962"/>
          <ac:grpSpMkLst>
            <pc:docMk/>
            <pc:sldMk cId="3599669457" sldId="275"/>
            <ac:grpSpMk id="3" creationId="{4E588B1F-98BF-5F5E-0367-A983D7F53A03}"/>
          </ac:grpSpMkLst>
        </pc:grpChg>
        <pc:grpChg chg="mod">
          <ac:chgData name="Ditchen, Mary" userId="ba936aea-9d95-4773-aed3-cb423f63bff6" providerId="ADAL" clId="{A8C7EFCF-44C4-506B-A3DC-D3ABB289C3C3}" dt="2025-08-25T17:00:19.350" v="3864" actId="962"/>
          <ac:grpSpMkLst>
            <pc:docMk/>
            <pc:sldMk cId="3599669457" sldId="275"/>
            <ac:grpSpMk id="17" creationId="{6FBD08DB-1D61-B637-CC41-897B3DC968A3}"/>
          </ac:grpSpMkLst>
        </pc:grpChg>
        <pc:graphicFrameChg chg="del mod modGraphic">
          <ac:chgData name="Ditchen, Mary" userId="ba936aea-9d95-4773-aed3-cb423f63bff6" providerId="ADAL" clId="{A8C7EFCF-44C4-506B-A3DC-D3ABB289C3C3}" dt="2025-08-25T15:38:03.819" v="70" actId="18245"/>
          <ac:graphicFrameMkLst>
            <pc:docMk/>
            <pc:sldMk cId="3599669457" sldId="275"/>
            <ac:graphicFrameMk id="11" creationId="{41C4494B-E468-CE88-A119-E8AA72036CB5}"/>
          </ac:graphicFrameMkLst>
        </pc:graphicFrameChg>
      </pc:sldChg>
      <pc:sldChg chg="modSp mod">
        <pc:chgData name="Ditchen, Mary" userId="ba936aea-9d95-4773-aed3-cb423f63bff6" providerId="ADAL" clId="{A8C7EFCF-44C4-506B-A3DC-D3ABB289C3C3}" dt="2025-08-25T22:09:49.752" v="19233" actId="13244"/>
        <pc:sldMkLst>
          <pc:docMk/>
          <pc:sldMk cId="2760156452" sldId="276"/>
        </pc:sldMkLst>
        <pc:spChg chg="ord">
          <ac:chgData name="Ditchen, Mary" userId="ba936aea-9d95-4773-aed3-cb423f63bff6" providerId="ADAL" clId="{A8C7EFCF-44C4-506B-A3DC-D3ABB289C3C3}" dt="2025-08-25T22:09:30.444" v="19230" actId="13244"/>
          <ac:spMkLst>
            <pc:docMk/>
            <pc:sldMk cId="2760156452" sldId="276"/>
            <ac:spMk id="10" creationId="{75E9BD6C-F862-0F2C-DB69-E35E28DF5040}"/>
          </ac:spMkLst>
        </pc:spChg>
        <pc:graphicFrameChg chg="mod modGraphic">
          <ac:chgData name="Ditchen, Mary" userId="ba936aea-9d95-4773-aed3-cb423f63bff6" providerId="ADAL" clId="{A8C7EFCF-44C4-506B-A3DC-D3ABB289C3C3}" dt="2025-08-25T22:09:36.638" v="19231" actId="13244"/>
          <ac:graphicFrameMkLst>
            <pc:docMk/>
            <pc:sldMk cId="2760156452" sldId="276"/>
            <ac:graphicFrameMk id="3" creationId="{C830D0C5-7D97-668B-9D55-0AB9A5C14D77}"/>
          </ac:graphicFrameMkLst>
        </pc:graphicFrameChg>
        <pc:picChg chg="mod ord">
          <ac:chgData name="Ditchen, Mary" userId="ba936aea-9d95-4773-aed3-cb423f63bff6" providerId="ADAL" clId="{A8C7EFCF-44C4-506B-A3DC-D3ABB289C3C3}" dt="2025-08-25T22:09:49.752" v="19233" actId="13244"/>
          <ac:picMkLst>
            <pc:docMk/>
            <pc:sldMk cId="2760156452" sldId="276"/>
            <ac:picMk id="12" creationId="{89077F4C-CEDD-E081-EA45-3001AF1EC0F3}"/>
          </ac:picMkLst>
        </pc:picChg>
      </pc:sldChg>
      <pc:sldChg chg="addSp delSp modSp mod">
        <pc:chgData name="Ditchen, Mary" userId="ba936aea-9d95-4773-aed3-cb423f63bff6" providerId="ADAL" clId="{A8C7EFCF-44C4-506B-A3DC-D3ABB289C3C3}" dt="2025-08-25T22:10:34.620" v="19237" actId="13244"/>
        <pc:sldMkLst>
          <pc:docMk/>
          <pc:sldMk cId="32068088" sldId="277"/>
        </pc:sldMkLst>
        <pc:spChg chg="mod ord">
          <ac:chgData name="Ditchen, Mary" userId="ba936aea-9d95-4773-aed3-cb423f63bff6" providerId="ADAL" clId="{A8C7EFCF-44C4-506B-A3DC-D3ABB289C3C3}" dt="2025-08-25T22:10:04.450" v="19234" actId="13244"/>
          <ac:spMkLst>
            <pc:docMk/>
            <pc:sldMk cId="32068088" sldId="277"/>
            <ac:spMk id="4" creationId="{21C2E45D-277F-C74A-92A9-C66BB864CFBB}"/>
          </ac:spMkLst>
        </pc:spChg>
        <pc:spChg chg="add del mod">
          <ac:chgData name="Ditchen, Mary" userId="ba936aea-9d95-4773-aed3-cb423f63bff6" providerId="ADAL" clId="{A8C7EFCF-44C4-506B-A3DC-D3ABB289C3C3}" dt="2025-08-25T16:51:53.957" v="2834"/>
          <ac:spMkLst>
            <pc:docMk/>
            <pc:sldMk cId="32068088" sldId="277"/>
            <ac:spMk id="7" creationId="{C663124F-B37B-447D-2697-97C3C604D61A}"/>
          </ac:spMkLst>
        </pc:spChg>
        <pc:spChg chg="add del mod">
          <ac:chgData name="Ditchen, Mary" userId="ba936aea-9d95-4773-aed3-cb423f63bff6" providerId="ADAL" clId="{A8C7EFCF-44C4-506B-A3DC-D3ABB289C3C3}" dt="2025-08-25T21:53:32.039" v="19141" actId="478"/>
          <ac:spMkLst>
            <pc:docMk/>
            <pc:sldMk cId="32068088" sldId="277"/>
            <ac:spMk id="8" creationId="{3B35DF02-170E-3379-CB77-36A900A5DBE2}"/>
          </ac:spMkLst>
        </pc:spChg>
        <pc:spChg chg="mod">
          <ac:chgData name="Ditchen, Mary" userId="ba936aea-9d95-4773-aed3-cb423f63bff6" providerId="ADAL" clId="{A8C7EFCF-44C4-506B-A3DC-D3ABB289C3C3}" dt="2025-08-25T21:53:46.533" v="19142" actId="33553"/>
          <ac:spMkLst>
            <pc:docMk/>
            <pc:sldMk cId="32068088" sldId="277"/>
            <ac:spMk id="19" creationId="{81150A04-19EA-4035-E5F2-1EB809FC661F}"/>
          </ac:spMkLst>
        </pc:spChg>
        <pc:spChg chg="mod ord">
          <ac:chgData name="Ditchen, Mary" userId="ba936aea-9d95-4773-aed3-cb423f63bff6" providerId="ADAL" clId="{A8C7EFCF-44C4-506B-A3DC-D3ABB289C3C3}" dt="2025-08-25T22:10:34.620" v="19237" actId="13244"/>
          <ac:spMkLst>
            <pc:docMk/>
            <pc:sldMk cId="32068088" sldId="277"/>
            <ac:spMk id="21" creationId="{2F269B4C-2803-82A1-13F9-22E10F4BD874}"/>
          </ac:spMkLst>
        </pc:spChg>
        <pc:grpChg chg="add del">
          <ac:chgData name="Ditchen, Mary" userId="ba936aea-9d95-4773-aed3-cb423f63bff6" providerId="ADAL" clId="{A8C7EFCF-44C4-506B-A3DC-D3ABB289C3C3}" dt="2025-08-25T16:45:24.339" v="2795" actId="164"/>
          <ac:grpSpMkLst>
            <pc:docMk/>
            <pc:sldMk cId="32068088" sldId="277"/>
            <ac:grpSpMk id="2" creationId="{C4CD9904-CE9F-FF84-589B-64FF125937C7}"/>
          </ac:grpSpMkLst>
        </pc:grpChg>
        <pc:grpChg chg="add del mod ord">
          <ac:chgData name="Ditchen, Mary" userId="ba936aea-9d95-4773-aed3-cb423f63bff6" providerId="ADAL" clId="{A8C7EFCF-44C4-506B-A3DC-D3ABB289C3C3}" dt="2025-08-25T16:55:00.327" v="2841" actId="478"/>
          <ac:grpSpMkLst>
            <pc:docMk/>
            <pc:sldMk cId="32068088" sldId="277"/>
            <ac:grpSpMk id="6" creationId="{AEE2CC10-A55A-D54E-E189-7ECFE8E8B3D7}"/>
          </ac:grpSpMkLst>
        </pc:grpChg>
        <pc:graphicFrameChg chg="mod modGraphic">
          <ac:chgData name="Ditchen, Mary" userId="ba936aea-9d95-4773-aed3-cb423f63bff6" providerId="ADAL" clId="{A8C7EFCF-44C4-506B-A3DC-D3ABB289C3C3}" dt="2025-08-25T22:10:29.567" v="19236" actId="13244"/>
          <ac:graphicFrameMkLst>
            <pc:docMk/>
            <pc:sldMk cId="32068088" sldId="277"/>
            <ac:graphicFrameMk id="12" creationId="{F38537E9-04E2-55D2-8B3F-73CE37A01B9C}"/>
          </ac:graphicFrameMkLst>
        </pc:graphicFrameChg>
        <pc:picChg chg="add mod">
          <ac:chgData name="Ditchen, Mary" userId="ba936aea-9d95-4773-aed3-cb423f63bff6" providerId="ADAL" clId="{A8C7EFCF-44C4-506B-A3DC-D3ABB289C3C3}" dt="2025-08-25T16:47:49.494" v="2796"/>
          <ac:picMkLst>
            <pc:docMk/>
            <pc:sldMk cId="32068088" sldId="277"/>
            <ac:picMk id="3" creationId="{AAD1ACE3-356D-2C4A-52AD-FAD651C1811C}"/>
          </ac:picMkLst>
        </pc:picChg>
        <pc:picChg chg="add del mod topLvl modCrop">
          <ac:chgData name="Ditchen, Mary" userId="ba936aea-9d95-4773-aed3-cb423f63bff6" providerId="ADAL" clId="{A8C7EFCF-44C4-506B-A3DC-D3ABB289C3C3}" dt="2025-08-25T16:55:00.327" v="2841" actId="478"/>
          <ac:picMkLst>
            <pc:docMk/>
            <pc:sldMk cId="32068088" sldId="277"/>
            <ac:picMk id="5" creationId="{F8612DD6-8EB2-D3A4-BEB1-E804B843A8C0}"/>
          </ac:picMkLst>
        </pc:picChg>
        <pc:picChg chg="mod topLvl">
          <ac:chgData name="Ditchen, Mary" userId="ba936aea-9d95-4773-aed3-cb423f63bff6" providerId="ADAL" clId="{A8C7EFCF-44C4-506B-A3DC-D3ABB289C3C3}" dt="2025-08-25T16:56:25.607" v="3190" actId="962"/>
          <ac:picMkLst>
            <pc:docMk/>
            <pc:sldMk cId="32068088" sldId="277"/>
            <ac:picMk id="16" creationId="{3B1D17CE-6337-16E7-A64C-82F4EEC4B5F0}"/>
          </ac:picMkLst>
        </pc:picChg>
        <pc:picChg chg="mod ord topLvl">
          <ac:chgData name="Ditchen, Mary" userId="ba936aea-9d95-4773-aed3-cb423f63bff6" providerId="ADAL" clId="{A8C7EFCF-44C4-506B-A3DC-D3ABB289C3C3}" dt="2025-08-25T22:10:20.096" v="19235" actId="13244"/>
          <ac:picMkLst>
            <pc:docMk/>
            <pc:sldMk cId="32068088" sldId="277"/>
            <ac:picMk id="20" creationId="{8D2120C6-9FA1-DD54-EB15-441BB8CF399D}"/>
          </ac:picMkLst>
        </pc:picChg>
      </pc:sldChg>
      <pc:sldChg chg="addSp modSp mod">
        <pc:chgData name="Ditchen, Mary" userId="ba936aea-9d95-4773-aed3-cb423f63bff6" providerId="ADAL" clId="{A8C7EFCF-44C4-506B-A3DC-D3ABB289C3C3}" dt="2025-08-25T22:02:20.395" v="19189" actId="13244"/>
        <pc:sldMkLst>
          <pc:docMk/>
          <pc:sldMk cId="1031128673" sldId="280"/>
        </pc:sldMkLst>
        <pc:spChg chg="ord">
          <ac:chgData name="Ditchen, Mary" userId="ba936aea-9d95-4773-aed3-cb423f63bff6" providerId="ADAL" clId="{A8C7EFCF-44C4-506B-A3DC-D3ABB289C3C3}" dt="2025-08-25T22:02:20.395" v="19189" actId="13244"/>
          <ac:spMkLst>
            <pc:docMk/>
            <pc:sldMk cId="1031128673" sldId="280"/>
            <ac:spMk id="8" creationId="{B97DBD0D-64F5-6B7F-B470-85E7792F61F6}"/>
          </ac:spMkLst>
        </pc:spChg>
        <pc:spChg chg="mod">
          <ac:chgData name="Ditchen, Mary" userId="ba936aea-9d95-4773-aed3-cb423f63bff6" providerId="ADAL" clId="{A8C7EFCF-44C4-506B-A3DC-D3ABB289C3C3}" dt="2025-08-25T21:55:26.067" v="19154" actId="33553"/>
          <ac:spMkLst>
            <pc:docMk/>
            <pc:sldMk cId="1031128673" sldId="280"/>
            <ac:spMk id="21" creationId="{BBDB58A0-594D-1FEA-B7C2-D1D80B2AE9F5}"/>
          </ac:spMkLst>
        </pc:spChg>
        <pc:grpChg chg="add mod">
          <ac:chgData name="Ditchen, Mary" userId="ba936aea-9d95-4773-aed3-cb423f63bff6" providerId="ADAL" clId="{A8C7EFCF-44C4-506B-A3DC-D3ABB289C3C3}" dt="2025-08-25T18:26:08.435" v="9262" actId="962"/>
          <ac:grpSpMkLst>
            <pc:docMk/>
            <pc:sldMk cId="1031128673" sldId="280"/>
            <ac:grpSpMk id="2" creationId="{B1A3FFBE-6D98-D480-0216-A43CFD28244E}"/>
          </ac:grpSpMkLst>
        </pc:grpChg>
        <pc:picChg chg="mod">
          <ac:chgData name="Ditchen, Mary" userId="ba936aea-9d95-4773-aed3-cb423f63bff6" providerId="ADAL" clId="{A8C7EFCF-44C4-506B-A3DC-D3ABB289C3C3}" dt="2025-08-25T18:25:09.475" v="9259" actId="962"/>
          <ac:picMkLst>
            <pc:docMk/>
            <pc:sldMk cId="1031128673" sldId="280"/>
            <ac:picMk id="13" creationId="{158CAAC4-B4FB-AC2E-1B19-7843E6B167DC}"/>
          </ac:picMkLst>
        </pc:picChg>
        <pc:picChg chg="mod">
          <ac:chgData name="Ditchen, Mary" userId="ba936aea-9d95-4773-aed3-cb423f63bff6" providerId="ADAL" clId="{A8C7EFCF-44C4-506B-A3DC-D3ABB289C3C3}" dt="2025-08-25T18:22:17.722" v="8723" actId="962"/>
          <ac:picMkLst>
            <pc:docMk/>
            <pc:sldMk cId="1031128673" sldId="280"/>
            <ac:picMk id="18" creationId="{BEF73EF4-6CF9-F5B2-B36E-6E016F6604FA}"/>
          </ac:picMkLst>
        </pc:picChg>
        <pc:picChg chg="mod">
          <ac:chgData name="Ditchen, Mary" userId="ba936aea-9d95-4773-aed3-cb423f63bff6" providerId="ADAL" clId="{A8C7EFCF-44C4-506B-A3DC-D3ABB289C3C3}" dt="2025-08-25T18:22:17.722" v="8723" actId="962"/>
          <ac:picMkLst>
            <pc:docMk/>
            <pc:sldMk cId="1031128673" sldId="280"/>
            <ac:picMk id="19" creationId="{DBA0702C-24C0-9664-B78E-6809EEF70233}"/>
          </ac:picMkLst>
        </pc:picChg>
      </pc:sldChg>
      <pc:sldChg chg="addSp modSp mod modNotesTx">
        <pc:chgData name="Ditchen, Mary" userId="ba936aea-9d95-4773-aed3-cb423f63bff6" providerId="ADAL" clId="{A8C7EFCF-44C4-506B-A3DC-D3ABB289C3C3}" dt="2025-08-25T22:04:10.511" v="19199" actId="13244"/>
        <pc:sldMkLst>
          <pc:docMk/>
          <pc:sldMk cId="736860023" sldId="286"/>
        </pc:sldMkLst>
        <pc:spChg chg="add mod">
          <ac:chgData name="Ditchen, Mary" userId="ba936aea-9d95-4773-aed3-cb423f63bff6" providerId="ADAL" clId="{A8C7EFCF-44C4-506B-A3DC-D3ABB289C3C3}" dt="2025-08-25T16:02:22.487" v="179" actId="767"/>
          <ac:spMkLst>
            <pc:docMk/>
            <pc:sldMk cId="736860023" sldId="286"/>
            <ac:spMk id="2" creationId="{46675CCE-4EF9-12ED-CDCB-77B94FB8665A}"/>
          </ac:spMkLst>
        </pc:spChg>
        <pc:spChg chg="ord">
          <ac:chgData name="Ditchen, Mary" userId="ba936aea-9d95-4773-aed3-cb423f63bff6" providerId="ADAL" clId="{A8C7EFCF-44C4-506B-A3DC-D3ABB289C3C3}" dt="2025-08-25T22:03:56.070" v="19198" actId="13244"/>
          <ac:spMkLst>
            <pc:docMk/>
            <pc:sldMk cId="736860023" sldId="286"/>
            <ac:spMk id="4" creationId="{F06A491D-9790-6328-1A6E-92D63B7473B7}"/>
          </ac:spMkLst>
        </pc:spChg>
        <pc:spChg chg="mod ord">
          <ac:chgData name="Ditchen, Mary" userId="ba936aea-9d95-4773-aed3-cb423f63bff6" providerId="ADAL" clId="{A8C7EFCF-44C4-506B-A3DC-D3ABB289C3C3}" dt="2025-08-25T22:03:51.875" v="19197" actId="13244"/>
          <ac:spMkLst>
            <pc:docMk/>
            <pc:sldMk cId="736860023" sldId="286"/>
            <ac:spMk id="5" creationId="{764F0DB7-4C96-BE43-65BD-42163EB9FF30}"/>
          </ac:spMkLst>
        </pc:spChg>
        <pc:grpChg chg="add mod">
          <ac:chgData name="Ditchen, Mary" userId="ba936aea-9d95-4773-aed3-cb423f63bff6" providerId="ADAL" clId="{A8C7EFCF-44C4-506B-A3DC-D3ABB289C3C3}" dt="2025-08-25T18:47:35.050" v="12064" actId="962"/>
          <ac:grpSpMkLst>
            <pc:docMk/>
            <pc:sldMk cId="736860023" sldId="286"/>
            <ac:grpSpMk id="3" creationId="{45459D7C-EB1D-BF8B-5D93-08C2DD62F317}"/>
          </ac:grpSpMkLst>
        </pc:grpChg>
        <pc:graphicFrameChg chg="mod modGraphic">
          <ac:chgData name="Ditchen, Mary" userId="ba936aea-9d95-4773-aed3-cb423f63bff6" providerId="ADAL" clId="{A8C7EFCF-44C4-506B-A3DC-D3ABB289C3C3}" dt="2025-08-25T22:04:10.511" v="19199" actId="13244"/>
          <ac:graphicFrameMkLst>
            <pc:docMk/>
            <pc:sldMk cId="736860023" sldId="286"/>
            <ac:graphicFrameMk id="17" creationId="{3E07593E-E6BD-85F0-043A-47436D94A023}"/>
          </ac:graphicFrameMkLst>
        </pc:graphicFrameChg>
      </pc:sldChg>
      <pc:sldChg chg="modSp mod">
        <pc:chgData name="Ditchen, Mary" userId="ba936aea-9d95-4773-aed3-cb423f63bff6" providerId="ADAL" clId="{A8C7EFCF-44C4-506B-A3DC-D3ABB289C3C3}" dt="2025-08-25T22:04:28.937" v="19200" actId="13244"/>
        <pc:sldMkLst>
          <pc:docMk/>
          <pc:sldMk cId="523217743" sldId="287"/>
        </pc:sldMkLst>
        <pc:spChg chg="ord">
          <ac:chgData name="Ditchen, Mary" userId="ba936aea-9d95-4773-aed3-cb423f63bff6" providerId="ADAL" clId="{A8C7EFCF-44C4-506B-A3DC-D3ABB289C3C3}" dt="2025-08-25T22:04:28.937" v="19200" actId="13244"/>
          <ac:spMkLst>
            <pc:docMk/>
            <pc:sldMk cId="523217743" sldId="287"/>
            <ac:spMk id="6" creationId="{46157A85-086F-7EC2-E487-0259B4C58CC5}"/>
          </ac:spMkLst>
        </pc:spChg>
        <pc:spChg chg="mod ord">
          <ac:chgData name="Ditchen, Mary" userId="ba936aea-9d95-4773-aed3-cb423f63bff6" providerId="ADAL" clId="{A8C7EFCF-44C4-506B-A3DC-D3ABB289C3C3}" dt="2025-08-25T22:04:28.937" v="19200" actId="13244"/>
          <ac:spMkLst>
            <pc:docMk/>
            <pc:sldMk cId="523217743" sldId="287"/>
            <ac:spMk id="7" creationId="{42322404-0E16-DDB7-DBE0-A7B18EC5FE8D}"/>
          </ac:spMkLst>
        </pc:spChg>
        <pc:graphicFrameChg chg="mod">
          <ac:chgData name="Ditchen, Mary" userId="ba936aea-9d95-4773-aed3-cb423f63bff6" providerId="ADAL" clId="{A8C7EFCF-44C4-506B-A3DC-D3ABB289C3C3}" dt="2025-08-25T21:39:16.679" v="19088" actId="962"/>
          <ac:graphicFrameMkLst>
            <pc:docMk/>
            <pc:sldMk cId="523217743" sldId="287"/>
            <ac:graphicFrameMk id="8" creationId="{F07F9843-833B-EA8E-8353-0E926AF630BA}"/>
          </ac:graphicFrameMkLst>
        </pc:graphicFrameChg>
        <pc:picChg chg="mod">
          <ac:chgData name="Ditchen, Mary" userId="ba936aea-9d95-4773-aed3-cb423f63bff6" providerId="ADAL" clId="{A8C7EFCF-44C4-506B-A3DC-D3ABB289C3C3}" dt="2025-08-25T18:54:04.898" v="13938" actId="962"/>
          <ac:picMkLst>
            <pc:docMk/>
            <pc:sldMk cId="523217743" sldId="287"/>
            <ac:picMk id="14" creationId="{F996CE3B-E51A-3697-DAF0-6913F3DDF1C6}"/>
          </ac:picMkLst>
        </pc:picChg>
      </pc:sldChg>
      <pc:sldChg chg="modSp mod modNotesTx">
        <pc:chgData name="Ditchen, Mary" userId="ba936aea-9d95-4773-aed3-cb423f63bff6" providerId="ADAL" clId="{A8C7EFCF-44C4-506B-A3DC-D3ABB289C3C3}" dt="2025-08-25T22:04:45.993" v="19202" actId="13244"/>
        <pc:sldMkLst>
          <pc:docMk/>
          <pc:sldMk cId="2167443085" sldId="288"/>
        </pc:sldMkLst>
        <pc:spChg chg="mod ord">
          <ac:chgData name="Ditchen, Mary" userId="ba936aea-9d95-4773-aed3-cb423f63bff6" providerId="ADAL" clId="{A8C7EFCF-44C4-506B-A3DC-D3ABB289C3C3}" dt="2025-08-25T22:04:45.993" v="19202" actId="13244"/>
          <ac:spMkLst>
            <pc:docMk/>
            <pc:sldMk cId="2167443085" sldId="288"/>
            <ac:spMk id="9" creationId="{3E2B4B64-3B0A-115A-30A7-8E67207A9CF3}"/>
          </ac:spMkLst>
        </pc:spChg>
        <pc:spChg chg="ord">
          <ac:chgData name="Ditchen, Mary" userId="ba936aea-9d95-4773-aed3-cb423f63bff6" providerId="ADAL" clId="{A8C7EFCF-44C4-506B-A3DC-D3ABB289C3C3}" dt="2025-08-25T22:04:43.127" v="19201" actId="13244"/>
          <ac:spMkLst>
            <pc:docMk/>
            <pc:sldMk cId="2167443085" sldId="288"/>
            <ac:spMk id="12" creationId="{CECA2230-2334-1C8C-015F-C135BA5E2EC5}"/>
          </ac:spMkLst>
        </pc:spChg>
        <pc:graphicFrameChg chg="mod">
          <ac:chgData name="Ditchen, Mary" userId="ba936aea-9d95-4773-aed3-cb423f63bff6" providerId="ADAL" clId="{A8C7EFCF-44C4-506B-A3DC-D3ABB289C3C3}" dt="2025-08-25T21:42:11.580" v="19116" actId="962"/>
          <ac:graphicFrameMkLst>
            <pc:docMk/>
            <pc:sldMk cId="2167443085" sldId="288"/>
            <ac:graphicFrameMk id="10" creationId="{9315DBEF-9D41-EF8F-710B-372F47F511E6}"/>
          </ac:graphicFrameMkLst>
        </pc:graphicFrameChg>
        <pc:picChg chg="mod">
          <ac:chgData name="Ditchen, Mary" userId="ba936aea-9d95-4773-aed3-cb423f63bff6" providerId="ADAL" clId="{A8C7EFCF-44C4-506B-A3DC-D3ABB289C3C3}" dt="2025-08-25T18:55:48.201" v="14556" actId="962"/>
          <ac:picMkLst>
            <pc:docMk/>
            <pc:sldMk cId="2167443085" sldId="288"/>
            <ac:picMk id="14" creationId="{52699185-2C30-B117-CDD2-CBF10D90E1A4}"/>
          </ac:picMkLst>
        </pc:picChg>
      </pc:sldChg>
      <pc:sldChg chg="modSp mod">
        <pc:chgData name="Ditchen, Mary" userId="ba936aea-9d95-4773-aed3-cb423f63bff6" providerId="ADAL" clId="{A8C7EFCF-44C4-506B-A3DC-D3ABB289C3C3}" dt="2025-08-25T22:05:10.343" v="19206" actId="13244"/>
        <pc:sldMkLst>
          <pc:docMk/>
          <pc:sldMk cId="415554417" sldId="289"/>
        </pc:sldMkLst>
        <pc:spChg chg="mod ord">
          <ac:chgData name="Ditchen, Mary" userId="ba936aea-9d95-4773-aed3-cb423f63bff6" providerId="ADAL" clId="{A8C7EFCF-44C4-506B-A3DC-D3ABB289C3C3}" dt="2025-08-25T22:05:07.581" v="19205" actId="13244"/>
          <ac:spMkLst>
            <pc:docMk/>
            <pc:sldMk cId="415554417" sldId="289"/>
            <ac:spMk id="7" creationId="{21047DCB-3199-9F14-737E-0DD9343F3FA1}"/>
          </ac:spMkLst>
        </pc:spChg>
        <pc:spChg chg="mod ord">
          <ac:chgData name="Ditchen, Mary" userId="ba936aea-9d95-4773-aed3-cb423f63bff6" providerId="ADAL" clId="{A8C7EFCF-44C4-506B-A3DC-D3ABB289C3C3}" dt="2025-08-25T22:05:04.934" v="19204" actId="13244"/>
          <ac:spMkLst>
            <pc:docMk/>
            <pc:sldMk cId="415554417" sldId="289"/>
            <ac:spMk id="12" creationId="{6B161E66-2670-6863-B3A2-CBDC33B09C99}"/>
          </ac:spMkLst>
        </pc:spChg>
        <pc:graphicFrameChg chg="mod">
          <ac:chgData name="Ditchen, Mary" userId="ba936aea-9d95-4773-aed3-cb423f63bff6" providerId="ADAL" clId="{A8C7EFCF-44C4-506B-A3DC-D3ABB289C3C3}" dt="2025-08-25T22:04:59.605" v="19203" actId="13244"/>
          <ac:graphicFrameMkLst>
            <pc:docMk/>
            <pc:sldMk cId="415554417" sldId="289"/>
            <ac:graphicFrameMk id="10" creationId="{F2BCCB95-AB52-143E-E4B6-2421D39FEAB0}"/>
          </ac:graphicFrameMkLst>
        </pc:graphicFrameChg>
        <pc:picChg chg="mod ord">
          <ac:chgData name="Ditchen, Mary" userId="ba936aea-9d95-4773-aed3-cb423f63bff6" providerId="ADAL" clId="{A8C7EFCF-44C4-506B-A3DC-D3ABB289C3C3}" dt="2025-08-25T22:05:10.343" v="19206" actId="13244"/>
          <ac:picMkLst>
            <pc:docMk/>
            <pc:sldMk cId="415554417" sldId="289"/>
            <ac:picMk id="14" creationId="{48AD3701-7E40-982B-AF29-8A39C7468227}"/>
          </ac:picMkLst>
        </pc:picChg>
      </pc:sldChg>
      <pc:sldChg chg="modSp mod">
        <pc:chgData name="Ditchen, Mary" userId="ba936aea-9d95-4773-aed3-cb423f63bff6" providerId="ADAL" clId="{A8C7EFCF-44C4-506B-A3DC-D3ABB289C3C3}" dt="2025-08-25T22:05:25.360" v="19208" actId="13244"/>
        <pc:sldMkLst>
          <pc:docMk/>
          <pc:sldMk cId="413097851" sldId="290"/>
        </pc:sldMkLst>
        <pc:spChg chg="mod ord">
          <ac:chgData name="Ditchen, Mary" userId="ba936aea-9d95-4773-aed3-cb423f63bff6" providerId="ADAL" clId="{A8C7EFCF-44C4-506B-A3DC-D3ABB289C3C3}" dt="2025-08-25T22:05:25.360" v="19208" actId="13244"/>
          <ac:spMkLst>
            <pc:docMk/>
            <pc:sldMk cId="413097851" sldId="290"/>
            <ac:spMk id="9" creationId="{A2B50981-E435-A7FC-5BC8-972D627DE8EA}"/>
          </ac:spMkLst>
        </pc:spChg>
        <pc:spChg chg="ord">
          <ac:chgData name="Ditchen, Mary" userId="ba936aea-9d95-4773-aed3-cb423f63bff6" providerId="ADAL" clId="{A8C7EFCF-44C4-506B-A3DC-D3ABB289C3C3}" dt="2025-08-25T22:05:22.142" v="19207" actId="13244"/>
          <ac:spMkLst>
            <pc:docMk/>
            <pc:sldMk cId="413097851" sldId="290"/>
            <ac:spMk id="14" creationId="{CDE62B9B-7B8D-1F52-4E93-C91DF89A21D6}"/>
          </ac:spMkLst>
        </pc:spChg>
        <pc:graphicFrameChg chg="mod">
          <ac:chgData name="Ditchen, Mary" userId="ba936aea-9d95-4773-aed3-cb423f63bff6" providerId="ADAL" clId="{A8C7EFCF-44C4-506B-A3DC-D3ABB289C3C3}" dt="2025-08-25T21:46:22.321" v="19120" actId="962"/>
          <ac:graphicFrameMkLst>
            <pc:docMk/>
            <pc:sldMk cId="413097851" sldId="290"/>
            <ac:graphicFrameMk id="12" creationId="{476740E4-1F57-4579-DACC-DC26D9A94C60}"/>
          </ac:graphicFrameMkLst>
        </pc:graphicFrameChg>
        <pc:picChg chg="mod">
          <ac:chgData name="Ditchen, Mary" userId="ba936aea-9d95-4773-aed3-cb423f63bff6" providerId="ADAL" clId="{A8C7EFCF-44C4-506B-A3DC-D3ABB289C3C3}" dt="2025-08-25T19:01:05.664" v="16688" actId="962"/>
          <ac:picMkLst>
            <pc:docMk/>
            <pc:sldMk cId="413097851" sldId="290"/>
            <ac:picMk id="16" creationId="{C4E8285A-BFFD-AC14-9040-709976350235}"/>
          </ac:picMkLst>
        </pc:picChg>
      </pc:sldChg>
      <pc:sldChg chg="addSp modSp mod">
        <pc:chgData name="Ditchen, Mary" userId="ba936aea-9d95-4773-aed3-cb423f63bff6" providerId="ADAL" clId="{A8C7EFCF-44C4-506B-A3DC-D3ABB289C3C3}" dt="2025-08-25T22:06:05.617" v="19213" actId="13244"/>
        <pc:sldMkLst>
          <pc:docMk/>
          <pc:sldMk cId="1654954364" sldId="291"/>
        </pc:sldMkLst>
        <pc:spChg chg="mod ord">
          <ac:chgData name="Ditchen, Mary" userId="ba936aea-9d95-4773-aed3-cb423f63bff6" providerId="ADAL" clId="{A8C7EFCF-44C4-506B-A3DC-D3ABB289C3C3}" dt="2025-08-25T22:06:05.617" v="19213" actId="13244"/>
          <ac:spMkLst>
            <pc:docMk/>
            <pc:sldMk cId="1654954364" sldId="291"/>
            <ac:spMk id="7" creationId="{A890BEB2-6E82-C7A6-E07B-A79BA489301C}"/>
          </ac:spMkLst>
        </pc:spChg>
        <pc:spChg chg="ord">
          <ac:chgData name="Ditchen, Mary" userId="ba936aea-9d95-4773-aed3-cb423f63bff6" providerId="ADAL" clId="{A8C7EFCF-44C4-506B-A3DC-D3ABB289C3C3}" dt="2025-08-25T22:05:57.370" v="19212" actId="13244"/>
          <ac:spMkLst>
            <pc:docMk/>
            <pc:sldMk cId="1654954364" sldId="291"/>
            <ac:spMk id="11" creationId="{7AFFAB8E-5CB3-3FA2-BFA3-DE35AD3E069E}"/>
          </ac:spMkLst>
        </pc:spChg>
        <pc:grpChg chg="add mod">
          <ac:chgData name="Ditchen, Mary" userId="ba936aea-9d95-4773-aed3-cb423f63bff6" providerId="ADAL" clId="{A8C7EFCF-44C4-506B-A3DC-D3ABB289C3C3}" dt="2025-08-25T20:01:15.599" v="18121" actId="962"/>
          <ac:grpSpMkLst>
            <pc:docMk/>
            <pc:sldMk cId="1654954364" sldId="291"/>
            <ac:grpSpMk id="2" creationId="{C417CA56-26AD-9C21-6E64-10BAF0D86967}"/>
          </ac:grpSpMkLst>
        </pc:grpChg>
        <pc:graphicFrameChg chg="mod">
          <ac:chgData name="Ditchen, Mary" userId="ba936aea-9d95-4773-aed3-cb423f63bff6" providerId="ADAL" clId="{A8C7EFCF-44C4-506B-A3DC-D3ABB289C3C3}" dt="2025-08-25T21:48:48.278" v="19122" actId="962"/>
          <ac:graphicFrameMkLst>
            <pc:docMk/>
            <pc:sldMk cId="1654954364" sldId="291"/>
            <ac:graphicFrameMk id="10" creationId="{95B15F03-6E47-9B31-276E-768B2D8B1BA5}"/>
          </ac:graphicFrameMkLst>
        </pc:graphicFrameChg>
      </pc:sldChg>
      <pc:sldChg chg="addSp delSp modSp mod">
        <pc:chgData name="Ditchen, Mary" userId="ba936aea-9d95-4773-aed3-cb423f63bff6" providerId="ADAL" clId="{A8C7EFCF-44C4-506B-A3DC-D3ABB289C3C3}" dt="2025-08-25T22:11:39.128" v="19240" actId="13244"/>
        <pc:sldMkLst>
          <pc:docMk/>
          <pc:sldMk cId="429236921" sldId="295"/>
        </pc:sldMkLst>
        <pc:spChg chg="add del mod">
          <ac:chgData name="Ditchen, Mary" userId="ba936aea-9d95-4773-aed3-cb423f63bff6" providerId="ADAL" clId="{A8C7EFCF-44C4-506B-A3DC-D3ABB289C3C3}" dt="2025-08-25T21:52:47.302" v="19136" actId="33699"/>
          <ac:spMkLst>
            <pc:docMk/>
            <pc:sldMk cId="429236921" sldId="295"/>
            <ac:spMk id="2" creationId="{B4BB35C9-BAF7-F6CA-1387-87A01EAEB129}"/>
          </ac:spMkLst>
        </pc:spChg>
        <pc:spChg chg="mod ord">
          <ac:chgData name="Ditchen, Mary" userId="ba936aea-9d95-4773-aed3-cb423f63bff6" providerId="ADAL" clId="{A8C7EFCF-44C4-506B-A3DC-D3ABB289C3C3}" dt="2025-08-25T22:11:14.179" v="19238" actId="13244"/>
          <ac:spMkLst>
            <pc:docMk/>
            <pc:sldMk cId="429236921" sldId="295"/>
            <ac:spMk id="8" creationId="{B42AEB15-7D39-D446-00A2-171B488EA1D3}"/>
          </ac:spMkLst>
        </pc:spChg>
        <pc:spChg chg="ord">
          <ac:chgData name="Ditchen, Mary" userId="ba936aea-9d95-4773-aed3-cb423f63bff6" providerId="ADAL" clId="{A8C7EFCF-44C4-506B-A3DC-D3ABB289C3C3}" dt="2025-08-25T22:11:39.128" v="19240" actId="13244"/>
          <ac:spMkLst>
            <pc:docMk/>
            <pc:sldMk cId="429236921" sldId="295"/>
            <ac:spMk id="10" creationId="{24C24D51-90B6-9E05-A6F2-F141A351D2F6}"/>
          </ac:spMkLst>
        </pc:spChg>
        <pc:graphicFrameChg chg="mod modGraphic">
          <ac:chgData name="Ditchen, Mary" userId="ba936aea-9d95-4773-aed3-cb423f63bff6" providerId="ADAL" clId="{A8C7EFCF-44C4-506B-A3DC-D3ABB289C3C3}" dt="2025-08-25T20:36:13.557" v="19050" actId="962"/>
          <ac:graphicFrameMkLst>
            <pc:docMk/>
            <pc:sldMk cId="429236921" sldId="295"/>
            <ac:graphicFrameMk id="19" creationId="{0789F469-7C8F-33AB-407C-9CD8D455560F}"/>
          </ac:graphicFrameMkLst>
        </pc:graphicFrameChg>
        <pc:picChg chg="mod ord">
          <ac:chgData name="Ditchen, Mary" userId="ba936aea-9d95-4773-aed3-cb423f63bff6" providerId="ADAL" clId="{A8C7EFCF-44C4-506B-A3DC-D3ABB289C3C3}" dt="2025-08-25T22:11:17.365" v="19239" actId="13244"/>
          <ac:picMkLst>
            <pc:docMk/>
            <pc:sldMk cId="429236921" sldId="295"/>
            <ac:picMk id="4" creationId="{B30B1407-0C9D-DBFA-3429-6F67A5011241}"/>
          </ac:picMkLst>
        </pc:picChg>
      </pc:sldChg>
      <pc:sldChg chg="modSp mod">
        <pc:chgData name="Ditchen, Mary" userId="ba936aea-9d95-4773-aed3-cb423f63bff6" providerId="ADAL" clId="{A8C7EFCF-44C4-506B-A3DC-D3ABB289C3C3}" dt="2025-08-25T22:02:37.762" v="19190" actId="13244"/>
        <pc:sldMkLst>
          <pc:docMk/>
          <pc:sldMk cId="35928188" sldId="296"/>
        </pc:sldMkLst>
        <pc:spChg chg="ord">
          <ac:chgData name="Ditchen, Mary" userId="ba936aea-9d95-4773-aed3-cb423f63bff6" providerId="ADAL" clId="{A8C7EFCF-44C4-506B-A3DC-D3ABB289C3C3}" dt="2025-08-25T22:02:37.762" v="19190" actId="13244"/>
          <ac:spMkLst>
            <pc:docMk/>
            <pc:sldMk cId="35928188" sldId="296"/>
            <ac:spMk id="4" creationId="{900A151D-F3C7-99BD-9B2F-408BA1CB2452}"/>
          </ac:spMkLst>
        </pc:spChg>
        <pc:spChg chg="mod ord">
          <ac:chgData name="Ditchen, Mary" userId="ba936aea-9d95-4773-aed3-cb423f63bff6" providerId="ADAL" clId="{A8C7EFCF-44C4-506B-A3DC-D3ABB289C3C3}" dt="2025-08-25T22:02:37.762" v="19190" actId="13244"/>
          <ac:spMkLst>
            <pc:docMk/>
            <pc:sldMk cId="35928188" sldId="296"/>
            <ac:spMk id="11" creationId="{8AD22F26-B144-7A50-088D-905E7C8DD7AC}"/>
          </ac:spMkLst>
        </pc:spChg>
        <pc:graphicFrameChg chg="mod">
          <ac:chgData name="Ditchen, Mary" userId="ba936aea-9d95-4773-aed3-cb423f63bff6" providerId="ADAL" clId="{A8C7EFCF-44C4-506B-A3DC-D3ABB289C3C3}" dt="2025-08-25T20:53:14.258" v="19068" actId="962"/>
          <ac:graphicFrameMkLst>
            <pc:docMk/>
            <pc:sldMk cId="35928188" sldId="296"/>
            <ac:graphicFrameMk id="10" creationId="{1CAFE400-4A1D-B9F6-CB18-1CFEC9F79EDF}"/>
          </ac:graphicFrameMkLst>
        </pc:graphicFrameChg>
      </pc:sldChg>
      <pc:sldChg chg="modSp mod">
        <pc:chgData name="Ditchen, Mary" userId="ba936aea-9d95-4773-aed3-cb423f63bff6" providerId="ADAL" clId="{A8C7EFCF-44C4-506B-A3DC-D3ABB289C3C3}" dt="2025-08-25T22:12:00.700" v="19242" actId="13244"/>
        <pc:sldMkLst>
          <pc:docMk/>
          <pc:sldMk cId="2060822802" sldId="299"/>
        </pc:sldMkLst>
        <pc:spChg chg="mod">
          <ac:chgData name="Ditchen, Mary" userId="ba936aea-9d95-4773-aed3-cb423f63bff6" providerId="ADAL" clId="{A8C7EFCF-44C4-506B-A3DC-D3ABB289C3C3}" dt="2025-08-25T22:11:58.696" v="19241" actId="13244"/>
          <ac:spMkLst>
            <pc:docMk/>
            <pc:sldMk cId="2060822802" sldId="299"/>
            <ac:spMk id="9" creationId="{65936EE0-58A9-154C-9FD4-A5096F32826B}"/>
          </ac:spMkLst>
        </pc:spChg>
        <pc:spChg chg="mod">
          <ac:chgData name="Ditchen, Mary" userId="ba936aea-9d95-4773-aed3-cb423f63bff6" providerId="ADAL" clId="{A8C7EFCF-44C4-506B-A3DC-D3ABB289C3C3}" dt="2025-08-25T22:11:58.696" v="19241" actId="13244"/>
          <ac:spMkLst>
            <pc:docMk/>
            <pc:sldMk cId="2060822802" sldId="299"/>
            <ac:spMk id="10" creationId="{1633374A-345E-EA17-C41D-E7A11BACFE2E}"/>
          </ac:spMkLst>
        </pc:spChg>
        <pc:graphicFrameChg chg="mod">
          <ac:chgData name="Ditchen, Mary" userId="ba936aea-9d95-4773-aed3-cb423f63bff6" providerId="ADAL" clId="{A8C7EFCF-44C4-506B-A3DC-D3ABB289C3C3}" dt="2025-08-25T22:12:00.700" v="19242" actId="13244"/>
          <ac:graphicFrameMkLst>
            <pc:docMk/>
            <pc:sldMk cId="2060822802" sldId="299"/>
            <ac:graphicFrameMk id="15" creationId="{3BB3E42F-13AA-9811-03AF-B1FF0A9770B3}"/>
          </ac:graphicFrameMkLst>
        </pc:graphicFrameChg>
      </pc:sldChg>
      <pc:sldChg chg="addSp delSp modSp mod">
        <pc:chgData name="Ditchen, Mary" userId="ba936aea-9d95-4773-aed3-cb423f63bff6" providerId="ADAL" clId="{A8C7EFCF-44C4-506B-A3DC-D3ABB289C3C3}" dt="2025-08-25T22:03:27.931" v="19194" actId="13244"/>
        <pc:sldMkLst>
          <pc:docMk/>
          <pc:sldMk cId="3525909894" sldId="300"/>
        </pc:sldMkLst>
        <pc:spChg chg="add del mod">
          <ac:chgData name="Ditchen, Mary" userId="ba936aea-9d95-4773-aed3-cb423f63bff6" providerId="ADAL" clId="{A8C7EFCF-44C4-506B-A3DC-D3ABB289C3C3}" dt="2025-08-25T18:38:28.391" v="11688" actId="767"/>
          <ac:spMkLst>
            <pc:docMk/>
            <pc:sldMk cId="3525909894" sldId="300"/>
            <ac:spMk id="5" creationId="{92B3CC2E-F225-6A34-823E-2E8BA098C0AC}"/>
          </ac:spMkLst>
        </pc:spChg>
        <pc:spChg chg="add del mod">
          <ac:chgData name="Ditchen, Mary" userId="ba936aea-9d95-4773-aed3-cb423f63bff6" providerId="ADAL" clId="{A8C7EFCF-44C4-506B-A3DC-D3ABB289C3C3}" dt="2025-08-25T18:39:52.631" v="11702" actId="767"/>
          <ac:spMkLst>
            <pc:docMk/>
            <pc:sldMk cId="3525909894" sldId="300"/>
            <ac:spMk id="6" creationId="{9C75A688-4625-BA1D-3AA3-1EB6FCC1F785}"/>
          </ac:spMkLst>
        </pc:spChg>
        <pc:spChg chg="ord">
          <ac:chgData name="Ditchen, Mary" userId="ba936aea-9d95-4773-aed3-cb423f63bff6" providerId="ADAL" clId="{A8C7EFCF-44C4-506B-A3DC-D3ABB289C3C3}" dt="2025-08-25T22:02:55.458" v="19191" actId="13244"/>
          <ac:spMkLst>
            <pc:docMk/>
            <pc:sldMk cId="3525909894" sldId="300"/>
            <ac:spMk id="10" creationId="{A874694B-EBDF-BBDA-D166-B8A9B188C8DB}"/>
          </ac:spMkLst>
        </pc:spChg>
        <pc:spChg chg="mod">
          <ac:chgData name="Ditchen, Mary" userId="ba936aea-9d95-4773-aed3-cb423f63bff6" providerId="ADAL" clId="{A8C7EFCF-44C4-506B-A3DC-D3ABB289C3C3}" dt="2025-08-25T21:55:33.757" v="19156" actId="33553"/>
          <ac:spMkLst>
            <pc:docMk/>
            <pc:sldMk cId="3525909894" sldId="300"/>
            <ac:spMk id="12" creationId="{77AEC359-E705-2427-CCC7-392970A0C252}"/>
          </ac:spMkLst>
        </pc:spChg>
        <pc:grpChg chg="add mod ord">
          <ac:chgData name="Ditchen, Mary" userId="ba936aea-9d95-4773-aed3-cb423f63bff6" providerId="ADAL" clId="{A8C7EFCF-44C4-506B-A3DC-D3ABB289C3C3}" dt="2025-08-25T22:03:21.957" v="19193" actId="13244"/>
          <ac:grpSpMkLst>
            <pc:docMk/>
            <pc:sldMk cId="3525909894" sldId="300"/>
            <ac:grpSpMk id="2" creationId="{E35BA4AE-8035-9032-2D6F-2A5AD00CDA33}"/>
          </ac:grpSpMkLst>
        </pc:grpChg>
        <pc:grpChg chg="add del mod">
          <ac:chgData name="Ditchen, Mary" userId="ba936aea-9d95-4773-aed3-cb423f63bff6" providerId="ADAL" clId="{A8C7EFCF-44C4-506B-A3DC-D3ABB289C3C3}" dt="2025-08-25T18:40:43.645" v="11708" actId="165"/>
          <ac:grpSpMkLst>
            <pc:docMk/>
            <pc:sldMk cId="3525909894" sldId="300"/>
            <ac:grpSpMk id="3" creationId="{D8C02596-A594-E483-047A-C0BC0F04551D}"/>
          </ac:grpSpMkLst>
        </pc:grpChg>
        <pc:grpChg chg="add del">
          <ac:chgData name="Ditchen, Mary" userId="ba936aea-9d95-4773-aed3-cb423f63bff6" providerId="ADAL" clId="{A8C7EFCF-44C4-506B-A3DC-D3ABB289C3C3}" dt="2025-08-25T18:41:35.949" v="11711" actId="165"/>
          <ac:grpSpMkLst>
            <pc:docMk/>
            <pc:sldMk cId="3525909894" sldId="300"/>
            <ac:grpSpMk id="7" creationId="{20102F4D-90F9-F6E9-AC09-4BE198B51381}"/>
          </ac:grpSpMkLst>
        </pc:grpChg>
        <pc:grpChg chg="add mod ord">
          <ac:chgData name="Ditchen, Mary" userId="ba936aea-9d95-4773-aed3-cb423f63bff6" providerId="ADAL" clId="{A8C7EFCF-44C4-506B-A3DC-D3ABB289C3C3}" dt="2025-08-25T22:03:27.931" v="19194" actId="13244"/>
          <ac:grpSpMkLst>
            <pc:docMk/>
            <pc:sldMk cId="3525909894" sldId="300"/>
            <ac:grpSpMk id="11" creationId="{EBA94ED0-1F73-0617-0AF0-5D542639EE75}"/>
          </ac:grpSpMkLst>
        </pc:grpChg>
        <pc:graphicFrameChg chg="mod">
          <ac:chgData name="Ditchen, Mary" userId="ba936aea-9d95-4773-aed3-cb423f63bff6" providerId="ADAL" clId="{A8C7EFCF-44C4-506B-A3DC-D3ABB289C3C3}" dt="2025-08-25T21:00:50.425" v="19074" actId="962"/>
          <ac:graphicFrameMkLst>
            <pc:docMk/>
            <pc:sldMk cId="3525909894" sldId="300"/>
            <ac:graphicFrameMk id="8" creationId="{2F15ED90-0C68-4E19-1961-52A295FABAC6}"/>
          </ac:graphicFrameMkLst>
        </pc:graphicFrameChg>
        <pc:graphicFrameChg chg="mod">
          <ac:chgData name="Ditchen, Mary" userId="ba936aea-9d95-4773-aed3-cb423f63bff6" providerId="ADAL" clId="{A8C7EFCF-44C4-506B-A3DC-D3ABB289C3C3}" dt="2025-08-25T21:08:55.615" v="19078" actId="962"/>
          <ac:graphicFrameMkLst>
            <pc:docMk/>
            <pc:sldMk cId="3525909894" sldId="300"/>
            <ac:graphicFrameMk id="9" creationId="{88604C79-6328-F157-55D0-51DF4989214B}"/>
          </ac:graphicFrameMkLst>
        </pc:graphicFrameChg>
        <pc:picChg chg="add del mod ord topLvl modCrop">
          <ac:chgData name="Ditchen, Mary" userId="ba936aea-9d95-4773-aed3-cb423f63bff6" providerId="ADAL" clId="{A8C7EFCF-44C4-506B-A3DC-D3ABB289C3C3}" dt="2025-08-25T18:45:07.789" v="11760" actId="478"/>
          <ac:picMkLst>
            <pc:docMk/>
            <pc:sldMk cId="3525909894" sldId="300"/>
            <ac:picMk id="4" creationId="{86DE4D2E-6E6E-E407-7DF8-946BAA8B6BEA}"/>
          </ac:picMkLst>
        </pc:picChg>
        <pc:picChg chg="topLvl">
          <ac:chgData name="Ditchen, Mary" userId="ba936aea-9d95-4773-aed3-cb423f63bff6" providerId="ADAL" clId="{A8C7EFCF-44C4-506B-A3DC-D3ABB289C3C3}" dt="2025-08-25T18:40:43.645" v="11708" actId="165"/>
          <ac:picMkLst>
            <pc:docMk/>
            <pc:sldMk cId="3525909894" sldId="300"/>
            <ac:picMk id="22" creationId="{AA5E6450-769E-AD13-E651-16527DDD3C6A}"/>
          </ac:picMkLst>
        </pc:picChg>
        <pc:picChg chg="topLvl">
          <ac:chgData name="Ditchen, Mary" userId="ba936aea-9d95-4773-aed3-cb423f63bff6" providerId="ADAL" clId="{A8C7EFCF-44C4-506B-A3DC-D3ABB289C3C3}" dt="2025-08-25T18:40:43.645" v="11708" actId="165"/>
          <ac:picMkLst>
            <pc:docMk/>
            <pc:sldMk cId="3525909894" sldId="300"/>
            <ac:picMk id="24" creationId="{C52D71B5-AB85-701B-6C90-C03BE0AB7A18}"/>
          </ac:picMkLst>
        </pc:picChg>
        <pc:picChg chg="mod topLvl modCrop">
          <ac:chgData name="Ditchen, Mary" userId="ba936aea-9d95-4773-aed3-cb423f63bff6" providerId="ADAL" clId="{A8C7EFCF-44C4-506B-A3DC-D3ABB289C3C3}" dt="2025-08-25T18:45:01.315" v="11759" actId="18131"/>
          <ac:picMkLst>
            <pc:docMk/>
            <pc:sldMk cId="3525909894" sldId="300"/>
            <ac:picMk id="26" creationId="{CE469940-6064-89FD-3C65-14D5C4BB3E5E}"/>
          </ac:picMkLst>
        </pc:picChg>
      </pc:sldChg>
      <pc:sldChg chg="modSp mod">
        <pc:chgData name="Ditchen, Mary" userId="ba936aea-9d95-4773-aed3-cb423f63bff6" providerId="ADAL" clId="{A8C7EFCF-44C4-506B-A3DC-D3ABB289C3C3}" dt="2025-08-25T22:03:43.224" v="19196" actId="13244"/>
        <pc:sldMkLst>
          <pc:docMk/>
          <pc:sldMk cId="2051018996" sldId="301"/>
        </pc:sldMkLst>
        <pc:spChg chg="mod ord">
          <ac:chgData name="Ditchen, Mary" userId="ba936aea-9d95-4773-aed3-cb423f63bff6" providerId="ADAL" clId="{A8C7EFCF-44C4-506B-A3DC-D3ABB289C3C3}" dt="2025-08-25T22:03:41.527" v="19195" actId="13244"/>
          <ac:spMkLst>
            <pc:docMk/>
            <pc:sldMk cId="2051018996" sldId="301"/>
            <ac:spMk id="13" creationId="{80D39755-7B1F-DDE5-0EDA-F7162BBCAC54}"/>
          </ac:spMkLst>
        </pc:spChg>
        <pc:graphicFrameChg chg="mod">
          <ac:chgData name="Ditchen, Mary" userId="ba936aea-9d95-4773-aed3-cb423f63bff6" providerId="ADAL" clId="{A8C7EFCF-44C4-506B-A3DC-D3ABB289C3C3}" dt="2025-08-25T22:03:43.224" v="19196" actId="13244"/>
          <ac:graphicFrameMkLst>
            <pc:docMk/>
            <pc:sldMk cId="2051018996" sldId="301"/>
            <ac:graphicFrameMk id="9" creationId="{D5CF846A-C6F2-AE73-EFDE-E9C3161B4C43}"/>
          </ac:graphicFrameMkLst>
        </pc:graphicFrameChg>
      </pc:sldChg>
      <pc:sldChg chg="modSp mod">
        <pc:chgData name="Ditchen, Mary" userId="ba936aea-9d95-4773-aed3-cb423f63bff6" providerId="ADAL" clId="{A8C7EFCF-44C4-506B-A3DC-D3ABB289C3C3}" dt="2025-08-25T22:07:27.083" v="19220" actId="962"/>
        <pc:sldMkLst>
          <pc:docMk/>
          <pc:sldMk cId="2945080309" sldId="303"/>
        </pc:sldMkLst>
        <pc:spChg chg="mod">
          <ac:chgData name="Ditchen, Mary" userId="ba936aea-9d95-4773-aed3-cb423f63bff6" providerId="ADAL" clId="{A8C7EFCF-44C4-506B-A3DC-D3ABB289C3C3}" dt="2025-08-25T22:07:27.083" v="19220" actId="962"/>
          <ac:spMkLst>
            <pc:docMk/>
            <pc:sldMk cId="2945080309" sldId="303"/>
            <ac:spMk id="6" creationId="{BF79234F-0DBB-40D3-F7B3-4A77B62A33D4}"/>
          </ac:spMkLst>
        </pc:spChg>
      </pc:sldChg>
      <pc:sldChg chg="addSp modSp mod">
        <pc:chgData name="Ditchen, Mary" userId="ba936aea-9d95-4773-aed3-cb423f63bff6" providerId="ADAL" clId="{A8C7EFCF-44C4-506B-A3DC-D3ABB289C3C3}" dt="2025-08-25T22:26:42.323" v="19494" actId="13244"/>
        <pc:sldMkLst>
          <pc:docMk/>
          <pc:sldMk cId="1758798758" sldId="304"/>
        </pc:sldMkLst>
        <pc:spChg chg="add mod ord">
          <ac:chgData name="Ditchen, Mary" userId="ba936aea-9d95-4773-aed3-cb423f63bff6" providerId="ADAL" clId="{A8C7EFCF-44C4-506B-A3DC-D3ABB289C3C3}" dt="2025-08-25T22:26:42.323" v="19494" actId="13244"/>
          <ac:spMkLst>
            <pc:docMk/>
            <pc:sldMk cId="1758798758" sldId="304"/>
            <ac:spMk id="2" creationId="{9B67A21D-913E-034B-258C-EC1142F65EB0}"/>
          </ac:spMkLst>
        </pc:spChg>
        <pc:spChg chg="ord">
          <ac:chgData name="Ditchen, Mary" userId="ba936aea-9d95-4773-aed3-cb423f63bff6" providerId="ADAL" clId="{A8C7EFCF-44C4-506B-A3DC-D3ABB289C3C3}" dt="2025-08-25T22:01:52.481" v="19188" actId="13244"/>
          <ac:spMkLst>
            <pc:docMk/>
            <pc:sldMk cId="1758798758" sldId="304"/>
            <ac:spMk id="3" creationId="{976AF64D-C52F-7C73-9C83-CD1999C90F4A}"/>
          </ac:spMkLst>
        </pc:spChg>
        <pc:spChg chg="mod ord">
          <ac:chgData name="Ditchen, Mary" userId="ba936aea-9d95-4773-aed3-cb423f63bff6" providerId="ADAL" clId="{A8C7EFCF-44C4-506B-A3DC-D3ABB289C3C3}" dt="2025-08-25T22:26:34.980" v="19493" actId="962"/>
          <ac:spMkLst>
            <pc:docMk/>
            <pc:sldMk cId="1758798758" sldId="304"/>
            <ac:spMk id="6" creationId="{0EDABCF3-4116-40AB-718D-7C4C1776F2E8}"/>
          </ac:spMkLst>
        </pc:spChg>
        <pc:spChg chg="mod">
          <ac:chgData name="Ditchen, Mary" userId="ba936aea-9d95-4773-aed3-cb423f63bff6" providerId="ADAL" clId="{A8C7EFCF-44C4-506B-A3DC-D3ABB289C3C3}" dt="2025-08-25T17:12:16.065" v="6201" actId="962"/>
          <ac:spMkLst>
            <pc:docMk/>
            <pc:sldMk cId="1758798758" sldId="304"/>
            <ac:spMk id="21" creationId="{DADDA3B7-26B8-B439-5E1A-867F9DAD6BCA}"/>
          </ac:spMkLst>
        </pc:spChg>
        <pc:spChg chg="mod">
          <ac:chgData name="Ditchen, Mary" userId="ba936aea-9d95-4773-aed3-cb423f63bff6" providerId="ADAL" clId="{A8C7EFCF-44C4-506B-A3DC-D3ABB289C3C3}" dt="2025-08-25T17:12:16.065" v="6201" actId="962"/>
          <ac:spMkLst>
            <pc:docMk/>
            <pc:sldMk cId="1758798758" sldId="304"/>
            <ac:spMk id="22" creationId="{6BBCF464-A051-7439-75F5-662B48B6FC6A}"/>
          </ac:spMkLst>
        </pc:spChg>
        <pc:spChg chg="mod">
          <ac:chgData name="Ditchen, Mary" userId="ba936aea-9d95-4773-aed3-cb423f63bff6" providerId="ADAL" clId="{A8C7EFCF-44C4-506B-A3DC-D3ABB289C3C3}" dt="2025-08-25T17:12:26.071" v="6202" actId="962"/>
          <ac:spMkLst>
            <pc:docMk/>
            <pc:sldMk cId="1758798758" sldId="304"/>
            <ac:spMk id="25" creationId="{1C7DEF2C-1A7F-DBDF-7FE6-9DE54EC01980}"/>
          </ac:spMkLst>
        </pc:spChg>
        <pc:spChg chg="mod">
          <ac:chgData name="Ditchen, Mary" userId="ba936aea-9d95-4773-aed3-cb423f63bff6" providerId="ADAL" clId="{A8C7EFCF-44C4-506B-A3DC-D3ABB289C3C3}" dt="2025-08-25T17:12:16.065" v="6201" actId="962"/>
          <ac:spMkLst>
            <pc:docMk/>
            <pc:sldMk cId="1758798758" sldId="304"/>
            <ac:spMk id="26" creationId="{258B14C6-13DA-D716-BF2E-7B498EA037AB}"/>
          </ac:spMkLst>
        </pc:spChg>
        <pc:spChg chg="mod">
          <ac:chgData name="Ditchen, Mary" userId="ba936aea-9d95-4773-aed3-cb423f63bff6" providerId="ADAL" clId="{A8C7EFCF-44C4-506B-A3DC-D3ABB289C3C3}" dt="2025-08-25T17:14:08.244" v="6210" actId="962"/>
          <ac:spMkLst>
            <pc:docMk/>
            <pc:sldMk cId="1758798758" sldId="304"/>
            <ac:spMk id="27" creationId="{2E482C9E-5D7A-82AC-66CC-E37B2CF88E86}"/>
          </ac:spMkLst>
        </pc:spChg>
        <pc:spChg chg="mod">
          <ac:chgData name="Ditchen, Mary" userId="ba936aea-9d95-4773-aed3-cb423f63bff6" providerId="ADAL" clId="{A8C7EFCF-44C4-506B-A3DC-D3ABB289C3C3}" dt="2025-08-25T17:25:21.201" v="8722" actId="962"/>
          <ac:spMkLst>
            <pc:docMk/>
            <pc:sldMk cId="1758798758" sldId="304"/>
            <ac:spMk id="28" creationId="{65636E0A-B98C-C53F-A6AE-274468FC68EE}"/>
          </ac:spMkLst>
        </pc:spChg>
        <pc:graphicFrameChg chg="mod modGraphic">
          <ac:chgData name="Ditchen, Mary" userId="ba936aea-9d95-4773-aed3-cb423f63bff6" providerId="ADAL" clId="{A8C7EFCF-44C4-506B-A3DC-D3ABB289C3C3}" dt="2025-08-25T20:43:16.233" v="19066" actId="962"/>
          <ac:graphicFrameMkLst>
            <pc:docMk/>
            <pc:sldMk cId="1758798758" sldId="304"/>
            <ac:graphicFrameMk id="7" creationId="{EEB1318D-A182-829E-6648-987D1EF57795}"/>
          </ac:graphicFrameMkLst>
        </pc:graphicFrameChg>
        <pc:picChg chg="mod">
          <ac:chgData name="Ditchen, Mary" userId="ba936aea-9d95-4773-aed3-cb423f63bff6" providerId="ADAL" clId="{A8C7EFCF-44C4-506B-A3DC-D3ABB289C3C3}" dt="2025-08-25T17:12:05.554" v="6200" actId="962"/>
          <ac:picMkLst>
            <pc:docMk/>
            <pc:sldMk cId="1758798758" sldId="304"/>
            <ac:picMk id="19" creationId="{B6D54A1E-5C01-D1C0-7DDC-4155F12A8F98}"/>
          </ac:picMkLst>
        </pc:picChg>
      </pc:sldChg>
      <pc:sldChg chg="addSp modSp mod">
        <pc:chgData name="Ditchen, Mary" userId="ba936aea-9d95-4773-aed3-cb423f63bff6" providerId="ADAL" clId="{A8C7EFCF-44C4-506B-A3DC-D3ABB289C3C3}" dt="2025-08-25T22:21:50.261" v="19272" actId="13244"/>
        <pc:sldMkLst>
          <pc:docMk/>
          <pc:sldMk cId="437827591" sldId="305"/>
        </pc:sldMkLst>
        <pc:spChg chg="add mod ord">
          <ac:chgData name="Ditchen, Mary" userId="ba936aea-9d95-4773-aed3-cb423f63bff6" providerId="ADAL" clId="{A8C7EFCF-44C4-506B-A3DC-D3ABB289C3C3}" dt="2025-08-25T22:21:50.261" v="19272" actId="13244"/>
          <ac:spMkLst>
            <pc:docMk/>
            <pc:sldMk cId="437827591" sldId="305"/>
            <ac:spMk id="2" creationId="{253C20A5-ADEA-6DE9-82EC-2187E97BFEB1}"/>
          </ac:spMkLst>
        </pc:spChg>
        <pc:spChg chg="mod">
          <ac:chgData name="Ditchen, Mary" userId="ba936aea-9d95-4773-aed3-cb423f63bff6" providerId="ADAL" clId="{A8C7EFCF-44C4-506B-A3DC-D3ABB289C3C3}" dt="2025-08-25T21:58:01.117" v="19175"/>
          <ac:spMkLst>
            <pc:docMk/>
            <pc:sldMk cId="437827591" sldId="305"/>
            <ac:spMk id="3" creationId="{EABCE10B-5232-CB8F-D442-4C8D4B32E1AC}"/>
          </ac:spMkLst>
        </pc:spChg>
        <pc:spChg chg="mod">
          <ac:chgData name="Ditchen, Mary" userId="ba936aea-9d95-4773-aed3-cb423f63bff6" providerId="ADAL" clId="{A8C7EFCF-44C4-506B-A3DC-D3ABB289C3C3}" dt="2025-08-25T22:21:29.172" v="19271" actId="962"/>
          <ac:spMkLst>
            <pc:docMk/>
            <pc:sldMk cId="437827591" sldId="305"/>
            <ac:spMk id="6" creationId="{E204027D-3829-97E4-5881-BA2DD6E6E151}"/>
          </ac:spMkLst>
        </pc:spChg>
        <pc:spChg chg="mod">
          <ac:chgData name="Ditchen, Mary" userId="ba936aea-9d95-4773-aed3-cb423f63bff6" providerId="ADAL" clId="{A8C7EFCF-44C4-506B-A3DC-D3ABB289C3C3}" dt="2025-08-25T21:58:37.159" v="19178" actId="166"/>
          <ac:spMkLst>
            <pc:docMk/>
            <pc:sldMk cId="437827591" sldId="305"/>
            <ac:spMk id="21" creationId="{4BCFEF76-9AC9-CA1B-9D9F-6A9AC51FE5E9}"/>
          </ac:spMkLst>
        </pc:spChg>
        <pc:graphicFrameChg chg="mod modGraphic">
          <ac:chgData name="Ditchen, Mary" userId="ba936aea-9d95-4773-aed3-cb423f63bff6" providerId="ADAL" clId="{A8C7EFCF-44C4-506B-A3DC-D3ABB289C3C3}" dt="2025-08-25T20:43:03.255" v="19056" actId="962"/>
          <ac:graphicFrameMkLst>
            <pc:docMk/>
            <pc:sldMk cId="437827591" sldId="305"/>
            <ac:graphicFrameMk id="7" creationId="{DEB3C755-195D-AD74-695F-15945258CBA2}"/>
          </ac:graphicFrameMkLst>
        </pc:graphicFrameChg>
        <pc:picChg chg="mod">
          <ac:chgData name="Ditchen, Mary" userId="ba936aea-9d95-4773-aed3-cb423f63bff6" providerId="ADAL" clId="{A8C7EFCF-44C4-506B-A3DC-D3ABB289C3C3}" dt="2025-08-25T21:59:11.475" v="19179" actId="167"/>
          <ac:picMkLst>
            <pc:docMk/>
            <pc:sldMk cId="437827591" sldId="305"/>
            <ac:picMk id="19" creationId="{B688FCCA-7FDE-19E3-7412-BDC405AF79D1}"/>
          </ac:picMkLst>
        </pc:picChg>
      </pc:sldChg>
      <pc:sldChg chg="addSp modSp mod">
        <pc:chgData name="Ditchen, Mary" userId="ba936aea-9d95-4773-aed3-cb423f63bff6" providerId="ADAL" clId="{A8C7EFCF-44C4-506B-A3DC-D3ABB289C3C3}" dt="2025-08-25T22:26:06.755" v="19469" actId="962"/>
        <pc:sldMkLst>
          <pc:docMk/>
          <pc:sldMk cId="1153588139" sldId="306"/>
        </pc:sldMkLst>
        <pc:spChg chg="add mod ord">
          <ac:chgData name="Ditchen, Mary" userId="ba936aea-9d95-4773-aed3-cb423f63bff6" providerId="ADAL" clId="{A8C7EFCF-44C4-506B-A3DC-D3ABB289C3C3}" dt="2025-08-25T22:26:04.787" v="19468" actId="13244"/>
          <ac:spMkLst>
            <pc:docMk/>
            <pc:sldMk cId="1153588139" sldId="306"/>
            <ac:spMk id="2" creationId="{2EF26D9B-A59D-F8C1-7C1C-D6E8E57C8A5C}"/>
          </ac:spMkLst>
        </pc:spChg>
        <pc:spChg chg="ord">
          <ac:chgData name="Ditchen, Mary" userId="ba936aea-9d95-4773-aed3-cb423f63bff6" providerId="ADAL" clId="{A8C7EFCF-44C4-506B-A3DC-D3ABB289C3C3}" dt="2025-08-25T22:01:33.418" v="19187" actId="13244"/>
          <ac:spMkLst>
            <pc:docMk/>
            <pc:sldMk cId="1153588139" sldId="306"/>
            <ac:spMk id="3" creationId="{281A8B23-1CA5-B646-EF97-83DA0AC18D31}"/>
          </ac:spMkLst>
        </pc:spChg>
        <pc:spChg chg="mod ord">
          <ac:chgData name="Ditchen, Mary" userId="ba936aea-9d95-4773-aed3-cb423f63bff6" providerId="ADAL" clId="{A8C7EFCF-44C4-506B-A3DC-D3ABB289C3C3}" dt="2025-08-25T22:26:06.755" v="19469" actId="962"/>
          <ac:spMkLst>
            <pc:docMk/>
            <pc:sldMk cId="1153588139" sldId="306"/>
            <ac:spMk id="6" creationId="{D9EC34F2-A6D9-7808-5D47-279DBAECF693}"/>
          </ac:spMkLst>
        </pc:spChg>
        <pc:spChg chg="mod">
          <ac:chgData name="Ditchen, Mary" userId="ba936aea-9d95-4773-aed3-cb423f63bff6" providerId="ADAL" clId="{A8C7EFCF-44C4-506B-A3DC-D3ABB289C3C3}" dt="2025-08-25T17:12:44.484" v="6203" actId="962"/>
          <ac:spMkLst>
            <pc:docMk/>
            <pc:sldMk cId="1153588139" sldId="306"/>
            <ac:spMk id="21" creationId="{0E2E2093-1D83-62FC-9528-BCD9F8905B98}"/>
          </ac:spMkLst>
        </pc:spChg>
        <pc:spChg chg="mod">
          <ac:chgData name="Ditchen, Mary" userId="ba936aea-9d95-4773-aed3-cb423f63bff6" providerId="ADAL" clId="{A8C7EFCF-44C4-506B-A3DC-D3ABB289C3C3}" dt="2025-08-25T17:12:44.484" v="6203" actId="962"/>
          <ac:spMkLst>
            <pc:docMk/>
            <pc:sldMk cId="1153588139" sldId="306"/>
            <ac:spMk id="22" creationId="{285B0275-345D-C774-ECE5-83F19AE0AB98}"/>
          </ac:spMkLst>
        </pc:spChg>
        <pc:spChg chg="mod">
          <ac:chgData name="Ditchen, Mary" userId="ba936aea-9d95-4773-aed3-cb423f63bff6" providerId="ADAL" clId="{A8C7EFCF-44C4-506B-A3DC-D3ABB289C3C3}" dt="2025-08-25T17:12:44.484" v="6203" actId="962"/>
          <ac:spMkLst>
            <pc:docMk/>
            <pc:sldMk cId="1153588139" sldId="306"/>
            <ac:spMk id="25" creationId="{F6B2C65E-4256-B3E1-487C-81F042D94906}"/>
          </ac:spMkLst>
        </pc:spChg>
        <pc:spChg chg="mod">
          <ac:chgData name="Ditchen, Mary" userId="ba936aea-9d95-4773-aed3-cb423f63bff6" providerId="ADAL" clId="{A8C7EFCF-44C4-506B-A3DC-D3ABB289C3C3}" dt="2025-08-25T17:22:49.174" v="8166" actId="962"/>
          <ac:spMkLst>
            <pc:docMk/>
            <pc:sldMk cId="1153588139" sldId="306"/>
            <ac:spMk id="26" creationId="{B5243514-D59D-90CB-9E59-52F811DD88E1}"/>
          </ac:spMkLst>
        </pc:spChg>
        <pc:spChg chg="mod">
          <ac:chgData name="Ditchen, Mary" userId="ba936aea-9d95-4773-aed3-cb423f63bff6" providerId="ADAL" clId="{A8C7EFCF-44C4-506B-A3DC-D3ABB289C3C3}" dt="2025-08-25T17:13:24.160" v="6207" actId="962"/>
          <ac:spMkLst>
            <pc:docMk/>
            <pc:sldMk cId="1153588139" sldId="306"/>
            <ac:spMk id="27" creationId="{4B50F25D-970D-D374-71A8-AC5AA788FCBA}"/>
          </ac:spMkLst>
        </pc:spChg>
        <pc:graphicFrameChg chg="mod modGraphic">
          <ac:chgData name="Ditchen, Mary" userId="ba936aea-9d95-4773-aed3-cb423f63bff6" providerId="ADAL" clId="{A8C7EFCF-44C4-506B-A3DC-D3ABB289C3C3}" dt="2025-08-25T20:43:13.341" v="19064" actId="962"/>
          <ac:graphicFrameMkLst>
            <pc:docMk/>
            <pc:sldMk cId="1153588139" sldId="306"/>
            <ac:graphicFrameMk id="7" creationId="{369BCB7A-3384-8404-0B6F-BB223D8312A7}"/>
          </ac:graphicFrameMkLst>
        </pc:graphicFrameChg>
        <pc:picChg chg="mod">
          <ac:chgData name="Ditchen, Mary" userId="ba936aea-9d95-4773-aed3-cb423f63bff6" providerId="ADAL" clId="{A8C7EFCF-44C4-506B-A3DC-D3ABB289C3C3}" dt="2025-08-25T17:11:55.900" v="6198" actId="962"/>
          <ac:picMkLst>
            <pc:docMk/>
            <pc:sldMk cId="1153588139" sldId="306"/>
            <ac:picMk id="19" creationId="{36DCC9AD-FFA4-C6D5-A6DB-A74E5A67F90F}"/>
          </ac:picMkLst>
        </pc:picChg>
      </pc:sldChg>
      <pc:sldChg chg="addSp modSp mod">
        <pc:chgData name="Ditchen, Mary" userId="ba936aea-9d95-4773-aed3-cb423f63bff6" providerId="ADAL" clId="{A8C7EFCF-44C4-506B-A3DC-D3ABB289C3C3}" dt="2025-08-25T22:25:29.233" v="19447" actId="962"/>
        <pc:sldMkLst>
          <pc:docMk/>
          <pc:sldMk cId="240041985" sldId="307"/>
        </pc:sldMkLst>
        <pc:spChg chg="add mod ord">
          <ac:chgData name="Ditchen, Mary" userId="ba936aea-9d95-4773-aed3-cb423f63bff6" providerId="ADAL" clId="{A8C7EFCF-44C4-506B-A3DC-D3ABB289C3C3}" dt="2025-08-25T22:25:27.072" v="19446" actId="13244"/>
          <ac:spMkLst>
            <pc:docMk/>
            <pc:sldMk cId="240041985" sldId="307"/>
            <ac:spMk id="2" creationId="{943F163D-53BC-A710-ECA3-9C2B9CA8851F}"/>
          </ac:spMkLst>
        </pc:spChg>
        <pc:spChg chg="ord">
          <ac:chgData name="Ditchen, Mary" userId="ba936aea-9d95-4773-aed3-cb423f63bff6" providerId="ADAL" clId="{A8C7EFCF-44C4-506B-A3DC-D3ABB289C3C3}" dt="2025-08-25T22:01:18.453" v="19186" actId="13244"/>
          <ac:spMkLst>
            <pc:docMk/>
            <pc:sldMk cId="240041985" sldId="307"/>
            <ac:spMk id="3" creationId="{E3DDD54D-F409-1DE6-D649-1021E8166F4A}"/>
          </ac:spMkLst>
        </pc:spChg>
        <pc:spChg chg="mod ord">
          <ac:chgData name="Ditchen, Mary" userId="ba936aea-9d95-4773-aed3-cb423f63bff6" providerId="ADAL" clId="{A8C7EFCF-44C4-506B-A3DC-D3ABB289C3C3}" dt="2025-08-25T22:25:29.233" v="19447" actId="962"/>
          <ac:spMkLst>
            <pc:docMk/>
            <pc:sldMk cId="240041985" sldId="307"/>
            <ac:spMk id="6" creationId="{0A17B90D-79BE-2518-7DCF-BA76FDE92B83}"/>
          </ac:spMkLst>
        </pc:spChg>
        <pc:spChg chg="mod">
          <ac:chgData name="Ditchen, Mary" userId="ba936aea-9d95-4773-aed3-cb423f63bff6" providerId="ADAL" clId="{A8C7EFCF-44C4-506B-A3DC-D3ABB289C3C3}" dt="2025-08-25T17:12:57.819" v="6204" actId="962"/>
          <ac:spMkLst>
            <pc:docMk/>
            <pc:sldMk cId="240041985" sldId="307"/>
            <ac:spMk id="21" creationId="{F0BD8B71-29E8-AC06-9569-1EDE92B4F991}"/>
          </ac:spMkLst>
        </pc:spChg>
        <pc:spChg chg="mod">
          <ac:chgData name="Ditchen, Mary" userId="ba936aea-9d95-4773-aed3-cb423f63bff6" providerId="ADAL" clId="{A8C7EFCF-44C4-506B-A3DC-D3ABB289C3C3}" dt="2025-08-25T17:12:57.819" v="6204" actId="962"/>
          <ac:spMkLst>
            <pc:docMk/>
            <pc:sldMk cId="240041985" sldId="307"/>
            <ac:spMk id="22" creationId="{263652B7-33E2-0C2C-DCA8-F8AB60B27404}"/>
          </ac:spMkLst>
        </pc:spChg>
        <pc:spChg chg="mod">
          <ac:chgData name="Ditchen, Mary" userId="ba936aea-9d95-4773-aed3-cb423f63bff6" providerId="ADAL" clId="{A8C7EFCF-44C4-506B-A3DC-D3ABB289C3C3}" dt="2025-08-25T17:12:57.819" v="6204" actId="962"/>
          <ac:spMkLst>
            <pc:docMk/>
            <pc:sldMk cId="240041985" sldId="307"/>
            <ac:spMk id="25" creationId="{8A9702FE-4A6B-D12A-D405-1614BB016CE9}"/>
          </ac:spMkLst>
        </pc:spChg>
        <pc:spChg chg="mod">
          <ac:chgData name="Ditchen, Mary" userId="ba936aea-9d95-4773-aed3-cb423f63bff6" providerId="ADAL" clId="{A8C7EFCF-44C4-506B-A3DC-D3ABB289C3C3}" dt="2025-08-25T17:21:28.376" v="7750" actId="962"/>
          <ac:spMkLst>
            <pc:docMk/>
            <pc:sldMk cId="240041985" sldId="307"/>
            <ac:spMk id="27" creationId="{C1106F6E-0E12-633C-13AD-7E56A739119D}"/>
          </ac:spMkLst>
        </pc:spChg>
        <pc:graphicFrameChg chg="mod modGraphic">
          <ac:chgData name="Ditchen, Mary" userId="ba936aea-9d95-4773-aed3-cb423f63bff6" providerId="ADAL" clId="{A8C7EFCF-44C4-506B-A3DC-D3ABB289C3C3}" dt="2025-08-25T20:43:10.260" v="19062" actId="962"/>
          <ac:graphicFrameMkLst>
            <pc:docMk/>
            <pc:sldMk cId="240041985" sldId="307"/>
            <ac:graphicFrameMk id="7" creationId="{4A24D7DD-73CF-6A7E-9632-FDB418577815}"/>
          </ac:graphicFrameMkLst>
        </pc:graphicFrameChg>
        <pc:picChg chg="mod">
          <ac:chgData name="Ditchen, Mary" userId="ba936aea-9d95-4773-aed3-cb423f63bff6" providerId="ADAL" clId="{A8C7EFCF-44C4-506B-A3DC-D3ABB289C3C3}" dt="2025-08-25T17:11:49.439" v="6196" actId="962"/>
          <ac:picMkLst>
            <pc:docMk/>
            <pc:sldMk cId="240041985" sldId="307"/>
            <ac:picMk id="19" creationId="{5B3A1EB9-4F0C-AD41-96A7-1B85DE1C8BF6}"/>
          </ac:picMkLst>
        </pc:picChg>
      </pc:sldChg>
      <pc:sldChg chg="addSp modSp mod">
        <pc:chgData name="Ditchen, Mary" userId="ba936aea-9d95-4773-aed3-cb423f63bff6" providerId="ADAL" clId="{A8C7EFCF-44C4-506B-A3DC-D3ABB289C3C3}" dt="2025-08-25T22:23:45.297" v="19353" actId="962"/>
        <pc:sldMkLst>
          <pc:docMk/>
          <pc:sldMk cId="4090689467" sldId="308"/>
        </pc:sldMkLst>
        <pc:spChg chg="add mod ord">
          <ac:chgData name="Ditchen, Mary" userId="ba936aea-9d95-4773-aed3-cb423f63bff6" providerId="ADAL" clId="{A8C7EFCF-44C4-506B-A3DC-D3ABB289C3C3}" dt="2025-08-25T22:23:43.375" v="19352" actId="13244"/>
          <ac:spMkLst>
            <pc:docMk/>
            <pc:sldMk cId="4090689467" sldId="308"/>
            <ac:spMk id="2" creationId="{5CCB2565-DAF9-4B4A-7CF2-C63B891ACA4F}"/>
          </ac:spMkLst>
        </pc:spChg>
        <pc:spChg chg="ord">
          <ac:chgData name="Ditchen, Mary" userId="ba936aea-9d95-4773-aed3-cb423f63bff6" providerId="ADAL" clId="{A8C7EFCF-44C4-506B-A3DC-D3ABB289C3C3}" dt="2025-08-25T22:00:41.143" v="19182" actId="13244"/>
          <ac:spMkLst>
            <pc:docMk/>
            <pc:sldMk cId="4090689467" sldId="308"/>
            <ac:spMk id="3" creationId="{98D85385-185C-0E72-362F-72195A0F31CE}"/>
          </ac:spMkLst>
        </pc:spChg>
        <pc:spChg chg="mod ord">
          <ac:chgData name="Ditchen, Mary" userId="ba936aea-9d95-4773-aed3-cb423f63bff6" providerId="ADAL" clId="{A8C7EFCF-44C4-506B-A3DC-D3ABB289C3C3}" dt="2025-08-25T22:23:45.297" v="19353" actId="962"/>
          <ac:spMkLst>
            <pc:docMk/>
            <pc:sldMk cId="4090689467" sldId="308"/>
            <ac:spMk id="6" creationId="{6EB5109A-4B57-A4BF-320F-E9C3068DF11C}"/>
          </ac:spMkLst>
        </pc:spChg>
        <pc:spChg chg="mod">
          <ac:chgData name="Ditchen, Mary" userId="ba936aea-9d95-4773-aed3-cb423f63bff6" providerId="ADAL" clId="{A8C7EFCF-44C4-506B-A3DC-D3ABB289C3C3}" dt="2025-08-25T17:13:35.746" v="6208" actId="962"/>
          <ac:spMkLst>
            <pc:docMk/>
            <pc:sldMk cId="4090689467" sldId="308"/>
            <ac:spMk id="21" creationId="{A9BDCBAC-4AA6-2449-64F0-0E5E29CE3D89}"/>
          </ac:spMkLst>
        </pc:spChg>
        <pc:spChg chg="mod">
          <ac:chgData name="Ditchen, Mary" userId="ba936aea-9d95-4773-aed3-cb423f63bff6" providerId="ADAL" clId="{A8C7EFCF-44C4-506B-A3DC-D3ABB289C3C3}" dt="2025-08-25T17:13:35.746" v="6208" actId="962"/>
          <ac:spMkLst>
            <pc:docMk/>
            <pc:sldMk cId="4090689467" sldId="308"/>
            <ac:spMk id="22" creationId="{09B7DC86-29C6-05DE-483D-AF7B4A828E0D}"/>
          </ac:spMkLst>
        </pc:spChg>
        <pc:spChg chg="mod ord">
          <ac:chgData name="Ditchen, Mary" userId="ba936aea-9d95-4773-aed3-cb423f63bff6" providerId="ADAL" clId="{A8C7EFCF-44C4-506B-A3DC-D3ABB289C3C3}" dt="2025-08-25T22:01:01.712" v="19185" actId="13244"/>
          <ac:spMkLst>
            <pc:docMk/>
            <pc:sldMk cId="4090689467" sldId="308"/>
            <ac:spMk id="25" creationId="{FA3D0862-AC2C-8A42-48A4-E2A779FA1489}"/>
          </ac:spMkLst>
        </pc:spChg>
        <pc:graphicFrameChg chg="mod modGraphic">
          <ac:chgData name="Ditchen, Mary" userId="ba936aea-9d95-4773-aed3-cb423f63bff6" providerId="ADAL" clId="{A8C7EFCF-44C4-506B-A3DC-D3ABB289C3C3}" dt="2025-08-25T20:43:07.803" v="19060" actId="962"/>
          <ac:graphicFrameMkLst>
            <pc:docMk/>
            <pc:sldMk cId="4090689467" sldId="308"/>
            <ac:graphicFrameMk id="7" creationId="{9A94D46D-91FE-6C85-699C-E5FD3B883E19}"/>
          </ac:graphicFrameMkLst>
        </pc:graphicFrameChg>
        <pc:picChg chg="mod">
          <ac:chgData name="Ditchen, Mary" userId="ba936aea-9d95-4773-aed3-cb423f63bff6" providerId="ADAL" clId="{A8C7EFCF-44C4-506B-A3DC-D3ABB289C3C3}" dt="2025-08-25T17:11:42.019" v="6194" actId="962"/>
          <ac:picMkLst>
            <pc:docMk/>
            <pc:sldMk cId="4090689467" sldId="308"/>
            <ac:picMk id="19" creationId="{3EB953CC-57F2-B2C0-C2EB-EAF7DD378DAC}"/>
          </ac:picMkLst>
        </pc:picChg>
      </pc:sldChg>
      <pc:sldChg chg="addSp modSp mod">
        <pc:chgData name="Ditchen, Mary" userId="ba936aea-9d95-4773-aed3-cb423f63bff6" providerId="ADAL" clId="{A8C7EFCF-44C4-506B-A3DC-D3ABB289C3C3}" dt="2025-08-25T22:22:40.926" v="19294" actId="33553"/>
        <pc:sldMkLst>
          <pc:docMk/>
          <pc:sldMk cId="3359845203" sldId="309"/>
        </pc:sldMkLst>
        <pc:spChg chg="add mod ord">
          <ac:chgData name="Ditchen, Mary" userId="ba936aea-9d95-4773-aed3-cb423f63bff6" providerId="ADAL" clId="{A8C7EFCF-44C4-506B-A3DC-D3ABB289C3C3}" dt="2025-08-25T22:22:40.926" v="19294" actId="33553"/>
          <ac:spMkLst>
            <pc:docMk/>
            <pc:sldMk cId="3359845203" sldId="309"/>
            <ac:spMk id="2" creationId="{E9F8A5E7-EFB9-D2E8-FFAE-7A2F8B46C8EB}"/>
          </ac:spMkLst>
        </pc:spChg>
        <pc:spChg chg="ord">
          <ac:chgData name="Ditchen, Mary" userId="ba936aea-9d95-4773-aed3-cb423f63bff6" providerId="ADAL" clId="{A8C7EFCF-44C4-506B-A3DC-D3ABB289C3C3}" dt="2025-08-25T22:00:28.941" v="19181" actId="13244"/>
          <ac:spMkLst>
            <pc:docMk/>
            <pc:sldMk cId="3359845203" sldId="309"/>
            <ac:spMk id="3" creationId="{076304A9-F481-C680-5867-9435C935590F}"/>
          </ac:spMkLst>
        </pc:spChg>
        <pc:spChg chg="mod ord">
          <ac:chgData name="Ditchen, Mary" userId="ba936aea-9d95-4773-aed3-cb423f63bff6" providerId="ADAL" clId="{A8C7EFCF-44C4-506B-A3DC-D3ABB289C3C3}" dt="2025-08-25T22:22:40.926" v="19294" actId="33553"/>
          <ac:spMkLst>
            <pc:docMk/>
            <pc:sldMk cId="3359845203" sldId="309"/>
            <ac:spMk id="6" creationId="{70982FC8-B2B4-6561-3E0D-6183BFBF2372}"/>
          </ac:spMkLst>
        </pc:spChg>
        <pc:spChg chg="mod">
          <ac:chgData name="Ditchen, Mary" userId="ba936aea-9d95-4773-aed3-cb423f63bff6" providerId="ADAL" clId="{A8C7EFCF-44C4-506B-A3DC-D3ABB289C3C3}" dt="2025-08-25T17:13:40.733" v="6209" actId="962"/>
          <ac:spMkLst>
            <pc:docMk/>
            <pc:sldMk cId="3359845203" sldId="309"/>
            <ac:spMk id="21" creationId="{B0FC3FE6-CF43-211F-A9DA-6ED58D578FC2}"/>
          </ac:spMkLst>
        </pc:spChg>
        <pc:spChg chg="mod">
          <ac:chgData name="Ditchen, Mary" userId="ba936aea-9d95-4773-aed3-cb423f63bff6" providerId="ADAL" clId="{A8C7EFCF-44C4-506B-A3DC-D3ABB289C3C3}" dt="2025-08-25T17:18:27.648" v="7202" actId="962"/>
          <ac:spMkLst>
            <pc:docMk/>
            <pc:sldMk cId="3359845203" sldId="309"/>
            <ac:spMk id="22" creationId="{02887ABF-5C38-E6B5-FFBD-694D35B6EDA2}"/>
          </ac:spMkLst>
        </pc:spChg>
        <pc:graphicFrameChg chg="mod modGraphic">
          <ac:chgData name="Ditchen, Mary" userId="ba936aea-9d95-4773-aed3-cb423f63bff6" providerId="ADAL" clId="{A8C7EFCF-44C4-506B-A3DC-D3ABB289C3C3}" dt="2025-08-25T20:43:05.582" v="19058" actId="962"/>
          <ac:graphicFrameMkLst>
            <pc:docMk/>
            <pc:sldMk cId="3359845203" sldId="309"/>
            <ac:graphicFrameMk id="7" creationId="{D7C03B77-0C09-47E5-2DAB-568FB49D590A}"/>
          </ac:graphicFrameMkLst>
        </pc:graphicFrameChg>
        <pc:picChg chg="mod">
          <ac:chgData name="Ditchen, Mary" userId="ba936aea-9d95-4773-aed3-cb423f63bff6" providerId="ADAL" clId="{A8C7EFCF-44C4-506B-A3DC-D3ABB289C3C3}" dt="2025-08-25T17:11:32.285" v="6192" actId="962"/>
          <ac:picMkLst>
            <pc:docMk/>
            <pc:sldMk cId="3359845203" sldId="309"/>
            <ac:picMk id="19" creationId="{31BD288C-BF80-8340-32DF-A8A88ACC3153}"/>
          </ac:picMkLst>
        </pc:picChg>
      </pc:sldChg>
      <pc:sldChg chg="modSp mod">
        <pc:chgData name="Ditchen, Mary" userId="ba936aea-9d95-4773-aed3-cb423f63bff6" providerId="ADAL" clId="{A8C7EFCF-44C4-506B-A3DC-D3ABB289C3C3}" dt="2025-08-25T21:59:47.503" v="19180" actId="13244"/>
        <pc:sldMkLst>
          <pc:docMk/>
          <pc:sldMk cId="2611651787" sldId="310"/>
        </pc:sldMkLst>
        <pc:spChg chg="ord">
          <ac:chgData name="Ditchen, Mary" userId="ba936aea-9d95-4773-aed3-cb423f63bff6" providerId="ADAL" clId="{A8C7EFCF-44C4-506B-A3DC-D3ABB289C3C3}" dt="2025-08-25T21:59:47.503" v="19180" actId="13244"/>
          <ac:spMkLst>
            <pc:docMk/>
            <pc:sldMk cId="2611651787" sldId="310"/>
            <ac:spMk id="3" creationId="{C271AFB2-C24A-EFD6-F84F-AD4CD523AAD0}"/>
          </ac:spMkLst>
        </pc:spChg>
        <pc:spChg chg="mod ord">
          <ac:chgData name="Ditchen, Mary" userId="ba936aea-9d95-4773-aed3-cb423f63bff6" providerId="ADAL" clId="{A8C7EFCF-44C4-506B-A3DC-D3ABB289C3C3}" dt="2025-08-25T21:59:47.503" v="19180" actId="13244"/>
          <ac:spMkLst>
            <pc:docMk/>
            <pc:sldMk cId="2611651787" sldId="310"/>
            <ac:spMk id="6" creationId="{B8AE1289-2CAF-F0C8-54D7-DE38F2F848EA}"/>
          </ac:spMkLst>
        </pc:spChg>
        <pc:graphicFrameChg chg="mod modGraphic">
          <ac:chgData name="Ditchen, Mary" userId="ba936aea-9d95-4773-aed3-cb423f63bff6" providerId="ADAL" clId="{A8C7EFCF-44C4-506B-A3DC-D3ABB289C3C3}" dt="2025-08-25T20:42:57.181" v="19054" actId="962"/>
          <ac:graphicFrameMkLst>
            <pc:docMk/>
            <pc:sldMk cId="2611651787" sldId="310"/>
            <ac:graphicFrameMk id="7" creationId="{0CB70B2F-4143-B40F-FF26-D3788859CC85}"/>
          </ac:graphicFrameMkLst>
        </pc:graphicFrameChg>
        <pc:picChg chg="mod">
          <ac:chgData name="Ditchen, Mary" userId="ba936aea-9d95-4773-aed3-cb423f63bff6" providerId="ADAL" clId="{A8C7EFCF-44C4-506B-A3DC-D3ABB289C3C3}" dt="2025-08-25T17:11:13.041" v="6188" actId="962"/>
          <ac:picMkLst>
            <pc:docMk/>
            <pc:sldMk cId="2611651787" sldId="310"/>
            <ac:picMk id="19" creationId="{8A041499-1BE8-90A1-7120-02CBB7A0DBF8}"/>
          </ac:picMkLst>
        </pc:picChg>
      </pc:sldChg>
      <pc:sldChg chg="modSp mod">
        <pc:chgData name="Ditchen, Mary" userId="ba936aea-9d95-4773-aed3-cb423f63bff6" providerId="ADAL" clId="{A8C7EFCF-44C4-506B-A3DC-D3ABB289C3C3}" dt="2025-08-25T22:27:17.807" v="19495" actId="33553"/>
        <pc:sldMkLst>
          <pc:docMk/>
          <pc:sldMk cId="1241539232" sldId="311"/>
        </pc:sldMkLst>
        <pc:spChg chg="mod ord">
          <ac:chgData name="Ditchen, Mary" userId="ba936aea-9d95-4773-aed3-cb423f63bff6" providerId="ADAL" clId="{A8C7EFCF-44C4-506B-A3DC-D3ABB289C3C3}" dt="2025-08-25T22:27:17.807" v="19495" actId="33553"/>
          <ac:spMkLst>
            <pc:docMk/>
            <pc:sldMk cId="1241539232" sldId="311"/>
            <ac:spMk id="2" creationId="{BC525277-837E-CB0D-C9AF-39CD9DD0053F}"/>
          </ac:spMkLst>
        </pc:spChg>
        <pc:spChg chg="mod">
          <ac:chgData name="Ditchen, Mary" userId="ba936aea-9d95-4773-aed3-cb423f63bff6" providerId="ADAL" clId="{A8C7EFCF-44C4-506B-A3DC-D3ABB289C3C3}" dt="2025-08-25T19:01:19.029" v="16689" actId="962"/>
          <ac:spMkLst>
            <pc:docMk/>
            <pc:sldMk cId="1241539232" sldId="311"/>
            <ac:spMk id="3" creationId="{59ED6BE7-DC41-6FBC-067B-61A183E81439}"/>
          </ac:spMkLst>
        </pc:spChg>
        <pc:spChg chg="ord">
          <ac:chgData name="Ditchen, Mary" userId="ba936aea-9d95-4773-aed3-cb423f63bff6" providerId="ADAL" clId="{A8C7EFCF-44C4-506B-A3DC-D3ABB289C3C3}" dt="2025-08-25T22:05:36.497" v="19209" actId="13244"/>
          <ac:spMkLst>
            <pc:docMk/>
            <pc:sldMk cId="1241539232" sldId="311"/>
            <ac:spMk id="5" creationId="{68147B52-CECB-8DAE-CA6C-9295678FEE20}"/>
          </ac:spMkLst>
        </pc:spChg>
        <pc:spChg chg="mod">
          <ac:chgData name="Ditchen, Mary" userId="ba936aea-9d95-4773-aed3-cb423f63bff6" providerId="ADAL" clId="{A8C7EFCF-44C4-506B-A3DC-D3ABB289C3C3}" dt="2025-08-25T22:27:17.807" v="19495" actId="33553"/>
          <ac:spMkLst>
            <pc:docMk/>
            <pc:sldMk cId="1241539232" sldId="311"/>
            <ac:spMk id="9" creationId="{8FE29F20-CFAC-A44A-3696-274BAB5D4D2B}"/>
          </ac:spMkLst>
        </pc:spChg>
        <pc:graphicFrameChg chg="mod">
          <ac:chgData name="Ditchen, Mary" userId="ba936aea-9d95-4773-aed3-cb423f63bff6" providerId="ADAL" clId="{A8C7EFCF-44C4-506B-A3DC-D3ABB289C3C3}" dt="2025-08-25T19:01:38.986" v="16695"/>
          <ac:graphicFrameMkLst>
            <pc:docMk/>
            <pc:sldMk cId="1241539232" sldId="311"/>
            <ac:graphicFrameMk id="12" creationId="{01DB8062-3C54-3EBA-0220-5488F87BB2E2}"/>
          </ac:graphicFrameMkLst>
        </pc:graphicFrameChg>
        <pc:picChg chg="mod">
          <ac:chgData name="Ditchen, Mary" userId="ba936aea-9d95-4773-aed3-cb423f63bff6" providerId="ADAL" clId="{A8C7EFCF-44C4-506B-A3DC-D3ABB289C3C3}" dt="2025-08-25T19:01:39.737" v="16696"/>
          <ac:picMkLst>
            <pc:docMk/>
            <pc:sldMk cId="1241539232" sldId="311"/>
            <ac:picMk id="16" creationId="{FC2916B7-4280-B83F-D72C-ED061DC1344B}"/>
          </ac:picMkLst>
        </pc:picChg>
      </pc:sldChg>
      <pc:sldChg chg="addSp modSp mod">
        <pc:chgData name="Ditchen, Mary" userId="ba936aea-9d95-4773-aed3-cb423f63bff6" providerId="ADAL" clId="{A8C7EFCF-44C4-506B-A3DC-D3ABB289C3C3}" dt="2025-08-25T22:28:59.516" v="19504" actId="13244"/>
        <pc:sldMkLst>
          <pc:docMk/>
          <pc:sldMk cId="988280966" sldId="312"/>
        </pc:sldMkLst>
        <pc:spChg chg="mod ord">
          <ac:chgData name="Ditchen, Mary" userId="ba936aea-9d95-4773-aed3-cb423f63bff6" providerId="ADAL" clId="{A8C7EFCF-44C4-506B-A3DC-D3ABB289C3C3}" dt="2025-08-25T22:28:44.004" v="19502" actId="33553"/>
          <ac:spMkLst>
            <pc:docMk/>
            <pc:sldMk cId="988280966" sldId="312"/>
            <ac:spMk id="4" creationId="{19DB861B-A5F4-90DD-C743-CA02F7793DFD}"/>
          </ac:spMkLst>
        </pc:spChg>
        <pc:spChg chg="add mod ord">
          <ac:chgData name="Ditchen, Mary" userId="ba936aea-9d95-4773-aed3-cb423f63bff6" providerId="ADAL" clId="{A8C7EFCF-44C4-506B-A3DC-D3ABB289C3C3}" dt="2025-08-25T22:28:59.516" v="19504" actId="13244"/>
          <ac:spMkLst>
            <pc:docMk/>
            <pc:sldMk cId="988280966" sldId="312"/>
            <ac:spMk id="5" creationId="{0C7A1F79-ADE0-1733-6386-B82B9A6795EE}"/>
          </ac:spMkLst>
        </pc:spChg>
        <pc:graphicFrameChg chg="mod">
          <ac:chgData name="Ditchen, Mary" userId="ba936aea-9d95-4773-aed3-cb423f63bff6" providerId="ADAL" clId="{A8C7EFCF-44C4-506B-A3DC-D3ABB289C3C3}" dt="2025-08-25T22:28:57.297" v="19503" actId="962"/>
          <ac:graphicFrameMkLst>
            <pc:docMk/>
            <pc:sldMk cId="988280966" sldId="312"/>
            <ac:graphicFrameMk id="2" creationId="{9BCBD7B4-30B8-61EE-FBAD-1706757D96A7}"/>
          </ac:graphicFrameMkLst>
        </pc:graphicFrameChg>
        <pc:picChg chg="mod">
          <ac:chgData name="Ditchen, Mary" userId="ba936aea-9d95-4773-aed3-cb423f63bff6" providerId="ADAL" clId="{A8C7EFCF-44C4-506B-A3DC-D3ABB289C3C3}" dt="2025-08-25T20:05:02.402" v="19034" actId="962"/>
          <ac:picMkLst>
            <pc:docMk/>
            <pc:sldMk cId="988280966" sldId="312"/>
            <ac:picMk id="15" creationId="{CB659273-97D0-F2FC-3048-A8187B351660}"/>
          </ac:picMkLst>
        </pc:picChg>
      </pc:sldChg>
      <pc:sldChg chg="modSp mod">
        <pc:chgData name="Ditchen, Mary" userId="ba936aea-9d95-4773-aed3-cb423f63bff6" providerId="ADAL" clId="{A8C7EFCF-44C4-506B-A3DC-D3ABB289C3C3}" dt="2025-08-25T22:07:09.482" v="19219" actId="962"/>
        <pc:sldMkLst>
          <pc:docMk/>
          <pc:sldMk cId="4201872728" sldId="313"/>
        </pc:sldMkLst>
        <pc:spChg chg="mod">
          <ac:chgData name="Ditchen, Mary" userId="ba936aea-9d95-4773-aed3-cb423f63bff6" providerId="ADAL" clId="{A8C7EFCF-44C4-506B-A3DC-D3ABB289C3C3}" dt="2025-08-25T22:07:09.482" v="19219" actId="962"/>
          <ac:spMkLst>
            <pc:docMk/>
            <pc:sldMk cId="4201872728" sldId="313"/>
            <ac:spMk id="6" creationId="{42488EA2-F3F5-2F27-C496-5B481F276375}"/>
          </ac:spMkLst>
        </pc:spChg>
        <pc:spChg chg="mod">
          <ac:chgData name="Ditchen, Mary" userId="ba936aea-9d95-4773-aed3-cb423f63bff6" providerId="ADAL" clId="{A8C7EFCF-44C4-506B-A3DC-D3ABB289C3C3}" dt="2025-08-25T21:56:28.572" v="19168" actId="33553"/>
          <ac:spMkLst>
            <pc:docMk/>
            <pc:sldMk cId="4201872728" sldId="313"/>
            <ac:spMk id="9" creationId="{94EA4950-2619-ECDE-0300-CF651A575571}"/>
          </ac:spMkLst>
        </pc:spChg>
      </pc:sldChg>
    </pc:docChg>
  </pc:docChgLst>
  <pc:docChgLst>
    <pc:chgData name="Ditchen, Mary" userId="ba936aea-9d95-4773-aed3-cb423f63bff6" providerId="ADAL" clId="{B7BCF1B4-53A5-364E-84D3-D2D83E063D2D}"/>
    <pc:docChg chg="undo redo custSel addSld delSld modSld sldOrd">
      <pc:chgData name="Ditchen, Mary" userId="ba936aea-9d95-4773-aed3-cb423f63bff6" providerId="ADAL" clId="{B7BCF1B4-53A5-364E-84D3-D2D83E063D2D}" dt="2025-08-12T14:55:01.893" v="18472" actId="20577"/>
      <pc:docMkLst>
        <pc:docMk/>
      </pc:docMkLst>
      <pc:sldChg chg="del">
        <pc:chgData name="Ditchen, Mary" userId="ba936aea-9d95-4773-aed3-cb423f63bff6" providerId="ADAL" clId="{B7BCF1B4-53A5-364E-84D3-D2D83E063D2D}" dt="2025-08-05T02:40:31.736" v="12373" actId="2696"/>
        <pc:sldMkLst>
          <pc:docMk/>
          <pc:sldMk cId="261170499" sldId="257"/>
        </pc:sldMkLst>
      </pc:sldChg>
      <pc:sldChg chg="addSp delSp modSp mod modNotesTx">
        <pc:chgData name="Ditchen, Mary" userId="ba936aea-9d95-4773-aed3-cb423f63bff6" providerId="ADAL" clId="{B7BCF1B4-53A5-364E-84D3-D2D83E063D2D}" dt="2025-08-05T09:19:53.932" v="18457" actId="478"/>
        <pc:sldMkLst>
          <pc:docMk/>
          <pc:sldMk cId="272302140" sldId="260"/>
        </pc:sldMkLst>
        <pc:spChg chg="mod">
          <ac:chgData name="Ditchen, Mary" userId="ba936aea-9d95-4773-aed3-cb423f63bff6" providerId="ADAL" clId="{B7BCF1B4-53A5-364E-84D3-D2D83E063D2D}" dt="2025-08-05T07:55:47.086" v="16698" actId="20577"/>
          <ac:spMkLst>
            <pc:docMk/>
            <pc:sldMk cId="272302140" sldId="260"/>
            <ac:spMk id="2" creationId="{27747BAE-8B3C-8541-9FF5-EEB54EDB1284}"/>
          </ac:spMkLst>
        </pc:spChg>
        <pc:spChg chg="mod">
          <ac:chgData name="Ditchen, Mary" userId="ba936aea-9d95-4773-aed3-cb423f63bff6" providerId="ADAL" clId="{B7BCF1B4-53A5-364E-84D3-D2D83E063D2D}" dt="2025-08-05T09:19:51.432" v="18456" actId="20577"/>
          <ac:spMkLst>
            <pc:docMk/>
            <pc:sldMk cId="272302140" sldId="260"/>
            <ac:spMk id="4" creationId="{5715C50A-D141-7540-4886-6C35C4B013F1}"/>
          </ac:spMkLst>
        </pc:spChg>
        <pc:spChg chg="mod">
          <ac:chgData name="Ditchen, Mary" userId="ba936aea-9d95-4773-aed3-cb423f63bff6" providerId="ADAL" clId="{B7BCF1B4-53A5-364E-84D3-D2D83E063D2D}" dt="2025-08-05T07:56:37.858" v="16718" actId="1037"/>
          <ac:spMkLst>
            <pc:docMk/>
            <pc:sldMk cId="272302140" sldId="260"/>
            <ac:spMk id="9" creationId="{F7CC8E2D-1327-BE7A-C6B5-69825709A8F3}"/>
          </ac:spMkLst>
        </pc:spChg>
        <pc:spChg chg="add mod">
          <ac:chgData name="Ditchen, Mary" userId="ba936aea-9d95-4773-aed3-cb423f63bff6" providerId="ADAL" clId="{B7BCF1B4-53A5-364E-84D3-D2D83E063D2D}" dt="2025-08-05T07:56:18.955" v="16715" actId="1036"/>
          <ac:spMkLst>
            <pc:docMk/>
            <pc:sldMk cId="272302140" sldId="260"/>
            <ac:spMk id="10" creationId="{8A1C2115-807C-0E42-8822-2B85720B7BAC}"/>
          </ac:spMkLst>
        </pc:spChg>
        <pc:picChg chg="add mod">
          <ac:chgData name="Ditchen, Mary" userId="ba936aea-9d95-4773-aed3-cb423f63bff6" providerId="ADAL" clId="{B7BCF1B4-53A5-364E-84D3-D2D83E063D2D}" dt="2025-08-05T07:59:46.930" v="16745" actId="1076"/>
          <ac:picMkLst>
            <pc:docMk/>
            <pc:sldMk cId="272302140" sldId="260"/>
            <ac:picMk id="5" creationId="{10276E41-3EA9-DFF0-8224-E95F94949599}"/>
          </ac:picMkLst>
        </pc:picChg>
      </pc:sldChg>
      <pc:sldChg chg="del ord setBg">
        <pc:chgData name="Ditchen, Mary" userId="ba936aea-9d95-4773-aed3-cb423f63bff6" providerId="ADAL" clId="{B7BCF1B4-53A5-364E-84D3-D2D83E063D2D}" dt="2025-08-04T22:20:26.161" v="2730" actId="2696"/>
        <pc:sldMkLst>
          <pc:docMk/>
          <pc:sldMk cId="1548537444" sldId="261"/>
        </pc:sldMkLst>
      </pc:sldChg>
      <pc:sldChg chg="del">
        <pc:chgData name="Ditchen, Mary" userId="ba936aea-9d95-4773-aed3-cb423f63bff6" providerId="ADAL" clId="{B7BCF1B4-53A5-364E-84D3-D2D83E063D2D}" dt="2025-08-05T02:40:20.762" v="12372" actId="2696"/>
        <pc:sldMkLst>
          <pc:docMk/>
          <pc:sldMk cId="1007373872" sldId="262"/>
        </pc:sldMkLst>
      </pc:sldChg>
      <pc:sldChg chg="addSp delSp modSp mod">
        <pc:chgData name="Ditchen, Mary" userId="ba936aea-9d95-4773-aed3-cb423f63bff6" providerId="ADAL" clId="{B7BCF1B4-53A5-364E-84D3-D2D83E063D2D}" dt="2025-08-05T05:47:16.436" v="15231" actId="12100"/>
        <pc:sldMkLst>
          <pc:docMk/>
          <pc:sldMk cId="3471456630" sldId="264"/>
        </pc:sldMkLst>
        <pc:spChg chg="mod">
          <ac:chgData name="Ditchen, Mary" userId="ba936aea-9d95-4773-aed3-cb423f63bff6" providerId="ADAL" clId="{B7BCF1B4-53A5-364E-84D3-D2D83E063D2D}" dt="2025-08-05T03:57:31.680" v="12789" actId="14100"/>
          <ac:spMkLst>
            <pc:docMk/>
            <pc:sldMk cId="3471456630" sldId="264"/>
            <ac:spMk id="2" creationId="{A3C63E91-99E3-FB28-C559-B66CB9602F4A}"/>
          </ac:spMkLst>
        </pc:spChg>
        <pc:spChg chg="add mod">
          <ac:chgData name="Ditchen, Mary" userId="ba936aea-9d95-4773-aed3-cb423f63bff6" providerId="ADAL" clId="{B7BCF1B4-53A5-364E-84D3-D2D83E063D2D}" dt="2025-08-05T03:55:29.896" v="12785" actId="14100"/>
          <ac:spMkLst>
            <pc:docMk/>
            <pc:sldMk cId="3471456630" sldId="264"/>
            <ac:spMk id="25" creationId="{1ADA913E-CBAD-B293-E621-91900CC4F517}"/>
          </ac:spMkLst>
        </pc:spChg>
        <pc:graphicFrameChg chg="add mod">
          <ac:chgData name="Ditchen, Mary" userId="ba936aea-9d95-4773-aed3-cb423f63bff6" providerId="ADAL" clId="{B7BCF1B4-53A5-364E-84D3-D2D83E063D2D}" dt="2025-08-05T05:47:16.436" v="15231" actId="12100"/>
          <ac:graphicFrameMkLst>
            <pc:docMk/>
            <pc:sldMk cId="3471456630" sldId="264"/>
            <ac:graphicFrameMk id="5" creationId="{8AC35D20-7028-1722-B504-E13917AF544D}"/>
          </ac:graphicFrameMkLst>
        </pc:graphicFrameChg>
        <pc:picChg chg="add mod">
          <ac:chgData name="Ditchen, Mary" userId="ba936aea-9d95-4773-aed3-cb423f63bff6" providerId="ADAL" clId="{B7BCF1B4-53A5-364E-84D3-D2D83E063D2D}" dt="2025-08-05T03:41:33.815" v="12728" actId="1076"/>
          <ac:picMkLst>
            <pc:docMk/>
            <pc:sldMk cId="3471456630" sldId="264"/>
            <ac:picMk id="26" creationId="{E9184497-40E1-1D78-9316-8A1AB8341FCA}"/>
          </ac:picMkLst>
        </pc:picChg>
      </pc:sldChg>
      <pc:sldChg chg="addSp delSp modSp mod setBg modNotesTx">
        <pc:chgData name="Ditchen, Mary" userId="ba936aea-9d95-4773-aed3-cb423f63bff6" providerId="ADAL" clId="{B7BCF1B4-53A5-364E-84D3-D2D83E063D2D}" dt="2025-08-12T14:55:01.767" v="18471" actId="207"/>
        <pc:sldMkLst>
          <pc:docMk/>
          <pc:sldMk cId="3465250004" sldId="265"/>
        </pc:sldMkLst>
        <pc:spChg chg="add mod">
          <ac:chgData name="Ditchen, Mary" userId="ba936aea-9d95-4773-aed3-cb423f63bff6" providerId="ADAL" clId="{B7BCF1B4-53A5-364E-84D3-D2D83E063D2D}" dt="2025-08-05T03:16:08.609" v="12416" actId="20577"/>
          <ac:spMkLst>
            <pc:docMk/>
            <pc:sldMk cId="3465250004" sldId="265"/>
            <ac:spMk id="11" creationId="{77DFEC01-01C2-03F2-C861-47CAF5A4A3E9}"/>
          </ac:spMkLst>
        </pc:spChg>
        <pc:graphicFrameChg chg="add mod modGraphic">
          <ac:chgData name="Ditchen, Mary" userId="ba936aea-9d95-4773-aed3-cb423f63bff6" providerId="ADAL" clId="{B7BCF1B4-53A5-364E-84D3-D2D83E063D2D}" dt="2025-08-12T14:55:01.767" v="18471" actId="207"/>
          <ac:graphicFrameMkLst>
            <pc:docMk/>
            <pc:sldMk cId="3465250004" sldId="265"/>
            <ac:graphicFrameMk id="12" creationId="{2FEEAC71-EECA-7BA7-3B9E-BEC40E42F7CD}"/>
          </ac:graphicFrameMkLst>
        </pc:graphicFrameChg>
      </pc:sldChg>
      <pc:sldChg chg="addSp delSp modSp mod setBg modNotesTx">
        <pc:chgData name="Ditchen, Mary" userId="ba936aea-9d95-4773-aed3-cb423f63bff6" providerId="ADAL" clId="{B7BCF1B4-53A5-364E-84D3-D2D83E063D2D}" dt="2025-08-04T23:08:46.931" v="4164" actId="20577"/>
        <pc:sldMkLst>
          <pc:docMk/>
          <pc:sldMk cId="649075171" sldId="266"/>
        </pc:sldMkLst>
        <pc:spChg chg="add mod">
          <ac:chgData name="Ditchen, Mary" userId="ba936aea-9d95-4773-aed3-cb423f63bff6" providerId="ADAL" clId="{B7BCF1B4-53A5-364E-84D3-D2D83E063D2D}" dt="2025-08-04T23:01:47.272" v="3823"/>
          <ac:spMkLst>
            <pc:docMk/>
            <pc:sldMk cId="649075171" sldId="266"/>
            <ac:spMk id="6" creationId="{E121DFBA-EDB7-D2EC-37AE-5B49D4393A4A}"/>
          </ac:spMkLst>
        </pc:spChg>
        <pc:spChg chg="add mod">
          <ac:chgData name="Ditchen, Mary" userId="ba936aea-9d95-4773-aed3-cb423f63bff6" providerId="ADAL" clId="{B7BCF1B4-53A5-364E-84D3-D2D83E063D2D}" dt="2025-08-04T23:02:43.708" v="3829" actId="12788"/>
          <ac:spMkLst>
            <pc:docMk/>
            <pc:sldMk cId="649075171" sldId="266"/>
            <ac:spMk id="8" creationId="{22F33F24-F5C1-F3F1-0DF6-19DEA548CC5E}"/>
          </ac:spMkLst>
        </pc:spChg>
        <pc:spChg chg="add mod ord">
          <ac:chgData name="Ditchen, Mary" userId="ba936aea-9d95-4773-aed3-cb423f63bff6" providerId="ADAL" clId="{B7BCF1B4-53A5-364E-84D3-D2D83E063D2D}" dt="2025-08-04T23:02:51.444" v="3830" actId="12788"/>
          <ac:spMkLst>
            <pc:docMk/>
            <pc:sldMk cId="649075171" sldId="266"/>
            <ac:spMk id="9" creationId="{C5C3098F-F6F9-92A9-D7AB-8F81A763E936}"/>
          </ac:spMkLst>
        </pc:spChg>
        <pc:spChg chg="add mod ord modVis">
          <ac:chgData name="Ditchen, Mary" userId="ba936aea-9d95-4773-aed3-cb423f63bff6" providerId="ADAL" clId="{B7BCF1B4-53A5-364E-84D3-D2D83E063D2D}" dt="2025-08-04T09:49:41.163" v="463" actId="13244"/>
          <ac:spMkLst>
            <pc:docMk/>
            <pc:sldMk cId="649075171" sldId="266"/>
            <ac:spMk id="34" creationId="{3D1E5586-8BB5-40F6-96C3-2E87DD7CE5CD}"/>
          </ac:spMkLst>
        </pc:spChg>
      </pc:sldChg>
      <pc:sldChg chg="addSp delSp modSp mod">
        <pc:chgData name="Ditchen, Mary" userId="ba936aea-9d95-4773-aed3-cb423f63bff6" providerId="ADAL" clId="{B7BCF1B4-53A5-364E-84D3-D2D83E063D2D}" dt="2025-08-05T05:48:29.487" v="15235" actId="12100"/>
        <pc:sldMkLst>
          <pc:docMk/>
          <pc:sldMk cId="587907624" sldId="267"/>
        </pc:sldMkLst>
        <pc:spChg chg="add mod">
          <ac:chgData name="Ditchen, Mary" userId="ba936aea-9d95-4773-aed3-cb423f63bff6" providerId="ADAL" clId="{B7BCF1B4-53A5-364E-84D3-D2D83E063D2D}" dt="2025-08-04T23:10:43.763" v="4181" actId="1076"/>
          <ac:spMkLst>
            <pc:docMk/>
            <pc:sldMk cId="587907624" sldId="267"/>
            <ac:spMk id="17" creationId="{AA985514-452E-FACB-4F1B-B30B9A73E600}"/>
          </ac:spMkLst>
        </pc:spChg>
        <pc:spChg chg="add mod">
          <ac:chgData name="Ditchen, Mary" userId="ba936aea-9d95-4773-aed3-cb423f63bff6" providerId="ADAL" clId="{B7BCF1B4-53A5-364E-84D3-D2D83E063D2D}" dt="2025-08-05T03:08:00.285" v="12377" actId="14100"/>
          <ac:spMkLst>
            <pc:docMk/>
            <pc:sldMk cId="587907624" sldId="267"/>
            <ac:spMk id="18" creationId="{C1A78509-671B-6685-C694-A930FFD8A2E2}"/>
          </ac:spMkLst>
        </pc:spChg>
        <pc:graphicFrameChg chg="add mod modGraphic">
          <ac:chgData name="Ditchen, Mary" userId="ba936aea-9d95-4773-aed3-cb423f63bff6" providerId="ADAL" clId="{B7BCF1B4-53A5-364E-84D3-D2D83E063D2D}" dt="2025-08-05T05:48:29.487" v="15235" actId="12100"/>
          <ac:graphicFrameMkLst>
            <pc:docMk/>
            <pc:sldMk cId="587907624" sldId="267"/>
            <ac:graphicFrameMk id="21" creationId="{F8633E22-FE71-51B4-1802-E55E9A9EC45B}"/>
          </ac:graphicFrameMkLst>
        </pc:graphicFrameChg>
      </pc:sldChg>
      <pc:sldChg chg="addSp delSp modSp mod modNotesTx">
        <pc:chgData name="Ditchen, Mary" userId="ba936aea-9d95-4773-aed3-cb423f63bff6" providerId="ADAL" clId="{B7BCF1B4-53A5-364E-84D3-D2D83E063D2D}" dt="2025-08-05T05:48:09.102" v="15233" actId="12100"/>
        <pc:sldMkLst>
          <pc:docMk/>
          <pc:sldMk cId="3013707412" sldId="268"/>
        </pc:sldMkLst>
        <pc:spChg chg="add mod">
          <ac:chgData name="Ditchen, Mary" userId="ba936aea-9d95-4773-aed3-cb423f63bff6" providerId="ADAL" clId="{B7BCF1B4-53A5-364E-84D3-D2D83E063D2D}" dt="2025-08-04T14:57:14.642" v="579" actId="14838"/>
          <ac:spMkLst>
            <pc:docMk/>
            <pc:sldMk cId="3013707412" sldId="268"/>
            <ac:spMk id="10" creationId="{1386399B-3A90-E81C-84DA-7FB2D0DB5C34}"/>
          </ac:spMkLst>
        </pc:spChg>
        <pc:graphicFrameChg chg="add mod modGraphic">
          <ac:chgData name="Ditchen, Mary" userId="ba936aea-9d95-4773-aed3-cb423f63bff6" providerId="ADAL" clId="{B7BCF1B4-53A5-364E-84D3-D2D83E063D2D}" dt="2025-08-05T05:48:09.102" v="15233" actId="12100"/>
          <ac:graphicFrameMkLst>
            <pc:docMk/>
            <pc:sldMk cId="3013707412" sldId="268"/>
            <ac:graphicFrameMk id="11" creationId="{10309E55-F8BE-32D4-BE29-D37B6D4C8331}"/>
          </ac:graphicFrameMkLst>
        </pc:graphicFrameChg>
      </pc:sldChg>
      <pc:sldChg chg="addSp delSp modSp del mod">
        <pc:chgData name="Ditchen, Mary" userId="ba936aea-9d95-4773-aed3-cb423f63bff6" providerId="ADAL" clId="{B7BCF1B4-53A5-364E-84D3-D2D83E063D2D}" dt="2025-08-04T21:27:40.380" v="2130" actId="2696"/>
        <pc:sldMkLst>
          <pc:docMk/>
          <pc:sldMk cId="1236789348" sldId="269"/>
        </pc:sldMkLst>
      </pc:sldChg>
      <pc:sldChg chg="addSp delSp modSp mod modAnim modNotesTx">
        <pc:chgData name="Ditchen, Mary" userId="ba936aea-9d95-4773-aed3-cb423f63bff6" providerId="ADAL" clId="{B7BCF1B4-53A5-364E-84D3-D2D83E063D2D}" dt="2025-08-05T09:34:03.972" v="18458"/>
        <pc:sldMkLst>
          <pc:docMk/>
          <pc:sldMk cId="3612707173" sldId="271"/>
        </pc:sldMkLst>
        <pc:spChg chg="add mod">
          <ac:chgData name="Ditchen, Mary" userId="ba936aea-9d95-4773-aed3-cb423f63bff6" providerId="ADAL" clId="{B7BCF1B4-53A5-364E-84D3-D2D83E063D2D}" dt="2025-08-05T08:45:36.035" v="17736" actId="1038"/>
          <ac:spMkLst>
            <pc:docMk/>
            <pc:sldMk cId="3612707173" sldId="271"/>
            <ac:spMk id="5" creationId="{E0D35BF0-5DD7-3265-E85C-0F0269CE471C}"/>
          </ac:spMkLst>
        </pc:spChg>
        <pc:spChg chg="add mod">
          <ac:chgData name="Ditchen, Mary" userId="ba936aea-9d95-4773-aed3-cb423f63bff6" providerId="ADAL" clId="{B7BCF1B4-53A5-364E-84D3-D2D83E063D2D}" dt="2025-08-05T08:45:26.545" v="17733" actId="14100"/>
          <ac:spMkLst>
            <pc:docMk/>
            <pc:sldMk cId="3612707173" sldId="271"/>
            <ac:spMk id="6" creationId="{EE61022C-4D21-6B95-6B2B-085E05B7F11D}"/>
          </ac:spMkLst>
        </pc:spChg>
        <pc:spChg chg="add mod">
          <ac:chgData name="Ditchen, Mary" userId="ba936aea-9d95-4773-aed3-cb423f63bff6" providerId="ADAL" clId="{B7BCF1B4-53A5-364E-84D3-D2D83E063D2D}" dt="2025-08-05T08:47:10.993" v="17767" actId="14100"/>
          <ac:spMkLst>
            <pc:docMk/>
            <pc:sldMk cId="3612707173" sldId="271"/>
            <ac:spMk id="14" creationId="{E13AE6EE-D89F-56AA-83A3-CF9E9D03780E}"/>
          </ac:spMkLst>
        </pc:spChg>
        <pc:graphicFrameChg chg="add mod">
          <ac:chgData name="Ditchen, Mary" userId="ba936aea-9d95-4773-aed3-cb423f63bff6" providerId="ADAL" clId="{B7BCF1B4-53A5-364E-84D3-D2D83E063D2D}" dt="2025-08-05T08:47:25.050" v="17775" actId="1035"/>
          <ac:graphicFrameMkLst>
            <pc:docMk/>
            <pc:sldMk cId="3612707173" sldId="271"/>
            <ac:graphicFrameMk id="4" creationId="{2B3E6E2F-57E7-0947-1E4F-9F25FD0260DD}"/>
          </ac:graphicFrameMkLst>
        </pc:graphicFrameChg>
        <pc:picChg chg="add mod">
          <ac:chgData name="Ditchen, Mary" userId="ba936aea-9d95-4773-aed3-cb423f63bff6" providerId="ADAL" clId="{B7BCF1B4-53A5-364E-84D3-D2D83E063D2D}" dt="2025-08-05T08:43:35.787" v="17622" actId="1036"/>
          <ac:picMkLst>
            <pc:docMk/>
            <pc:sldMk cId="3612707173" sldId="271"/>
            <ac:picMk id="15" creationId="{66FAD941-DD08-338E-E1C1-C7915EB4B2FD}"/>
          </ac:picMkLst>
        </pc:picChg>
      </pc:sldChg>
      <pc:sldChg chg="addSp delSp modSp del mod ord setBg">
        <pc:chgData name="Ditchen, Mary" userId="ba936aea-9d95-4773-aed3-cb423f63bff6" providerId="ADAL" clId="{B7BCF1B4-53A5-364E-84D3-D2D83E063D2D}" dt="2025-08-05T09:17:38.014" v="18426" actId="2696"/>
        <pc:sldMkLst>
          <pc:docMk/>
          <pc:sldMk cId="2503574610" sldId="272"/>
        </pc:sldMkLst>
      </pc:sldChg>
      <pc:sldChg chg="addSp delSp modSp mod setBg modNotesTx">
        <pc:chgData name="Ditchen, Mary" userId="ba936aea-9d95-4773-aed3-cb423f63bff6" providerId="ADAL" clId="{B7BCF1B4-53A5-364E-84D3-D2D83E063D2D}" dt="2025-08-05T09:07:11.946" v="18230" actId="1035"/>
        <pc:sldMkLst>
          <pc:docMk/>
          <pc:sldMk cId="4264381356" sldId="273"/>
        </pc:sldMkLst>
        <pc:spChg chg="add mod">
          <ac:chgData name="Ditchen, Mary" userId="ba936aea-9d95-4773-aed3-cb423f63bff6" providerId="ADAL" clId="{B7BCF1B4-53A5-364E-84D3-D2D83E063D2D}" dt="2025-08-05T09:06:41.756" v="18222" actId="1038"/>
          <ac:spMkLst>
            <pc:docMk/>
            <pc:sldMk cId="4264381356" sldId="273"/>
            <ac:spMk id="2" creationId="{28B83AEE-8300-ADE7-C5C2-F18A9EC05247}"/>
          </ac:spMkLst>
        </pc:spChg>
        <pc:spChg chg="add mod">
          <ac:chgData name="Ditchen, Mary" userId="ba936aea-9d95-4773-aed3-cb423f63bff6" providerId="ADAL" clId="{B7BCF1B4-53A5-364E-84D3-D2D83E063D2D}" dt="2025-08-05T08:53:13.182" v="17837" actId="14100"/>
          <ac:spMkLst>
            <pc:docMk/>
            <pc:sldMk cId="4264381356" sldId="273"/>
            <ac:spMk id="3" creationId="{9E8051F0-85C8-9EAE-52C4-0420236EBC93}"/>
          </ac:spMkLst>
        </pc:spChg>
        <pc:spChg chg="add mod">
          <ac:chgData name="Ditchen, Mary" userId="ba936aea-9d95-4773-aed3-cb423f63bff6" providerId="ADAL" clId="{B7BCF1B4-53A5-364E-84D3-D2D83E063D2D}" dt="2025-08-05T08:58:22.565" v="17863"/>
          <ac:spMkLst>
            <pc:docMk/>
            <pc:sldMk cId="4264381356" sldId="273"/>
            <ac:spMk id="8" creationId="{D73052B8-B82A-FDE5-9104-FC6DB891520E}"/>
          </ac:spMkLst>
        </pc:spChg>
        <pc:spChg chg="add mod">
          <ac:chgData name="Ditchen, Mary" userId="ba936aea-9d95-4773-aed3-cb423f63bff6" providerId="ADAL" clId="{B7BCF1B4-53A5-364E-84D3-D2D83E063D2D}" dt="2025-08-05T08:58:48.535" v="17891" actId="20577"/>
          <ac:spMkLst>
            <pc:docMk/>
            <pc:sldMk cId="4264381356" sldId="273"/>
            <ac:spMk id="9" creationId="{A81C978E-CDBB-08D2-F931-1098D28BE0E4}"/>
          </ac:spMkLst>
        </pc:spChg>
        <pc:spChg chg="add mod">
          <ac:chgData name="Ditchen, Mary" userId="ba936aea-9d95-4773-aed3-cb423f63bff6" providerId="ADAL" clId="{B7BCF1B4-53A5-364E-84D3-D2D83E063D2D}" dt="2025-08-05T08:58:57.822" v="17892"/>
          <ac:spMkLst>
            <pc:docMk/>
            <pc:sldMk cId="4264381356" sldId="273"/>
            <ac:spMk id="11" creationId="{B19ECA3B-DF47-0C41-7F6D-8BD212205CFA}"/>
          </ac:spMkLst>
        </pc:spChg>
        <pc:spChg chg="add mod">
          <ac:chgData name="Ditchen, Mary" userId="ba936aea-9d95-4773-aed3-cb423f63bff6" providerId="ADAL" clId="{B7BCF1B4-53A5-364E-84D3-D2D83E063D2D}" dt="2025-08-05T08:59:12.868" v="17936" actId="1076"/>
          <ac:spMkLst>
            <pc:docMk/>
            <pc:sldMk cId="4264381356" sldId="273"/>
            <ac:spMk id="12" creationId="{A0D26165-E27B-E593-2E58-F34AAA0543B4}"/>
          </ac:spMkLst>
        </pc:spChg>
        <pc:spChg chg="add mod">
          <ac:chgData name="Ditchen, Mary" userId="ba936aea-9d95-4773-aed3-cb423f63bff6" providerId="ADAL" clId="{B7BCF1B4-53A5-364E-84D3-D2D83E063D2D}" dt="2025-08-05T08:59:36.415" v="17961"/>
          <ac:spMkLst>
            <pc:docMk/>
            <pc:sldMk cId="4264381356" sldId="273"/>
            <ac:spMk id="14" creationId="{8FB61EFD-E96E-A19E-E50A-CD140421109B}"/>
          </ac:spMkLst>
        </pc:spChg>
        <pc:spChg chg="add mod">
          <ac:chgData name="Ditchen, Mary" userId="ba936aea-9d95-4773-aed3-cb423f63bff6" providerId="ADAL" clId="{B7BCF1B4-53A5-364E-84D3-D2D83E063D2D}" dt="2025-08-04T09:18:52.752" v="361"/>
          <ac:spMkLst>
            <pc:docMk/>
            <pc:sldMk cId="4264381356" sldId="273"/>
            <ac:spMk id="16" creationId="{4011CDE7-5155-F2DB-5191-3B8C6CE271C6}"/>
          </ac:spMkLst>
        </pc:spChg>
        <pc:spChg chg="add mod">
          <ac:chgData name="Ditchen, Mary" userId="ba936aea-9d95-4773-aed3-cb423f63bff6" providerId="ADAL" clId="{B7BCF1B4-53A5-364E-84D3-D2D83E063D2D}" dt="2025-08-05T08:59:53.010" v="17992" actId="20577"/>
          <ac:spMkLst>
            <pc:docMk/>
            <pc:sldMk cId="4264381356" sldId="273"/>
            <ac:spMk id="23" creationId="{E76A8161-EA0B-A4D6-A36E-B59E349B54A9}"/>
          </ac:spMkLst>
        </pc:spChg>
        <pc:grpChg chg="add mod">
          <ac:chgData name="Ditchen, Mary" userId="ba936aea-9d95-4773-aed3-cb423f63bff6" providerId="ADAL" clId="{B7BCF1B4-53A5-364E-84D3-D2D83E063D2D}" dt="2025-08-05T09:07:11.946" v="18230" actId="1035"/>
          <ac:grpSpMkLst>
            <pc:docMk/>
            <pc:sldMk cId="4264381356" sldId="273"/>
            <ac:grpSpMk id="7" creationId="{0B6AB39C-7E77-5D20-75F9-406912C879D0}"/>
          </ac:grpSpMkLst>
        </pc:grpChg>
        <pc:grpChg chg="add mod">
          <ac:chgData name="Ditchen, Mary" userId="ba936aea-9d95-4773-aed3-cb423f63bff6" providerId="ADAL" clId="{B7BCF1B4-53A5-364E-84D3-D2D83E063D2D}" dt="2025-08-05T09:07:11.946" v="18230" actId="1035"/>
          <ac:grpSpMkLst>
            <pc:docMk/>
            <pc:sldMk cId="4264381356" sldId="273"/>
            <ac:grpSpMk id="10" creationId="{8C7F24D1-38C6-2346-E2B5-0ED4AB34B24C}"/>
          </ac:grpSpMkLst>
        </pc:grpChg>
        <pc:grpChg chg="add mod">
          <ac:chgData name="Ditchen, Mary" userId="ba936aea-9d95-4773-aed3-cb423f63bff6" providerId="ADAL" clId="{B7BCF1B4-53A5-364E-84D3-D2D83E063D2D}" dt="2025-08-05T09:07:11.946" v="18230" actId="1035"/>
          <ac:grpSpMkLst>
            <pc:docMk/>
            <pc:sldMk cId="4264381356" sldId="273"/>
            <ac:grpSpMk id="13" creationId="{C17C08A7-CA0B-AD20-85BB-AE88D4F9E040}"/>
          </ac:grpSpMkLst>
        </pc:grpChg>
        <pc:picChg chg="add mod">
          <ac:chgData name="Ditchen, Mary" userId="ba936aea-9d95-4773-aed3-cb423f63bff6" providerId="ADAL" clId="{B7BCF1B4-53A5-364E-84D3-D2D83E063D2D}" dt="2025-08-05T09:07:11.946" v="18230" actId="1035"/>
          <ac:picMkLst>
            <pc:docMk/>
            <pc:sldMk cId="4264381356" sldId="273"/>
            <ac:picMk id="6" creationId="{33292F23-3FA3-FB81-A78C-58D69EBF219C}"/>
          </ac:picMkLst>
        </pc:picChg>
        <pc:picChg chg="add mod">
          <ac:chgData name="Ditchen, Mary" userId="ba936aea-9d95-4773-aed3-cb423f63bff6" providerId="ADAL" clId="{B7BCF1B4-53A5-364E-84D3-D2D83E063D2D}" dt="2025-08-04T09:18:52.752" v="361"/>
          <ac:picMkLst>
            <pc:docMk/>
            <pc:sldMk cId="4264381356" sldId="273"/>
            <ac:picMk id="15" creationId="{70B9C156-8DD4-AF78-A825-A78FB4E64636}"/>
          </ac:picMkLst>
        </pc:picChg>
        <pc:picChg chg="add mod">
          <ac:chgData name="Ditchen, Mary" userId="ba936aea-9d95-4773-aed3-cb423f63bff6" providerId="ADAL" clId="{B7BCF1B4-53A5-364E-84D3-D2D83E063D2D}" dt="2025-08-05T09:07:11.946" v="18230" actId="1035"/>
          <ac:picMkLst>
            <pc:docMk/>
            <pc:sldMk cId="4264381356" sldId="273"/>
            <ac:picMk id="25" creationId="{87AA8149-8E41-B214-1C4C-A703DDDCE3A9}"/>
          </ac:picMkLst>
        </pc:picChg>
        <pc:picChg chg="add mod">
          <ac:chgData name="Ditchen, Mary" userId="ba936aea-9d95-4773-aed3-cb423f63bff6" providerId="ADAL" clId="{B7BCF1B4-53A5-364E-84D3-D2D83E063D2D}" dt="2025-08-05T09:07:11.946" v="18230" actId="1035"/>
          <ac:picMkLst>
            <pc:docMk/>
            <pc:sldMk cId="4264381356" sldId="273"/>
            <ac:picMk id="27" creationId="{B7960F97-2A56-AFD8-1887-580A9D620F15}"/>
          </ac:picMkLst>
        </pc:picChg>
      </pc:sldChg>
      <pc:sldChg chg="addSp delSp modSp del mod ord modNotesTx">
        <pc:chgData name="Ditchen, Mary" userId="ba936aea-9d95-4773-aed3-cb423f63bff6" providerId="ADAL" clId="{B7BCF1B4-53A5-364E-84D3-D2D83E063D2D}" dt="2025-08-05T09:15:00.272" v="18316" actId="2696"/>
        <pc:sldMkLst>
          <pc:docMk/>
          <pc:sldMk cId="2701109080" sldId="274"/>
        </pc:sldMkLst>
      </pc:sldChg>
      <pc:sldChg chg="addSp delSp modSp mod">
        <pc:chgData name="Ditchen, Mary" userId="ba936aea-9d95-4773-aed3-cb423f63bff6" providerId="ADAL" clId="{B7BCF1B4-53A5-364E-84D3-D2D83E063D2D}" dt="2025-08-05T05:48:58.199" v="15237" actId="12100"/>
        <pc:sldMkLst>
          <pc:docMk/>
          <pc:sldMk cId="3599669457" sldId="275"/>
        </pc:sldMkLst>
        <pc:spChg chg="mod">
          <ac:chgData name="Ditchen, Mary" userId="ba936aea-9d95-4773-aed3-cb423f63bff6" providerId="ADAL" clId="{B7BCF1B4-53A5-364E-84D3-D2D83E063D2D}" dt="2025-08-05T03:28:09.605" v="12650"/>
          <ac:spMkLst>
            <pc:docMk/>
            <pc:sldMk cId="3599669457" sldId="275"/>
            <ac:spMk id="2" creationId="{C4EA5EA4-625B-7432-A746-D7D9DC747A38}"/>
          </ac:spMkLst>
        </pc:spChg>
        <pc:spChg chg="add mod">
          <ac:chgData name="Ditchen, Mary" userId="ba936aea-9d95-4773-aed3-cb423f63bff6" providerId="ADAL" clId="{B7BCF1B4-53A5-364E-84D3-D2D83E063D2D}" dt="2025-08-05T03:34:24.135" v="12686" actId="14100"/>
          <ac:spMkLst>
            <pc:docMk/>
            <pc:sldMk cId="3599669457" sldId="275"/>
            <ac:spMk id="10" creationId="{F5C93B3A-190E-DCC6-2AB3-DEDCDDE7F6F4}"/>
          </ac:spMkLst>
        </pc:spChg>
        <pc:spChg chg="add mod modCrop">
          <ac:chgData name="Ditchen, Mary" userId="ba936aea-9d95-4773-aed3-cb423f63bff6" providerId="ADAL" clId="{B7BCF1B4-53A5-364E-84D3-D2D83E063D2D}" dt="2025-08-05T03:30:30.282" v="12665" actId="1076"/>
          <ac:spMkLst>
            <pc:docMk/>
            <pc:sldMk cId="3599669457" sldId="275"/>
            <ac:spMk id="12" creationId="{8BD1DF05-C289-B4F1-061E-444F77ECF7E0}"/>
          </ac:spMkLst>
        </pc:spChg>
        <pc:spChg chg="add mod">
          <ac:chgData name="Ditchen, Mary" userId="ba936aea-9d95-4773-aed3-cb423f63bff6" providerId="ADAL" clId="{B7BCF1B4-53A5-364E-84D3-D2D83E063D2D}" dt="2025-08-05T03:30:30.282" v="12665" actId="1076"/>
          <ac:spMkLst>
            <pc:docMk/>
            <pc:sldMk cId="3599669457" sldId="275"/>
            <ac:spMk id="13" creationId="{D38AB10D-E26D-DCFB-D11B-D2C94CFD87C7}"/>
          </ac:spMkLst>
        </pc:spChg>
        <pc:grpChg chg="add mod">
          <ac:chgData name="Ditchen, Mary" userId="ba936aea-9d95-4773-aed3-cb423f63bff6" providerId="ADAL" clId="{B7BCF1B4-53A5-364E-84D3-D2D83E063D2D}" dt="2025-08-05T03:31:42.512" v="12670" actId="1076"/>
          <ac:grpSpMkLst>
            <pc:docMk/>
            <pc:sldMk cId="3599669457" sldId="275"/>
            <ac:grpSpMk id="17" creationId="{6FBD08DB-1D61-B637-CC41-897B3DC968A3}"/>
          </ac:grpSpMkLst>
        </pc:grpChg>
      </pc:sldChg>
      <pc:sldChg chg="addSp delSp modSp mod modNotesTx">
        <pc:chgData name="Ditchen, Mary" userId="ba936aea-9d95-4773-aed3-cb423f63bff6" providerId="ADAL" clId="{B7BCF1B4-53A5-364E-84D3-D2D83E063D2D}" dt="2025-08-05T05:45:54.788" v="15226" actId="12100"/>
        <pc:sldMkLst>
          <pc:docMk/>
          <pc:sldMk cId="2760156452" sldId="276"/>
        </pc:sldMkLst>
        <pc:spChg chg="mod">
          <ac:chgData name="Ditchen, Mary" userId="ba936aea-9d95-4773-aed3-cb423f63bff6" providerId="ADAL" clId="{B7BCF1B4-53A5-364E-84D3-D2D83E063D2D}" dt="2025-08-05T04:00:16.381" v="12803" actId="122"/>
          <ac:spMkLst>
            <pc:docMk/>
            <pc:sldMk cId="2760156452" sldId="276"/>
            <ac:spMk id="2" creationId="{C85EBB61-C661-E45E-49B1-E0F2FBD48D2B}"/>
          </ac:spMkLst>
        </pc:spChg>
        <pc:spChg chg="add mod">
          <ac:chgData name="Ditchen, Mary" userId="ba936aea-9d95-4773-aed3-cb423f63bff6" providerId="ADAL" clId="{B7BCF1B4-53A5-364E-84D3-D2D83E063D2D}" dt="2025-08-05T04:24:12.335" v="13565" actId="1076"/>
          <ac:spMkLst>
            <pc:docMk/>
            <pc:sldMk cId="2760156452" sldId="276"/>
            <ac:spMk id="10" creationId="{75E9BD6C-F862-0F2C-DB69-E35E28DF5040}"/>
          </ac:spMkLst>
        </pc:spChg>
        <pc:spChg chg="add mod">
          <ac:chgData name="Ditchen, Mary" userId="ba936aea-9d95-4773-aed3-cb423f63bff6" providerId="ADAL" clId="{B7BCF1B4-53A5-364E-84D3-D2D83E063D2D}" dt="2025-08-04T04:07:04.604" v="136"/>
          <ac:spMkLst>
            <pc:docMk/>
            <pc:sldMk cId="2760156452" sldId="276"/>
            <ac:spMk id="13" creationId="{5984CC2D-ABC9-D875-07D1-F3EFF7FBC055}"/>
          </ac:spMkLst>
        </pc:spChg>
        <pc:graphicFrameChg chg="add mod">
          <ac:chgData name="Ditchen, Mary" userId="ba936aea-9d95-4773-aed3-cb423f63bff6" providerId="ADAL" clId="{B7BCF1B4-53A5-364E-84D3-D2D83E063D2D}" dt="2025-08-05T05:45:54.788" v="15226" actId="12100"/>
          <ac:graphicFrameMkLst>
            <pc:docMk/>
            <pc:sldMk cId="2760156452" sldId="276"/>
            <ac:graphicFrameMk id="3" creationId="{C830D0C5-7D97-668B-9D55-0AB9A5C14D77}"/>
          </ac:graphicFrameMkLst>
        </pc:graphicFrameChg>
        <pc:picChg chg="add mod">
          <ac:chgData name="Ditchen, Mary" userId="ba936aea-9d95-4773-aed3-cb423f63bff6" providerId="ADAL" clId="{B7BCF1B4-53A5-364E-84D3-D2D83E063D2D}" dt="2025-08-04T04:07:04.604" v="136"/>
          <ac:picMkLst>
            <pc:docMk/>
            <pc:sldMk cId="2760156452" sldId="276"/>
            <ac:picMk id="12" creationId="{89077F4C-CEDD-E081-EA45-3001AF1EC0F3}"/>
          </ac:picMkLst>
        </pc:picChg>
      </pc:sldChg>
      <pc:sldChg chg="addSp delSp modSp mod modNotesTx">
        <pc:chgData name="Ditchen, Mary" userId="ba936aea-9d95-4773-aed3-cb423f63bff6" providerId="ADAL" clId="{B7BCF1B4-53A5-364E-84D3-D2D83E063D2D}" dt="2025-08-05T05:09:08.603" v="14437" actId="1076"/>
        <pc:sldMkLst>
          <pc:docMk/>
          <pc:sldMk cId="32068088" sldId="277"/>
        </pc:sldMkLst>
        <pc:spChg chg="add mod">
          <ac:chgData name="Ditchen, Mary" userId="ba936aea-9d95-4773-aed3-cb423f63bff6" providerId="ADAL" clId="{B7BCF1B4-53A5-364E-84D3-D2D83E063D2D}" dt="2025-08-05T04:27:26.423" v="13569"/>
          <ac:spMkLst>
            <pc:docMk/>
            <pc:sldMk cId="32068088" sldId="277"/>
            <ac:spMk id="4" creationId="{21C2E45D-277F-C74A-92A9-C66BB864CFBB}"/>
          </ac:spMkLst>
        </pc:spChg>
        <pc:spChg chg="add mod">
          <ac:chgData name="Ditchen, Mary" userId="ba936aea-9d95-4773-aed3-cb423f63bff6" providerId="ADAL" clId="{B7BCF1B4-53A5-364E-84D3-D2D83E063D2D}" dt="2025-08-05T05:07:26.017" v="14432" actId="1076"/>
          <ac:spMkLst>
            <pc:docMk/>
            <pc:sldMk cId="32068088" sldId="277"/>
            <ac:spMk id="17" creationId="{DBFE18D5-2842-752C-4910-0D8237FA57A7}"/>
          </ac:spMkLst>
        </pc:spChg>
        <pc:spChg chg="add mod">
          <ac:chgData name="Ditchen, Mary" userId="ba936aea-9d95-4773-aed3-cb423f63bff6" providerId="ADAL" clId="{B7BCF1B4-53A5-364E-84D3-D2D83E063D2D}" dt="2025-08-05T04:31:25.029" v="13637" actId="27636"/>
          <ac:spMkLst>
            <pc:docMk/>
            <pc:sldMk cId="32068088" sldId="277"/>
            <ac:spMk id="19" creationId="{81150A04-19EA-4035-E5F2-1EB809FC661F}"/>
          </ac:spMkLst>
        </pc:spChg>
        <pc:spChg chg="add mod">
          <ac:chgData name="Ditchen, Mary" userId="ba936aea-9d95-4773-aed3-cb423f63bff6" providerId="ADAL" clId="{B7BCF1B4-53A5-364E-84D3-D2D83E063D2D}" dt="2025-08-05T05:09:08.603" v="14437" actId="1076"/>
          <ac:spMkLst>
            <pc:docMk/>
            <pc:sldMk cId="32068088" sldId="277"/>
            <ac:spMk id="21" creationId="{2F269B4C-2803-82A1-13F9-22E10F4BD874}"/>
          </ac:spMkLst>
        </pc:spChg>
        <pc:graphicFrameChg chg="add mod modGraphic">
          <ac:chgData name="Ditchen, Mary" userId="ba936aea-9d95-4773-aed3-cb423f63bff6" providerId="ADAL" clId="{B7BCF1B4-53A5-364E-84D3-D2D83E063D2D}" dt="2025-08-05T05:06:03.782" v="14417" actId="1035"/>
          <ac:graphicFrameMkLst>
            <pc:docMk/>
            <pc:sldMk cId="32068088" sldId="277"/>
            <ac:graphicFrameMk id="12" creationId="{F38537E9-04E2-55D2-8B3F-73CE37A01B9C}"/>
          </ac:graphicFrameMkLst>
        </pc:graphicFrameChg>
        <pc:picChg chg="add mod">
          <ac:chgData name="Ditchen, Mary" userId="ba936aea-9d95-4773-aed3-cb423f63bff6" providerId="ADAL" clId="{B7BCF1B4-53A5-364E-84D3-D2D83E063D2D}" dt="2025-08-05T05:05:20.546" v="14410" actId="1076"/>
          <ac:picMkLst>
            <pc:docMk/>
            <pc:sldMk cId="32068088" sldId="277"/>
            <ac:picMk id="16" creationId="{3B1D17CE-6337-16E7-A64C-82F4EEC4B5F0}"/>
          </ac:picMkLst>
        </pc:picChg>
        <pc:picChg chg="add mod">
          <ac:chgData name="Ditchen, Mary" userId="ba936aea-9d95-4773-aed3-cb423f63bff6" providerId="ADAL" clId="{B7BCF1B4-53A5-364E-84D3-D2D83E063D2D}" dt="2025-08-05T05:05:20.546" v="14410" actId="1076"/>
          <ac:picMkLst>
            <pc:docMk/>
            <pc:sldMk cId="32068088" sldId="277"/>
            <ac:picMk id="20" creationId="{8D2120C6-9FA1-DD54-EB15-441BB8CF399D}"/>
          </ac:picMkLst>
        </pc:picChg>
      </pc:sldChg>
      <pc:sldChg chg="addSp delSp modSp del mod modNotesTx">
        <pc:chgData name="Ditchen, Mary" userId="ba936aea-9d95-4773-aed3-cb423f63bff6" providerId="ADAL" clId="{B7BCF1B4-53A5-364E-84D3-D2D83E063D2D}" dt="2025-08-05T02:12:02.288" v="11752" actId="2696"/>
        <pc:sldMkLst>
          <pc:docMk/>
          <pc:sldMk cId="3539262385" sldId="278"/>
        </pc:sldMkLst>
      </pc:sldChg>
      <pc:sldChg chg="addSp delSp modSp del mod ord modAnim">
        <pc:chgData name="Ditchen, Mary" userId="ba936aea-9d95-4773-aed3-cb423f63bff6" providerId="ADAL" clId="{B7BCF1B4-53A5-364E-84D3-D2D83E063D2D}" dt="2025-08-05T06:15:48.812" v="15671" actId="2696"/>
        <pc:sldMkLst>
          <pc:docMk/>
          <pc:sldMk cId="3021845083" sldId="279"/>
        </pc:sldMkLst>
      </pc:sldChg>
      <pc:sldChg chg="addSp delSp modSp mod modNotesTx">
        <pc:chgData name="Ditchen, Mary" userId="ba936aea-9d95-4773-aed3-cb423f63bff6" providerId="ADAL" clId="{B7BCF1B4-53A5-364E-84D3-D2D83E063D2D}" dt="2025-08-05T06:24:41.009" v="15723" actId="1076"/>
        <pc:sldMkLst>
          <pc:docMk/>
          <pc:sldMk cId="1031128673" sldId="280"/>
        </pc:sldMkLst>
        <pc:spChg chg="add mod">
          <ac:chgData name="Ditchen, Mary" userId="ba936aea-9d95-4773-aed3-cb423f63bff6" providerId="ADAL" clId="{B7BCF1B4-53A5-364E-84D3-D2D83E063D2D}" dt="2025-08-05T06:24:04.120" v="15708" actId="20577"/>
          <ac:spMkLst>
            <pc:docMk/>
            <pc:sldMk cId="1031128673" sldId="280"/>
            <ac:spMk id="7" creationId="{CD8CEFA3-2F58-BE0C-A179-F2A6AA48B026}"/>
          </ac:spMkLst>
        </pc:spChg>
        <pc:spChg chg="add mod">
          <ac:chgData name="Ditchen, Mary" userId="ba936aea-9d95-4773-aed3-cb423f63bff6" providerId="ADAL" clId="{B7BCF1B4-53A5-364E-84D3-D2D83E063D2D}" dt="2025-08-05T06:16:55.874" v="15676" actId="1076"/>
          <ac:spMkLst>
            <pc:docMk/>
            <pc:sldMk cId="1031128673" sldId="280"/>
            <ac:spMk id="8" creationId="{B97DBD0D-64F5-6B7F-B470-85E7792F61F6}"/>
          </ac:spMkLst>
        </pc:spChg>
        <pc:spChg chg="add mod">
          <ac:chgData name="Ditchen, Mary" userId="ba936aea-9d95-4773-aed3-cb423f63bff6" providerId="ADAL" clId="{B7BCF1B4-53A5-364E-84D3-D2D83E063D2D}" dt="2025-08-05T06:24:41.009" v="15723" actId="1076"/>
          <ac:spMkLst>
            <pc:docMk/>
            <pc:sldMk cId="1031128673" sldId="280"/>
            <ac:spMk id="15" creationId="{F1A3B420-5BBD-E9D7-D1AB-CFE6E394180A}"/>
          </ac:spMkLst>
        </pc:spChg>
        <pc:spChg chg="add mod">
          <ac:chgData name="Ditchen, Mary" userId="ba936aea-9d95-4773-aed3-cb423f63bff6" providerId="ADAL" clId="{B7BCF1B4-53A5-364E-84D3-D2D83E063D2D}" dt="2025-08-04T04:40:23.628" v="201"/>
          <ac:spMkLst>
            <pc:docMk/>
            <pc:sldMk cId="1031128673" sldId="280"/>
            <ac:spMk id="20" creationId="{10F0C3F6-CE54-E4A2-5AB0-1647F9256078}"/>
          </ac:spMkLst>
        </pc:spChg>
        <pc:spChg chg="add mod">
          <ac:chgData name="Ditchen, Mary" userId="ba936aea-9d95-4773-aed3-cb423f63bff6" providerId="ADAL" clId="{B7BCF1B4-53A5-364E-84D3-D2D83E063D2D}" dt="2025-08-05T06:18:04.376" v="15694" actId="1076"/>
          <ac:spMkLst>
            <pc:docMk/>
            <pc:sldMk cId="1031128673" sldId="280"/>
            <ac:spMk id="21" creationId="{BBDB58A0-594D-1FEA-B7C2-D1D80B2AE9F5}"/>
          </ac:spMkLst>
        </pc:spChg>
        <pc:picChg chg="add mod">
          <ac:chgData name="Ditchen, Mary" userId="ba936aea-9d95-4773-aed3-cb423f63bff6" providerId="ADAL" clId="{B7BCF1B4-53A5-364E-84D3-D2D83E063D2D}" dt="2025-08-05T06:19:17.413" v="15701" actId="1076"/>
          <ac:picMkLst>
            <pc:docMk/>
            <pc:sldMk cId="1031128673" sldId="280"/>
            <ac:picMk id="13" creationId="{158CAAC4-B4FB-AC2E-1B19-7843E6B167DC}"/>
          </ac:picMkLst>
        </pc:picChg>
        <pc:picChg chg="add mod modCrop">
          <ac:chgData name="Ditchen, Mary" userId="ba936aea-9d95-4773-aed3-cb423f63bff6" providerId="ADAL" clId="{B7BCF1B4-53A5-364E-84D3-D2D83E063D2D}" dt="2025-08-04T17:04:19.343" v="1193" actId="18131"/>
          <ac:picMkLst>
            <pc:docMk/>
            <pc:sldMk cId="1031128673" sldId="280"/>
            <ac:picMk id="18" creationId="{BEF73EF4-6CF9-F5B2-B36E-6E016F6604FA}"/>
          </ac:picMkLst>
        </pc:picChg>
        <pc:picChg chg="add mod">
          <ac:chgData name="Ditchen, Mary" userId="ba936aea-9d95-4773-aed3-cb423f63bff6" providerId="ADAL" clId="{B7BCF1B4-53A5-364E-84D3-D2D83E063D2D}" dt="2025-08-05T06:19:42.359" v="15703" actId="1076"/>
          <ac:picMkLst>
            <pc:docMk/>
            <pc:sldMk cId="1031128673" sldId="280"/>
            <ac:picMk id="19" creationId="{DBA0702C-24C0-9664-B78E-6809EEF70233}"/>
          </ac:picMkLst>
        </pc:picChg>
      </pc:sldChg>
      <pc:sldChg chg="addSp delSp modSp del mod setBg modNotesTx">
        <pc:chgData name="Ditchen, Mary" userId="ba936aea-9d95-4773-aed3-cb423f63bff6" providerId="ADAL" clId="{B7BCF1B4-53A5-364E-84D3-D2D83E063D2D}" dt="2025-08-05T08:32:36.795" v="17483" actId="2696"/>
        <pc:sldMkLst>
          <pc:docMk/>
          <pc:sldMk cId="3879908483" sldId="281"/>
        </pc:sldMkLst>
      </pc:sldChg>
      <pc:sldChg chg="addSp delSp modSp del mod">
        <pc:chgData name="Ditchen, Mary" userId="ba936aea-9d95-4773-aed3-cb423f63bff6" providerId="ADAL" clId="{B7BCF1B4-53A5-364E-84D3-D2D83E063D2D}" dt="2025-08-04T21:27:44.082" v="2131" actId="2696"/>
        <pc:sldMkLst>
          <pc:docMk/>
          <pc:sldMk cId="3631502716" sldId="282"/>
        </pc:sldMkLst>
      </pc:sldChg>
      <pc:sldChg chg="addSp delSp modSp del mod">
        <pc:chgData name="Ditchen, Mary" userId="ba936aea-9d95-4773-aed3-cb423f63bff6" providerId="ADAL" clId="{B7BCF1B4-53A5-364E-84D3-D2D83E063D2D}" dt="2025-08-04T21:27:49.947" v="2132" actId="2696"/>
        <pc:sldMkLst>
          <pc:docMk/>
          <pc:sldMk cId="4218206049" sldId="283"/>
        </pc:sldMkLst>
      </pc:sldChg>
      <pc:sldChg chg="addSp delSp modSp del mod">
        <pc:chgData name="Ditchen, Mary" userId="ba936aea-9d95-4773-aed3-cb423f63bff6" providerId="ADAL" clId="{B7BCF1B4-53A5-364E-84D3-D2D83E063D2D}" dt="2025-08-04T21:27:56.632" v="2133" actId="2696"/>
        <pc:sldMkLst>
          <pc:docMk/>
          <pc:sldMk cId="1291223182" sldId="284"/>
        </pc:sldMkLst>
      </pc:sldChg>
      <pc:sldChg chg="addSp delSp modSp del mod">
        <pc:chgData name="Ditchen, Mary" userId="ba936aea-9d95-4773-aed3-cb423f63bff6" providerId="ADAL" clId="{B7BCF1B4-53A5-364E-84D3-D2D83E063D2D}" dt="2025-08-04T21:28:04.236" v="2134" actId="2696"/>
        <pc:sldMkLst>
          <pc:docMk/>
          <pc:sldMk cId="1576861937" sldId="285"/>
        </pc:sldMkLst>
      </pc:sldChg>
      <pc:sldChg chg="addSp delSp modSp mod setBg">
        <pc:chgData name="Ditchen, Mary" userId="ba936aea-9d95-4773-aed3-cb423f63bff6" providerId="ADAL" clId="{B7BCF1B4-53A5-364E-84D3-D2D83E063D2D}" dt="2025-08-05T08:31:59.321" v="17482" actId="12100"/>
        <pc:sldMkLst>
          <pc:docMk/>
          <pc:sldMk cId="736860023" sldId="286"/>
        </pc:sldMkLst>
        <pc:spChg chg="add mod">
          <ac:chgData name="Ditchen, Mary" userId="ba936aea-9d95-4773-aed3-cb423f63bff6" providerId="ADAL" clId="{B7BCF1B4-53A5-364E-84D3-D2D83E063D2D}" dt="2025-08-05T06:47:38.505" v="15920" actId="1076"/>
          <ac:spMkLst>
            <pc:docMk/>
            <pc:sldMk cId="736860023" sldId="286"/>
            <ac:spMk id="4" creationId="{F06A491D-9790-6328-1A6E-92D63B7473B7}"/>
          </ac:spMkLst>
        </pc:spChg>
        <pc:spChg chg="add mod">
          <ac:chgData name="Ditchen, Mary" userId="ba936aea-9d95-4773-aed3-cb423f63bff6" providerId="ADAL" clId="{B7BCF1B4-53A5-364E-84D3-D2D83E063D2D}" dt="2025-08-05T06:42:18.583" v="15880" actId="20577"/>
          <ac:spMkLst>
            <pc:docMk/>
            <pc:sldMk cId="736860023" sldId="286"/>
            <ac:spMk id="5" creationId="{764F0DB7-4C96-BE43-65BD-42163EB9FF30}"/>
          </ac:spMkLst>
        </pc:spChg>
        <pc:spChg chg="add mod">
          <ac:chgData name="Ditchen, Mary" userId="ba936aea-9d95-4773-aed3-cb423f63bff6" providerId="ADAL" clId="{B7BCF1B4-53A5-364E-84D3-D2D83E063D2D}" dt="2025-08-04T06:37:22.083" v="280"/>
          <ac:spMkLst>
            <pc:docMk/>
            <pc:sldMk cId="736860023" sldId="286"/>
            <ac:spMk id="15" creationId="{3EB4B168-A1BD-1622-C636-71D7229050BE}"/>
          </ac:spMkLst>
        </pc:spChg>
        <pc:graphicFrameChg chg="add mod">
          <ac:chgData name="Ditchen, Mary" userId="ba936aea-9d95-4773-aed3-cb423f63bff6" providerId="ADAL" clId="{B7BCF1B4-53A5-364E-84D3-D2D83E063D2D}" dt="2025-08-05T08:31:59.321" v="17482" actId="12100"/>
          <ac:graphicFrameMkLst>
            <pc:docMk/>
            <pc:sldMk cId="736860023" sldId="286"/>
            <ac:graphicFrameMk id="17" creationId="{3E07593E-E6BD-85F0-043A-47436D94A023}"/>
          </ac:graphicFrameMkLst>
        </pc:graphicFrameChg>
        <pc:picChg chg="add mod">
          <ac:chgData name="Ditchen, Mary" userId="ba936aea-9d95-4773-aed3-cb423f63bff6" providerId="ADAL" clId="{B7BCF1B4-53A5-364E-84D3-D2D83E063D2D}" dt="2025-08-04T06:37:22.083" v="280"/>
          <ac:picMkLst>
            <pc:docMk/>
            <pc:sldMk cId="736860023" sldId="286"/>
            <ac:picMk id="12" creationId="{61FC8C93-2DF2-87C5-9F9C-D0F30586CBE1}"/>
          </ac:picMkLst>
        </pc:picChg>
        <pc:picChg chg="add mod">
          <ac:chgData name="Ditchen, Mary" userId="ba936aea-9d95-4773-aed3-cb423f63bff6" providerId="ADAL" clId="{B7BCF1B4-53A5-364E-84D3-D2D83E063D2D}" dt="2025-08-04T06:37:22.083" v="280"/>
          <ac:picMkLst>
            <pc:docMk/>
            <pc:sldMk cId="736860023" sldId="286"/>
            <ac:picMk id="13" creationId="{F7BD048C-2C2A-12A3-5230-4A0ED15F5000}"/>
          </ac:picMkLst>
        </pc:picChg>
        <pc:picChg chg="add mod">
          <ac:chgData name="Ditchen, Mary" userId="ba936aea-9d95-4773-aed3-cb423f63bff6" providerId="ADAL" clId="{B7BCF1B4-53A5-364E-84D3-D2D83E063D2D}" dt="2025-08-04T06:37:22.083" v="280"/>
          <ac:picMkLst>
            <pc:docMk/>
            <pc:sldMk cId="736860023" sldId="286"/>
            <ac:picMk id="14" creationId="{00A2A0C4-9137-B995-98BD-0E47AA37D718}"/>
          </ac:picMkLst>
        </pc:picChg>
      </pc:sldChg>
      <pc:sldChg chg="addSp delSp modSp mod">
        <pc:chgData name="Ditchen, Mary" userId="ba936aea-9d95-4773-aed3-cb423f63bff6" providerId="ADAL" clId="{B7BCF1B4-53A5-364E-84D3-D2D83E063D2D}" dt="2025-08-05T08:33:52.044" v="17522" actId="1037"/>
        <pc:sldMkLst>
          <pc:docMk/>
          <pc:sldMk cId="523217743" sldId="287"/>
        </pc:sldMkLst>
        <pc:spChg chg="add mod">
          <ac:chgData name="Ditchen, Mary" userId="ba936aea-9d95-4773-aed3-cb423f63bff6" providerId="ADAL" clId="{B7BCF1B4-53A5-364E-84D3-D2D83E063D2D}" dt="2025-08-05T08:33:52.044" v="17522" actId="1037"/>
          <ac:spMkLst>
            <pc:docMk/>
            <pc:sldMk cId="523217743" sldId="287"/>
            <ac:spMk id="6" creationId="{46157A85-086F-7EC2-E487-0259B4C58CC5}"/>
          </ac:spMkLst>
        </pc:spChg>
        <pc:spChg chg="add mod">
          <ac:chgData name="Ditchen, Mary" userId="ba936aea-9d95-4773-aed3-cb423f63bff6" providerId="ADAL" clId="{B7BCF1B4-53A5-364E-84D3-D2D83E063D2D}" dt="2025-08-05T06:59:06.674" v="16151" actId="14100"/>
          <ac:spMkLst>
            <pc:docMk/>
            <pc:sldMk cId="523217743" sldId="287"/>
            <ac:spMk id="7" creationId="{42322404-0E16-DDB7-DBE0-A7B18EC5FE8D}"/>
          </ac:spMkLst>
        </pc:spChg>
        <pc:graphicFrameChg chg="add mod modGraphic">
          <ac:chgData name="Ditchen, Mary" userId="ba936aea-9d95-4773-aed3-cb423f63bff6" providerId="ADAL" clId="{B7BCF1B4-53A5-364E-84D3-D2D83E063D2D}" dt="2025-08-05T06:58:39.340" v="16149" actId="1076"/>
          <ac:graphicFrameMkLst>
            <pc:docMk/>
            <pc:sldMk cId="523217743" sldId="287"/>
            <ac:graphicFrameMk id="8" creationId="{F07F9843-833B-EA8E-8353-0E926AF630BA}"/>
          </ac:graphicFrameMkLst>
        </pc:graphicFrameChg>
        <pc:picChg chg="add mod">
          <ac:chgData name="Ditchen, Mary" userId="ba936aea-9d95-4773-aed3-cb423f63bff6" providerId="ADAL" clId="{B7BCF1B4-53A5-364E-84D3-D2D83E063D2D}" dt="2025-08-05T06:58:39.340" v="16149" actId="1076"/>
          <ac:picMkLst>
            <pc:docMk/>
            <pc:sldMk cId="523217743" sldId="287"/>
            <ac:picMk id="14" creationId="{F996CE3B-E51A-3697-DAF0-6913F3DDF1C6}"/>
          </ac:picMkLst>
        </pc:picChg>
      </pc:sldChg>
      <pc:sldChg chg="addSp delSp modSp mod modNotesTx">
        <pc:chgData name="Ditchen, Mary" userId="ba936aea-9d95-4773-aed3-cb423f63bff6" providerId="ADAL" clId="{B7BCF1B4-53A5-364E-84D3-D2D83E063D2D}" dt="2025-08-05T08:34:03.421" v="17524"/>
        <pc:sldMkLst>
          <pc:docMk/>
          <pc:sldMk cId="2167443085" sldId="288"/>
        </pc:sldMkLst>
        <pc:spChg chg="add mod">
          <ac:chgData name="Ditchen, Mary" userId="ba936aea-9d95-4773-aed3-cb423f63bff6" providerId="ADAL" clId="{B7BCF1B4-53A5-364E-84D3-D2D83E063D2D}" dt="2025-08-05T07:00:15.887" v="16197" actId="20577"/>
          <ac:spMkLst>
            <pc:docMk/>
            <pc:sldMk cId="2167443085" sldId="288"/>
            <ac:spMk id="9" creationId="{3E2B4B64-3B0A-115A-30A7-8E67207A9CF3}"/>
          </ac:spMkLst>
        </pc:spChg>
        <pc:spChg chg="add mod">
          <ac:chgData name="Ditchen, Mary" userId="ba936aea-9d95-4773-aed3-cb423f63bff6" providerId="ADAL" clId="{B7BCF1B4-53A5-364E-84D3-D2D83E063D2D}" dt="2025-08-05T08:34:03.421" v="17524"/>
          <ac:spMkLst>
            <pc:docMk/>
            <pc:sldMk cId="2167443085" sldId="288"/>
            <ac:spMk id="12" creationId="{CECA2230-2334-1C8C-015F-C135BA5E2EC5}"/>
          </ac:spMkLst>
        </pc:spChg>
        <pc:graphicFrameChg chg="add mod">
          <ac:chgData name="Ditchen, Mary" userId="ba936aea-9d95-4773-aed3-cb423f63bff6" providerId="ADAL" clId="{B7BCF1B4-53A5-364E-84D3-D2D83E063D2D}" dt="2025-08-05T07:02:44.738" v="16247" actId="1035"/>
          <ac:graphicFrameMkLst>
            <pc:docMk/>
            <pc:sldMk cId="2167443085" sldId="288"/>
            <ac:graphicFrameMk id="10" creationId="{9315DBEF-9D41-EF8F-710B-372F47F511E6}"/>
          </ac:graphicFrameMkLst>
        </pc:graphicFrameChg>
        <pc:picChg chg="add mod">
          <ac:chgData name="Ditchen, Mary" userId="ba936aea-9d95-4773-aed3-cb423f63bff6" providerId="ADAL" clId="{B7BCF1B4-53A5-364E-84D3-D2D83E063D2D}" dt="2025-08-05T07:02:44.738" v="16247" actId="1035"/>
          <ac:picMkLst>
            <pc:docMk/>
            <pc:sldMk cId="2167443085" sldId="288"/>
            <ac:picMk id="14" creationId="{52699185-2C30-B117-CDD2-CBF10D90E1A4}"/>
          </ac:picMkLst>
        </pc:picChg>
      </pc:sldChg>
      <pc:sldChg chg="addSp delSp modSp mod">
        <pc:chgData name="Ditchen, Mary" userId="ba936aea-9d95-4773-aed3-cb423f63bff6" providerId="ADAL" clId="{B7BCF1B4-53A5-364E-84D3-D2D83E063D2D}" dt="2025-08-05T08:34:09.478" v="17526"/>
        <pc:sldMkLst>
          <pc:docMk/>
          <pc:sldMk cId="415554417" sldId="289"/>
        </pc:sldMkLst>
        <pc:spChg chg="add mod">
          <ac:chgData name="Ditchen, Mary" userId="ba936aea-9d95-4773-aed3-cb423f63bff6" providerId="ADAL" clId="{B7BCF1B4-53A5-364E-84D3-D2D83E063D2D}" dt="2025-08-05T07:03:35.782" v="16273" actId="20577"/>
          <ac:spMkLst>
            <pc:docMk/>
            <pc:sldMk cId="415554417" sldId="289"/>
            <ac:spMk id="7" creationId="{21047DCB-3199-9F14-737E-0DD9343F3FA1}"/>
          </ac:spMkLst>
        </pc:spChg>
        <pc:spChg chg="add mod">
          <ac:chgData name="Ditchen, Mary" userId="ba936aea-9d95-4773-aed3-cb423f63bff6" providerId="ADAL" clId="{B7BCF1B4-53A5-364E-84D3-D2D83E063D2D}" dt="2025-08-05T08:34:09.478" v="17526"/>
          <ac:spMkLst>
            <pc:docMk/>
            <pc:sldMk cId="415554417" sldId="289"/>
            <ac:spMk id="12" creationId="{6B161E66-2670-6863-B3A2-CBDC33B09C99}"/>
          </ac:spMkLst>
        </pc:spChg>
        <pc:graphicFrameChg chg="add mod modGraphic">
          <ac:chgData name="Ditchen, Mary" userId="ba936aea-9d95-4773-aed3-cb423f63bff6" providerId="ADAL" clId="{B7BCF1B4-53A5-364E-84D3-D2D83E063D2D}" dt="2025-08-05T07:06:57.649" v="16296" actId="20577"/>
          <ac:graphicFrameMkLst>
            <pc:docMk/>
            <pc:sldMk cId="415554417" sldId="289"/>
            <ac:graphicFrameMk id="10" creationId="{F2BCCB95-AB52-143E-E4B6-2421D39FEAB0}"/>
          </ac:graphicFrameMkLst>
        </pc:graphicFrameChg>
        <pc:picChg chg="add mod">
          <ac:chgData name="Ditchen, Mary" userId="ba936aea-9d95-4773-aed3-cb423f63bff6" providerId="ADAL" clId="{B7BCF1B4-53A5-364E-84D3-D2D83E063D2D}" dt="2025-08-05T07:04:07.897" v="16277" actId="1076"/>
          <ac:picMkLst>
            <pc:docMk/>
            <pc:sldMk cId="415554417" sldId="289"/>
            <ac:picMk id="14" creationId="{48AD3701-7E40-982B-AF29-8A39C7468227}"/>
          </ac:picMkLst>
        </pc:picChg>
      </pc:sldChg>
      <pc:sldChg chg="addSp delSp modSp mod">
        <pc:chgData name="Ditchen, Mary" userId="ba936aea-9d95-4773-aed3-cb423f63bff6" providerId="ADAL" clId="{B7BCF1B4-53A5-364E-84D3-D2D83E063D2D}" dt="2025-08-05T08:34:13.709" v="17528"/>
        <pc:sldMkLst>
          <pc:docMk/>
          <pc:sldMk cId="413097851" sldId="290"/>
        </pc:sldMkLst>
        <pc:spChg chg="add mod">
          <ac:chgData name="Ditchen, Mary" userId="ba936aea-9d95-4773-aed3-cb423f63bff6" providerId="ADAL" clId="{B7BCF1B4-53A5-364E-84D3-D2D83E063D2D}" dt="2025-08-05T07:23:13.286" v="16491" actId="20577"/>
          <ac:spMkLst>
            <pc:docMk/>
            <pc:sldMk cId="413097851" sldId="290"/>
            <ac:spMk id="9" creationId="{A2B50981-E435-A7FC-5BC8-972D627DE8EA}"/>
          </ac:spMkLst>
        </pc:spChg>
        <pc:spChg chg="add mod">
          <ac:chgData name="Ditchen, Mary" userId="ba936aea-9d95-4773-aed3-cb423f63bff6" providerId="ADAL" clId="{B7BCF1B4-53A5-364E-84D3-D2D83E063D2D}" dt="2025-08-05T08:34:13.709" v="17528"/>
          <ac:spMkLst>
            <pc:docMk/>
            <pc:sldMk cId="413097851" sldId="290"/>
            <ac:spMk id="14" creationId="{CDE62B9B-7B8D-1F52-4E93-C91DF89A21D6}"/>
          </ac:spMkLst>
        </pc:spChg>
        <pc:graphicFrameChg chg="add mod">
          <ac:chgData name="Ditchen, Mary" userId="ba936aea-9d95-4773-aed3-cb423f63bff6" providerId="ADAL" clId="{B7BCF1B4-53A5-364E-84D3-D2D83E063D2D}" dt="2025-08-05T07:13:35.347" v="16383" actId="1037"/>
          <ac:graphicFrameMkLst>
            <pc:docMk/>
            <pc:sldMk cId="413097851" sldId="290"/>
            <ac:graphicFrameMk id="12" creationId="{476740E4-1F57-4579-DACC-DC26D9A94C60}"/>
          </ac:graphicFrameMkLst>
        </pc:graphicFrameChg>
        <pc:picChg chg="add mod">
          <ac:chgData name="Ditchen, Mary" userId="ba936aea-9d95-4773-aed3-cb423f63bff6" providerId="ADAL" clId="{B7BCF1B4-53A5-364E-84D3-D2D83E063D2D}" dt="2025-08-05T07:13:35.347" v="16383" actId="1037"/>
          <ac:picMkLst>
            <pc:docMk/>
            <pc:sldMk cId="413097851" sldId="290"/>
            <ac:picMk id="16" creationId="{C4E8285A-BFFD-AC14-9040-709976350235}"/>
          </ac:picMkLst>
        </pc:picChg>
      </pc:sldChg>
      <pc:sldChg chg="addSp delSp modSp mod">
        <pc:chgData name="Ditchen, Mary" userId="ba936aea-9d95-4773-aed3-cb423f63bff6" providerId="ADAL" clId="{B7BCF1B4-53A5-364E-84D3-D2D83E063D2D}" dt="2025-08-05T08:34:34.498" v="17541" actId="1038"/>
        <pc:sldMkLst>
          <pc:docMk/>
          <pc:sldMk cId="1654954364" sldId="291"/>
        </pc:sldMkLst>
        <pc:spChg chg="add mod">
          <ac:chgData name="Ditchen, Mary" userId="ba936aea-9d95-4773-aed3-cb423f63bff6" providerId="ADAL" clId="{B7BCF1B4-53A5-364E-84D3-D2D83E063D2D}" dt="2025-08-05T07:24:28.213" v="16547" actId="1038"/>
          <ac:spMkLst>
            <pc:docMk/>
            <pc:sldMk cId="1654954364" sldId="291"/>
            <ac:spMk id="7" creationId="{A890BEB2-6E82-C7A6-E07B-A79BA489301C}"/>
          </ac:spMkLst>
        </pc:spChg>
        <pc:spChg chg="add mod">
          <ac:chgData name="Ditchen, Mary" userId="ba936aea-9d95-4773-aed3-cb423f63bff6" providerId="ADAL" clId="{B7BCF1B4-53A5-364E-84D3-D2D83E063D2D}" dt="2025-08-05T08:34:34.498" v="17541" actId="1038"/>
          <ac:spMkLst>
            <pc:docMk/>
            <pc:sldMk cId="1654954364" sldId="291"/>
            <ac:spMk id="11" creationId="{7AFFAB8E-5CB3-3FA2-BFA3-DE35AD3E069E}"/>
          </ac:spMkLst>
        </pc:spChg>
        <pc:spChg chg="add mod">
          <ac:chgData name="Ditchen, Mary" userId="ba936aea-9d95-4773-aed3-cb423f63bff6" providerId="ADAL" clId="{B7BCF1B4-53A5-364E-84D3-D2D83E063D2D}" dt="2025-08-04T07:20:12.865" v="335"/>
          <ac:spMkLst>
            <pc:docMk/>
            <pc:sldMk cId="1654954364" sldId="291"/>
            <ac:spMk id="15" creationId="{821CD281-BDA8-4F7A-9E9F-3A2E9A042EEE}"/>
          </ac:spMkLst>
        </pc:spChg>
        <pc:graphicFrameChg chg="add mod">
          <ac:chgData name="Ditchen, Mary" userId="ba936aea-9d95-4773-aed3-cb423f63bff6" providerId="ADAL" clId="{B7BCF1B4-53A5-364E-84D3-D2D83E063D2D}" dt="2025-08-05T07:30:36.551" v="16605" actId="1038"/>
          <ac:graphicFrameMkLst>
            <pc:docMk/>
            <pc:sldMk cId="1654954364" sldId="291"/>
            <ac:graphicFrameMk id="10" creationId="{95B15F03-6E47-9B31-276E-768B2D8B1BA5}"/>
          </ac:graphicFrameMkLst>
        </pc:graphicFrameChg>
        <pc:picChg chg="add mod">
          <ac:chgData name="Ditchen, Mary" userId="ba936aea-9d95-4773-aed3-cb423f63bff6" providerId="ADAL" clId="{B7BCF1B4-53A5-364E-84D3-D2D83E063D2D}" dt="2025-08-05T07:29:45.543" v="16586" actId="167"/>
          <ac:picMkLst>
            <pc:docMk/>
            <pc:sldMk cId="1654954364" sldId="291"/>
            <ac:picMk id="14" creationId="{EEC0D9D5-016E-66FE-B941-23204D82ADC8}"/>
          </ac:picMkLst>
        </pc:picChg>
        <pc:picChg chg="add mod modCrop">
          <ac:chgData name="Ditchen, Mary" userId="ba936aea-9d95-4773-aed3-cb423f63bff6" providerId="ADAL" clId="{B7BCF1B4-53A5-364E-84D3-D2D83E063D2D}" dt="2025-08-04T18:04:38.395" v="2071" actId="732"/>
          <ac:picMkLst>
            <pc:docMk/>
            <pc:sldMk cId="1654954364" sldId="291"/>
            <ac:picMk id="17" creationId="{A41C78C0-B12B-133F-287D-A060A30B6CD8}"/>
          </ac:picMkLst>
        </pc:picChg>
      </pc:sldChg>
      <pc:sldChg chg="addSp delSp modSp del mod ord">
        <pc:chgData name="Ditchen, Mary" userId="ba936aea-9d95-4773-aed3-cb423f63bff6" providerId="ADAL" clId="{B7BCF1B4-53A5-364E-84D3-D2D83E063D2D}" dt="2025-08-05T09:17:46.523" v="18427" actId="2696"/>
        <pc:sldMkLst>
          <pc:docMk/>
          <pc:sldMk cId="279788679" sldId="292"/>
        </pc:sldMkLst>
      </pc:sldChg>
      <pc:sldChg chg="del">
        <pc:chgData name="Ditchen, Mary" userId="ba936aea-9d95-4773-aed3-cb423f63bff6" providerId="ADAL" clId="{B7BCF1B4-53A5-364E-84D3-D2D83E063D2D}" dt="2025-08-05T09:18:04.603" v="18429" actId="2696"/>
        <pc:sldMkLst>
          <pc:docMk/>
          <pc:sldMk cId="3301584662" sldId="293"/>
        </pc:sldMkLst>
      </pc:sldChg>
      <pc:sldChg chg="add del">
        <pc:chgData name="Ditchen, Mary" userId="ba936aea-9d95-4773-aed3-cb423f63bff6" providerId="ADAL" clId="{B7BCF1B4-53A5-364E-84D3-D2D83E063D2D}" dt="2025-08-04T04:27:59.481" v="181" actId="2696"/>
        <pc:sldMkLst>
          <pc:docMk/>
          <pc:sldMk cId="1696669942" sldId="294"/>
        </pc:sldMkLst>
      </pc:sldChg>
      <pc:sldChg chg="addSp delSp modSp add mod">
        <pc:chgData name="Ditchen, Mary" userId="ba936aea-9d95-4773-aed3-cb423f63bff6" providerId="ADAL" clId="{B7BCF1B4-53A5-364E-84D3-D2D83E063D2D}" dt="2025-08-05T05:45:34.938" v="15225" actId="12100"/>
        <pc:sldMkLst>
          <pc:docMk/>
          <pc:sldMk cId="429236921" sldId="295"/>
        </pc:sldMkLst>
        <pc:spChg chg="add mod">
          <ac:chgData name="Ditchen, Mary" userId="ba936aea-9d95-4773-aed3-cb423f63bff6" providerId="ADAL" clId="{B7BCF1B4-53A5-364E-84D3-D2D83E063D2D}" dt="2025-08-05T05:14:03.939" v="14445"/>
          <ac:spMkLst>
            <pc:docMk/>
            <pc:sldMk cId="429236921" sldId="295"/>
            <ac:spMk id="7" creationId="{9CF9D567-CEFD-93DD-CD34-51EC0A856E37}"/>
          </ac:spMkLst>
        </pc:spChg>
        <pc:spChg chg="add mod">
          <ac:chgData name="Ditchen, Mary" userId="ba936aea-9d95-4773-aed3-cb423f63bff6" providerId="ADAL" clId="{B7BCF1B4-53A5-364E-84D3-D2D83E063D2D}" dt="2025-08-05T05:15:30.737" v="14507" actId="20577"/>
          <ac:spMkLst>
            <pc:docMk/>
            <pc:sldMk cId="429236921" sldId="295"/>
            <ac:spMk id="8" creationId="{B42AEB15-7D39-D446-00A2-171B488EA1D3}"/>
          </ac:spMkLst>
        </pc:spChg>
        <pc:spChg chg="add mod">
          <ac:chgData name="Ditchen, Mary" userId="ba936aea-9d95-4773-aed3-cb423f63bff6" providerId="ADAL" clId="{B7BCF1B4-53A5-364E-84D3-D2D83E063D2D}" dt="2025-08-05T05:30:37.134" v="15066" actId="113"/>
          <ac:spMkLst>
            <pc:docMk/>
            <pc:sldMk cId="429236921" sldId="295"/>
            <ac:spMk id="10" creationId="{24C24D51-90B6-9E05-A6F2-F141A351D2F6}"/>
          </ac:spMkLst>
        </pc:spChg>
        <pc:graphicFrameChg chg="add mod modGraphic">
          <ac:chgData name="Ditchen, Mary" userId="ba936aea-9d95-4773-aed3-cb423f63bff6" providerId="ADAL" clId="{B7BCF1B4-53A5-364E-84D3-D2D83E063D2D}" dt="2025-08-05T05:45:34.938" v="15225" actId="12100"/>
          <ac:graphicFrameMkLst>
            <pc:docMk/>
            <pc:sldMk cId="429236921" sldId="295"/>
            <ac:graphicFrameMk id="19" creationId="{0789F469-7C8F-33AB-407C-9CD8D455560F}"/>
          </ac:graphicFrameMkLst>
        </pc:graphicFrameChg>
        <pc:picChg chg="add mod">
          <ac:chgData name="Ditchen, Mary" userId="ba936aea-9d95-4773-aed3-cb423f63bff6" providerId="ADAL" clId="{B7BCF1B4-53A5-364E-84D3-D2D83E063D2D}" dt="2025-08-05T05:28:27.383" v="15042" actId="1076"/>
          <ac:picMkLst>
            <pc:docMk/>
            <pc:sldMk cId="429236921" sldId="295"/>
            <ac:picMk id="4" creationId="{B30B1407-0C9D-DBFA-3429-6F67A5011241}"/>
          </ac:picMkLst>
        </pc:picChg>
      </pc:sldChg>
      <pc:sldChg chg="addSp delSp modSp add mod modNotesTx">
        <pc:chgData name="Ditchen, Mary" userId="ba936aea-9d95-4773-aed3-cb423f63bff6" providerId="ADAL" clId="{B7BCF1B4-53A5-364E-84D3-D2D83E063D2D}" dt="2025-08-05T09:38:26.719" v="18459" actId="20577"/>
        <pc:sldMkLst>
          <pc:docMk/>
          <pc:sldMk cId="35928188" sldId="296"/>
        </pc:sldMkLst>
        <pc:spChg chg="add mod">
          <ac:chgData name="Ditchen, Mary" userId="ba936aea-9d95-4773-aed3-cb423f63bff6" providerId="ADAL" clId="{B7BCF1B4-53A5-364E-84D3-D2D83E063D2D}" dt="2025-08-05T06:32:02.169" v="15775"/>
          <ac:spMkLst>
            <pc:docMk/>
            <pc:sldMk cId="35928188" sldId="296"/>
            <ac:spMk id="4" creationId="{900A151D-F3C7-99BD-9B2F-408BA1CB2452}"/>
          </ac:spMkLst>
        </pc:spChg>
        <pc:spChg chg="add mod">
          <ac:chgData name="Ditchen, Mary" userId="ba936aea-9d95-4773-aed3-cb423f63bff6" providerId="ADAL" clId="{B7BCF1B4-53A5-364E-84D3-D2D83E063D2D}" dt="2025-08-05T06:34:29.997" v="15812" actId="1076"/>
          <ac:spMkLst>
            <pc:docMk/>
            <pc:sldMk cId="35928188" sldId="296"/>
            <ac:spMk id="11" creationId="{8AD22F26-B144-7A50-088D-905E7C8DD7AC}"/>
          </ac:spMkLst>
        </pc:spChg>
        <pc:graphicFrameChg chg="add mod">
          <ac:chgData name="Ditchen, Mary" userId="ba936aea-9d95-4773-aed3-cb423f63bff6" providerId="ADAL" clId="{B7BCF1B4-53A5-364E-84D3-D2D83E063D2D}" dt="2025-08-05T06:37:32.544" v="15846" actId="1036"/>
          <ac:graphicFrameMkLst>
            <pc:docMk/>
            <pc:sldMk cId="35928188" sldId="296"/>
            <ac:graphicFrameMk id="10" creationId="{1CAFE400-4A1D-B9F6-CB18-1CFEC9F79EDF}"/>
          </ac:graphicFrameMkLst>
        </pc:graphicFrameChg>
      </pc:sldChg>
      <pc:sldChg chg="addSp delSp modSp add del mod ord modNotesTx">
        <pc:chgData name="Ditchen, Mary" userId="ba936aea-9d95-4773-aed3-cb423f63bff6" providerId="ADAL" clId="{B7BCF1B4-53A5-364E-84D3-D2D83E063D2D}" dt="2025-08-05T09:14:02.449" v="18301" actId="2696"/>
        <pc:sldMkLst>
          <pc:docMk/>
          <pc:sldMk cId="3054765155" sldId="297"/>
        </pc:sldMkLst>
      </pc:sldChg>
      <pc:sldChg chg="modSp add del mod">
        <pc:chgData name="Ditchen, Mary" userId="ba936aea-9d95-4773-aed3-cb423f63bff6" providerId="ADAL" clId="{B7BCF1B4-53A5-364E-84D3-D2D83E063D2D}" dt="2025-08-04T23:03:06.059" v="3831" actId="2696"/>
        <pc:sldMkLst>
          <pc:docMk/>
          <pc:sldMk cId="1100501462" sldId="298"/>
        </pc:sldMkLst>
      </pc:sldChg>
      <pc:sldChg chg="addSp delSp modSp add mod">
        <pc:chgData name="Ditchen, Mary" userId="ba936aea-9d95-4773-aed3-cb423f63bff6" providerId="ADAL" clId="{B7BCF1B4-53A5-364E-84D3-D2D83E063D2D}" dt="2025-08-05T05:52:10.826" v="15248" actId="14100"/>
        <pc:sldMkLst>
          <pc:docMk/>
          <pc:sldMk cId="2060822802" sldId="299"/>
        </pc:sldMkLst>
        <pc:spChg chg="add mod">
          <ac:chgData name="Ditchen, Mary" userId="ba936aea-9d95-4773-aed3-cb423f63bff6" providerId="ADAL" clId="{B7BCF1B4-53A5-364E-84D3-D2D83E063D2D}" dt="2025-08-05T05:32:33.016" v="15068"/>
          <ac:spMkLst>
            <pc:docMk/>
            <pc:sldMk cId="2060822802" sldId="299"/>
            <ac:spMk id="9" creationId="{65936EE0-58A9-154C-9FD4-A5096F32826B}"/>
          </ac:spMkLst>
        </pc:spChg>
        <pc:spChg chg="add mod">
          <ac:chgData name="Ditchen, Mary" userId="ba936aea-9d95-4773-aed3-cb423f63bff6" providerId="ADAL" clId="{B7BCF1B4-53A5-364E-84D3-D2D83E063D2D}" dt="2025-08-05T05:52:10.826" v="15248" actId="14100"/>
          <ac:spMkLst>
            <pc:docMk/>
            <pc:sldMk cId="2060822802" sldId="299"/>
            <ac:spMk id="10" creationId="{1633374A-345E-EA17-C41D-E7A11BACFE2E}"/>
          </ac:spMkLst>
        </pc:spChg>
        <pc:graphicFrameChg chg="add mod modGraphic">
          <ac:chgData name="Ditchen, Mary" userId="ba936aea-9d95-4773-aed3-cb423f63bff6" providerId="ADAL" clId="{B7BCF1B4-53A5-364E-84D3-D2D83E063D2D}" dt="2025-08-05T05:50:22.467" v="15239" actId="12788"/>
          <ac:graphicFrameMkLst>
            <pc:docMk/>
            <pc:sldMk cId="2060822802" sldId="299"/>
            <ac:graphicFrameMk id="15" creationId="{3BB3E42F-13AA-9811-03AF-B1FF0A9770B3}"/>
          </ac:graphicFrameMkLst>
        </pc:graphicFrameChg>
      </pc:sldChg>
      <pc:sldChg chg="addSp delSp modSp add mod modNotesTx">
        <pc:chgData name="Ditchen, Mary" userId="ba936aea-9d95-4773-aed3-cb423f63bff6" providerId="ADAL" clId="{B7BCF1B4-53A5-364E-84D3-D2D83E063D2D}" dt="2025-08-05T09:38:43.809" v="18464" actId="20577"/>
        <pc:sldMkLst>
          <pc:docMk/>
          <pc:sldMk cId="3525909894" sldId="300"/>
        </pc:sldMkLst>
        <pc:spChg chg="add mod">
          <ac:chgData name="Ditchen, Mary" userId="ba936aea-9d95-4773-aed3-cb423f63bff6" providerId="ADAL" clId="{B7BCF1B4-53A5-364E-84D3-D2D83E063D2D}" dt="2025-08-05T08:16:23.931" v="17108" actId="1038"/>
          <ac:spMkLst>
            <pc:docMk/>
            <pc:sldMk cId="3525909894" sldId="300"/>
            <ac:spMk id="10" creationId="{A874694B-EBDF-BBDA-D166-B8A9B188C8DB}"/>
          </ac:spMkLst>
        </pc:spChg>
        <pc:spChg chg="mod">
          <ac:chgData name="Ditchen, Mary" userId="ba936aea-9d95-4773-aed3-cb423f63bff6" providerId="ADAL" clId="{B7BCF1B4-53A5-364E-84D3-D2D83E063D2D}" dt="2025-08-05T08:16:23.931" v="17108" actId="1038"/>
          <ac:spMkLst>
            <pc:docMk/>
            <pc:sldMk cId="3525909894" sldId="300"/>
            <ac:spMk id="12" creationId="{77AEC359-E705-2427-CCC7-392970A0C252}"/>
          </ac:spMkLst>
        </pc:spChg>
        <pc:graphicFrameChg chg="add mod modGraphic">
          <ac:chgData name="Ditchen, Mary" userId="ba936aea-9d95-4773-aed3-cb423f63bff6" providerId="ADAL" clId="{B7BCF1B4-53A5-364E-84D3-D2D83E063D2D}" dt="2025-08-05T08:16:37.563" v="17114" actId="1035"/>
          <ac:graphicFrameMkLst>
            <pc:docMk/>
            <pc:sldMk cId="3525909894" sldId="300"/>
            <ac:graphicFrameMk id="8" creationId="{2F15ED90-0C68-4E19-1961-52A295FABAC6}"/>
          </ac:graphicFrameMkLst>
        </pc:graphicFrameChg>
        <pc:graphicFrameChg chg="add mod modGraphic">
          <ac:chgData name="Ditchen, Mary" userId="ba936aea-9d95-4773-aed3-cb423f63bff6" providerId="ADAL" clId="{B7BCF1B4-53A5-364E-84D3-D2D83E063D2D}" dt="2025-08-05T08:16:37.563" v="17114" actId="1035"/>
          <ac:graphicFrameMkLst>
            <pc:docMk/>
            <pc:sldMk cId="3525909894" sldId="300"/>
            <ac:graphicFrameMk id="9" creationId="{88604C79-6328-F157-55D0-51DF4989214B}"/>
          </ac:graphicFrameMkLst>
        </pc:graphicFrameChg>
        <pc:picChg chg="add mod">
          <ac:chgData name="Ditchen, Mary" userId="ba936aea-9d95-4773-aed3-cb423f63bff6" providerId="ADAL" clId="{B7BCF1B4-53A5-364E-84D3-D2D83E063D2D}" dt="2025-08-05T08:16:47.305" v="17116" actId="1035"/>
          <ac:picMkLst>
            <pc:docMk/>
            <pc:sldMk cId="3525909894" sldId="300"/>
            <ac:picMk id="16" creationId="{B66D7434-D4AE-FA46-20DF-D9AB30C00DD5}"/>
          </ac:picMkLst>
        </pc:picChg>
        <pc:picChg chg="add mod">
          <ac:chgData name="Ditchen, Mary" userId="ba936aea-9d95-4773-aed3-cb423f63bff6" providerId="ADAL" clId="{B7BCF1B4-53A5-364E-84D3-D2D83E063D2D}" dt="2025-08-05T08:16:47.305" v="17116" actId="1035"/>
          <ac:picMkLst>
            <pc:docMk/>
            <pc:sldMk cId="3525909894" sldId="300"/>
            <ac:picMk id="18" creationId="{8918C490-D3BC-EAD6-9881-2DBEFF1F1509}"/>
          </ac:picMkLst>
        </pc:picChg>
        <pc:picChg chg="add mod">
          <ac:chgData name="Ditchen, Mary" userId="ba936aea-9d95-4773-aed3-cb423f63bff6" providerId="ADAL" clId="{B7BCF1B4-53A5-364E-84D3-D2D83E063D2D}" dt="2025-08-05T08:16:47.305" v="17116" actId="1035"/>
          <ac:picMkLst>
            <pc:docMk/>
            <pc:sldMk cId="3525909894" sldId="300"/>
            <ac:picMk id="20" creationId="{A0414D4D-54FC-4968-51EC-995E91AF4D47}"/>
          </ac:picMkLst>
        </pc:picChg>
        <pc:picChg chg="add mod modCrop">
          <ac:chgData name="Ditchen, Mary" userId="ba936aea-9d95-4773-aed3-cb423f63bff6" providerId="ADAL" clId="{B7BCF1B4-53A5-364E-84D3-D2D83E063D2D}" dt="2025-08-05T08:20:57.191" v="17155" actId="1038"/>
          <ac:picMkLst>
            <pc:docMk/>
            <pc:sldMk cId="3525909894" sldId="300"/>
            <ac:picMk id="22" creationId="{AA5E6450-769E-AD13-E651-16527DDD3C6A}"/>
          </ac:picMkLst>
        </pc:picChg>
        <pc:picChg chg="add mod modCrop">
          <ac:chgData name="Ditchen, Mary" userId="ba936aea-9d95-4773-aed3-cb423f63bff6" providerId="ADAL" clId="{B7BCF1B4-53A5-364E-84D3-D2D83E063D2D}" dt="2025-08-05T08:21:11.210" v="17159" actId="1038"/>
          <ac:picMkLst>
            <pc:docMk/>
            <pc:sldMk cId="3525909894" sldId="300"/>
            <ac:picMk id="24" creationId="{C52D71B5-AB85-701B-6C90-C03BE0AB7A18}"/>
          </ac:picMkLst>
        </pc:picChg>
        <pc:picChg chg="add mod modCrop">
          <ac:chgData name="Ditchen, Mary" userId="ba936aea-9d95-4773-aed3-cb423f63bff6" providerId="ADAL" clId="{B7BCF1B4-53A5-364E-84D3-D2D83E063D2D}" dt="2025-08-05T08:20:57.191" v="17155" actId="1038"/>
          <ac:picMkLst>
            <pc:docMk/>
            <pc:sldMk cId="3525909894" sldId="300"/>
            <ac:picMk id="26" creationId="{CE469940-6064-89FD-3C65-14D5C4BB3E5E}"/>
          </ac:picMkLst>
        </pc:picChg>
      </pc:sldChg>
      <pc:sldChg chg="addSp delSp modSp add mod modNotesTx">
        <pc:chgData name="Ditchen, Mary" userId="ba936aea-9d95-4773-aed3-cb423f63bff6" providerId="ADAL" clId="{B7BCF1B4-53A5-364E-84D3-D2D83E063D2D}" dt="2025-08-05T08:31:18.217" v="17480" actId="478"/>
        <pc:sldMkLst>
          <pc:docMk/>
          <pc:sldMk cId="2051018996" sldId="301"/>
        </pc:sldMkLst>
        <pc:spChg chg="add mod">
          <ac:chgData name="Ditchen, Mary" userId="ba936aea-9d95-4773-aed3-cb423f63bff6" providerId="ADAL" clId="{B7BCF1B4-53A5-364E-84D3-D2D83E063D2D}" dt="2025-08-05T08:27:51.920" v="17355" actId="1076"/>
          <ac:spMkLst>
            <pc:docMk/>
            <pc:sldMk cId="2051018996" sldId="301"/>
            <ac:spMk id="8" creationId="{3387CA9C-EDD0-9A33-7561-7A6269C38783}"/>
          </ac:spMkLst>
        </pc:spChg>
        <pc:spChg chg="add mod">
          <ac:chgData name="Ditchen, Mary" userId="ba936aea-9d95-4773-aed3-cb423f63bff6" providerId="ADAL" clId="{B7BCF1B4-53A5-364E-84D3-D2D83E063D2D}" dt="2025-08-05T08:31:14.226" v="17479" actId="20577"/>
          <ac:spMkLst>
            <pc:docMk/>
            <pc:sldMk cId="2051018996" sldId="301"/>
            <ac:spMk id="13" creationId="{80D39755-7B1F-DDE5-0EDA-F7162BBCAC54}"/>
          </ac:spMkLst>
        </pc:spChg>
        <pc:graphicFrameChg chg="add mod">
          <ac:chgData name="Ditchen, Mary" userId="ba936aea-9d95-4773-aed3-cb423f63bff6" providerId="ADAL" clId="{B7BCF1B4-53A5-364E-84D3-D2D83E063D2D}" dt="2025-08-05T08:30:27.249" v="17416" actId="1076"/>
          <ac:graphicFrameMkLst>
            <pc:docMk/>
            <pc:sldMk cId="2051018996" sldId="301"/>
            <ac:graphicFrameMk id="9" creationId="{D5CF846A-C6F2-AE73-EFDE-E9C3161B4C43}"/>
          </ac:graphicFrameMkLst>
        </pc:graphicFrameChg>
      </pc:sldChg>
      <pc:sldChg chg="addSp modSp add del mod ord">
        <pc:chgData name="Ditchen, Mary" userId="ba936aea-9d95-4773-aed3-cb423f63bff6" providerId="ADAL" clId="{B7BCF1B4-53A5-364E-84D3-D2D83E063D2D}" dt="2025-08-05T09:17:57.038" v="18428" actId="2696"/>
        <pc:sldMkLst>
          <pc:docMk/>
          <pc:sldMk cId="4193332230" sldId="302"/>
        </pc:sldMkLst>
      </pc:sldChg>
      <pc:sldChg chg="addSp delSp modSp add mod">
        <pc:chgData name="Ditchen, Mary" userId="ba936aea-9d95-4773-aed3-cb423f63bff6" providerId="ADAL" clId="{B7BCF1B4-53A5-364E-84D3-D2D83E063D2D}" dt="2025-08-05T09:17:16.638" v="18425" actId="1036"/>
        <pc:sldMkLst>
          <pc:docMk/>
          <pc:sldMk cId="2945080309" sldId="303"/>
        </pc:sldMkLst>
        <pc:spChg chg="mod">
          <ac:chgData name="Ditchen, Mary" userId="ba936aea-9d95-4773-aed3-cb423f63bff6" providerId="ADAL" clId="{B7BCF1B4-53A5-364E-84D3-D2D83E063D2D}" dt="2025-08-05T09:17:16.638" v="18425" actId="1036"/>
          <ac:spMkLst>
            <pc:docMk/>
            <pc:sldMk cId="2945080309" sldId="303"/>
            <ac:spMk id="2" creationId="{7047AE67-57AE-C2A2-40CB-8BA600E9F9E9}"/>
          </ac:spMkLst>
        </pc:spChg>
        <pc:spChg chg="add mod">
          <ac:chgData name="Ditchen, Mary" userId="ba936aea-9d95-4773-aed3-cb423f63bff6" providerId="ADAL" clId="{B7BCF1B4-53A5-364E-84D3-D2D83E063D2D}" dt="2025-08-04T22:40:13.098" v="3367" actId="20577"/>
          <ac:spMkLst>
            <pc:docMk/>
            <pc:sldMk cId="2945080309" sldId="303"/>
            <ac:spMk id="5" creationId="{48B49113-2B45-78C3-B78C-7341DBA9D976}"/>
          </ac:spMkLst>
        </pc:spChg>
        <pc:spChg chg="add mod">
          <ac:chgData name="Ditchen, Mary" userId="ba936aea-9d95-4773-aed3-cb423f63bff6" providerId="ADAL" clId="{B7BCF1B4-53A5-364E-84D3-D2D83E063D2D}" dt="2025-08-04T22:34:38.003" v="3095" actId="20577"/>
          <ac:spMkLst>
            <pc:docMk/>
            <pc:sldMk cId="2945080309" sldId="303"/>
            <ac:spMk id="8" creationId="{B99F2C55-2987-0190-698D-D1D7A212EDC5}"/>
          </ac:spMkLst>
        </pc:spChg>
      </pc:sldChg>
      <pc:sldChg chg="add">
        <pc:chgData name="Ditchen, Mary" userId="ba936aea-9d95-4773-aed3-cb423f63bff6" providerId="ADAL" clId="{B7BCF1B4-53A5-364E-84D3-D2D83E063D2D}" dt="2025-08-05T06:13:12.293" v="15650" actId="2890"/>
        <pc:sldMkLst>
          <pc:docMk/>
          <pc:sldMk cId="1758798758" sldId="304"/>
        </pc:sldMkLst>
      </pc:sldChg>
      <pc:sldChg chg="delSp add mod">
        <pc:chgData name="Ditchen, Mary" userId="ba936aea-9d95-4773-aed3-cb423f63bff6" providerId="ADAL" clId="{B7BCF1B4-53A5-364E-84D3-D2D83E063D2D}" dt="2025-08-05T06:14:17.402" v="15660" actId="478"/>
        <pc:sldMkLst>
          <pc:docMk/>
          <pc:sldMk cId="437827591" sldId="305"/>
        </pc:sldMkLst>
      </pc:sldChg>
      <pc:sldChg chg="add">
        <pc:chgData name="Ditchen, Mary" userId="ba936aea-9d95-4773-aed3-cb423f63bff6" providerId="ADAL" clId="{B7BCF1B4-53A5-364E-84D3-D2D83E063D2D}" dt="2025-08-05T06:13:44.810" v="15653" actId="2890"/>
        <pc:sldMkLst>
          <pc:docMk/>
          <pc:sldMk cId="1153588139" sldId="306"/>
        </pc:sldMkLst>
      </pc:sldChg>
      <pc:sldChg chg="add">
        <pc:chgData name="Ditchen, Mary" userId="ba936aea-9d95-4773-aed3-cb423f63bff6" providerId="ADAL" clId="{B7BCF1B4-53A5-364E-84D3-D2D83E063D2D}" dt="2025-08-05T06:13:57.816" v="15655" actId="2890"/>
        <pc:sldMkLst>
          <pc:docMk/>
          <pc:sldMk cId="240041985" sldId="307"/>
        </pc:sldMkLst>
      </pc:sldChg>
      <pc:sldChg chg="add">
        <pc:chgData name="Ditchen, Mary" userId="ba936aea-9d95-4773-aed3-cb423f63bff6" providerId="ADAL" clId="{B7BCF1B4-53A5-364E-84D3-D2D83E063D2D}" dt="2025-08-05T06:14:05.602" v="15657" actId="2890"/>
        <pc:sldMkLst>
          <pc:docMk/>
          <pc:sldMk cId="4090689467" sldId="308"/>
        </pc:sldMkLst>
      </pc:sldChg>
      <pc:sldChg chg="add">
        <pc:chgData name="Ditchen, Mary" userId="ba936aea-9d95-4773-aed3-cb423f63bff6" providerId="ADAL" clId="{B7BCF1B4-53A5-364E-84D3-D2D83E063D2D}" dt="2025-08-05T06:14:14.793" v="15659" actId="2890"/>
        <pc:sldMkLst>
          <pc:docMk/>
          <pc:sldMk cId="3359845203" sldId="309"/>
        </pc:sldMkLst>
      </pc:sldChg>
      <pc:sldChg chg="delSp add mod">
        <pc:chgData name="Ditchen, Mary" userId="ba936aea-9d95-4773-aed3-cb423f63bff6" providerId="ADAL" clId="{B7BCF1B4-53A5-364E-84D3-D2D83E063D2D}" dt="2025-08-05T06:14:36.337" v="15667" actId="478"/>
        <pc:sldMkLst>
          <pc:docMk/>
          <pc:sldMk cId="2611651787" sldId="310"/>
        </pc:sldMkLst>
      </pc:sldChg>
      <pc:sldChg chg="addSp delSp modSp add mod modNotesTx">
        <pc:chgData name="Ditchen, Mary" userId="ba936aea-9d95-4773-aed3-cb423f63bff6" providerId="ADAL" clId="{B7BCF1B4-53A5-364E-84D3-D2D83E063D2D}" dt="2025-08-05T09:41:00.652" v="18465" actId="20577"/>
        <pc:sldMkLst>
          <pc:docMk/>
          <pc:sldMk cId="1241539232" sldId="311"/>
        </pc:sldMkLst>
        <pc:spChg chg="add mod">
          <ac:chgData name="Ditchen, Mary" userId="ba936aea-9d95-4773-aed3-cb423f63bff6" providerId="ADAL" clId="{B7BCF1B4-53A5-364E-84D3-D2D83E063D2D}" dt="2025-08-05T07:22:01.883" v="16474" actId="113"/>
          <ac:spMkLst>
            <pc:docMk/>
            <pc:sldMk cId="1241539232" sldId="311"/>
            <ac:spMk id="2" creationId="{BC525277-837E-CB0D-C9AF-39CD9DD0053F}"/>
          </ac:spMkLst>
        </pc:spChg>
        <pc:spChg chg="add mod">
          <ac:chgData name="Ditchen, Mary" userId="ba936aea-9d95-4773-aed3-cb423f63bff6" providerId="ADAL" clId="{B7BCF1B4-53A5-364E-84D3-D2D83E063D2D}" dt="2025-08-05T07:21:45.670" v="16473" actId="12788"/>
          <ac:spMkLst>
            <pc:docMk/>
            <pc:sldMk cId="1241539232" sldId="311"/>
            <ac:spMk id="3" creationId="{59ED6BE7-DC41-6FBC-067B-61A183E81439}"/>
          </ac:spMkLst>
        </pc:spChg>
        <pc:spChg chg="add mod">
          <ac:chgData name="Ditchen, Mary" userId="ba936aea-9d95-4773-aed3-cb423f63bff6" providerId="ADAL" clId="{B7BCF1B4-53A5-364E-84D3-D2D83E063D2D}" dt="2025-08-05T08:34:17.840" v="17530"/>
          <ac:spMkLst>
            <pc:docMk/>
            <pc:sldMk cId="1241539232" sldId="311"/>
            <ac:spMk id="5" creationId="{68147B52-CECB-8DAE-CA6C-9295678FEE20}"/>
          </ac:spMkLst>
        </pc:spChg>
        <pc:spChg chg="mod">
          <ac:chgData name="Ditchen, Mary" userId="ba936aea-9d95-4773-aed3-cb423f63bff6" providerId="ADAL" clId="{B7BCF1B4-53A5-364E-84D3-D2D83E063D2D}" dt="2025-08-05T07:23:07.138" v="16482" actId="20577"/>
          <ac:spMkLst>
            <pc:docMk/>
            <pc:sldMk cId="1241539232" sldId="311"/>
            <ac:spMk id="9" creationId="{8FE29F20-CFAC-A44A-3696-274BAB5D4D2B}"/>
          </ac:spMkLst>
        </pc:spChg>
      </pc:sldChg>
      <pc:sldChg chg="addSp delSp modSp add mod setBg modNotesTx">
        <pc:chgData name="Ditchen, Mary" userId="ba936aea-9d95-4773-aed3-cb423f63bff6" providerId="ADAL" clId="{B7BCF1B4-53A5-364E-84D3-D2D83E063D2D}" dt="2025-08-12T14:55:01.893" v="18472" actId="20577"/>
        <pc:sldMkLst>
          <pc:docMk/>
          <pc:sldMk cId="988280966" sldId="312"/>
        </pc:sldMkLst>
        <pc:spChg chg="add mod">
          <ac:chgData name="Ditchen, Mary" userId="ba936aea-9d95-4773-aed3-cb423f63bff6" providerId="ADAL" clId="{B7BCF1B4-53A5-364E-84D3-D2D83E063D2D}" dt="2025-08-05T09:04:19.371" v="18161"/>
          <ac:spMkLst>
            <pc:docMk/>
            <pc:sldMk cId="988280966" sldId="312"/>
            <ac:spMk id="4" creationId="{19DB861B-A5F4-90DD-C743-CA02F7793DFD}"/>
          </ac:spMkLst>
        </pc:spChg>
        <pc:graphicFrameChg chg="add mod">
          <ac:chgData name="Ditchen, Mary" userId="ba936aea-9d95-4773-aed3-cb423f63bff6" providerId="ADAL" clId="{B7BCF1B4-53A5-364E-84D3-D2D83E063D2D}" dt="2025-08-05T09:04:56.698" v="18179" actId="1076"/>
          <ac:graphicFrameMkLst>
            <pc:docMk/>
            <pc:sldMk cId="988280966" sldId="312"/>
            <ac:graphicFrameMk id="2" creationId="{9BCBD7B4-30B8-61EE-FBAD-1706757D96A7}"/>
          </ac:graphicFrameMkLst>
        </pc:graphicFrameChg>
      </pc:sldChg>
      <pc:sldChg chg="delSp modSp add mod ord setBg">
        <pc:chgData name="Ditchen, Mary" userId="ba936aea-9d95-4773-aed3-cb423f63bff6" providerId="ADAL" clId="{B7BCF1B4-53A5-364E-84D3-D2D83E063D2D}" dt="2025-08-05T09:14:52.989" v="18315" actId="1035"/>
        <pc:sldMkLst>
          <pc:docMk/>
          <pc:sldMk cId="4201872728" sldId="313"/>
        </pc:sldMkLst>
        <pc:spChg chg="mod">
          <ac:chgData name="Ditchen, Mary" userId="ba936aea-9d95-4773-aed3-cb423f63bff6" providerId="ADAL" clId="{B7BCF1B4-53A5-364E-84D3-D2D83E063D2D}" dt="2025-08-05T09:14:52.989" v="18315" actId="1035"/>
          <ac:spMkLst>
            <pc:docMk/>
            <pc:sldMk cId="4201872728" sldId="313"/>
            <ac:spMk id="9" creationId="{94EA4950-2619-ECDE-0300-CF651A575571}"/>
          </ac:spMkLst>
        </pc:spChg>
      </pc:sldChg>
    </pc:docChg>
  </pc:docChgLst>
</pc:chgInfo>
</file>

<file path=ppt/diagrams/_rels/data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0D1D3-C911-6549-BB8E-B54E25C8F7AE}" type="doc">
      <dgm:prSet loTypeId="urn:microsoft.com/office/officeart/2005/8/layout/lProcess2" loCatId="icon" qsTypeId="urn:microsoft.com/office/officeart/2005/8/quickstyle/simple2" qsCatId="simple" csTypeId="urn:microsoft.com/office/officeart/2005/8/colors/colorful3" csCatId="colorful" phldr="1"/>
      <dgm:spPr/>
      <dgm:t>
        <a:bodyPr/>
        <a:lstStyle/>
        <a:p>
          <a:endParaRPr lang="en-US"/>
        </a:p>
      </dgm:t>
    </dgm:pt>
    <dgm:pt modelId="{E847D849-F10B-944F-AFEB-8FDF8CD5019A}">
      <dgm:prSet phldrT="[Text]"/>
      <dgm:spPr/>
      <dgm:t>
        <a:bodyPr/>
        <a:lstStyle/>
        <a:p>
          <a:r>
            <a:rPr lang="en-US">
              <a:latin typeface="+mj-lt"/>
            </a:rPr>
            <a:t>Intentional UX</a:t>
          </a:r>
        </a:p>
      </dgm:t>
      <dgm:extLst>
        <a:ext uri="{E40237B7-FDA0-4F09-8148-C483321AD2D9}">
          <dgm14:cNvPr xmlns:dgm14="http://schemas.microsoft.com/office/drawing/2010/diagram" id="0" name="" descr="Intentional UX: Reduced friction, User confidence, Streamlined workflows. Unintentional UX: Frustrated users, High volume of similar calls/contacts, Staff time waste."/>
        </a:ext>
      </dgm:extLst>
    </dgm:pt>
    <dgm:pt modelId="{60800FB1-3925-8747-B9FB-929BEAC91D6C}" type="parTrans" cxnId="{16585B48-F49F-E14A-929F-75013F479D0C}">
      <dgm:prSet/>
      <dgm:spPr/>
      <dgm:t>
        <a:bodyPr/>
        <a:lstStyle/>
        <a:p>
          <a:endParaRPr lang="en-US"/>
        </a:p>
      </dgm:t>
    </dgm:pt>
    <dgm:pt modelId="{F0DEC96D-AE9E-6949-B3CE-6C2C81190461}" type="sibTrans" cxnId="{16585B48-F49F-E14A-929F-75013F479D0C}">
      <dgm:prSet/>
      <dgm:spPr/>
      <dgm:t>
        <a:bodyPr/>
        <a:lstStyle/>
        <a:p>
          <a:endParaRPr lang="en-US"/>
        </a:p>
      </dgm:t>
    </dgm:pt>
    <dgm:pt modelId="{1A2491BC-447D-D447-818A-08EC4FC2238B}">
      <dgm:prSet phldrT="[Text]"/>
      <dgm:spPr/>
      <dgm:t>
        <a:bodyPr/>
        <a:lstStyle/>
        <a:p>
          <a:pPr>
            <a:buFont typeface="Arial" panose="020B0604020202020204" pitchFamily="34" charset="0"/>
            <a:buNone/>
          </a:pPr>
          <a:r>
            <a:rPr lang="en-US"/>
            <a:t>Reduced friction</a:t>
          </a:r>
        </a:p>
      </dgm:t>
    </dgm:pt>
    <dgm:pt modelId="{E42F074D-FC57-B643-ABA7-1AED75E001B5}" type="parTrans" cxnId="{4DCCFB18-26D5-8B4B-AF8E-201F6285DBFF}">
      <dgm:prSet/>
      <dgm:spPr/>
      <dgm:t>
        <a:bodyPr/>
        <a:lstStyle/>
        <a:p>
          <a:endParaRPr lang="en-US"/>
        </a:p>
      </dgm:t>
    </dgm:pt>
    <dgm:pt modelId="{C565730C-CAC3-EF4B-90E2-8A639F4320AB}" type="sibTrans" cxnId="{4DCCFB18-26D5-8B4B-AF8E-201F6285DBFF}">
      <dgm:prSet/>
      <dgm:spPr/>
      <dgm:t>
        <a:bodyPr/>
        <a:lstStyle/>
        <a:p>
          <a:endParaRPr lang="en-US"/>
        </a:p>
      </dgm:t>
    </dgm:pt>
    <dgm:pt modelId="{2C1E7287-A444-A44F-8FE3-983B3ECCE3E7}">
      <dgm:prSet phldrT="[Text]"/>
      <dgm:spPr/>
      <dgm:t>
        <a:bodyPr/>
        <a:lstStyle/>
        <a:p>
          <a:r>
            <a:rPr lang="en-US">
              <a:latin typeface="+mj-lt"/>
            </a:rPr>
            <a:t>Unintentional UX</a:t>
          </a:r>
        </a:p>
      </dgm:t>
    </dgm:pt>
    <dgm:pt modelId="{DD7BD94D-6698-B740-807D-15702898A925}" type="parTrans" cxnId="{940F6F1E-C183-EC42-B2A8-280F066F44BF}">
      <dgm:prSet/>
      <dgm:spPr/>
      <dgm:t>
        <a:bodyPr/>
        <a:lstStyle/>
        <a:p>
          <a:endParaRPr lang="en-US"/>
        </a:p>
      </dgm:t>
    </dgm:pt>
    <dgm:pt modelId="{4E013983-7ADE-0747-8E38-BC1F98432A0E}" type="sibTrans" cxnId="{940F6F1E-C183-EC42-B2A8-280F066F44BF}">
      <dgm:prSet/>
      <dgm:spPr/>
      <dgm:t>
        <a:bodyPr/>
        <a:lstStyle/>
        <a:p>
          <a:endParaRPr lang="en-US"/>
        </a:p>
      </dgm:t>
    </dgm:pt>
    <dgm:pt modelId="{1D63C598-F6C0-7644-A51C-946AA324779E}">
      <dgm:prSet phldrT="[Text]"/>
      <dgm:spPr/>
      <dgm:t>
        <a:bodyPr/>
        <a:lstStyle/>
        <a:p>
          <a:r>
            <a:rPr lang="en-US"/>
            <a:t>Frustrated users</a:t>
          </a:r>
        </a:p>
      </dgm:t>
    </dgm:pt>
    <dgm:pt modelId="{EC1F3900-8297-5649-A04A-167B73038A93}" type="parTrans" cxnId="{7A13B746-531B-204A-A615-E970B8CF104F}">
      <dgm:prSet/>
      <dgm:spPr/>
      <dgm:t>
        <a:bodyPr/>
        <a:lstStyle/>
        <a:p>
          <a:endParaRPr lang="en-US"/>
        </a:p>
      </dgm:t>
    </dgm:pt>
    <dgm:pt modelId="{93AEBF62-9E10-9843-831C-0149D8BB53F8}" type="sibTrans" cxnId="{7A13B746-531B-204A-A615-E970B8CF104F}">
      <dgm:prSet/>
      <dgm:spPr/>
      <dgm:t>
        <a:bodyPr/>
        <a:lstStyle/>
        <a:p>
          <a:endParaRPr lang="en-US"/>
        </a:p>
      </dgm:t>
    </dgm:pt>
    <dgm:pt modelId="{F381B5E0-27C3-1548-91DA-FB70EB51EB6E}">
      <dgm:prSet phldrT="[Text]"/>
      <dgm:spPr/>
      <dgm:t>
        <a:bodyPr/>
        <a:lstStyle/>
        <a:p>
          <a:pPr>
            <a:buFont typeface="Arial" panose="020B0604020202020204" pitchFamily="34" charset="0"/>
            <a:buNone/>
          </a:pPr>
          <a:r>
            <a:rPr lang="en-US" dirty="0"/>
            <a:t>User confidence</a:t>
          </a:r>
        </a:p>
      </dgm:t>
    </dgm:pt>
    <dgm:pt modelId="{936A473F-AC11-9A48-B76C-DE7E56CECB82}" type="parTrans" cxnId="{8028CC8B-F2B8-1B45-BAE2-9D8039144984}">
      <dgm:prSet/>
      <dgm:spPr/>
      <dgm:t>
        <a:bodyPr/>
        <a:lstStyle/>
        <a:p>
          <a:endParaRPr lang="en-US"/>
        </a:p>
      </dgm:t>
    </dgm:pt>
    <dgm:pt modelId="{3DD1459F-F95A-9D4C-BDB5-A559B6BC1E7A}" type="sibTrans" cxnId="{8028CC8B-F2B8-1B45-BAE2-9D8039144984}">
      <dgm:prSet/>
      <dgm:spPr/>
      <dgm:t>
        <a:bodyPr/>
        <a:lstStyle/>
        <a:p>
          <a:endParaRPr lang="en-US"/>
        </a:p>
      </dgm:t>
    </dgm:pt>
    <dgm:pt modelId="{7370DBB1-8B63-9E41-A622-F60886CF1A1E}">
      <dgm:prSet phldrT="[Text]"/>
      <dgm:spPr/>
      <dgm:t>
        <a:bodyPr/>
        <a:lstStyle/>
        <a:p>
          <a:pPr>
            <a:buFont typeface="Arial" panose="020B0604020202020204" pitchFamily="34" charset="0"/>
            <a:buNone/>
          </a:pPr>
          <a:r>
            <a:rPr lang="en-US"/>
            <a:t>Streamlined workflows</a:t>
          </a:r>
        </a:p>
      </dgm:t>
    </dgm:pt>
    <dgm:pt modelId="{5431E366-0102-CB44-B049-CDD07DF97B32}" type="parTrans" cxnId="{BF942071-194C-A742-9574-9F18BF992DF8}">
      <dgm:prSet/>
      <dgm:spPr/>
      <dgm:t>
        <a:bodyPr/>
        <a:lstStyle/>
        <a:p>
          <a:endParaRPr lang="en-US"/>
        </a:p>
      </dgm:t>
    </dgm:pt>
    <dgm:pt modelId="{9E31D88B-88B3-AB47-8804-3F7B8190E860}" type="sibTrans" cxnId="{BF942071-194C-A742-9574-9F18BF992DF8}">
      <dgm:prSet/>
      <dgm:spPr/>
      <dgm:t>
        <a:bodyPr/>
        <a:lstStyle/>
        <a:p>
          <a:endParaRPr lang="en-US"/>
        </a:p>
      </dgm:t>
    </dgm:pt>
    <dgm:pt modelId="{BBC49D97-876C-7C48-A0B7-514F66308C57}">
      <dgm:prSet phldrT="[Text]"/>
      <dgm:spPr/>
      <dgm:t>
        <a:bodyPr/>
        <a:lstStyle/>
        <a:p>
          <a:r>
            <a:rPr lang="en-US"/>
            <a:t>High volume of similar calls/contacts</a:t>
          </a:r>
        </a:p>
      </dgm:t>
    </dgm:pt>
    <dgm:pt modelId="{6AE959BF-9A5F-254E-8ACA-68B25F3B5C6D}" type="parTrans" cxnId="{5ED90DF8-692E-D848-93D3-E6158AF05897}">
      <dgm:prSet/>
      <dgm:spPr/>
      <dgm:t>
        <a:bodyPr/>
        <a:lstStyle/>
        <a:p>
          <a:endParaRPr lang="en-US"/>
        </a:p>
      </dgm:t>
    </dgm:pt>
    <dgm:pt modelId="{EE1C0009-C371-DC41-9919-C001F56C485B}" type="sibTrans" cxnId="{5ED90DF8-692E-D848-93D3-E6158AF05897}">
      <dgm:prSet/>
      <dgm:spPr/>
      <dgm:t>
        <a:bodyPr/>
        <a:lstStyle/>
        <a:p>
          <a:endParaRPr lang="en-US"/>
        </a:p>
      </dgm:t>
    </dgm:pt>
    <dgm:pt modelId="{90BDF3CF-4E28-5144-ABC2-4FB656A503F3}">
      <dgm:prSet phldrT="[Text]"/>
      <dgm:spPr>
        <a:solidFill>
          <a:schemeClr val="accent1"/>
        </a:solidFill>
      </dgm:spPr>
      <dgm:t>
        <a:bodyPr/>
        <a:lstStyle/>
        <a:p>
          <a:r>
            <a:rPr lang="en-US"/>
            <a:t>Staff time waste</a:t>
          </a:r>
        </a:p>
      </dgm:t>
    </dgm:pt>
    <dgm:pt modelId="{432BD539-5BFA-0848-AEDD-D7B2B6EE9E7E}" type="parTrans" cxnId="{7ADD3BD1-61FF-894E-8AC5-BBEB17E728BE}">
      <dgm:prSet/>
      <dgm:spPr/>
      <dgm:t>
        <a:bodyPr/>
        <a:lstStyle/>
        <a:p>
          <a:endParaRPr lang="en-US"/>
        </a:p>
      </dgm:t>
    </dgm:pt>
    <dgm:pt modelId="{3653F2B4-165C-A545-929B-89071C8AFA10}" type="sibTrans" cxnId="{7ADD3BD1-61FF-894E-8AC5-BBEB17E728BE}">
      <dgm:prSet/>
      <dgm:spPr/>
      <dgm:t>
        <a:bodyPr/>
        <a:lstStyle/>
        <a:p>
          <a:endParaRPr lang="en-US"/>
        </a:p>
      </dgm:t>
    </dgm:pt>
    <dgm:pt modelId="{03770027-2748-5148-B4FD-5F13C41F9B9D}" type="pres">
      <dgm:prSet presAssocID="{0A50D1D3-C911-6549-BB8E-B54E25C8F7AE}" presName="theList" presStyleCnt="0">
        <dgm:presLayoutVars>
          <dgm:dir/>
          <dgm:animLvl val="lvl"/>
          <dgm:resizeHandles val="exact"/>
        </dgm:presLayoutVars>
      </dgm:prSet>
      <dgm:spPr/>
    </dgm:pt>
    <dgm:pt modelId="{7402585D-DFF2-DE41-A192-6AEC7EB8B002}" type="pres">
      <dgm:prSet presAssocID="{E847D849-F10B-944F-AFEB-8FDF8CD5019A}" presName="compNode" presStyleCnt="0"/>
      <dgm:spPr/>
    </dgm:pt>
    <dgm:pt modelId="{CF8678DA-12CC-1F46-A4D6-141D66D29594}" type="pres">
      <dgm:prSet presAssocID="{E847D849-F10B-944F-AFEB-8FDF8CD5019A}" presName="aNode" presStyleLbl="bgShp" presStyleIdx="0" presStyleCnt="2" custLinFactNeighborY="-2694"/>
      <dgm:spPr/>
    </dgm:pt>
    <dgm:pt modelId="{A749AB5F-13B8-744E-8B86-8DC0CFC4D5B0}" type="pres">
      <dgm:prSet presAssocID="{E847D849-F10B-944F-AFEB-8FDF8CD5019A}" presName="textNode" presStyleLbl="bgShp" presStyleIdx="0" presStyleCnt="2"/>
      <dgm:spPr/>
    </dgm:pt>
    <dgm:pt modelId="{DCA3FDCB-D838-C349-B1C8-6B6213B3B82B}" type="pres">
      <dgm:prSet presAssocID="{E847D849-F10B-944F-AFEB-8FDF8CD5019A}" presName="compChildNode" presStyleCnt="0"/>
      <dgm:spPr/>
    </dgm:pt>
    <dgm:pt modelId="{622F313C-433B-2643-82E4-36F8209596E3}" type="pres">
      <dgm:prSet presAssocID="{E847D849-F10B-944F-AFEB-8FDF8CD5019A}" presName="theInnerList" presStyleCnt="0"/>
      <dgm:spPr/>
    </dgm:pt>
    <dgm:pt modelId="{269AFB2D-A236-6A49-A536-2CEF110F6BDD}" type="pres">
      <dgm:prSet presAssocID="{1A2491BC-447D-D447-818A-08EC4FC2238B}" presName="childNode" presStyleLbl="node1" presStyleIdx="0" presStyleCnt="6">
        <dgm:presLayoutVars>
          <dgm:bulletEnabled val="1"/>
        </dgm:presLayoutVars>
      </dgm:prSet>
      <dgm:spPr/>
    </dgm:pt>
    <dgm:pt modelId="{E355925E-039F-6242-A25B-B6EE11020FE4}" type="pres">
      <dgm:prSet presAssocID="{1A2491BC-447D-D447-818A-08EC4FC2238B}" presName="aSpace2" presStyleCnt="0"/>
      <dgm:spPr/>
    </dgm:pt>
    <dgm:pt modelId="{616194BD-E50A-3E40-B626-B8B37238315F}" type="pres">
      <dgm:prSet presAssocID="{F381B5E0-27C3-1548-91DA-FB70EB51EB6E}" presName="childNode" presStyleLbl="node1" presStyleIdx="1" presStyleCnt="6">
        <dgm:presLayoutVars>
          <dgm:bulletEnabled val="1"/>
        </dgm:presLayoutVars>
      </dgm:prSet>
      <dgm:spPr/>
    </dgm:pt>
    <dgm:pt modelId="{8541184C-9DC4-FA45-8294-6891A1EE7032}" type="pres">
      <dgm:prSet presAssocID="{F381B5E0-27C3-1548-91DA-FB70EB51EB6E}" presName="aSpace2" presStyleCnt="0"/>
      <dgm:spPr/>
    </dgm:pt>
    <dgm:pt modelId="{3947DE49-D20F-EE48-AC72-06CE8559633A}" type="pres">
      <dgm:prSet presAssocID="{7370DBB1-8B63-9E41-A622-F60886CF1A1E}" presName="childNode" presStyleLbl="node1" presStyleIdx="2" presStyleCnt="6">
        <dgm:presLayoutVars>
          <dgm:bulletEnabled val="1"/>
        </dgm:presLayoutVars>
      </dgm:prSet>
      <dgm:spPr/>
    </dgm:pt>
    <dgm:pt modelId="{75CF1285-F86C-5B4B-A8BF-38CDE24EBEFE}" type="pres">
      <dgm:prSet presAssocID="{E847D849-F10B-944F-AFEB-8FDF8CD5019A}" presName="aSpace" presStyleCnt="0"/>
      <dgm:spPr/>
    </dgm:pt>
    <dgm:pt modelId="{20ED2448-0AC1-2A43-A9BD-4084D8707FC8}" type="pres">
      <dgm:prSet presAssocID="{2C1E7287-A444-A44F-8FE3-983B3ECCE3E7}" presName="compNode" presStyleCnt="0"/>
      <dgm:spPr/>
    </dgm:pt>
    <dgm:pt modelId="{DAA71EA4-F26D-7343-B0D6-D19A72B2D50B}" type="pres">
      <dgm:prSet presAssocID="{2C1E7287-A444-A44F-8FE3-983B3ECCE3E7}" presName="aNode" presStyleLbl="bgShp" presStyleIdx="1" presStyleCnt="2" custLinFactNeighborX="58856" custLinFactNeighborY="-46527"/>
      <dgm:spPr/>
    </dgm:pt>
    <dgm:pt modelId="{135D18A1-0643-AA4E-8BE6-3187E3A87911}" type="pres">
      <dgm:prSet presAssocID="{2C1E7287-A444-A44F-8FE3-983B3ECCE3E7}" presName="textNode" presStyleLbl="bgShp" presStyleIdx="1" presStyleCnt="2"/>
      <dgm:spPr/>
    </dgm:pt>
    <dgm:pt modelId="{5E3DB201-9750-7748-B5CD-0B040D37DB21}" type="pres">
      <dgm:prSet presAssocID="{2C1E7287-A444-A44F-8FE3-983B3ECCE3E7}" presName="compChildNode" presStyleCnt="0"/>
      <dgm:spPr/>
    </dgm:pt>
    <dgm:pt modelId="{349E0194-5ECD-B547-BFD8-861C942F8B4F}" type="pres">
      <dgm:prSet presAssocID="{2C1E7287-A444-A44F-8FE3-983B3ECCE3E7}" presName="theInnerList" presStyleCnt="0"/>
      <dgm:spPr/>
    </dgm:pt>
    <dgm:pt modelId="{D40BDC61-E949-8646-8306-FE834141278A}" type="pres">
      <dgm:prSet presAssocID="{1D63C598-F6C0-7644-A51C-946AA324779E}" presName="childNode" presStyleLbl="node1" presStyleIdx="3" presStyleCnt="6">
        <dgm:presLayoutVars>
          <dgm:bulletEnabled val="1"/>
        </dgm:presLayoutVars>
      </dgm:prSet>
      <dgm:spPr/>
    </dgm:pt>
    <dgm:pt modelId="{D151888B-3140-0241-8330-68A728EAC89E}" type="pres">
      <dgm:prSet presAssocID="{1D63C598-F6C0-7644-A51C-946AA324779E}" presName="aSpace2" presStyleCnt="0"/>
      <dgm:spPr/>
    </dgm:pt>
    <dgm:pt modelId="{560AFB0E-DF50-F84B-B500-AA86EBBD682A}" type="pres">
      <dgm:prSet presAssocID="{BBC49D97-876C-7C48-A0B7-514F66308C57}" presName="childNode" presStyleLbl="node1" presStyleIdx="4" presStyleCnt="6">
        <dgm:presLayoutVars>
          <dgm:bulletEnabled val="1"/>
        </dgm:presLayoutVars>
      </dgm:prSet>
      <dgm:spPr/>
    </dgm:pt>
    <dgm:pt modelId="{93D85433-B137-E944-9670-AE3082DF3642}" type="pres">
      <dgm:prSet presAssocID="{BBC49D97-876C-7C48-A0B7-514F66308C57}" presName="aSpace2" presStyleCnt="0"/>
      <dgm:spPr/>
    </dgm:pt>
    <dgm:pt modelId="{31965F87-576F-C149-AD32-963A9B1D544E}" type="pres">
      <dgm:prSet presAssocID="{90BDF3CF-4E28-5144-ABC2-4FB656A503F3}" presName="childNode" presStyleLbl="node1" presStyleIdx="5" presStyleCnt="6">
        <dgm:presLayoutVars>
          <dgm:bulletEnabled val="1"/>
        </dgm:presLayoutVars>
      </dgm:prSet>
      <dgm:spPr/>
    </dgm:pt>
  </dgm:ptLst>
  <dgm:cxnLst>
    <dgm:cxn modelId="{4DCCFB18-26D5-8B4B-AF8E-201F6285DBFF}" srcId="{E847D849-F10B-944F-AFEB-8FDF8CD5019A}" destId="{1A2491BC-447D-D447-818A-08EC4FC2238B}" srcOrd="0" destOrd="0" parTransId="{E42F074D-FC57-B643-ABA7-1AED75E001B5}" sibTransId="{C565730C-CAC3-EF4B-90E2-8A639F4320AB}"/>
    <dgm:cxn modelId="{7210D11A-DE93-114F-83C4-F792A3DB1E5C}" type="presOf" srcId="{1A2491BC-447D-D447-818A-08EC4FC2238B}" destId="{269AFB2D-A236-6A49-A536-2CEF110F6BDD}" srcOrd="0" destOrd="0" presId="urn:microsoft.com/office/officeart/2005/8/layout/lProcess2"/>
    <dgm:cxn modelId="{940F6F1E-C183-EC42-B2A8-280F066F44BF}" srcId="{0A50D1D3-C911-6549-BB8E-B54E25C8F7AE}" destId="{2C1E7287-A444-A44F-8FE3-983B3ECCE3E7}" srcOrd="1" destOrd="0" parTransId="{DD7BD94D-6698-B740-807D-15702898A925}" sibTransId="{4E013983-7ADE-0747-8E38-BC1F98432A0E}"/>
    <dgm:cxn modelId="{3D5B732C-5C70-CD4F-817D-DEFFEBB48EDA}" type="presOf" srcId="{E847D849-F10B-944F-AFEB-8FDF8CD5019A}" destId="{CF8678DA-12CC-1F46-A4D6-141D66D29594}" srcOrd="0" destOrd="0" presId="urn:microsoft.com/office/officeart/2005/8/layout/lProcess2"/>
    <dgm:cxn modelId="{7A13B746-531B-204A-A615-E970B8CF104F}" srcId="{2C1E7287-A444-A44F-8FE3-983B3ECCE3E7}" destId="{1D63C598-F6C0-7644-A51C-946AA324779E}" srcOrd="0" destOrd="0" parTransId="{EC1F3900-8297-5649-A04A-167B73038A93}" sibTransId="{93AEBF62-9E10-9843-831C-0149D8BB53F8}"/>
    <dgm:cxn modelId="{16585B48-F49F-E14A-929F-75013F479D0C}" srcId="{0A50D1D3-C911-6549-BB8E-B54E25C8F7AE}" destId="{E847D849-F10B-944F-AFEB-8FDF8CD5019A}" srcOrd="0" destOrd="0" parTransId="{60800FB1-3925-8747-B9FB-929BEAC91D6C}" sibTransId="{F0DEC96D-AE9E-6949-B3CE-6C2C81190461}"/>
    <dgm:cxn modelId="{B6341B4A-E0D4-3F4D-A8BD-DFD891E34E5E}" type="presOf" srcId="{2C1E7287-A444-A44F-8FE3-983B3ECCE3E7}" destId="{DAA71EA4-F26D-7343-B0D6-D19A72B2D50B}" srcOrd="0" destOrd="0" presId="urn:microsoft.com/office/officeart/2005/8/layout/lProcess2"/>
    <dgm:cxn modelId="{F6B6AD70-806D-5A42-AC27-5917D4F95F50}" type="presOf" srcId="{2C1E7287-A444-A44F-8FE3-983B3ECCE3E7}" destId="{135D18A1-0643-AA4E-8BE6-3187E3A87911}" srcOrd="1" destOrd="0" presId="urn:microsoft.com/office/officeart/2005/8/layout/lProcess2"/>
    <dgm:cxn modelId="{BF942071-194C-A742-9574-9F18BF992DF8}" srcId="{E847D849-F10B-944F-AFEB-8FDF8CD5019A}" destId="{7370DBB1-8B63-9E41-A622-F60886CF1A1E}" srcOrd="2" destOrd="0" parTransId="{5431E366-0102-CB44-B049-CDD07DF97B32}" sibTransId="{9E31D88B-88B3-AB47-8804-3F7B8190E860}"/>
    <dgm:cxn modelId="{5311FB8A-6CF6-2846-AED6-5034EC61AC7B}" type="presOf" srcId="{BBC49D97-876C-7C48-A0B7-514F66308C57}" destId="{560AFB0E-DF50-F84B-B500-AA86EBBD682A}" srcOrd="0" destOrd="0" presId="urn:microsoft.com/office/officeart/2005/8/layout/lProcess2"/>
    <dgm:cxn modelId="{8028CC8B-F2B8-1B45-BAE2-9D8039144984}" srcId="{E847D849-F10B-944F-AFEB-8FDF8CD5019A}" destId="{F381B5E0-27C3-1548-91DA-FB70EB51EB6E}" srcOrd="1" destOrd="0" parTransId="{936A473F-AC11-9A48-B76C-DE7E56CECB82}" sibTransId="{3DD1459F-F95A-9D4C-BDB5-A559B6BC1E7A}"/>
    <dgm:cxn modelId="{04F3B78C-1485-7841-9F84-47691F923B70}" type="presOf" srcId="{F381B5E0-27C3-1548-91DA-FB70EB51EB6E}" destId="{616194BD-E50A-3E40-B626-B8B37238315F}" srcOrd="0" destOrd="0" presId="urn:microsoft.com/office/officeart/2005/8/layout/lProcess2"/>
    <dgm:cxn modelId="{DB333EA5-F95F-8344-B29C-881F6BF61EAD}" type="presOf" srcId="{0A50D1D3-C911-6549-BB8E-B54E25C8F7AE}" destId="{03770027-2748-5148-B4FD-5F13C41F9B9D}" srcOrd="0" destOrd="0" presId="urn:microsoft.com/office/officeart/2005/8/layout/lProcess2"/>
    <dgm:cxn modelId="{E1A912B4-A31D-2D41-AF9C-C1839D610B36}" type="presOf" srcId="{7370DBB1-8B63-9E41-A622-F60886CF1A1E}" destId="{3947DE49-D20F-EE48-AC72-06CE8559633A}" srcOrd="0" destOrd="0" presId="urn:microsoft.com/office/officeart/2005/8/layout/lProcess2"/>
    <dgm:cxn modelId="{B58AF2BD-B14D-BF40-B9D9-5D24ADC0527E}" type="presOf" srcId="{90BDF3CF-4E28-5144-ABC2-4FB656A503F3}" destId="{31965F87-576F-C149-AD32-963A9B1D544E}" srcOrd="0" destOrd="0" presId="urn:microsoft.com/office/officeart/2005/8/layout/lProcess2"/>
    <dgm:cxn modelId="{A84F0AC0-FFDB-B048-BAAB-65C4C32BE69E}" type="presOf" srcId="{E847D849-F10B-944F-AFEB-8FDF8CD5019A}" destId="{A749AB5F-13B8-744E-8B86-8DC0CFC4D5B0}" srcOrd="1" destOrd="0" presId="urn:microsoft.com/office/officeart/2005/8/layout/lProcess2"/>
    <dgm:cxn modelId="{E6D710CA-86E0-F84B-BD2C-DE39FC8F94BE}" type="presOf" srcId="{1D63C598-F6C0-7644-A51C-946AA324779E}" destId="{D40BDC61-E949-8646-8306-FE834141278A}" srcOrd="0" destOrd="0" presId="urn:microsoft.com/office/officeart/2005/8/layout/lProcess2"/>
    <dgm:cxn modelId="{7ADD3BD1-61FF-894E-8AC5-BBEB17E728BE}" srcId="{2C1E7287-A444-A44F-8FE3-983B3ECCE3E7}" destId="{90BDF3CF-4E28-5144-ABC2-4FB656A503F3}" srcOrd="2" destOrd="0" parTransId="{432BD539-5BFA-0848-AEDD-D7B2B6EE9E7E}" sibTransId="{3653F2B4-165C-A545-929B-89071C8AFA10}"/>
    <dgm:cxn modelId="{5ED90DF8-692E-D848-93D3-E6158AF05897}" srcId="{2C1E7287-A444-A44F-8FE3-983B3ECCE3E7}" destId="{BBC49D97-876C-7C48-A0B7-514F66308C57}" srcOrd="1" destOrd="0" parTransId="{6AE959BF-9A5F-254E-8ACA-68B25F3B5C6D}" sibTransId="{EE1C0009-C371-DC41-9919-C001F56C485B}"/>
    <dgm:cxn modelId="{7EE67814-7CC8-CC4E-B0D9-FFF8F8A77C60}" type="presParOf" srcId="{03770027-2748-5148-B4FD-5F13C41F9B9D}" destId="{7402585D-DFF2-DE41-A192-6AEC7EB8B002}" srcOrd="0" destOrd="0" presId="urn:microsoft.com/office/officeart/2005/8/layout/lProcess2"/>
    <dgm:cxn modelId="{145B5D38-884C-1B49-B581-5BFC4DA05E29}" type="presParOf" srcId="{7402585D-DFF2-DE41-A192-6AEC7EB8B002}" destId="{CF8678DA-12CC-1F46-A4D6-141D66D29594}" srcOrd="0" destOrd="0" presId="urn:microsoft.com/office/officeart/2005/8/layout/lProcess2"/>
    <dgm:cxn modelId="{742858EB-8DA8-B243-800C-1DF737E1CD55}" type="presParOf" srcId="{7402585D-DFF2-DE41-A192-6AEC7EB8B002}" destId="{A749AB5F-13B8-744E-8B86-8DC0CFC4D5B0}" srcOrd="1" destOrd="0" presId="urn:microsoft.com/office/officeart/2005/8/layout/lProcess2"/>
    <dgm:cxn modelId="{4F9B4F29-DA07-1E47-B779-F76172EC9A48}" type="presParOf" srcId="{7402585D-DFF2-DE41-A192-6AEC7EB8B002}" destId="{DCA3FDCB-D838-C349-B1C8-6B6213B3B82B}" srcOrd="2" destOrd="0" presId="urn:microsoft.com/office/officeart/2005/8/layout/lProcess2"/>
    <dgm:cxn modelId="{CD2CADD9-B68B-874C-A966-E98ECEC65DE9}" type="presParOf" srcId="{DCA3FDCB-D838-C349-B1C8-6B6213B3B82B}" destId="{622F313C-433B-2643-82E4-36F8209596E3}" srcOrd="0" destOrd="0" presId="urn:microsoft.com/office/officeart/2005/8/layout/lProcess2"/>
    <dgm:cxn modelId="{81C83B24-DCF6-0343-84A1-5468F88C7E1B}" type="presParOf" srcId="{622F313C-433B-2643-82E4-36F8209596E3}" destId="{269AFB2D-A236-6A49-A536-2CEF110F6BDD}" srcOrd="0" destOrd="0" presId="urn:microsoft.com/office/officeart/2005/8/layout/lProcess2"/>
    <dgm:cxn modelId="{3A4FA5EC-B282-254C-A808-D99917F612A9}" type="presParOf" srcId="{622F313C-433B-2643-82E4-36F8209596E3}" destId="{E355925E-039F-6242-A25B-B6EE11020FE4}" srcOrd="1" destOrd="0" presId="urn:microsoft.com/office/officeart/2005/8/layout/lProcess2"/>
    <dgm:cxn modelId="{799D67E2-F08A-6049-A698-B763BBFE094A}" type="presParOf" srcId="{622F313C-433B-2643-82E4-36F8209596E3}" destId="{616194BD-E50A-3E40-B626-B8B37238315F}" srcOrd="2" destOrd="0" presId="urn:microsoft.com/office/officeart/2005/8/layout/lProcess2"/>
    <dgm:cxn modelId="{C01FC96E-984E-8643-BA16-E517992D2F5E}" type="presParOf" srcId="{622F313C-433B-2643-82E4-36F8209596E3}" destId="{8541184C-9DC4-FA45-8294-6891A1EE7032}" srcOrd="3" destOrd="0" presId="urn:microsoft.com/office/officeart/2005/8/layout/lProcess2"/>
    <dgm:cxn modelId="{96B17073-6FC1-584F-8B7E-04E3E0B314A3}" type="presParOf" srcId="{622F313C-433B-2643-82E4-36F8209596E3}" destId="{3947DE49-D20F-EE48-AC72-06CE8559633A}" srcOrd="4" destOrd="0" presId="urn:microsoft.com/office/officeart/2005/8/layout/lProcess2"/>
    <dgm:cxn modelId="{3D0095E2-2A90-0D44-92A8-BD497341D8C5}" type="presParOf" srcId="{03770027-2748-5148-B4FD-5F13C41F9B9D}" destId="{75CF1285-F86C-5B4B-A8BF-38CDE24EBEFE}" srcOrd="1" destOrd="0" presId="urn:microsoft.com/office/officeart/2005/8/layout/lProcess2"/>
    <dgm:cxn modelId="{350C0136-0609-CF48-AE7A-1B54FFDDFC49}" type="presParOf" srcId="{03770027-2748-5148-B4FD-5F13C41F9B9D}" destId="{20ED2448-0AC1-2A43-A9BD-4084D8707FC8}" srcOrd="2" destOrd="0" presId="urn:microsoft.com/office/officeart/2005/8/layout/lProcess2"/>
    <dgm:cxn modelId="{A1F922AB-D6E0-8C41-8B78-875041196E6C}" type="presParOf" srcId="{20ED2448-0AC1-2A43-A9BD-4084D8707FC8}" destId="{DAA71EA4-F26D-7343-B0D6-D19A72B2D50B}" srcOrd="0" destOrd="0" presId="urn:microsoft.com/office/officeart/2005/8/layout/lProcess2"/>
    <dgm:cxn modelId="{60DD108B-BF03-9A42-9C67-70FA351F46B1}" type="presParOf" srcId="{20ED2448-0AC1-2A43-A9BD-4084D8707FC8}" destId="{135D18A1-0643-AA4E-8BE6-3187E3A87911}" srcOrd="1" destOrd="0" presId="urn:microsoft.com/office/officeart/2005/8/layout/lProcess2"/>
    <dgm:cxn modelId="{E855A729-4414-8240-A8E0-E0558BC2356F}" type="presParOf" srcId="{20ED2448-0AC1-2A43-A9BD-4084D8707FC8}" destId="{5E3DB201-9750-7748-B5CD-0B040D37DB21}" srcOrd="2" destOrd="0" presId="urn:microsoft.com/office/officeart/2005/8/layout/lProcess2"/>
    <dgm:cxn modelId="{0E41FBFA-8E40-E24F-AFEF-E4CDA2CD4ED2}" type="presParOf" srcId="{5E3DB201-9750-7748-B5CD-0B040D37DB21}" destId="{349E0194-5ECD-B547-BFD8-861C942F8B4F}" srcOrd="0" destOrd="0" presId="urn:microsoft.com/office/officeart/2005/8/layout/lProcess2"/>
    <dgm:cxn modelId="{46B914E4-7FD1-0445-95BF-1F99A377B20F}" type="presParOf" srcId="{349E0194-5ECD-B547-BFD8-861C942F8B4F}" destId="{D40BDC61-E949-8646-8306-FE834141278A}" srcOrd="0" destOrd="0" presId="urn:microsoft.com/office/officeart/2005/8/layout/lProcess2"/>
    <dgm:cxn modelId="{29DBE1E0-FF0F-FB4C-B822-EB3515732A4E}" type="presParOf" srcId="{349E0194-5ECD-B547-BFD8-861C942F8B4F}" destId="{D151888B-3140-0241-8330-68A728EAC89E}" srcOrd="1" destOrd="0" presId="urn:microsoft.com/office/officeart/2005/8/layout/lProcess2"/>
    <dgm:cxn modelId="{24ADC56F-614B-4949-BB55-4CDA2861D0B2}" type="presParOf" srcId="{349E0194-5ECD-B547-BFD8-861C942F8B4F}" destId="{560AFB0E-DF50-F84B-B500-AA86EBBD682A}" srcOrd="2" destOrd="0" presId="urn:microsoft.com/office/officeart/2005/8/layout/lProcess2"/>
    <dgm:cxn modelId="{9CE52442-F41B-8940-BE19-EDC3ADD9714E}" type="presParOf" srcId="{349E0194-5ECD-B547-BFD8-861C942F8B4F}" destId="{93D85433-B137-E944-9670-AE3082DF3642}" srcOrd="3" destOrd="0" presId="urn:microsoft.com/office/officeart/2005/8/layout/lProcess2"/>
    <dgm:cxn modelId="{9937DFA7-355E-2343-8F72-79366E0DFEDC}" type="presParOf" srcId="{349E0194-5ECD-B547-BFD8-861C942F8B4F}" destId="{31965F87-576F-C149-AD32-963A9B1D544E}" srcOrd="4"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542FA9-245C-294E-879A-68925303ED97}"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900D36DA-09A9-E74F-A138-26C1CDF7F53E}">
      <dgm:prSet/>
      <dgm:spPr/>
      <dgm:t>
        <a:bodyPr/>
        <a:lstStyle/>
        <a:p>
          <a:r>
            <a:rPr lang="en-US" b="1"/>
            <a:t>Personalized Landing </a:t>
          </a:r>
          <a:r>
            <a:rPr lang="en-US"/>
            <a:t>with clear status and next steps</a:t>
          </a:r>
        </a:p>
      </dgm:t>
    </dgm:pt>
    <dgm:pt modelId="{7CF035ED-5646-B049-A8B6-FCF0D20254BE}" type="parTrans" cxnId="{C4D056A5-BD2E-4947-B3F6-42C6D9C3E941}">
      <dgm:prSet/>
      <dgm:spPr/>
      <dgm:t>
        <a:bodyPr/>
        <a:lstStyle/>
        <a:p>
          <a:endParaRPr lang="en-US"/>
        </a:p>
      </dgm:t>
    </dgm:pt>
    <dgm:pt modelId="{9375ABB8-4FD1-654D-AE0A-A15A9BE33482}" type="sibTrans" cxnId="{C4D056A5-BD2E-4947-B3F6-42C6D9C3E941}">
      <dgm:prSet/>
      <dgm:spPr/>
      <dgm:t>
        <a:bodyPr/>
        <a:lstStyle/>
        <a:p>
          <a:endParaRPr lang="en-US"/>
        </a:p>
      </dgm:t>
    </dgm:pt>
    <dgm:pt modelId="{D2B190F1-8A94-064F-824F-D6419B1D9C5D}">
      <dgm:prSet/>
      <dgm:spPr/>
      <dgm:t>
        <a:bodyPr/>
        <a:lstStyle/>
        <a:p>
          <a:r>
            <a:rPr lang="en-US" b="1"/>
            <a:t>Bird's-Eye View</a:t>
          </a:r>
          <a:r>
            <a:rPr lang="en-US"/>
            <a:t> with visual progress indicators showing completed, in-progress, and upcoming tasks</a:t>
          </a:r>
        </a:p>
      </dgm:t>
    </dgm:pt>
    <dgm:pt modelId="{E900AD1B-499E-FF4E-8098-5C1291618B8A}" type="parTrans" cxnId="{F59AC79A-F73B-6442-87E6-B8DD0614E256}">
      <dgm:prSet/>
      <dgm:spPr/>
      <dgm:t>
        <a:bodyPr/>
        <a:lstStyle/>
        <a:p>
          <a:endParaRPr lang="en-US"/>
        </a:p>
      </dgm:t>
    </dgm:pt>
    <dgm:pt modelId="{A5AEDE38-7D9D-F14F-B65B-052997F8DCF6}" type="sibTrans" cxnId="{F59AC79A-F73B-6442-87E6-B8DD0614E256}">
      <dgm:prSet/>
      <dgm:spPr/>
      <dgm:t>
        <a:bodyPr/>
        <a:lstStyle/>
        <a:p>
          <a:endParaRPr lang="en-US"/>
        </a:p>
      </dgm:t>
    </dgm:pt>
    <dgm:pt modelId="{49E172FC-1C84-154F-BFE7-D23F9C82375B}">
      <dgm:prSet/>
      <dgm:spPr/>
      <dgm:t>
        <a:bodyPr/>
        <a:lstStyle/>
        <a:p>
          <a:r>
            <a:rPr lang="en-US" b="1"/>
            <a:t>Contextual Information</a:t>
          </a:r>
          <a:r>
            <a:rPr lang="en-US"/>
            <a:t> communicates the right information at the right time</a:t>
          </a:r>
        </a:p>
      </dgm:t>
    </dgm:pt>
    <dgm:pt modelId="{F4581A3A-BA8B-F245-841F-8325205E717A}" type="parTrans" cxnId="{72EADE40-1A01-6E40-86E7-430D47A9A285}">
      <dgm:prSet/>
      <dgm:spPr/>
      <dgm:t>
        <a:bodyPr/>
        <a:lstStyle/>
        <a:p>
          <a:endParaRPr lang="en-US"/>
        </a:p>
      </dgm:t>
    </dgm:pt>
    <dgm:pt modelId="{1DC3AC9D-2C7F-754A-8F10-7716FDA47225}" type="sibTrans" cxnId="{72EADE40-1A01-6E40-86E7-430D47A9A285}">
      <dgm:prSet/>
      <dgm:spPr/>
      <dgm:t>
        <a:bodyPr/>
        <a:lstStyle/>
        <a:p>
          <a:endParaRPr lang="en-US"/>
        </a:p>
      </dgm:t>
    </dgm:pt>
    <dgm:pt modelId="{ECE0F5FF-0DAE-0F4E-BED2-BF2BC62296EB}">
      <dgm:prSet/>
      <dgm:spPr/>
      <dgm:t>
        <a:bodyPr/>
        <a:lstStyle/>
        <a:p>
          <a:r>
            <a:rPr lang="en-US" b="1"/>
            <a:t>Clear Action Items</a:t>
          </a:r>
          <a:r>
            <a:rPr lang="en-US"/>
            <a:t> for specific tasks with deadlines and clear calls-to-action</a:t>
          </a:r>
        </a:p>
      </dgm:t>
    </dgm:pt>
    <dgm:pt modelId="{F774B47C-F76B-0F44-9C98-D3929E540777}" type="parTrans" cxnId="{2FACEF62-7D53-674B-8857-00CD1CE6786E}">
      <dgm:prSet/>
      <dgm:spPr/>
      <dgm:t>
        <a:bodyPr/>
        <a:lstStyle/>
        <a:p>
          <a:endParaRPr lang="en-US"/>
        </a:p>
      </dgm:t>
    </dgm:pt>
    <dgm:pt modelId="{21DA77FF-9241-8B4D-BE0C-6F7BBDDCABEF}" type="sibTrans" cxnId="{2FACEF62-7D53-674B-8857-00CD1CE6786E}">
      <dgm:prSet/>
      <dgm:spPr/>
      <dgm:t>
        <a:bodyPr/>
        <a:lstStyle/>
        <a:p>
          <a:endParaRPr lang="en-US"/>
        </a:p>
      </dgm:t>
    </dgm:pt>
    <dgm:pt modelId="{CC753822-1835-FB4D-B7CD-C9B8A90F5EBB}">
      <dgm:prSet/>
      <dgm:spPr>
        <a:solidFill>
          <a:schemeClr val="accent1"/>
        </a:solidFill>
      </dgm:spPr>
      <dgm:t>
        <a:bodyPr/>
        <a:lstStyle/>
        <a:p>
          <a:r>
            <a:rPr lang="en-US" b="1" dirty="0">
              <a:solidFill>
                <a:srgbClr val="FFFBFB"/>
              </a:solidFill>
            </a:rPr>
            <a:t>Integrated Experience</a:t>
          </a:r>
          <a:r>
            <a:rPr lang="en-US" dirty="0">
              <a:solidFill>
                <a:srgbClr val="FFFBFB"/>
              </a:solidFill>
            </a:rPr>
            <a:t> for housing, dining, financials, and academics in one place</a:t>
          </a:r>
        </a:p>
      </dgm:t>
    </dgm:pt>
    <dgm:pt modelId="{F163CD6E-9480-4C45-828F-E93E7096E371}" type="parTrans" cxnId="{85764E98-C1AA-674D-8F89-508F1D82FAFD}">
      <dgm:prSet/>
      <dgm:spPr/>
      <dgm:t>
        <a:bodyPr/>
        <a:lstStyle/>
        <a:p>
          <a:endParaRPr lang="en-US"/>
        </a:p>
      </dgm:t>
    </dgm:pt>
    <dgm:pt modelId="{2E19621B-AE66-0947-98C5-C538F54EB311}" type="sibTrans" cxnId="{85764E98-C1AA-674D-8F89-508F1D82FAFD}">
      <dgm:prSet/>
      <dgm:spPr/>
      <dgm:t>
        <a:bodyPr/>
        <a:lstStyle/>
        <a:p>
          <a:endParaRPr lang="en-US"/>
        </a:p>
      </dgm:t>
    </dgm:pt>
    <dgm:pt modelId="{E9838267-62B6-DD45-8A9B-8AA7F2D4054F}" type="pres">
      <dgm:prSet presAssocID="{F9542FA9-245C-294E-879A-68925303ED97}" presName="linear" presStyleCnt="0">
        <dgm:presLayoutVars>
          <dgm:animLvl val="lvl"/>
          <dgm:resizeHandles val="exact"/>
        </dgm:presLayoutVars>
      </dgm:prSet>
      <dgm:spPr/>
    </dgm:pt>
    <dgm:pt modelId="{2BE3BB0F-3961-B042-86DC-0A8C428731F4}" type="pres">
      <dgm:prSet presAssocID="{900D36DA-09A9-E74F-A138-26C1CDF7F53E}" presName="parentText" presStyleLbl="node1" presStyleIdx="0" presStyleCnt="5">
        <dgm:presLayoutVars>
          <dgm:chMax val="0"/>
          <dgm:bulletEnabled val="1"/>
        </dgm:presLayoutVars>
      </dgm:prSet>
      <dgm:spPr/>
    </dgm:pt>
    <dgm:pt modelId="{40E3DD4E-928A-BE42-8956-762367C265C1}" type="pres">
      <dgm:prSet presAssocID="{9375ABB8-4FD1-654D-AE0A-A15A9BE33482}" presName="spacer" presStyleCnt="0"/>
      <dgm:spPr/>
    </dgm:pt>
    <dgm:pt modelId="{A1FB096D-752F-5545-9942-1656D88E039B}" type="pres">
      <dgm:prSet presAssocID="{D2B190F1-8A94-064F-824F-D6419B1D9C5D}" presName="parentText" presStyleLbl="node1" presStyleIdx="1" presStyleCnt="5">
        <dgm:presLayoutVars>
          <dgm:chMax val="0"/>
          <dgm:bulletEnabled val="1"/>
        </dgm:presLayoutVars>
      </dgm:prSet>
      <dgm:spPr/>
    </dgm:pt>
    <dgm:pt modelId="{7E6DF0E3-3CEC-7845-A293-2F2F2924CB02}" type="pres">
      <dgm:prSet presAssocID="{A5AEDE38-7D9D-F14F-B65B-052997F8DCF6}" presName="spacer" presStyleCnt="0"/>
      <dgm:spPr/>
    </dgm:pt>
    <dgm:pt modelId="{694DB07F-DB0C-6D48-B8B4-759B6AEFCAFA}" type="pres">
      <dgm:prSet presAssocID="{49E172FC-1C84-154F-BFE7-D23F9C82375B}" presName="parentText" presStyleLbl="node1" presStyleIdx="2" presStyleCnt="5">
        <dgm:presLayoutVars>
          <dgm:chMax val="0"/>
          <dgm:bulletEnabled val="1"/>
        </dgm:presLayoutVars>
      </dgm:prSet>
      <dgm:spPr/>
    </dgm:pt>
    <dgm:pt modelId="{67DA169D-DFDB-EA40-A3F8-8FA0006D7646}" type="pres">
      <dgm:prSet presAssocID="{1DC3AC9D-2C7F-754A-8F10-7716FDA47225}" presName="spacer" presStyleCnt="0"/>
      <dgm:spPr/>
    </dgm:pt>
    <dgm:pt modelId="{782B467D-5D53-F942-B452-DB6E0C5A1EAF}" type="pres">
      <dgm:prSet presAssocID="{ECE0F5FF-0DAE-0F4E-BED2-BF2BC62296EB}" presName="parentText" presStyleLbl="node1" presStyleIdx="3" presStyleCnt="5">
        <dgm:presLayoutVars>
          <dgm:chMax val="0"/>
          <dgm:bulletEnabled val="1"/>
        </dgm:presLayoutVars>
      </dgm:prSet>
      <dgm:spPr/>
    </dgm:pt>
    <dgm:pt modelId="{3DEEB713-D642-444A-8704-87FA1F723F06}" type="pres">
      <dgm:prSet presAssocID="{21DA77FF-9241-8B4D-BE0C-6F7BBDDCABEF}" presName="spacer" presStyleCnt="0"/>
      <dgm:spPr/>
    </dgm:pt>
    <dgm:pt modelId="{E6DA48E7-BAB3-5844-AB89-525927D78767}" type="pres">
      <dgm:prSet presAssocID="{CC753822-1835-FB4D-B7CD-C9B8A90F5EBB}" presName="parentText" presStyleLbl="node1" presStyleIdx="4" presStyleCnt="5">
        <dgm:presLayoutVars>
          <dgm:chMax val="0"/>
          <dgm:bulletEnabled val="1"/>
        </dgm:presLayoutVars>
      </dgm:prSet>
      <dgm:spPr/>
    </dgm:pt>
  </dgm:ptLst>
  <dgm:cxnLst>
    <dgm:cxn modelId="{99935E23-34B1-FF41-B347-DE5F6D90EB78}" type="presOf" srcId="{CC753822-1835-FB4D-B7CD-C9B8A90F5EBB}" destId="{E6DA48E7-BAB3-5844-AB89-525927D78767}" srcOrd="0" destOrd="0" presId="urn:microsoft.com/office/officeart/2005/8/layout/vList2"/>
    <dgm:cxn modelId="{03E6042D-BF03-C043-B8CE-1A1961DBCE46}" type="presOf" srcId="{ECE0F5FF-0DAE-0F4E-BED2-BF2BC62296EB}" destId="{782B467D-5D53-F942-B452-DB6E0C5A1EAF}" srcOrd="0" destOrd="0" presId="urn:microsoft.com/office/officeart/2005/8/layout/vList2"/>
    <dgm:cxn modelId="{72EADE40-1A01-6E40-86E7-430D47A9A285}" srcId="{F9542FA9-245C-294E-879A-68925303ED97}" destId="{49E172FC-1C84-154F-BFE7-D23F9C82375B}" srcOrd="2" destOrd="0" parTransId="{F4581A3A-BA8B-F245-841F-8325205E717A}" sibTransId="{1DC3AC9D-2C7F-754A-8F10-7716FDA47225}"/>
    <dgm:cxn modelId="{684D3354-E20F-864E-9814-7686A0001B8D}" type="presOf" srcId="{900D36DA-09A9-E74F-A138-26C1CDF7F53E}" destId="{2BE3BB0F-3961-B042-86DC-0A8C428731F4}" srcOrd="0" destOrd="0" presId="urn:microsoft.com/office/officeart/2005/8/layout/vList2"/>
    <dgm:cxn modelId="{A0762E5B-E66E-6C4F-AAF4-1CC6B464F31D}" type="presOf" srcId="{F9542FA9-245C-294E-879A-68925303ED97}" destId="{E9838267-62B6-DD45-8A9B-8AA7F2D4054F}" srcOrd="0" destOrd="0" presId="urn:microsoft.com/office/officeart/2005/8/layout/vList2"/>
    <dgm:cxn modelId="{2FACEF62-7D53-674B-8857-00CD1CE6786E}" srcId="{F9542FA9-245C-294E-879A-68925303ED97}" destId="{ECE0F5FF-0DAE-0F4E-BED2-BF2BC62296EB}" srcOrd="3" destOrd="0" parTransId="{F774B47C-F76B-0F44-9C98-D3929E540777}" sibTransId="{21DA77FF-9241-8B4D-BE0C-6F7BBDDCABEF}"/>
    <dgm:cxn modelId="{85764E98-C1AA-674D-8F89-508F1D82FAFD}" srcId="{F9542FA9-245C-294E-879A-68925303ED97}" destId="{CC753822-1835-FB4D-B7CD-C9B8A90F5EBB}" srcOrd="4" destOrd="0" parTransId="{F163CD6E-9480-4C45-828F-E93E7096E371}" sibTransId="{2E19621B-AE66-0947-98C5-C538F54EB311}"/>
    <dgm:cxn modelId="{F59AC79A-F73B-6442-87E6-B8DD0614E256}" srcId="{F9542FA9-245C-294E-879A-68925303ED97}" destId="{D2B190F1-8A94-064F-824F-D6419B1D9C5D}" srcOrd="1" destOrd="0" parTransId="{E900AD1B-499E-FF4E-8098-5C1291618B8A}" sibTransId="{A5AEDE38-7D9D-F14F-B65B-052997F8DCF6}"/>
    <dgm:cxn modelId="{C4D056A5-BD2E-4947-B3F6-42C6D9C3E941}" srcId="{F9542FA9-245C-294E-879A-68925303ED97}" destId="{900D36DA-09A9-E74F-A138-26C1CDF7F53E}" srcOrd="0" destOrd="0" parTransId="{7CF035ED-5646-B049-A8B6-FCF0D20254BE}" sibTransId="{9375ABB8-4FD1-654D-AE0A-A15A9BE33482}"/>
    <dgm:cxn modelId="{63474AD4-E212-6C44-BE45-5812AD37AEA2}" type="presOf" srcId="{49E172FC-1C84-154F-BFE7-D23F9C82375B}" destId="{694DB07F-DB0C-6D48-B8B4-759B6AEFCAFA}" srcOrd="0" destOrd="0" presId="urn:microsoft.com/office/officeart/2005/8/layout/vList2"/>
    <dgm:cxn modelId="{74AFC5F2-00ED-BC41-A989-DBD589CADAE7}" type="presOf" srcId="{D2B190F1-8A94-064F-824F-D6419B1D9C5D}" destId="{A1FB096D-752F-5545-9942-1656D88E039B}" srcOrd="0" destOrd="0" presId="urn:microsoft.com/office/officeart/2005/8/layout/vList2"/>
    <dgm:cxn modelId="{60AA5745-854A-6C4A-8119-E3E450FD0422}" type="presParOf" srcId="{E9838267-62B6-DD45-8A9B-8AA7F2D4054F}" destId="{2BE3BB0F-3961-B042-86DC-0A8C428731F4}" srcOrd="0" destOrd="0" presId="urn:microsoft.com/office/officeart/2005/8/layout/vList2"/>
    <dgm:cxn modelId="{019E918E-ED08-2F4C-B2F1-A4883B38006E}" type="presParOf" srcId="{E9838267-62B6-DD45-8A9B-8AA7F2D4054F}" destId="{40E3DD4E-928A-BE42-8956-762367C265C1}" srcOrd="1" destOrd="0" presId="urn:microsoft.com/office/officeart/2005/8/layout/vList2"/>
    <dgm:cxn modelId="{E1EA1FD3-7F8C-924A-A67B-C3717682C10C}" type="presParOf" srcId="{E9838267-62B6-DD45-8A9B-8AA7F2D4054F}" destId="{A1FB096D-752F-5545-9942-1656D88E039B}" srcOrd="2" destOrd="0" presId="urn:microsoft.com/office/officeart/2005/8/layout/vList2"/>
    <dgm:cxn modelId="{C260375A-9F0C-524C-88C0-2DEA6B5BD03E}" type="presParOf" srcId="{E9838267-62B6-DD45-8A9B-8AA7F2D4054F}" destId="{7E6DF0E3-3CEC-7845-A293-2F2F2924CB02}" srcOrd="3" destOrd="0" presId="urn:microsoft.com/office/officeart/2005/8/layout/vList2"/>
    <dgm:cxn modelId="{95144355-F741-D948-90AC-AA01E9A1F3E3}" type="presParOf" srcId="{E9838267-62B6-DD45-8A9B-8AA7F2D4054F}" destId="{694DB07F-DB0C-6D48-B8B4-759B6AEFCAFA}" srcOrd="4" destOrd="0" presId="urn:microsoft.com/office/officeart/2005/8/layout/vList2"/>
    <dgm:cxn modelId="{87B49693-FE4A-CA48-B79B-1D402CC1CED7}" type="presParOf" srcId="{E9838267-62B6-DD45-8A9B-8AA7F2D4054F}" destId="{67DA169D-DFDB-EA40-A3F8-8FA0006D7646}" srcOrd="5" destOrd="0" presId="urn:microsoft.com/office/officeart/2005/8/layout/vList2"/>
    <dgm:cxn modelId="{CB8BFFA1-238F-3346-A1FF-3F0EF9AF3B46}" type="presParOf" srcId="{E9838267-62B6-DD45-8A9B-8AA7F2D4054F}" destId="{782B467D-5D53-F942-B452-DB6E0C5A1EAF}" srcOrd="6" destOrd="0" presId="urn:microsoft.com/office/officeart/2005/8/layout/vList2"/>
    <dgm:cxn modelId="{A6F92564-7F0B-4B41-943F-DC90CF321F13}" type="presParOf" srcId="{E9838267-62B6-DD45-8A9B-8AA7F2D4054F}" destId="{3DEEB713-D642-444A-8704-87FA1F723F06}" srcOrd="7" destOrd="0" presId="urn:microsoft.com/office/officeart/2005/8/layout/vList2"/>
    <dgm:cxn modelId="{94A999FD-0EC1-5245-8090-F99110A6D6E6}" type="presParOf" srcId="{E9838267-62B6-DD45-8A9B-8AA7F2D4054F}" destId="{E6DA48E7-BAB3-5844-AB89-525927D78767}"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9542FA9-245C-294E-879A-68925303ED97}"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900D36DA-09A9-E74F-A138-26C1CDF7F53E}">
      <dgm:prSet/>
      <dgm:spPr/>
      <dgm:t>
        <a:bodyPr/>
        <a:lstStyle/>
        <a:p>
          <a:r>
            <a:rPr lang="en-US" b="1"/>
            <a:t>Personalized Landing </a:t>
          </a:r>
          <a:r>
            <a:rPr lang="en-US"/>
            <a:t>with clear status and next steps</a:t>
          </a:r>
        </a:p>
      </dgm:t>
    </dgm:pt>
    <dgm:pt modelId="{7CF035ED-5646-B049-A8B6-FCF0D20254BE}" type="parTrans" cxnId="{C4D056A5-BD2E-4947-B3F6-42C6D9C3E941}">
      <dgm:prSet/>
      <dgm:spPr/>
      <dgm:t>
        <a:bodyPr/>
        <a:lstStyle/>
        <a:p>
          <a:endParaRPr lang="en-US"/>
        </a:p>
      </dgm:t>
    </dgm:pt>
    <dgm:pt modelId="{9375ABB8-4FD1-654D-AE0A-A15A9BE33482}" type="sibTrans" cxnId="{C4D056A5-BD2E-4947-B3F6-42C6D9C3E941}">
      <dgm:prSet/>
      <dgm:spPr/>
      <dgm:t>
        <a:bodyPr/>
        <a:lstStyle/>
        <a:p>
          <a:endParaRPr lang="en-US"/>
        </a:p>
      </dgm:t>
    </dgm:pt>
    <dgm:pt modelId="{D2B190F1-8A94-064F-824F-D6419B1D9C5D}">
      <dgm:prSet/>
      <dgm:spPr/>
      <dgm:t>
        <a:bodyPr/>
        <a:lstStyle/>
        <a:p>
          <a:r>
            <a:rPr lang="en-US" b="1"/>
            <a:t>Bird's-Eye View</a:t>
          </a:r>
          <a:r>
            <a:rPr lang="en-US"/>
            <a:t> with visual progress indicators showing completed, in-progress, and upcoming tasks</a:t>
          </a:r>
        </a:p>
      </dgm:t>
    </dgm:pt>
    <dgm:pt modelId="{E900AD1B-499E-FF4E-8098-5C1291618B8A}" type="parTrans" cxnId="{F59AC79A-F73B-6442-87E6-B8DD0614E256}">
      <dgm:prSet/>
      <dgm:spPr/>
      <dgm:t>
        <a:bodyPr/>
        <a:lstStyle/>
        <a:p>
          <a:endParaRPr lang="en-US"/>
        </a:p>
      </dgm:t>
    </dgm:pt>
    <dgm:pt modelId="{A5AEDE38-7D9D-F14F-B65B-052997F8DCF6}" type="sibTrans" cxnId="{F59AC79A-F73B-6442-87E6-B8DD0614E256}">
      <dgm:prSet/>
      <dgm:spPr/>
      <dgm:t>
        <a:bodyPr/>
        <a:lstStyle/>
        <a:p>
          <a:endParaRPr lang="en-US"/>
        </a:p>
      </dgm:t>
    </dgm:pt>
    <dgm:pt modelId="{49E172FC-1C84-154F-BFE7-D23F9C82375B}">
      <dgm:prSet/>
      <dgm:spPr/>
      <dgm:t>
        <a:bodyPr/>
        <a:lstStyle/>
        <a:p>
          <a:r>
            <a:rPr lang="en-US" b="1"/>
            <a:t>Contextual Information</a:t>
          </a:r>
          <a:r>
            <a:rPr lang="en-US"/>
            <a:t> communicates the right information at the right time</a:t>
          </a:r>
        </a:p>
      </dgm:t>
    </dgm:pt>
    <dgm:pt modelId="{F4581A3A-BA8B-F245-841F-8325205E717A}" type="parTrans" cxnId="{72EADE40-1A01-6E40-86E7-430D47A9A285}">
      <dgm:prSet/>
      <dgm:spPr/>
      <dgm:t>
        <a:bodyPr/>
        <a:lstStyle/>
        <a:p>
          <a:endParaRPr lang="en-US"/>
        </a:p>
      </dgm:t>
    </dgm:pt>
    <dgm:pt modelId="{1DC3AC9D-2C7F-754A-8F10-7716FDA47225}" type="sibTrans" cxnId="{72EADE40-1A01-6E40-86E7-430D47A9A285}">
      <dgm:prSet/>
      <dgm:spPr/>
      <dgm:t>
        <a:bodyPr/>
        <a:lstStyle/>
        <a:p>
          <a:endParaRPr lang="en-US"/>
        </a:p>
      </dgm:t>
    </dgm:pt>
    <dgm:pt modelId="{ECE0F5FF-0DAE-0F4E-BED2-BF2BC62296EB}">
      <dgm:prSet/>
      <dgm:spPr/>
      <dgm:t>
        <a:bodyPr/>
        <a:lstStyle/>
        <a:p>
          <a:r>
            <a:rPr lang="en-US" b="1"/>
            <a:t>Clear Action Items</a:t>
          </a:r>
          <a:r>
            <a:rPr lang="en-US"/>
            <a:t> for specific tasks with deadlines and clear calls-to-action</a:t>
          </a:r>
        </a:p>
      </dgm:t>
    </dgm:pt>
    <dgm:pt modelId="{F774B47C-F76B-0F44-9C98-D3929E540777}" type="parTrans" cxnId="{2FACEF62-7D53-674B-8857-00CD1CE6786E}">
      <dgm:prSet/>
      <dgm:spPr/>
      <dgm:t>
        <a:bodyPr/>
        <a:lstStyle/>
        <a:p>
          <a:endParaRPr lang="en-US"/>
        </a:p>
      </dgm:t>
    </dgm:pt>
    <dgm:pt modelId="{21DA77FF-9241-8B4D-BE0C-6F7BBDDCABEF}" type="sibTrans" cxnId="{2FACEF62-7D53-674B-8857-00CD1CE6786E}">
      <dgm:prSet/>
      <dgm:spPr/>
      <dgm:t>
        <a:bodyPr/>
        <a:lstStyle/>
        <a:p>
          <a:endParaRPr lang="en-US"/>
        </a:p>
      </dgm:t>
    </dgm:pt>
    <dgm:pt modelId="{4AA13DA3-30FA-B74C-A073-EF45F896031F}">
      <dgm:prSet/>
      <dgm:spPr>
        <a:solidFill>
          <a:schemeClr val="accent1"/>
        </a:solidFill>
      </dgm:spPr>
      <dgm:t>
        <a:bodyPr/>
        <a:lstStyle/>
        <a:p>
          <a:r>
            <a:rPr lang="en-US" b="1" dirty="0">
              <a:solidFill>
                <a:srgbClr val="FFFBFB"/>
              </a:solidFill>
            </a:rPr>
            <a:t>Integrated Experience</a:t>
          </a:r>
          <a:r>
            <a:rPr lang="en-US" dirty="0">
              <a:solidFill>
                <a:srgbClr val="FFFBFB"/>
              </a:solidFill>
            </a:rPr>
            <a:t> for housing, dining, financials, and academics in one place</a:t>
          </a:r>
        </a:p>
      </dgm:t>
    </dgm:pt>
    <dgm:pt modelId="{87677AF4-173E-C342-9E73-4836742613EC}" type="parTrans" cxnId="{0BC7FEA7-F99C-5F4A-B4B9-CF4CEA2612CF}">
      <dgm:prSet/>
      <dgm:spPr/>
      <dgm:t>
        <a:bodyPr/>
        <a:lstStyle/>
        <a:p>
          <a:endParaRPr lang="en-US"/>
        </a:p>
      </dgm:t>
    </dgm:pt>
    <dgm:pt modelId="{33794279-C754-034C-865E-DA620D5227EF}" type="sibTrans" cxnId="{0BC7FEA7-F99C-5F4A-B4B9-CF4CEA2612CF}">
      <dgm:prSet/>
      <dgm:spPr/>
      <dgm:t>
        <a:bodyPr/>
        <a:lstStyle/>
        <a:p>
          <a:endParaRPr lang="en-US"/>
        </a:p>
      </dgm:t>
    </dgm:pt>
    <dgm:pt modelId="{E9838267-62B6-DD45-8A9B-8AA7F2D4054F}" type="pres">
      <dgm:prSet presAssocID="{F9542FA9-245C-294E-879A-68925303ED97}" presName="linear" presStyleCnt="0">
        <dgm:presLayoutVars>
          <dgm:animLvl val="lvl"/>
          <dgm:resizeHandles val="exact"/>
        </dgm:presLayoutVars>
      </dgm:prSet>
      <dgm:spPr/>
    </dgm:pt>
    <dgm:pt modelId="{2BE3BB0F-3961-B042-86DC-0A8C428731F4}" type="pres">
      <dgm:prSet presAssocID="{900D36DA-09A9-E74F-A138-26C1CDF7F53E}" presName="parentText" presStyleLbl="node1" presStyleIdx="0" presStyleCnt="5">
        <dgm:presLayoutVars>
          <dgm:chMax val="0"/>
          <dgm:bulletEnabled val="1"/>
        </dgm:presLayoutVars>
      </dgm:prSet>
      <dgm:spPr/>
    </dgm:pt>
    <dgm:pt modelId="{40E3DD4E-928A-BE42-8956-762367C265C1}" type="pres">
      <dgm:prSet presAssocID="{9375ABB8-4FD1-654D-AE0A-A15A9BE33482}" presName="spacer" presStyleCnt="0"/>
      <dgm:spPr/>
    </dgm:pt>
    <dgm:pt modelId="{A1FB096D-752F-5545-9942-1656D88E039B}" type="pres">
      <dgm:prSet presAssocID="{D2B190F1-8A94-064F-824F-D6419B1D9C5D}" presName="parentText" presStyleLbl="node1" presStyleIdx="1" presStyleCnt="5">
        <dgm:presLayoutVars>
          <dgm:chMax val="0"/>
          <dgm:bulletEnabled val="1"/>
        </dgm:presLayoutVars>
      </dgm:prSet>
      <dgm:spPr/>
    </dgm:pt>
    <dgm:pt modelId="{7E6DF0E3-3CEC-7845-A293-2F2F2924CB02}" type="pres">
      <dgm:prSet presAssocID="{A5AEDE38-7D9D-F14F-B65B-052997F8DCF6}" presName="spacer" presStyleCnt="0"/>
      <dgm:spPr/>
    </dgm:pt>
    <dgm:pt modelId="{694DB07F-DB0C-6D48-B8B4-759B6AEFCAFA}" type="pres">
      <dgm:prSet presAssocID="{49E172FC-1C84-154F-BFE7-D23F9C82375B}" presName="parentText" presStyleLbl="node1" presStyleIdx="2" presStyleCnt="5">
        <dgm:presLayoutVars>
          <dgm:chMax val="0"/>
          <dgm:bulletEnabled val="1"/>
        </dgm:presLayoutVars>
      </dgm:prSet>
      <dgm:spPr/>
    </dgm:pt>
    <dgm:pt modelId="{67DA169D-DFDB-EA40-A3F8-8FA0006D7646}" type="pres">
      <dgm:prSet presAssocID="{1DC3AC9D-2C7F-754A-8F10-7716FDA47225}" presName="spacer" presStyleCnt="0"/>
      <dgm:spPr/>
    </dgm:pt>
    <dgm:pt modelId="{782B467D-5D53-F942-B452-DB6E0C5A1EAF}" type="pres">
      <dgm:prSet presAssocID="{ECE0F5FF-0DAE-0F4E-BED2-BF2BC62296EB}" presName="parentText" presStyleLbl="node1" presStyleIdx="3" presStyleCnt="5">
        <dgm:presLayoutVars>
          <dgm:chMax val="0"/>
          <dgm:bulletEnabled val="1"/>
        </dgm:presLayoutVars>
      </dgm:prSet>
      <dgm:spPr/>
    </dgm:pt>
    <dgm:pt modelId="{1CBF4281-1422-E842-BA43-3E7F9C4DECAE}" type="pres">
      <dgm:prSet presAssocID="{21DA77FF-9241-8B4D-BE0C-6F7BBDDCABEF}" presName="spacer" presStyleCnt="0"/>
      <dgm:spPr/>
    </dgm:pt>
    <dgm:pt modelId="{3368FD82-CBC9-324B-A67C-E3C94DB05F96}" type="pres">
      <dgm:prSet presAssocID="{4AA13DA3-30FA-B74C-A073-EF45F896031F}" presName="parentText" presStyleLbl="node1" presStyleIdx="4" presStyleCnt="5">
        <dgm:presLayoutVars>
          <dgm:chMax val="0"/>
          <dgm:bulletEnabled val="1"/>
        </dgm:presLayoutVars>
      </dgm:prSet>
      <dgm:spPr/>
    </dgm:pt>
  </dgm:ptLst>
  <dgm:cxnLst>
    <dgm:cxn modelId="{03E6042D-BF03-C043-B8CE-1A1961DBCE46}" type="presOf" srcId="{ECE0F5FF-0DAE-0F4E-BED2-BF2BC62296EB}" destId="{782B467D-5D53-F942-B452-DB6E0C5A1EAF}" srcOrd="0" destOrd="0" presId="urn:microsoft.com/office/officeart/2005/8/layout/vList2"/>
    <dgm:cxn modelId="{72EADE40-1A01-6E40-86E7-430D47A9A285}" srcId="{F9542FA9-245C-294E-879A-68925303ED97}" destId="{49E172FC-1C84-154F-BFE7-D23F9C82375B}" srcOrd="2" destOrd="0" parTransId="{F4581A3A-BA8B-F245-841F-8325205E717A}" sibTransId="{1DC3AC9D-2C7F-754A-8F10-7716FDA47225}"/>
    <dgm:cxn modelId="{684D3354-E20F-864E-9814-7686A0001B8D}" type="presOf" srcId="{900D36DA-09A9-E74F-A138-26C1CDF7F53E}" destId="{2BE3BB0F-3961-B042-86DC-0A8C428731F4}" srcOrd="0" destOrd="0" presId="urn:microsoft.com/office/officeart/2005/8/layout/vList2"/>
    <dgm:cxn modelId="{A0762E5B-E66E-6C4F-AAF4-1CC6B464F31D}" type="presOf" srcId="{F9542FA9-245C-294E-879A-68925303ED97}" destId="{E9838267-62B6-DD45-8A9B-8AA7F2D4054F}" srcOrd="0" destOrd="0" presId="urn:microsoft.com/office/officeart/2005/8/layout/vList2"/>
    <dgm:cxn modelId="{2FACEF62-7D53-674B-8857-00CD1CE6786E}" srcId="{F9542FA9-245C-294E-879A-68925303ED97}" destId="{ECE0F5FF-0DAE-0F4E-BED2-BF2BC62296EB}" srcOrd="3" destOrd="0" parTransId="{F774B47C-F76B-0F44-9C98-D3929E540777}" sibTransId="{21DA77FF-9241-8B4D-BE0C-6F7BBDDCABEF}"/>
    <dgm:cxn modelId="{F59AC79A-F73B-6442-87E6-B8DD0614E256}" srcId="{F9542FA9-245C-294E-879A-68925303ED97}" destId="{D2B190F1-8A94-064F-824F-D6419B1D9C5D}" srcOrd="1" destOrd="0" parTransId="{E900AD1B-499E-FF4E-8098-5C1291618B8A}" sibTransId="{A5AEDE38-7D9D-F14F-B65B-052997F8DCF6}"/>
    <dgm:cxn modelId="{C4D056A5-BD2E-4947-B3F6-42C6D9C3E941}" srcId="{F9542FA9-245C-294E-879A-68925303ED97}" destId="{900D36DA-09A9-E74F-A138-26C1CDF7F53E}" srcOrd="0" destOrd="0" parTransId="{7CF035ED-5646-B049-A8B6-FCF0D20254BE}" sibTransId="{9375ABB8-4FD1-654D-AE0A-A15A9BE33482}"/>
    <dgm:cxn modelId="{0BC7FEA7-F99C-5F4A-B4B9-CF4CEA2612CF}" srcId="{F9542FA9-245C-294E-879A-68925303ED97}" destId="{4AA13DA3-30FA-B74C-A073-EF45F896031F}" srcOrd="4" destOrd="0" parTransId="{87677AF4-173E-C342-9E73-4836742613EC}" sibTransId="{33794279-C754-034C-865E-DA620D5227EF}"/>
    <dgm:cxn modelId="{3F4728BA-6B04-DD4C-827D-50F430F2AF9F}" type="presOf" srcId="{4AA13DA3-30FA-B74C-A073-EF45F896031F}" destId="{3368FD82-CBC9-324B-A67C-E3C94DB05F96}" srcOrd="0" destOrd="0" presId="urn:microsoft.com/office/officeart/2005/8/layout/vList2"/>
    <dgm:cxn modelId="{63474AD4-E212-6C44-BE45-5812AD37AEA2}" type="presOf" srcId="{49E172FC-1C84-154F-BFE7-D23F9C82375B}" destId="{694DB07F-DB0C-6D48-B8B4-759B6AEFCAFA}" srcOrd="0" destOrd="0" presId="urn:microsoft.com/office/officeart/2005/8/layout/vList2"/>
    <dgm:cxn modelId="{74AFC5F2-00ED-BC41-A989-DBD589CADAE7}" type="presOf" srcId="{D2B190F1-8A94-064F-824F-D6419B1D9C5D}" destId="{A1FB096D-752F-5545-9942-1656D88E039B}" srcOrd="0" destOrd="0" presId="urn:microsoft.com/office/officeart/2005/8/layout/vList2"/>
    <dgm:cxn modelId="{60AA5745-854A-6C4A-8119-E3E450FD0422}" type="presParOf" srcId="{E9838267-62B6-DD45-8A9B-8AA7F2D4054F}" destId="{2BE3BB0F-3961-B042-86DC-0A8C428731F4}" srcOrd="0" destOrd="0" presId="urn:microsoft.com/office/officeart/2005/8/layout/vList2"/>
    <dgm:cxn modelId="{019E918E-ED08-2F4C-B2F1-A4883B38006E}" type="presParOf" srcId="{E9838267-62B6-DD45-8A9B-8AA7F2D4054F}" destId="{40E3DD4E-928A-BE42-8956-762367C265C1}" srcOrd="1" destOrd="0" presId="urn:microsoft.com/office/officeart/2005/8/layout/vList2"/>
    <dgm:cxn modelId="{E1EA1FD3-7F8C-924A-A67B-C3717682C10C}" type="presParOf" srcId="{E9838267-62B6-DD45-8A9B-8AA7F2D4054F}" destId="{A1FB096D-752F-5545-9942-1656D88E039B}" srcOrd="2" destOrd="0" presId="urn:microsoft.com/office/officeart/2005/8/layout/vList2"/>
    <dgm:cxn modelId="{C260375A-9F0C-524C-88C0-2DEA6B5BD03E}" type="presParOf" srcId="{E9838267-62B6-DD45-8A9B-8AA7F2D4054F}" destId="{7E6DF0E3-3CEC-7845-A293-2F2F2924CB02}" srcOrd="3" destOrd="0" presId="urn:microsoft.com/office/officeart/2005/8/layout/vList2"/>
    <dgm:cxn modelId="{95144355-F741-D948-90AC-AA01E9A1F3E3}" type="presParOf" srcId="{E9838267-62B6-DD45-8A9B-8AA7F2D4054F}" destId="{694DB07F-DB0C-6D48-B8B4-759B6AEFCAFA}" srcOrd="4" destOrd="0" presId="urn:microsoft.com/office/officeart/2005/8/layout/vList2"/>
    <dgm:cxn modelId="{87B49693-FE4A-CA48-B79B-1D402CC1CED7}" type="presParOf" srcId="{E9838267-62B6-DD45-8A9B-8AA7F2D4054F}" destId="{67DA169D-DFDB-EA40-A3F8-8FA0006D7646}" srcOrd="5" destOrd="0" presId="urn:microsoft.com/office/officeart/2005/8/layout/vList2"/>
    <dgm:cxn modelId="{CB8BFFA1-238F-3346-A1FF-3F0EF9AF3B46}" type="presParOf" srcId="{E9838267-62B6-DD45-8A9B-8AA7F2D4054F}" destId="{782B467D-5D53-F942-B452-DB6E0C5A1EAF}" srcOrd="6" destOrd="0" presId="urn:microsoft.com/office/officeart/2005/8/layout/vList2"/>
    <dgm:cxn modelId="{E2248DB7-D896-064E-90AA-40C8598BF998}" type="presParOf" srcId="{E9838267-62B6-DD45-8A9B-8AA7F2D4054F}" destId="{1CBF4281-1422-E842-BA43-3E7F9C4DECAE}" srcOrd="7" destOrd="0" presId="urn:microsoft.com/office/officeart/2005/8/layout/vList2"/>
    <dgm:cxn modelId="{2803A1F9-6946-354E-8B15-BA4F4625769A}" type="presParOf" srcId="{E9838267-62B6-DD45-8A9B-8AA7F2D4054F}" destId="{3368FD82-CBC9-324B-A67C-E3C94DB05F96}"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9542FA9-245C-294E-879A-68925303ED97}"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900D36DA-09A9-E74F-A138-26C1CDF7F53E}">
      <dgm:prSet/>
      <dgm:spPr/>
      <dgm:t>
        <a:bodyPr/>
        <a:lstStyle/>
        <a:p>
          <a:r>
            <a:rPr lang="en-US" b="1"/>
            <a:t>Personalized Landing </a:t>
          </a:r>
          <a:r>
            <a:rPr lang="en-US"/>
            <a:t>with clear status and next steps</a:t>
          </a:r>
        </a:p>
      </dgm:t>
    </dgm:pt>
    <dgm:pt modelId="{7CF035ED-5646-B049-A8B6-FCF0D20254BE}" type="parTrans" cxnId="{C4D056A5-BD2E-4947-B3F6-42C6D9C3E941}">
      <dgm:prSet/>
      <dgm:spPr/>
      <dgm:t>
        <a:bodyPr/>
        <a:lstStyle/>
        <a:p>
          <a:endParaRPr lang="en-US"/>
        </a:p>
      </dgm:t>
    </dgm:pt>
    <dgm:pt modelId="{9375ABB8-4FD1-654D-AE0A-A15A9BE33482}" type="sibTrans" cxnId="{C4D056A5-BD2E-4947-B3F6-42C6D9C3E941}">
      <dgm:prSet/>
      <dgm:spPr/>
      <dgm:t>
        <a:bodyPr/>
        <a:lstStyle/>
        <a:p>
          <a:endParaRPr lang="en-US"/>
        </a:p>
      </dgm:t>
    </dgm:pt>
    <dgm:pt modelId="{D2B190F1-8A94-064F-824F-D6419B1D9C5D}">
      <dgm:prSet/>
      <dgm:spPr/>
      <dgm:t>
        <a:bodyPr/>
        <a:lstStyle/>
        <a:p>
          <a:r>
            <a:rPr lang="en-US" b="1"/>
            <a:t>Bird's-Eye View</a:t>
          </a:r>
          <a:r>
            <a:rPr lang="en-US"/>
            <a:t> with visual progress indicators showing completed, in-progress, and upcoming tasks</a:t>
          </a:r>
        </a:p>
      </dgm:t>
    </dgm:pt>
    <dgm:pt modelId="{E900AD1B-499E-FF4E-8098-5C1291618B8A}" type="parTrans" cxnId="{F59AC79A-F73B-6442-87E6-B8DD0614E256}">
      <dgm:prSet/>
      <dgm:spPr/>
      <dgm:t>
        <a:bodyPr/>
        <a:lstStyle/>
        <a:p>
          <a:endParaRPr lang="en-US"/>
        </a:p>
      </dgm:t>
    </dgm:pt>
    <dgm:pt modelId="{A5AEDE38-7D9D-F14F-B65B-052997F8DCF6}" type="sibTrans" cxnId="{F59AC79A-F73B-6442-87E6-B8DD0614E256}">
      <dgm:prSet/>
      <dgm:spPr/>
      <dgm:t>
        <a:bodyPr/>
        <a:lstStyle/>
        <a:p>
          <a:endParaRPr lang="en-US"/>
        </a:p>
      </dgm:t>
    </dgm:pt>
    <dgm:pt modelId="{49E172FC-1C84-154F-BFE7-D23F9C82375B}">
      <dgm:prSet/>
      <dgm:spPr/>
      <dgm:t>
        <a:bodyPr/>
        <a:lstStyle/>
        <a:p>
          <a:r>
            <a:rPr lang="en-US" b="1"/>
            <a:t>Contextual Information</a:t>
          </a:r>
          <a:r>
            <a:rPr lang="en-US"/>
            <a:t> communicates the right information at the right time</a:t>
          </a:r>
        </a:p>
      </dgm:t>
    </dgm:pt>
    <dgm:pt modelId="{F4581A3A-BA8B-F245-841F-8325205E717A}" type="parTrans" cxnId="{72EADE40-1A01-6E40-86E7-430D47A9A285}">
      <dgm:prSet/>
      <dgm:spPr/>
      <dgm:t>
        <a:bodyPr/>
        <a:lstStyle/>
        <a:p>
          <a:endParaRPr lang="en-US"/>
        </a:p>
      </dgm:t>
    </dgm:pt>
    <dgm:pt modelId="{1DC3AC9D-2C7F-754A-8F10-7716FDA47225}" type="sibTrans" cxnId="{72EADE40-1A01-6E40-86E7-430D47A9A285}">
      <dgm:prSet/>
      <dgm:spPr/>
      <dgm:t>
        <a:bodyPr/>
        <a:lstStyle/>
        <a:p>
          <a:endParaRPr lang="en-US"/>
        </a:p>
      </dgm:t>
    </dgm:pt>
    <dgm:pt modelId="{ECE0F5FF-0DAE-0F4E-BED2-BF2BC62296EB}">
      <dgm:prSet/>
      <dgm:spPr/>
      <dgm:t>
        <a:bodyPr/>
        <a:lstStyle/>
        <a:p>
          <a:r>
            <a:rPr lang="en-US" b="1"/>
            <a:t>Clear Action Items</a:t>
          </a:r>
          <a:r>
            <a:rPr lang="en-US"/>
            <a:t> for specific tasks with deadlines and clear calls-to-action</a:t>
          </a:r>
        </a:p>
      </dgm:t>
    </dgm:pt>
    <dgm:pt modelId="{F774B47C-F76B-0F44-9C98-D3929E540777}" type="parTrans" cxnId="{2FACEF62-7D53-674B-8857-00CD1CE6786E}">
      <dgm:prSet/>
      <dgm:spPr/>
      <dgm:t>
        <a:bodyPr/>
        <a:lstStyle/>
        <a:p>
          <a:endParaRPr lang="en-US"/>
        </a:p>
      </dgm:t>
    </dgm:pt>
    <dgm:pt modelId="{21DA77FF-9241-8B4D-BE0C-6F7BBDDCABEF}" type="sibTrans" cxnId="{2FACEF62-7D53-674B-8857-00CD1CE6786E}">
      <dgm:prSet/>
      <dgm:spPr/>
      <dgm:t>
        <a:bodyPr/>
        <a:lstStyle/>
        <a:p>
          <a:endParaRPr lang="en-US"/>
        </a:p>
      </dgm:t>
    </dgm:pt>
    <dgm:pt modelId="{4781028D-263D-2B48-93CC-46ECB5896AC0}">
      <dgm:prSet/>
      <dgm:spPr>
        <a:solidFill>
          <a:schemeClr val="accent1"/>
        </a:solidFill>
      </dgm:spPr>
      <dgm:t>
        <a:bodyPr/>
        <a:lstStyle/>
        <a:p>
          <a:r>
            <a:rPr lang="en-US" b="1" dirty="0">
              <a:solidFill>
                <a:srgbClr val="FFFBFB"/>
              </a:solidFill>
            </a:rPr>
            <a:t>Integrated Experience</a:t>
          </a:r>
          <a:r>
            <a:rPr lang="en-US" dirty="0">
              <a:solidFill>
                <a:srgbClr val="FFFBFB"/>
              </a:solidFill>
            </a:rPr>
            <a:t> for housing, dining, financials, and academics in one place</a:t>
          </a:r>
        </a:p>
      </dgm:t>
    </dgm:pt>
    <dgm:pt modelId="{AE9C6D91-17AC-5143-8337-3B2F776CF507}" type="parTrans" cxnId="{516988B9-4089-4640-B077-8D9B07549BA3}">
      <dgm:prSet/>
      <dgm:spPr/>
      <dgm:t>
        <a:bodyPr/>
        <a:lstStyle/>
        <a:p>
          <a:endParaRPr lang="en-US"/>
        </a:p>
      </dgm:t>
    </dgm:pt>
    <dgm:pt modelId="{95214412-D1DA-1545-AF51-B57F74933E4D}" type="sibTrans" cxnId="{516988B9-4089-4640-B077-8D9B07549BA3}">
      <dgm:prSet/>
      <dgm:spPr/>
      <dgm:t>
        <a:bodyPr/>
        <a:lstStyle/>
        <a:p>
          <a:endParaRPr lang="en-US"/>
        </a:p>
      </dgm:t>
    </dgm:pt>
    <dgm:pt modelId="{E9838267-62B6-DD45-8A9B-8AA7F2D4054F}" type="pres">
      <dgm:prSet presAssocID="{F9542FA9-245C-294E-879A-68925303ED97}" presName="linear" presStyleCnt="0">
        <dgm:presLayoutVars>
          <dgm:animLvl val="lvl"/>
          <dgm:resizeHandles val="exact"/>
        </dgm:presLayoutVars>
      </dgm:prSet>
      <dgm:spPr/>
    </dgm:pt>
    <dgm:pt modelId="{2BE3BB0F-3961-B042-86DC-0A8C428731F4}" type="pres">
      <dgm:prSet presAssocID="{900D36DA-09A9-E74F-A138-26C1CDF7F53E}" presName="parentText" presStyleLbl="node1" presStyleIdx="0" presStyleCnt="5">
        <dgm:presLayoutVars>
          <dgm:chMax val="0"/>
          <dgm:bulletEnabled val="1"/>
        </dgm:presLayoutVars>
      </dgm:prSet>
      <dgm:spPr/>
    </dgm:pt>
    <dgm:pt modelId="{40E3DD4E-928A-BE42-8956-762367C265C1}" type="pres">
      <dgm:prSet presAssocID="{9375ABB8-4FD1-654D-AE0A-A15A9BE33482}" presName="spacer" presStyleCnt="0"/>
      <dgm:spPr/>
    </dgm:pt>
    <dgm:pt modelId="{A1FB096D-752F-5545-9942-1656D88E039B}" type="pres">
      <dgm:prSet presAssocID="{D2B190F1-8A94-064F-824F-D6419B1D9C5D}" presName="parentText" presStyleLbl="node1" presStyleIdx="1" presStyleCnt="5">
        <dgm:presLayoutVars>
          <dgm:chMax val="0"/>
          <dgm:bulletEnabled val="1"/>
        </dgm:presLayoutVars>
      </dgm:prSet>
      <dgm:spPr/>
    </dgm:pt>
    <dgm:pt modelId="{7E6DF0E3-3CEC-7845-A293-2F2F2924CB02}" type="pres">
      <dgm:prSet presAssocID="{A5AEDE38-7D9D-F14F-B65B-052997F8DCF6}" presName="spacer" presStyleCnt="0"/>
      <dgm:spPr/>
    </dgm:pt>
    <dgm:pt modelId="{694DB07F-DB0C-6D48-B8B4-759B6AEFCAFA}" type="pres">
      <dgm:prSet presAssocID="{49E172FC-1C84-154F-BFE7-D23F9C82375B}" presName="parentText" presStyleLbl="node1" presStyleIdx="2" presStyleCnt="5">
        <dgm:presLayoutVars>
          <dgm:chMax val="0"/>
          <dgm:bulletEnabled val="1"/>
        </dgm:presLayoutVars>
      </dgm:prSet>
      <dgm:spPr/>
    </dgm:pt>
    <dgm:pt modelId="{67DA169D-DFDB-EA40-A3F8-8FA0006D7646}" type="pres">
      <dgm:prSet presAssocID="{1DC3AC9D-2C7F-754A-8F10-7716FDA47225}" presName="spacer" presStyleCnt="0"/>
      <dgm:spPr/>
    </dgm:pt>
    <dgm:pt modelId="{782B467D-5D53-F942-B452-DB6E0C5A1EAF}" type="pres">
      <dgm:prSet presAssocID="{ECE0F5FF-0DAE-0F4E-BED2-BF2BC62296EB}" presName="parentText" presStyleLbl="node1" presStyleIdx="3" presStyleCnt="5">
        <dgm:presLayoutVars>
          <dgm:chMax val="0"/>
          <dgm:bulletEnabled val="1"/>
        </dgm:presLayoutVars>
      </dgm:prSet>
      <dgm:spPr/>
    </dgm:pt>
    <dgm:pt modelId="{52A5E133-9F81-794C-86C1-45F2F499BC49}" type="pres">
      <dgm:prSet presAssocID="{21DA77FF-9241-8B4D-BE0C-6F7BBDDCABEF}" presName="spacer" presStyleCnt="0"/>
      <dgm:spPr/>
    </dgm:pt>
    <dgm:pt modelId="{B8EB4614-BD50-6E45-BAFA-3724A68D4C24}" type="pres">
      <dgm:prSet presAssocID="{4781028D-263D-2B48-93CC-46ECB5896AC0}" presName="parentText" presStyleLbl="node1" presStyleIdx="4" presStyleCnt="5">
        <dgm:presLayoutVars>
          <dgm:chMax val="0"/>
          <dgm:bulletEnabled val="1"/>
        </dgm:presLayoutVars>
      </dgm:prSet>
      <dgm:spPr/>
    </dgm:pt>
  </dgm:ptLst>
  <dgm:cxnLst>
    <dgm:cxn modelId="{03E6042D-BF03-C043-B8CE-1A1961DBCE46}" type="presOf" srcId="{ECE0F5FF-0DAE-0F4E-BED2-BF2BC62296EB}" destId="{782B467D-5D53-F942-B452-DB6E0C5A1EAF}" srcOrd="0" destOrd="0" presId="urn:microsoft.com/office/officeart/2005/8/layout/vList2"/>
    <dgm:cxn modelId="{51E8802F-0C40-0E4E-80B1-86422C431286}" type="presOf" srcId="{4781028D-263D-2B48-93CC-46ECB5896AC0}" destId="{B8EB4614-BD50-6E45-BAFA-3724A68D4C24}" srcOrd="0" destOrd="0" presId="urn:microsoft.com/office/officeart/2005/8/layout/vList2"/>
    <dgm:cxn modelId="{72EADE40-1A01-6E40-86E7-430D47A9A285}" srcId="{F9542FA9-245C-294E-879A-68925303ED97}" destId="{49E172FC-1C84-154F-BFE7-D23F9C82375B}" srcOrd="2" destOrd="0" parTransId="{F4581A3A-BA8B-F245-841F-8325205E717A}" sibTransId="{1DC3AC9D-2C7F-754A-8F10-7716FDA47225}"/>
    <dgm:cxn modelId="{684D3354-E20F-864E-9814-7686A0001B8D}" type="presOf" srcId="{900D36DA-09A9-E74F-A138-26C1CDF7F53E}" destId="{2BE3BB0F-3961-B042-86DC-0A8C428731F4}" srcOrd="0" destOrd="0" presId="urn:microsoft.com/office/officeart/2005/8/layout/vList2"/>
    <dgm:cxn modelId="{A0762E5B-E66E-6C4F-AAF4-1CC6B464F31D}" type="presOf" srcId="{F9542FA9-245C-294E-879A-68925303ED97}" destId="{E9838267-62B6-DD45-8A9B-8AA7F2D4054F}" srcOrd="0" destOrd="0" presId="urn:microsoft.com/office/officeart/2005/8/layout/vList2"/>
    <dgm:cxn modelId="{2FACEF62-7D53-674B-8857-00CD1CE6786E}" srcId="{F9542FA9-245C-294E-879A-68925303ED97}" destId="{ECE0F5FF-0DAE-0F4E-BED2-BF2BC62296EB}" srcOrd="3" destOrd="0" parTransId="{F774B47C-F76B-0F44-9C98-D3929E540777}" sibTransId="{21DA77FF-9241-8B4D-BE0C-6F7BBDDCABEF}"/>
    <dgm:cxn modelId="{F59AC79A-F73B-6442-87E6-B8DD0614E256}" srcId="{F9542FA9-245C-294E-879A-68925303ED97}" destId="{D2B190F1-8A94-064F-824F-D6419B1D9C5D}" srcOrd="1" destOrd="0" parTransId="{E900AD1B-499E-FF4E-8098-5C1291618B8A}" sibTransId="{A5AEDE38-7D9D-F14F-B65B-052997F8DCF6}"/>
    <dgm:cxn modelId="{C4D056A5-BD2E-4947-B3F6-42C6D9C3E941}" srcId="{F9542FA9-245C-294E-879A-68925303ED97}" destId="{900D36DA-09A9-E74F-A138-26C1CDF7F53E}" srcOrd="0" destOrd="0" parTransId="{7CF035ED-5646-B049-A8B6-FCF0D20254BE}" sibTransId="{9375ABB8-4FD1-654D-AE0A-A15A9BE33482}"/>
    <dgm:cxn modelId="{516988B9-4089-4640-B077-8D9B07549BA3}" srcId="{F9542FA9-245C-294E-879A-68925303ED97}" destId="{4781028D-263D-2B48-93CC-46ECB5896AC0}" srcOrd="4" destOrd="0" parTransId="{AE9C6D91-17AC-5143-8337-3B2F776CF507}" sibTransId="{95214412-D1DA-1545-AF51-B57F74933E4D}"/>
    <dgm:cxn modelId="{63474AD4-E212-6C44-BE45-5812AD37AEA2}" type="presOf" srcId="{49E172FC-1C84-154F-BFE7-D23F9C82375B}" destId="{694DB07F-DB0C-6D48-B8B4-759B6AEFCAFA}" srcOrd="0" destOrd="0" presId="urn:microsoft.com/office/officeart/2005/8/layout/vList2"/>
    <dgm:cxn modelId="{74AFC5F2-00ED-BC41-A989-DBD589CADAE7}" type="presOf" srcId="{D2B190F1-8A94-064F-824F-D6419B1D9C5D}" destId="{A1FB096D-752F-5545-9942-1656D88E039B}" srcOrd="0" destOrd="0" presId="urn:microsoft.com/office/officeart/2005/8/layout/vList2"/>
    <dgm:cxn modelId="{60AA5745-854A-6C4A-8119-E3E450FD0422}" type="presParOf" srcId="{E9838267-62B6-DD45-8A9B-8AA7F2D4054F}" destId="{2BE3BB0F-3961-B042-86DC-0A8C428731F4}" srcOrd="0" destOrd="0" presId="urn:microsoft.com/office/officeart/2005/8/layout/vList2"/>
    <dgm:cxn modelId="{019E918E-ED08-2F4C-B2F1-A4883B38006E}" type="presParOf" srcId="{E9838267-62B6-DD45-8A9B-8AA7F2D4054F}" destId="{40E3DD4E-928A-BE42-8956-762367C265C1}" srcOrd="1" destOrd="0" presId="urn:microsoft.com/office/officeart/2005/8/layout/vList2"/>
    <dgm:cxn modelId="{E1EA1FD3-7F8C-924A-A67B-C3717682C10C}" type="presParOf" srcId="{E9838267-62B6-DD45-8A9B-8AA7F2D4054F}" destId="{A1FB096D-752F-5545-9942-1656D88E039B}" srcOrd="2" destOrd="0" presId="urn:microsoft.com/office/officeart/2005/8/layout/vList2"/>
    <dgm:cxn modelId="{C260375A-9F0C-524C-88C0-2DEA6B5BD03E}" type="presParOf" srcId="{E9838267-62B6-DD45-8A9B-8AA7F2D4054F}" destId="{7E6DF0E3-3CEC-7845-A293-2F2F2924CB02}" srcOrd="3" destOrd="0" presId="urn:microsoft.com/office/officeart/2005/8/layout/vList2"/>
    <dgm:cxn modelId="{95144355-F741-D948-90AC-AA01E9A1F3E3}" type="presParOf" srcId="{E9838267-62B6-DD45-8A9B-8AA7F2D4054F}" destId="{694DB07F-DB0C-6D48-B8B4-759B6AEFCAFA}" srcOrd="4" destOrd="0" presId="urn:microsoft.com/office/officeart/2005/8/layout/vList2"/>
    <dgm:cxn modelId="{87B49693-FE4A-CA48-B79B-1D402CC1CED7}" type="presParOf" srcId="{E9838267-62B6-DD45-8A9B-8AA7F2D4054F}" destId="{67DA169D-DFDB-EA40-A3F8-8FA0006D7646}" srcOrd="5" destOrd="0" presId="urn:microsoft.com/office/officeart/2005/8/layout/vList2"/>
    <dgm:cxn modelId="{CB8BFFA1-238F-3346-A1FF-3F0EF9AF3B46}" type="presParOf" srcId="{E9838267-62B6-DD45-8A9B-8AA7F2D4054F}" destId="{782B467D-5D53-F942-B452-DB6E0C5A1EAF}" srcOrd="6" destOrd="0" presId="urn:microsoft.com/office/officeart/2005/8/layout/vList2"/>
    <dgm:cxn modelId="{DB0B36AD-27FC-EC4A-9C44-64E52FDBE64F}" type="presParOf" srcId="{E9838267-62B6-DD45-8A9B-8AA7F2D4054F}" destId="{52A5E133-9F81-794C-86C1-45F2F499BC49}" srcOrd="7" destOrd="0" presId="urn:microsoft.com/office/officeart/2005/8/layout/vList2"/>
    <dgm:cxn modelId="{5623C1D3-3278-AC4B-8FB3-30A39B03B907}" type="presParOf" srcId="{E9838267-62B6-DD45-8A9B-8AA7F2D4054F}" destId="{B8EB4614-BD50-6E45-BAFA-3724A68D4C24}"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9542FA9-245C-294E-879A-68925303ED97}"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900D36DA-09A9-E74F-A138-26C1CDF7F53E}">
      <dgm:prSet/>
      <dgm:spPr/>
      <dgm:t>
        <a:bodyPr/>
        <a:lstStyle/>
        <a:p>
          <a:r>
            <a:rPr lang="en-US" b="1"/>
            <a:t>Personalized Landing </a:t>
          </a:r>
          <a:r>
            <a:rPr lang="en-US"/>
            <a:t>with clear status and next steps</a:t>
          </a:r>
        </a:p>
      </dgm:t>
    </dgm:pt>
    <dgm:pt modelId="{7CF035ED-5646-B049-A8B6-FCF0D20254BE}" type="parTrans" cxnId="{C4D056A5-BD2E-4947-B3F6-42C6D9C3E941}">
      <dgm:prSet/>
      <dgm:spPr/>
      <dgm:t>
        <a:bodyPr/>
        <a:lstStyle/>
        <a:p>
          <a:endParaRPr lang="en-US"/>
        </a:p>
      </dgm:t>
    </dgm:pt>
    <dgm:pt modelId="{9375ABB8-4FD1-654D-AE0A-A15A9BE33482}" type="sibTrans" cxnId="{C4D056A5-BD2E-4947-B3F6-42C6D9C3E941}">
      <dgm:prSet/>
      <dgm:spPr/>
      <dgm:t>
        <a:bodyPr/>
        <a:lstStyle/>
        <a:p>
          <a:endParaRPr lang="en-US"/>
        </a:p>
      </dgm:t>
    </dgm:pt>
    <dgm:pt modelId="{D2B190F1-8A94-064F-824F-D6419B1D9C5D}">
      <dgm:prSet/>
      <dgm:spPr/>
      <dgm:t>
        <a:bodyPr/>
        <a:lstStyle/>
        <a:p>
          <a:r>
            <a:rPr lang="en-US" b="1"/>
            <a:t>Bird's-Eye View</a:t>
          </a:r>
          <a:r>
            <a:rPr lang="en-US"/>
            <a:t> with visual progress indicators showing completed, in-progress, and upcoming tasks</a:t>
          </a:r>
        </a:p>
      </dgm:t>
    </dgm:pt>
    <dgm:pt modelId="{E900AD1B-499E-FF4E-8098-5C1291618B8A}" type="parTrans" cxnId="{F59AC79A-F73B-6442-87E6-B8DD0614E256}">
      <dgm:prSet/>
      <dgm:spPr/>
      <dgm:t>
        <a:bodyPr/>
        <a:lstStyle/>
        <a:p>
          <a:endParaRPr lang="en-US"/>
        </a:p>
      </dgm:t>
    </dgm:pt>
    <dgm:pt modelId="{A5AEDE38-7D9D-F14F-B65B-052997F8DCF6}" type="sibTrans" cxnId="{F59AC79A-F73B-6442-87E6-B8DD0614E256}">
      <dgm:prSet/>
      <dgm:spPr/>
      <dgm:t>
        <a:bodyPr/>
        <a:lstStyle/>
        <a:p>
          <a:endParaRPr lang="en-US"/>
        </a:p>
      </dgm:t>
    </dgm:pt>
    <dgm:pt modelId="{49E172FC-1C84-154F-BFE7-D23F9C82375B}">
      <dgm:prSet/>
      <dgm:spPr/>
      <dgm:t>
        <a:bodyPr/>
        <a:lstStyle/>
        <a:p>
          <a:r>
            <a:rPr lang="en-US" b="1"/>
            <a:t>Contextual Information</a:t>
          </a:r>
          <a:r>
            <a:rPr lang="en-US"/>
            <a:t> communicates the right information at the right time</a:t>
          </a:r>
        </a:p>
      </dgm:t>
    </dgm:pt>
    <dgm:pt modelId="{F4581A3A-BA8B-F245-841F-8325205E717A}" type="parTrans" cxnId="{72EADE40-1A01-6E40-86E7-430D47A9A285}">
      <dgm:prSet/>
      <dgm:spPr/>
      <dgm:t>
        <a:bodyPr/>
        <a:lstStyle/>
        <a:p>
          <a:endParaRPr lang="en-US"/>
        </a:p>
      </dgm:t>
    </dgm:pt>
    <dgm:pt modelId="{1DC3AC9D-2C7F-754A-8F10-7716FDA47225}" type="sibTrans" cxnId="{72EADE40-1A01-6E40-86E7-430D47A9A285}">
      <dgm:prSet/>
      <dgm:spPr/>
      <dgm:t>
        <a:bodyPr/>
        <a:lstStyle/>
        <a:p>
          <a:endParaRPr lang="en-US"/>
        </a:p>
      </dgm:t>
    </dgm:pt>
    <dgm:pt modelId="{ECE0F5FF-0DAE-0F4E-BED2-BF2BC62296EB}">
      <dgm:prSet/>
      <dgm:spPr/>
      <dgm:t>
        <a:bodyPr/>
        <a:lstStyle/>
        <a:p>
          <a:r>
            <a:rPr lang="en-US" b="1"/>
            <a:t>Clear Action Items</a:t>
          </a:r>
          <a:r>
            <a:rPr lang="en-US"/>
            <a:t> for specific tasks with deadlines and clear calls-to-action</a:t>
          </a:r>
        </a:p>
      </dgm:t>
    </dgm:pt>
    <dgm:pt modelId="{F774B47C-F76B-0F44-9C98-D3929E540777}" type="parTrans" cxnId="{2FACEF62-7D53-674B-8857-00CD1CE6786E}">
      <dgm:prSet/>
      <dgm:spPr/>
      <dgm:t>
        <a:bodyPr/>
        <a:lstStyle/>
        <a:p>
          <a:endParaRPr lang="en-US"/>
        </a:p>
      </dgm:t>
    </dgm:pt>
    <dgm:pt modelId="{21DA77FF-9241-8B4D-BE0C-6F7BBDDCABEF}" type="sibTrans" cxnId="{2FACEF62-7D53-674B-8857-00CD1CE6786E}">
      <dgm:prSet/>
      <dgm:spPr/>
      <dgm:t>
        <a:bodyPr/>
        <a:lstStyle/>
        <a:p>
          <a:endParaRPr lang="en-US"/>
        </a:p>
      </dgm:t>
    </dgm:pt>
    <dgm:pt modelId="{A137EE86-0418-9E43-965B-C880E75CB7B2}">
      <dgm:prSet/>
      <dgm:spPr>
        <a:solidFill>
          <a:schemeClr val="accent1"/>
        </a:solidFill>
      </dgm:spPr>
      <dgm:t>
        <a:bodyPr/>
        <a:lstStyle/>
        <a:p>
          <a:r>
            <a:rPr lang="en-US" b="1" dirty="0">
              <a:solidFill>
                <a:srgbClr val="FFFBFB"/>
              </a:solidFill>
            </a:rPr>
            <a:t>Integrated Experience</a:t>
          </a:r>
          <a:r>
            <a:rPr lang="en-US" dirty="0">
              <a:solidFill>
                <a:srgbClr val="FFFBFB"/>
              </a:solidFill>
            </a:rPr>
            <a:t> for housing, dining, financials, and academics in one place</a:t>
          </a:r>
        </a:p>
      </dgm:t>
    </dgm:pt>
    <dgm:pt modelId="{AC3C5E06-20CB-1343-933F-3C9D97CF2D3A}" type="parTrans" cxnId="{9722BF60-C13A-EB40-B7D4-F8B6DA18D285}">
      <dgm:prSet/>
      <dgm:spPr/>
      <dgm:t>
        <a:bodyPr/>
        <a:lstStyle/>
        <a:p>
          <a:endParaRPr lang="en-US"/>
        </a:p>
      </dgm:t>
    </dgm:pt>
    <dgm:pt modelId="{14247A31-1FF0-B14A-8DCD-D474779995F5}" type="sibTrans" cxnId="{9722BF60-C13A-EB40-B7D4-F8B6DA18D285}">
      <dgm:prSet/>
      <dgm:spPr/>
      <dgm:t>
        <a:bodyPr/>
        <a:lstStyle/>
        <a:p>
          <a:endParaRPr lang="en-US"/>
        </a:p>
      </dgm:t>
    </dgm:pt>
    <dgm:pt modelId="{E9838267-62B6-DD45-8A9B-8AA7F2D4054F}" type="pres">
      <dgm:prSet presAssocID="{F9542FA9-245C-294E-879A-68925303ED97}" presName="linear" presStyleCnt="0">
        <dgm:presLayoutVars>
          <dgm:animLvl val="lvl"/>
          <dgm:resizeHandles val="exact"/>
        </dgm:presLayoutVars>
      </dgm:prSet>
      <dgm:spPr/>
    </dgm:pt>
    <dgm:pt modelId="{2BE3BB0F-3961-B042-86DC-0A8C428731F4}" type="pres">
      <dgm:prSet presAssocID="{900D36DA-09A9-E74F-A138-26C1CDF7F53E}" presName="parentText" presStyleLbl="node1" presStyleIdx="0" presStyleCnt="5">
        <dgm:presLayoutVars>
          <dgm:chMax val="0"/>
          <dgm:bulletEnabled val="1"/>
        </dgm:presLayoutVars>
      </dgm:prSet>
      <dgm:spPr/>
    </dgm:pt>
    <dgm:pt modelId="{40E3DD4E-928A-BE42-8956-762367C265C1}" type="pres">
      <dgm:prSet presAssocID="{9375ABB8-4FD1-654D-AE0A-A15A9BE33482}" presName="spacer" presStyleCnt="0"/>
      <dgm:spPr/>
    </dgm:pt>
    <dgm:pt modelId="{A1FB096D-752F-5545-9942-1656D88E039B}" type="pres">
      <dgm:prSet presAssocID="{D2B190F1-8A94-064F-824F-D6419B1D9C5D}" presName="parentText" presStyleLbl="node1" presStyleIdx="1" presStyleCnt="5">
        <dgm:presLayoutVars>
          <dgm:chMax val="0"/>
          <dgm:bulletEnabled val="1"/>
        </dgm:presLayoutVars>
      </dgm:prSet>
      <dgm:spPr/>
    </dgm:pt>
    <dgm:pt modelId="{7E6DF0E3-3CEC-7845-A293-2F2F2924CB02}" type="pres">
      <dgm:prSet presAssocID="{A5AEDE38-7D9D-F14F-B65B-052997F8DCF6}" presName="spacer" presStyleCnt="0"/>
      <dgm:spPr/>
    </dgm:pt>
    <dgm:pt modelId="{694DB07F-DB0C-6D48-B8B4-759B6AEFCAFA}" type="pres">
      <dgm:prSet presAssocID="{49E172FC-1C84-154F-BFE7-D23F9C82375B}" presName="parentText" presStyleLbl="node1" presStyleIdx="2" presStyleCnt="5">
        <dgm:presLayoutVars>
          <dgm:chMax val="0"/>
          <dgm:bulletEnabled val="1"/>
        </dgm:presLayoutVars>
      </dgm:prSet>
      <dgm:spPr/>
    </dgm:pt>
    <dgm:pt modelId="{67DA169D-DFDB-EA40-A3F8-8FA0006D7646}" type="pres">
      <dgm:prSet presAssocID="{1DC3AC9D-2C7F-754A-8F10-7716FDA47225}" presName="spacer" presStyleCnt="0"/>
      <dgm:spPr/>
    </dgm:pt>
    <dgm:pt modelId="{782B467D-5D53-F942-B452-DB6E0C5A1EAF}" type="pres">
      <dgm:prSet presAssocID="{ECE0F5FF-0DAE-0F4E-BED2-BF2BC62296EB}" presName="parentText" presStyleLbl="node1" presStyleIdx="3" presStyleCnt="5">
        <dgm:presLayoutVars>
          <dgm:chMax val="0"/>
          <dgm:bulletEnabled val="1"/>
        </dgm:presLayoutVars>
      </dgm:prSet>
      <dgm:spPr/>
    </dgm:pt>
    <dgm:pt modelId="{35289A21-CBDE-4B41-880A-A2FD44B6CD1A}" type="pres">
      <dgm:prSet presAssocID="{21DA77FF-9241-8B4D-BE0C-6F7BBDDCABEF}" presName="spacer" presStyleCnt="0"/>
      <dgm:spPr/>
    </dgm:pt>
    <dgm:pt modelId="{B2365877-CFA2-AE44-AA67-7F6A086EAFDC}" type="pres">
      <dgm:prSet presAssocID="{A137EE86-0418-9E43-965B-C880E75CB7B2}" presName="parentText" presStyleLbl="node1" presStyleIdx="4" presStyleCnt="5">
        <dgm:presLayoutVars>
          <dgm:chMax val="0"/>
          <dgm:bulletEnabled val="1"/>
        </dgm:presLayoutVars>
      </dgm:prSet>
      <dgm:spPr/>
    </dgm:pt>
  </dgm:ptLst>
  <dgm:cxnLst>
    <dgm:cxn modelId="{03E6042D-BF03-C043-B8CE-1A1961DBCE46}" type="presOf" srcId="{ECE0F5FF-0DAE-0F4E-BED2-BF2BC62296EB}" destId="{782B467D-5D53-F942-B452-DB6E0C5A1EAF}" srcOrd="0" destOrd="0" presId="urn:microsoft.com/office/officeart/2005/8/layout/vList2"/>
    <dgm:cxn modelId="{72EADE40-1A01-6E40-86E7-430D47A9A285}" srcId="{F9542FA9-245C-294E-879A-68925303ED97}" destId="{49E172FC-1C84-154F-BFE7-D23F9C82375B}" srcOrd="2" destOrd="0" parTransId="{F4581A3A-BA8B-F245-841F-8325205E717A}" sibTransId="{1DC3AC9D-2C7F-754A-8F10-7716FDA47225}"/>
    <dgm:cxn modelId="{684D3354-E20F-864E-9814-7686A0001B8D}" type="presOf" srcId="{900D36DA-09A9-E74F-A138-26C1CDF7F53E}" destId="{2BE3BB0F-3961-B042-86DC-0A8C428731F4}" srcOrd="0" destOrd="0" presId="urn:microsoft.com/office/officeart/2005/8/layout/vList2"/>
    <dgm:cxn modelId="{A0762E5B-E66E-6C4F-AAF4-1CC6B464F31D}" type="presOf" srcId="{F9542FA9-245C-294E-879A-68925303ED97}" destId="{E9838267-62B6-DD45-8A9B-8AA7F2D4054F}" srcOrd="0" destOrd="0" presId="urn:microsoft.com/office/officeart/2005/8/layout/vList2"/>
    <dgm:cxn modelId="{9722BF60-C13A-EB40-B7D4-F8B6DA18D285}" srcId="{F9542FA9-245C-294E-879A-68925303ED97}" destId="{A137EE86-0418-9E43-965B-C880E75CB7B2}" srcOrd="4" destOrd="0" parTransId="{AC3C5E06-20CB-1343-933F-3C9D97CF2D3A}" sibTransId="{14247A31-1FF0-B14A-8DCD-D474779995F5}"/>
    <dgm:cxn modelId="{2FACEF62-7D53-674B-8857-00CD1CE6786E}" srcId="{F9542FA9-245C-294E-879A-68925303ED97}" destId="{ECE0F5FF-0DAE-0F4E-BED2-BF2BC62296EB}" srcOrd="3" destOrd="0" parTransId="{F774B47C-F76B-0F44-9C98-D3929E540777}" sibTransId="{21DA77FF-9241-8B4D-BE0C-6F7BBDDCABEF}"/>
    <dgm:cxn modelId="{F59AC79A-F73B-6442-87E6-B8DD0614E256}" srcId="{F9542FA9-245C-294E-879A-68925303ED97}" destId="{D2B190F1-8A94-064F-824F-D6419B1D9C5D}" srcOrd="1" destOrd="0" parTransId="{E900AD1B-499E-FF4E-8098-5C1291618B8A}" sibTransId="{A5AEDE38-7D9D-F14F-B65B-052997F8DCF6}"/>
    <dgm:cxn modelId="{C4D056A5-BD2E-4947-B3F6-42C6D9C3E941}" srcId="{F9542FA9-245C-294E-879A-68925303ED97}" destId="{900D36DA-09A9-E74F-A138-26C1CDF7F53E}" srcOrd="0" destOrd="0" parTransId="{7CF035ED-5646-B049-A8B6-FCF0D20254BE}" sibTransId="{9375ABB8-4FD1-654D-AE0A-A15A9BE33482}"/>
    <dgm:cxn modelId="{63474AD4-E212-6C44-BE45-5812AD37AEA2}" type="presOf" srcId="{49E172FC-1C84-154F-BFE7-D23F9C82375B}" destId="{694DB07F-DB0C-6D48-B8B4-759B6AEFCAFA}" srcOrd="0" destOrd="0" presId="urn:microsoft.com/office/officeart/2005/8/layout/vList2"/>
    <dgm:cxn modelId="{74AFC5F2-00ED-BC41-A989-DBD589CADAE7}" type="presOf" srcId="{D2B190F1-8A94-064F-824F-D6419B1D9C5D}" destId="{A1FB096D-752F-5545-9942-1656D88E039B}" srcOrd="0" destOrd="0" presId="urn:microsoft.com/office/officeart/2005/8/layout/vList2"/>
    <dgm:cxn modelId="{607914FD-A0E9-DC40-A7AB-301796855122}" type="presOf" srcId="{A137EE86-0418-9E43-965B-C880E75CB7B2}" destId="{B2365877-CFA2-AE44-AA67-7F6A086EAFDC}" srcOrd="0" destOrd="0" presId="urn:microsoft.com/office/officeart/2005/8/layout/vList2"/>
    <dgm:cxn modelId="{60AA5745-854A-6C4A-8119-E3E450FD0422}" type="presParOf" srcId="{E9838267-62B6-DD45-8A9B-8AA7F2D4054F}" destId="{2BE3BB0F-3961-B042-86DC-0A8C428731F4}" srcOrd="0" destOrd="0" presId="urn:microsoft.com/office/officeart/2005/8/layout/vList2"/>
    <dgm:cxn modelId="{019E918E-ED08-2F4C-B2F1-A4883B38006E}" type="presParOf" srcId="{E9838267-62B6-DD45-8A9B-8AA7F2D4054F}" destId="{40E3DD4E-928A-BE42-8956-762367C265C1}" srcOrd="1" destOrd="0" presId="urn:microsoft.com/office/officeart/2005/8/layout/vList2"/>
    <dgm:cxn modelId="{E1EA1FD3-7F8C-924A-A67B-C3717682C10C}" type="presParOf" srcId="{E9838267-62B6-DD45-8A9B-8AA7F2D4054F}" destId="{A1FB096D-752F-5545-9942-1656D88E039B}" srcOrd="2" destOrd="0" presId="urn:microsoft.com/office/officeart/2005/8/layout/vList2"/>
    <dgm:cxn modelId="{C260375A-9F0C-524C-88C0-2DEA6B5BD03E}" type="presParOf" srcId="{E9838267-62B6-DD45-8A9B-8AA7F2D4054F}" destId="{7E6DF0E3-3CEC-7845-A293-2F2F2924CB02}" srcOrd="3" destOrd="0" presId="urn:microsoft.com/office/officeart/2005/8/layout/vList2"/>
    <dgm:cxn modelId="{95144355-F741-D948-90AC-AA01E9A1F3E3}" type="presParOf" srcId="{E9838267-62B6-DD45-8A9B-8AA7F2D4054F}" destId="{694DB07F-DB0C-6D48-B8B4-759B6AEFCAFA}" srcOrd="4" destOrd="0" presId="urn:microsoft.com/office/officeart/2005/8/layout/vList2"/>
    <dgm:cxn modelId="{87B49693-FE4A-CA48-B79B-1D402CC1CED7}" type="presParOf" srcId="{E9838267-62B6-DD45-8A9B-8AA7F2D4054F}" destId="{67DA169D-DFDB-EA40-A3F8-8FA0006D7646}" srcOrd="5" destOrd="0" presId="urn:microsoft.com/office/officeart/2005/8/layout/vList2"/>
    <dgm:cxn modelId="{CB8BFFA1-238F-3346-A1FF-3F0EF9AF3B46}" type="presParOf" srcId="{E9838267-62B6-DD45-8A9B-8AA7F2D4054F}" destId="{782B467D-5D53-F942-B452-DB6E0C5A1EAF}" srcOrd="6" destOrd="0" presId="urn:microsoft.com/office/officeart/2005/8/layout/vList2"/>
    <dgm:cxn modelId="{B74114CF-A7EF-104D-AA50-C34EAD81A184}" type="presParOf" srcId="{E9838267-62B6-DD45-8A9B-8AA7F2D4054F}" destId="{35289A21-CBDE-4B41-880A-A2FD44B6CD1A}" srcOrd="7" destOrd="0" presId="urn:microsoft.com/office/officeart/2005/8/layout/vList2"/>
    <dgm:cxn modelId="{E904F40B-80CD-C344-BEF6-AF43DAD329AE}" type="presParOf" srcId="{E9838267-62B6-DD45-8A9B-8AA7F2D4054F}" destId="{B2365877-CFA2-AE44-AA67-7F6A086EAFDC}"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542FA9-245C-294E-879A-68925303ED97}"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900D36DA-09A9-E74F-A138-26C1CDF7F53E}">
      <dgm:prSet/>
      <dgm:spPr/>
      <dgm:t>
        <a:bodyPr/>
        <a:lstStyle/>
        <a:p>
          <a:r>
            <a:rPr lang="en-US" b="1"/>
            <a:t>Personalized Landing </a:t>
          </a:r>
          <a:r>
            <a:rPr lang="en-US"/>
            <a:t>with clear status and next steps</a:t>
          </a:r>
        </a:p>
      </dgm:t>
    </dgm:pt>
    <dgm:pt modelId="{7CF035ED-5646-B049-A8B6-FCF0D20254BE}" type="parTrans" cxnId="{C4D056A5-BD2E-4947-B3F6-42C6D9C3E941}">
      <dgm:prSet/>
      <dgm:spPr/>
      <dgm:t>
        <a:bodyPr/>
        <a:lstStyle/>
        <a:p>
          <a:endParaRPr lang="en-US"/>
        </a:p>
      </dgm:t>
    </dgm:pt>
    <dgm:pt modelId="{9375ABB8-4FD1-654D-AE0A-A15A9BE33482}" type="sibTrans" cxnId="{C4D056A5-BD2E-4947-B3F6-42C6D9C3E941}">
      <dgm:prSet/>
      <dgm:spPr/>
      <dgm:t>
        <a:bodyPr/>
        <a:lstStyle/>
        <a:p>
          <a:endParaRPr lang="en-US"/>
        </a:p>
      </dgm:t>
    </dgm:pt>
    <dgm:pt modelId="{D2B190F1-8A94-064F-824F-D6419B1D9C5D}">
      <dgm:prSet/>
      <dgm:spPr/>
      <dgm:t>
        <a:bodyPr/>
        <a:lstStyle/>
        <a:p>
          <a:r>
            <a:rPr lang="en-US" b="1"/>
            <a:t>Bird's-Eye View</a:t>
          </a:r>
          <a:r>
            <a:rPr lang="en-US"/>
            <a:t> with visual progress indicators showing completed, in-progress, and upcoming tasks</a:t>
          </a:r>
        </a:p>
      </dgm:t>
    </dgm:pt>
    <dgm:pt modelId="{E900AD1B-499E-FF4E-8098-5C1291618B8A}" type="parTrans" cxnId="{F59AC79A-F73B-6442-87E6-B8DD0614E256}">
      <dgm:prSet/>
      <dgm:spPr/>
      <dgm:t>
        <a:bodyPr/>
        <a:lstStyle/>
        <a:p>
          <a:endParaRPr lang="en-US"/>
        </a:p>
      </dgm:t>
    </dgm:pt>
    <dgm:pt modelId="{A5AEDE38-7D9D-F14F-B65B-052997F8DCF6}" type="sibTrans" cxnId="{F59AC79A-F73B-6442-87E6-B8DD0614E256}">
      <dgm:prSet/>
      <dgm:spPr/>
      <dgm:t>
        <a:bodyPr/>
        <a:lstStyle/>
        <a:p>
          <a:endParaRPr lang="en-US"/>
        </a:p>
      </dgm:t>
    </dgm:pt>
    <dgm:pt modelId="{49E172FC-1C84-154F-BFE7-D23F9C82375B}">
      <dgm:prSet/>
      <dgm:spPr/>
      <dgm:t>
        <a:bodyPr/>
        <a:lstStyle/>
        <a:p>
          <a:r>
            <a:rPr lang="en-US" b="1"/>
            <a:t>Contextual Information</a:t>
          </a:r>
          <a:r>
            <a:rPr lang="en-US"/>
            <a:t> communicates the right information at the right time</a:t>
          </a:r>
        </a:p>
      </dgm:t>
    </dgm:pt>
    <dgm:pt modelId="{F4581A3A-BA8B-F245-841F-8325205E717A}" type="parTrans" cxnId="{72EADE40-1A01-6E40-86E7-430D47A9A285}">
      <dgm:prSet/>
      <dgm:spPr/>
      <dgm:t>
        <a:bodyPr/>
        <a:lstStyle/>
        <a:p>
          <a:endParaRPr lang="en-US"/>
        </a:p>
      </dgm:t>
    </dgm:pt>
    <dgm:pt modelId="{1DC3AC9D-2C7F-754A-8F10-7716FDA47225}" type="sibTrans" cxnId="{72EADE40-1A01-6E40-86E7-430D47A9A285}">
      <dgm:prSet/>
      <dgm:spPr/>
      <dgm:t>
        <a:bodyPr/>
        <a:lstStyle/>
        <a:p>
          <a:endParaRPr lang="en-US"/>
        </a:p>
      </dgm:t>
    </dgm:pt>
    <dgm:pt modelId="{ECE0F5FF-0DAE-0F4E-BED2-BF2BC62296EB}">
      <dgm:prSet/>
      <dgm:spPr>
        <a:solidFill>
          <a:srgbClr val="B807F3"/>
        </a:solidFill>
      </dgm:spPr>
      <dgm:t>
        <a:bodyPr/>
        <a:lstStyle/>
        <a:p>
          <a:r>
            <a:rPr lang="en-US" b="1"/>
            <a:t>Clear Action Items</a:t>
          </a:r>
          <a:r>
            <a:rPr lang="en-US"/>
            <a:t> for specific tasks with deadlines and clear calls-to-action</a:t>
          </a:r>
        </a:p>
      </dgm:t>
    </dgm:pt>
    <dgm:pt modelId="{F774B47C-F76B-0F44-9C98-D3929E540777}" type="parTrans" cxnId="{2FACEF62-7D53-674B-8857-00CD1CE6786E}">
      <dgm:prSet/>
      <dgm:spPr/>
      <dgm:t>
        <a:bodyPr/>
        <a:lstStyle/>
        <a:p>
          <a:endParaRPr lang="en-US"/>
        </a:p>
      </dgm:t>
    </dgm:pt>
    <dgm:pt modelId="{21DA77FF-9241-8B4D-BE0C-6F7BBDDCABEF}" type="sibTrans" cxnId="{2FACEF62-7D53-674B-8857-00CD1CE6786E}">
      <dgm:prSet/>
      <dgm:spPr/>
      <dgm:t>
        <a:bodyPr/>
        <a:lstStyle/>
        <a:p>
          <a:endParaRPr lang="en-US"/>
        </a:p>
      </dgm:t>
    </dgm:pt>
    <dgm:pt modelId="{313FBD8C-0830-B647-849D-827C690540FC}">
      <dgm:prSet/>
      <dgm:spPr>
        <a:solidFill>
          <a:schemeClr val="accent1"/>
        </a:solidFill>
      </dgm:spPr>
      <dgm:t>
        <a:bodyPr/>
        <a:lstStyle/>
        <a:p>
          <a:r>
            <a:rPr lang="en-US" b="1" dirty="0">
              <a:solidFill>
                <a:srgbClr val="FFFBFB"/>
              </a:solidFill>
            </a:rPr>
            <a:t>Integrated Experience</a:t>
          </a:r>
          <a:r>
            <a:rPr lang="en-US" dirty="0">
              <a:solidFill>
                <a:srgbClr val="FFFBFB"/>
              </a:solidFill>
            </a:rPr>
            <a:t> for housing, dining, financials, and academics in one place</a:t>
          </a:r>
        </a:p>
      </dgm:t>
    </dgm:pt>
    <dgm:pt modelId="{BF67B8ED-835D-1146-B753-90A5930BA124}" type="parTrans" cxnId="{B75B7900-F0A4-674A-8681-08B93868DC93}">
      <dgm:prSet/>
      <dgm:spPr/>
      <dgm:t>
        <a:bodyPr/>
        <a:lstStyle/>
        <a:p>
          <a:endParaRPr lang="en-US"/>
        </a:p>
      </dgm:t>
    </dgm:pt>
    <dgm:pt modelId="{DB3A16E9-33FC-7648-92D1-B1B495FAB112}" type="sibTrans" cxnId="{B75B7900-F0A4-674A-8681-08B93868DC93}">
      <dgm:prSet/>
      <dgm:spPr/>
      <dgm:t>
        <a:bodyPr/>
        <a:lstStyle/>
        <a:p>
          <a:endParaRPr lang="en-US"/>
        </a:p>
      </dgm:t>
    </dgm:pt>
    <dgm:pt modelId="{E9838267-62B6-DD45-8A9B-8AA7F2D4054F}" type="pres">
      <dgm:prSet presAssocID="{F9542FA9-245C-294E-879A-68925303ED97}" presName="linear" presStyleCnt="0">
        <dgm:presLayoutVars>
          <dgm:animLvl val="lvl"/>
          <dgm:resizeHandles val="exact"/>
        </dgm:presLayoutVars>
      </dgm:prSet>
      <dgm:spPr/>
    </dgm:pt>
    <dgm:pt modelId="{2BE3BB0F-3961-B042-86DC-0A8C428731F4}" type="pres">
      <dgm:prSet presAssocID="{900D36DA-09A9-E74F-A138-26C1CDF7F53E}" presName="parentText" presStyleLbl="node1" presStyleIdx="0" presStyleCnt="5">
        <dgm:presLayoutVars>
          <dgm:chMax val="0"/>
          <dgm:bulletEnabled val="1"/>
        </dgm:presLayoutVars>
      </dgm:prSet>
      <dgm:spPr/>
    </dgm:pt>
    <dgm:pt modelId="{40E3DD4E-928A-BE42-8956-762367C265C1}" type="pres">
      <dgm:prSet presAssocID="{9375ABB8-4FD1-654D-AE0A-A15A9BE33482}" presName="spacer" presStyleCnt="0"/>
      <dgm:spPr/>
    </dgm:pt>
    <dgm:pt modelId="{A1FB096D-752F-5545-9942-1656D88E039B}" type="pres">
      <dgm:prSet presAssocID="{D2B190F1-8A94-064F-824F-D6419B1D9C5D}" presName="parentText" presStyleLbl="node1" presStyleIdx="1" presStyleCnt="5">
        <dgm:presLayoutVars>
          <dgm:chMax val="0"/>
          <dgm:bulletEnabled val="1"/>
        </dgm:presLayoutVars>
      </dgm:prSet>
      <dgm:spPr/>
    </dgm:pt>
    <dgm:pt modelId="{7E6DF0E3-3CEC-7845-A293-2F2F2924CB02}" type="pres">
      <dgm:prSet presAssocID="{A5AEDE38-7D9D-F14F-B65B-052997F8DCF6}" presName="spacer" presStyleCnt="0"/>
      <dgm:spPr/>
    </dgm:pt>
    <dgm:pt modelId="{694DB07F-DB0C-6D48-B8B4-759B6AEFCAFA}" type="pres">
      <dgm:prSet presAssocID="{49E172FC-1C84-154F-BFE7-D23F9C82375B}" presName="parentText" presStyleLbl="node1" presStyleIdx="2" presStyleCnt="5">
        <dgm:presLayoutVars>
          <dgm:chMax val="0"/>
          <dgm:bulletEnabled val="1"/>
        </dgm:presLayoutVars>
      </dgm:prSet>
      <dgm:spPr/>
    </dgm:pt>
    <dgm:pt modelId="{67DA169D-DFDB-EA40-A3F8-8FA0006D7646}" type="pres">
      <dgm:prSet presAssocID="{1DC3AC9D-2C7F-754A-8F10-7716FDA47225}" presName="spacer" presStyleCnt="0"/>
      <dgm:spPr/>
    </dgm:pt>
    <dgm:pt modelId="{782B467D-5D53-F942-B452-DB6E0C5A1EAF}" type="pres">
      <dgm:prSet presAssocID="{ECE0F5FF-0DAE-0F4E-BED2-BF2BC62296EB}" presName="parentText" presStyleLbl="node1" presStyleIdx="3" presStyleCnt="5">
        <dgm:presLayoutVars>
          <dgm:chMax val="0"/>
          <dgm:bulletEnabled val="1"/>
        </dgm:presLayoutVars>
      </dgm:prSet>
      <dgm:spPr/>
    </dgm:pt>
    <dgm:pt modelId="{35289A21-CBDE-4B41-880A-A2FD44B6CD1A}" type="pres">
      <dgm:prSet presAssocID="{21DA77FF-9241-8B4D-BE0C-6F7BBDDCABEF}" presName="spacer" presStyleCnt="0"/>
      <dgm:spPr/>
    </dgm:pt>
    <dgm:pt modelId="{3E8A313E-9CC9-404B-AB17-8B0868AC3838}" type="pres">
      <dgm:prSet presAssocID="{313FBD8C-0830-B647-849D-827C690540FC}" presName="parentText" presStyleLbl="node1" presStyleIdx="4" presStyleCnt="5">
        <dgm:presLayoutVars>
          <dgm:chMax val="0"/>
          <dgm:bulletEnabled val="1"/>
        </dgm:presLayoutVars>
      </dgm:prSet>
      <dgm:spPr/>
    </dgm:pt>
  </dgm:ptLst>
  <dgm:cxnLst>
    <dgm:cxn modelId="{B75B7900-F0A4-674A-8681-08B93868DC93}" srcId="{F9542FA9-245C-294E-879A-68925303ED97}" destId="{313FBD8C-0830-B647-849D-827C690540FC}" srcOrd="4" destOrd="0" parTransId="{BF67B8ED-835D-1146-B753-90A5930BA124}" sibTransId="{DB3A16E9-33FC-7648-92D1-B1B495FAB112}"/>
    <dgm:cxn modelId="{BAA07F03-1925-6348-8639-5C3F800097FE}" type="presOf" srcId="{313FBD8C-0830-B647-849D-827C690540FC}" destId="{3E8A313E-9CC9-404B-AB17-8B0868AC3838}" srcOrd="0" destOrd="0" presId="urn:microsoft.com/office/officeart/2005/8/layout/vList2"/>
    <dgm:cxn modelId="{03E6042D-BF03-C043-B8CE-1A1961DBCE46}" type="presOf" srcId="{ECE0F5FF-0DAE-0F4E-BED2-BF2BC62296EB}" destId="{782B467D-5D53-F942-B452-DB6E0C5A1EAF}" srcOrd="0" destOrd="0" presId="urn:microsoft.com/office/officeart/2005/8/layout/vList2"/>
    <dgm:cxn modelId="{72EADE40-1A01-6E40-86E7-430D47A9A285}" srcId="{F9542FA9-245C-294E-879A-68925303ED97}" destId="{49E172FC-1C84-154F-BFE7-D23F9C82375B}" srcOrd="2" destOrd="0" parTransId="{F4581A3A-BA8B-F245-841F-8325205E717A}" sibTransId="{1DC3AC9D-2C7F-754A-8F10-7716FDA47225}"/>
    <dgm:cxn modelId="{684D3354-E20F-864E-9814-7686A0001B8D}" type="presOf" srcId="{900D36DA-09A9-E74F-A138-26C1CDF7F53E}" destId="{2BE3BB0F-3961-B042-86DC-0A8C428731F4}" srcOrd="0" destOrd="0" presId="urn:microsoft.com/office/officeart/2005/8/layout/vList2"/>
    <dgm:cxn modelId="{A0762E5B-E66E-6C4F-AAF4-1CC6B464F31D}" type="presOf" srcId="{F9542FA9-245C-294E-879A-68925303ED97}" destId="{E9838267-62B6-DD45-8A9B-8AA7F2D4054F}" srcOrd="0" destOrd="0" presId="urn:microsoft.com/office/officeart/2005/8/layout/vList2"/>
    <dgm:cxn modelId="{2FACEF62-7D53-674B-8857-00CD1CE6786E}" srcId="{F9542FA9-245C-294E-879A-68925303ED97}" destId="{ECE0F5FF-0DAE-0F4E-BED2-BF2BC62296EB}" srcOrd="3" destOrd="0" parTransId="{F774B47C-F76B-0F44-9C98-D3929E540777}" sibTransId="{21DA77FF-9241-8B4D-BE0C-6F7BBDDCABEF}"/>
    <dgm:cxn modelId="{F59AC79A-F73B-6442-87E6-B8DD0614E256}" srcId="{F9542FA9-245C-294E-879A-68925303ED97}" destId="{D2B190F1-8A94-064F-824F-D6419B1D9C5D}" srcOrd="1" destOrd="0" parTransId="{E900AD1B-499E-FF4E-8098-5C1291618B8A}" sibTransId="{A5AEDE38-7D9D-F14F-B65B-052997F8DCF6}"/>
    <dgm:cxn modelId="{C4D056A5-BD2E-4947-B3F6-42C6D9C3E941}" srcId="{F9542FA9-245C-294E-879A-68925303ED97}" destId="{900D36DA-09A9-E74F-A138-26C1CDF7F53E}" srcOrd="0" destOrd="0" parTransId="{7CF035ED-5646-B049-A8B6-FCF0D20254BE}" sibTransId="{9375ABB8-4FD1-654D-AE0A-A15A9BE33482}"/>
    <dgm:cxn modelId="{63474AD4-E212-6C44-BE45-5812AD37AEA2}" type="presOf" srcId="{49E172FC-1C84-154F-BFE7-D23F9C82375B}" destId="{694DB07F-DB0C-6D48-B8B4-759B6AEFCAFA}" srcOrd="0" destOrd="0" presId="urn:microsoft.com/office/officeart/2005/8/layout/vList2"/>
    <dgm:cxn modelId="{74AFC5F2-00ED-BC41-A989-DBD589CADAE7}" type="presOf" srcId="{D2B190F1-8A94-064F-824F-D6419B1D9C5D}" destId="{A1FB096D-752F-5545-9942-1656D88E039B}" srcOrd="0" destOrd="0" presId="urn:microsoft.com/office/officeart/2005/8/layout/vList2"/>
    <dgm:cxn modelId="{60AA5745-854A-6C4A-8119-E3E450FD0422}" type="presParOf" srcId="{E9838267-62B6-DD45-8A9B-8AA7F2D4054F}" destId="{2BE3BB0F-3961-B042-86DC-0A8C428731F4}" srcOrd="0" destOrd="0" presId="urn:microsoft.com/office/officeart/2005/8/layout/vList2"/>
    <dgm:cxn modelId="{019E918E-ED08-2F4C-B2F1-A4883B38006E}" type="presParOf" srcId="{E9838267-62B6-DD45-8A9B-8AA7F2D4054F}" destId="{40E3DD4E-928A-BE42-8956-762367C265C1}" srcOrd="1" destOrd="0" presId="urn:microsoft.com/office/officeart/2005/8/layout/vList2"/>
    <dgm:cxn modelId="{E1EA1FD3-7F8C-924A-A67B-C3717682C10C}" type="presParOf" srcId="{E9838267-62B6-DD45-8A9B-8AA7F2D4054F}" destId="{A1FB096D-752F-5545-9942-1656D88E039B}" srcOrd="2" destOrd="0" presId="urn:microsoft.com/office/officeart/2005/8/layout/vList2"/>
    <dgm:cxn modelId="{C260375A-9F0C-524C-88C0-2DEA6B5BD03E}" type="presParOf" srcId="{E9838267-62B6-DD45-8A9B-8AA7F2D4054F}" destId="{7E6DF0E3-3CEC-7845-A293-2F2F2924CB02}" srcOrd="3" destOrd="0" presId="urn:microsoft.com/office/officeart/2005/8/layout/vList2"/>
    <dgm:cxn modelId="{95144355-F741-D948-90AC-AA01E9A1F3E3}" type="presParOf" srcId="{E9838267-62B6-DD45-8A9B-8AA7F2D4054F}" destId="{694DB07F-DB0C-6D48-B8B4-759B6AEFCAFA}" srcOrd="4" destOrd="0" presId="urn:microsoft.com/office/officeart/2005/8/layout/vList2"/>
    <dgm:cxn modelId="{87B49693-FE4A-CA48-B79B-1D402CC1CED7}" type="presParOf" srcId="{E9838267-62B6-DD45-8A9B-8AA7F2D4054F}" destId="{67DA169D-DFDB-EA40-A3F8-8FA0006D7646}" srcOrd="5" destOrd="0" presId="urn:microsoft.com/office/officeart/2005/8/layout/vList2"/>
    <dgm:cxn modelId="{CB8BFFA1-238F-3346-A1FF-3F0EF9AF3B46}" type="presParOf" srcId="{E9838267-62B6-DD45-8A9B-8AA7F2D4054F}" destId="{782B467D-5D53-F942-B452-DB6E0C5A1EAF}" srcOrd="6" destOrd="0" presId="urn:microsoft.com/office/officeart/2005/8/layout/vList2"/>
    <dgm:cxn modelId="{B74114CF-A7EF-104D-AA50-C34EAD81A184}" type="presParOf" srcId="{E9838267-62B6-DD45-8A9B-8AA7F2D4054F}" destId="{35289A21-CBDE-4B41-880A-A2FD44B6CD1A}" srcOrd="7" destOrd="0" presId="urn:microsoft.com/office/officeart/2005/8/layout/vList2"/>
    <dgm:cxn modelId="{541E27A0-A2FA-5C4C-ABA5-E500EF160FD7}" type="presParOf" srcId="{E9838267-62B6-DD45-8A9B-8AA7F2D4054F}" destId="{3E8A313E-9CC9-404B-AB17-8B0868AC3838}"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542FA9-245C-294E-879A-68925303ED97}"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900D36DA-09A9-E74F-A138-26C1CDF7F53E}">
      <dgm:prSet/>
      <dgm:spPr/>
      <dgm:t>
        <a:bodyPr/>
        <a:lstStyle/>
        <a:p>
          <a:r>
            <a:rPr lang="en-US" b="1"/>
            <a:t>Personalized Landing </a:t>
          </a:r>
          <a:r>
            <a:rPr lang="en-US"/>
            <a:t>with clear status and next steps</a:t>
          </a:r>
        </a:p>
      </dgm:t>
    </dgm:pt>
    <dgm:pt modelId="{7CF035ED-5646-B049-A8B6-FCF0D20254BE}" type="parTrans" cxnId="{C4D056A5-BD2E-4947-B3F6-42C6D9C3E941}">
      <dgm:prSet/>
      <dgm:spPr/>
      <dgm:t>
        <a:bodyPr/>
        <a:lstStyle/>
        <a:p>
          <a:endParaRPr lang="en-US"/>
        </a:p>
      </dgm:t>
    </dgm:pt>
    <dgm:pt modelId="{9375ABB8-4FD1-654D-AE0A-A15A9BE33482}" type="sibTrans" cxnId="{C4D056A5-BD2E-4947-B3F6-42C6D9C3E941}">
      <dgm:prSet/>
      <dgm:spPr/>
      <dgm:t>
        <a:bodyPr/>
        <a:lstStyle/>
        <a:p>
          <a:endParaRPr lang="en-US"/>
        </a:p>
      </dgm:t>
    </dgm:pt>
    <dgm:pt modelId="{D2B190F1-8A94-064F-824F-D6419B1D9C5D}">
      <dgm:prSet/>
      <dgm:spPr/>
      <dgm:t>
        <a:bodyPr/>
        <a:lstStyle/>
        <a:p>
          <a:r>
            <a:rPr lang="en-US" b="1"/>
            <a:t>Bird's-Eye View</a:t>
          </a:r>
          <a:r>
            <a:rPr lang="en-US"/>
            <a:t> with visual progress indicators showing completed, in-progress, and upcoming tasks</a:t>
          </a:r>
        </a:p>
      </dgm:t>
    </dgm:pt>
    <dgm:pt modelId="{E900AD1B-499E-FF4E-8098-5C1291618B8A}" type="parTrans" cxnId="{F59AC79A-F73B-6442-87E6-B8DD0614E256}">
      <dgm:prSet/>
      <dgm:spPr/>
      <dgm:t>
        <a:bodyPr/>
        <a:lstStyle/>
        <a:p>
          <a:endParaRPr lang="en-US"/>
        </a:p>
      </dgm:t>
    </dgm:pt>
    <dgm:pt modelId="{A5AEDE38-7D9D-F14F-B65B-052997F8DCF6}" type="sibTrans" cxnId="{F59AC79A-F73B-6442-87E6-B8DD0614E256}">
      <dgm:prSet/>
      <dgm:spPr/>
      <dgm:t>
        <a:bodyPr/>
        <a:lstStyle/>
        <a:p>
          <a:endParaRPr lang="en-US"/>
        </a:p>
      </dgm:t>
    </dgm:pt>
    <dgm:pt modelId="{49E172FC-1C84-154F-BFE7-D23F9C82375B}">
      <dgm:prSet/>
      <dgm:spPr/>
      <dgm:t>
        <a:bodyPr/>
        <a:lstStyle/>
        <a:p>
          <a:r>
            <a:rPr lang="en-US" b="1"/>
            <a:t>Contextual Information</a:t>
          </a:r>
          <a:r>
            <a:rPr lang="en-US"/>
            <a:t> communicates the right information at the right time</a:t>
          </a:r>
        </a:p>
      </dgm:t>
    </dgm:pt>
    <dgm:pt modelId="{F4581A3A-BA8B-F245-841F-8325205E717A}" type="parTrans" cxnId="{72EADE40-1A01-6E40-86E7-430D47A9A285}">
      <dgm:prSet/>
      <dgm:spPr/>
      <dgm:t>
        <a:bodyPr/>
        <a:lstStyle/>
        <a:p>
          <a:endParaRPr lang="en-US"/>
        </a:p>
      </dgm:t>
    </dgm:pt>
    <dgm:pt modelId="{1DC3AC9D-2C7F-754A-8F10-7716FDA47225}" type="sibTrans" cxnId="{72EADE40-1A01-6E40-86E7-430D47A9A285}">
      <dgm:prSet/>
      <dgm:spPr/>
      <dgm:t>
        <a:bodyPr/>
        <a:lstStyle/>
        <a:p>
          <a:endParaRPr lang="en-US"/>
        </a:p>
      </dgm:t>
    </dgm:pt>
    <dgm:pt modelId="{ECE0F5FF-0DAE-0F4E-BED2-BF2BC62296EB}">
      <dgm:prSet/>
      <dgm:spPr/>
      <dgm:t>
        <a:bodyPr/>
        <a:lstStyle/>
        <a:p>
          <a:r>
            <a:rPr lang="en-US" b="1"/>
            <a:t>Clear Action Items</a:t>
          </a:r>
          <a:r>
            <a:rPr lang="en-US"/>
            <a:t> for specific tasks with deadlines and clear calls-to-action</a:t>
          </a:r>
        </a:p>
      </dgm:t>
    </dgm:pt>
    <dgm:pt modelId="{F774B47C-F76B-0F44-9C98-D3929E540777}" type="parTrans" cxnId="{2FACEF62-7D53-674B-8857-00CD1CE6786E}">
      <dgm:prSet/>
      <dgm:spPr/>
      <dgm:t>
        <a:bodyPr/>
        <a:lstStyle/>
        <a:p>
          <a:endParaRPr lang="en-US"/>
        </a:p>
      </dgm:t>
    </dgm:pt>
    <dgm:pt modelId="{21DA77FF-9241-8B4D-BE0C-6F7BBDDCABEF}" type="sibTrans" cxnId="{2FACEF62-7D53-674B-8857-00CD1CE6786E}">
      <dgm:prSet/>
      <dgm:spPr/>
      <dgm:t>
        <a:bodyPr/>
        <a:lstStyle/>
        <a:p>
          <a:endParaRPr lang="en-US"/>
        </a:p>
      </dgm:t>
    </dgm:pt>
    <dgm:pt modelId="{425A82A4-2DE7-CA4B-885C-185D31A642B1}">
      <dgm:prSet/>
      <dgm:spPr>
        <a:solidFill>
          <a:schemeClr val="accent1"/>
        </a:solidFill>
      </dgm:spPr>
      <dgm:t>
        <a:bodyPr/>
        <a:lstStyle/>
        <a:p>
          <a:r>
            <a:rPr lang="en-US" b="1" dirty="0">
              <a:solidFill>
                <a:srgbClr val="FFFBFB"/>
              </a:solidFill>
            </a:rPr>
            <a:t>Integrated Experience</a:t>
          </a:r>
          <a:r>
            <a:rPr lang="en-US" dirty="0">
              <a:solidFill>
                <a:srgbClr val="FFFBFB"/>
              </a:solidFill>
            </a:rPr>
            <a:t> for housing, dining, financials, and academics in one place</a:t>
          </a:r>
        </a:p>
      </dgm:t>
    </dgm:pt>
    <dgm:pt modelId="{1C91713F-64B6-A743-90B6-47698395B8ED}" type="parTrans" cxnId="{E40C07C7-5B47-CD46-A0FE-2B0A02115C55}">
      <dgm:prSet/>
      <dgm:spPr/>
      <dgm:t>
        <a:bodyPr/>
        <a:lstStyle/>
        <a:p>
          <a:endParaRPr lang="en-US"/>
        </a:p>
      </dgm:t>
    </dgm:pt>
    <dgm:pt modelId="{88CBD074-43BB-DD4B-AF58-B06978FCFA45}" type="sibTrans" cxnId="{E40C07C7-5B47-CD46-A0FE-2B0A02115C55}">
      <dgm:prSet/>
      <dgm:spPr/>
      <dgm:t>
        <a:bodyPr/>
        <a:lstStyle/>
        <a:p>
          <a:endParaRPr lang="en-US"/>
        </a:p>
      </dgm:t>
    </dgm:pt>
    <dgm:pt modelId="{E9838267-62B6-DD45-8A9B-8AA7F2D4054F}" type="pres">
      <dgm:prSet presAssocID="{F9542FA9-245C-294E-879A-68925303ED97}" presName="linear" presStyleCnt="0">
        <dgm:presLayoutVars>
          <dgm:animLvl val="lvl"/>
          <dgm:resizeHandles val="exact"/>
        </dgm:presLayoutVars>
      </dgm:prSet>
      <dgm:spPr/>
    </dgm:pt>
    <dgm:pt modelId="{2BE3BB0F-3961-B042-86DC-0A8C428731F4}" type="pres">
      <dgm:prSet presAssocID="{900D36DA-09A9-E74F-A138-26C1CDF7F53E}" presName="parentText" presStyleLbl="node1" presStyleIdx="0" presStyleCnt="5">
        <dgm:presLayoutVars>
          <dgm:chMax val="0"/>
          <dgm:bulletEnabled val="1"/>
        </dgm:presLayoutVars>
      </dgm:prSet>
      <dgm:spPr/>
    </dgm:pt>
    <dgm:pt modelId="{40E3DD4E-928A-BE42-8956-762367C265C1}" type="pres">
      <dgm:prSet presAssocID="{9375ABB8-4FD1-654D-AE0A-A15A9BE33482}" presName="spacer" presStyleCnt="0"/>
      <dgm:spPr/>
    </dgm:pt>
    <dgm:pt modelId="{A1FB096D-752F-5545-9942-1656D88E039B}" type="pres">
      <dgm:prSet presAssocID="{D2B190F1-8A94-064F-824F-D6419B1D9C5D}" presName="parentText" presStyleLbl="node1" presStyleIdx="1" presStyleCnt="5">
        <dgm:presLayoutVars>
          <dgm:chMax val="0"/>
          <dgm:bulletEnabled val="1"/>
        </dgm:presLayoutVars>
      </dgm:prSet>
      <dgm:spPr/>
    </dgm:pt>
    <dgm:pt modelId="{7E6DF0E3-3CEC-7845-A293-2F2F2924CB02}" type="pres">
      <dgm:prSet presAssocID="{A5AEDE38-7D9D-F14F-B65B-052997F8DCF6}" presName="spacer" presStyleCnt="0"/>
      <dgm:spPr/>
    </dgm:pt>
    <dgm:pt modelId="{694DB07F-DB0C-6D48-B8B4-759B6AEFCAFA}" type="pres">
      <dgm:prSet presAssocID="{49E172FC-1C84-154F-BFE7-D23F9C82375B}" presName="parentText" presStyleLbl="node1" presStyleIdx="2" presStyleCnt="5">
        <dgm:presLayoutVars>
          <dgm:chMax val="0"/>
          <dgm:bulletEnabled val="1"/>
        </dgm:presLayoutVars>
      </dgm:prSet>
      <dgm:spPr/>
    </dgm:pt>
    <dgm:pt modelId="{67DA169D-DFDB-EA40-A3F8-8FA0006D7646}" type="pres">
      <dgm:prSet presAssocID="{1DC3AC9D-2C7F-754A-8F10-7716FDA47225}" presName="spacer" presStyleCnt="0"/>
      <dgm:spPr/>
    </dgm:pt>
    <dgm:pt modelId="{782B467D-5D53-F942-B452-DB6E0C5A1EAF}" type="pres">
      <dgm:prSet presAssocID="{ECE0F5FF-0DAE-0F4E-BED2-BF2BC62296EB}" presName="parentText" presStyleLbl="node1" presStyleIdx="3" presStyleCnt="5">
        <dgm:presLayoutVars>
          <dgm:chMax val="0"/>
          <dgm:bulletEnabled val="1"/>
        </dgm:presLayoutVars>
      </dgm:prSet>
      <dgm:spPr/>
    </dgm:pt>
    <dgm:pt modelId="{35289A21-CBDE-4B41-880A-A2FD44B6CD1A}" type="pres">
      <dgm:prSet presAssocID="{21DA77FF-9241-8B4D-BE0C-6F7BBDDCABEF}" presName="spacer" presStyleCnt="0"/>
      <dgm:spPr/>
    </dgm:pt>
    <dgm:pt modelId="{066C8DF9-2157-8E49-9952-E8C065CB0298}" type="pres">
      <dgm:prSet presAssocID="{425A82A4-2DE7-CA4B-885C-185D31A642B1}" presName="parentText" presStyleLbl="node1" presStyleIdx="4" presStyleCnt="5">
        <dgm:presLayoutVars>
          <dgm:chMax val="0"/>
          <dgm:bulletEnabled val="1"/>
        </dgm:presLayoutVars>
      </dgm:prSet>
      <dgm:spPr/>
    </dgm:pt>
  </dgm:ptLst>
  <dgm:cxnLst>
    <dgm:cxn modelId="{03E6042D-BF03-C043-B8CE-1A1961DBCE46}" type="presOf" srcId="{ECE0F5FF-0DAE-0F4E-BED2-BF2BC62296EB}" destId="{782B467D-5D53-F942-B452-DB6E0C5A1EAF}" srcOrd="0" destOrd="0" presId="urn:microsoft.com/office/officeart/2005/8/layout/vList2"/>
    <dgm:cxn modelId="{72EADE40-1A01-6E40-86E7-430D47A9A285}" srcId="{F9542FA9-245C-294E-879A-68925303ED97}" destId="{49E172FC-1C84-154F-BFE7-D23F9C82375B}" srcOrd="2" destOrd="0" parTransId="{F4581A3A-BA8B-F245-841F-8325205E717A}" sibTransId="{1DC3AC9D-2C7F-754A-8F10-7716FDA47225}"/>
    <dgm:cxn modelId="{684D3354-E20F-864E-9814-7686A0001B8D}" type="presOf" srcId="{900D36DA-09A9-E74F-A138-26C1CDF7F53E}" destId="{2BE3BB0F-3961-B042-86DC-0A8C428731F4}" srcOrd="0" destOrd="0" presId="urn:microsoft.com/office/officeart/2005/8/layout/vList2"/>
    <dgm:cxn modelId="{A0762E5B-E66E-6C4F-AAF4-1CC6B464F31D}" type="presOf" srcId="{F9542FA9-245C-294E-879A-68925303ED97}" destId="{E9838267-62B6-DD45-8A9B-8AA7F2D4054F}" srcOrd="0" destOrd="0" presId="urn:microsoft.com/office/officeart/2005/8/layout/vList2"/>
    <dgm:cxn modelId="{2FACEF62-7D53-674B-8857-00CD1CE6786E}" srcId="{F9542FA9-245C-294E-879A-68925303ED97}" destId="{ECE0F5FF-0DAE-0F4E-BED2-BF2BC62296EB}" srcOrd="3" destOrd="0" parTransId="{F774B47C-F76B-0F44-9C98-D3929E540777}" sibTransId="{21DA77FF-9241-8B4D-BE0C-6F7BBDDCABEF}"/>
    <dgm:cxn modelId="{CDA49E8B-8F98-7442-BBED-5B34A78EF1E7}" type="presOf" srcId="{425A82A4-2DE7-CA4B-885C-185D31A642B1}" destId="{066C8DF9-2157-8E49-9952-E8C065CB0298}" srcOrd="0" destOrd="0" presId="urn:microsoft.com/office/officeart/2005/8/layout/vList2"/>
    <dgm:cxn modelId="{F59AC79A-F73B-6442-87E6-B8DD0614E256}" srcId="{F9542FA9-245C-294E-879A-68925303ED97}" destId="{D2B190F1-8A94-064F-824F-D6419B1D9C5D}" srcOrd="1" destOrd="0" parTransId="{E900AD1B-499E-FF4E-8098-5C1291618B8A}" sibTransId="{A5AEDE38-7D9D-F14F-B65B-052997F8DCF6}"/>
    <dgm:cxn modelId="{C4D056A5-BD2E-4947-B3F6-42C6D9C3E941}" srcId="{F9542FA9-245C-294E-879A-68925303ED97}" destId="{900D36DA-09A9-E74F-A138-26C1CDF7F53E}" srcOrd="0" destOrd="0" parTransId="{7CF035ED-5646-B049-A8B6-FCF0D20254BE}" sibTransId="{9375ABB8-4FD1-654D-AE0A-A15A9BE33482}"/>
    <dgm:cxn modelId="{E40C07C7-5B47-CD46-A0FE-2B0A02115C55}" srcId="{F9542FA9-245C-294E-879A-68925303ED97}" destId="{425A82A4-2DE7-CA4B-885C-185D31A642B1}" srcOrd="4" destOrd="0" parTransId="{1C91713F-64B6-A743-90B6-47698395B8ED}" sibTransId="{88CBD074-43BB-DD4B-AF58-B06978FCFA45}"/>
    <dgm:cxn modelId="{63474AD4-E212-6C44-BE45-5812AD37AEA2}" type="presOf" srcId="{49E172FC-1C84-154F-BFE7-D23F9C82375B}" destId="{694DB07F-DB0C-6D48-B8B4-759B6AEFCAFA}" srcOrd="0" destOrd="0" presId="urn:microsoft.com/office/officeart/2005/8/layout/vList2"/>
    <dgm:cxn modelId="{74AFC5F2-00ED-BC41-A989-DBD589CADAE7}" type="presOf" srcId="{D2B190F1-8A94-064F-824F-D6419B1D9C5D}" destId="{A1FB096D-752F-5545-9942-1656D88E039B}" srcOrd="0" destOrd="0" presId="urn:microsoft.com/office/officeart/2005/8/layout/vList2"/>
    <dgm:cxn modelId="{60AA5745-854A-6C4A-8119-E3E450FD0422}" type="presParOf" srcId="{E9838267-62B6-DD45-8A9B-8AA7F2D4054F}" destId="{2BE3BB0F-3961-B042-86DC-0A8C428731F4}" srcOrd="0" destOrd="0" presId="urn:microsoft.com/office/officeart/2005/8/layout/vList2"/>
    <dgm:cxn modelId="{019E918E-ED08-2F4C-B2F1-A4883B38006E}" type="presParOf" srcId="{E9838267-62B6-DD45-8A9B-8AA7F2D4054F}" destId="{40E3DD4E-928A-BE42-8956-762367C265C1}" srcOrd="1" destOrd="0" presId="urn:microsoft.com/office/officeart/2005/8/layout/vList2"/>
    <dgm:cxn modelId="{E1EA1FD3-7F8C-924A-A67B-C3717682C10C}" type="presParOf" srcId="{E9838267-62B6-DD45-8A9B-8AA7F2D4054F}" destId="{A1FB096D-752F-5545-9942-1656D88E039B}" srcOrd="2" destOrd="0" presId="urn:microsoft.com/office/officeart/2005/8/layout/vList2"/>
    <dgm:cxn modelId="{C260375A-9F0C-524C-88C0-2DEA6B5BD03E}" type="presParOf" srcId="{E9838267-62B6-DD45-8A9B-8AA7F2D4054F}" destId="{7E6DF0E3-3CEC-7845-A293-2F2F2924CB02}" srcOrd="3" destOrd="0" presId="urn:microsoft.com/office/officeart/2005/8/layout/vList2"/>
    <dgm:cxn modelId="{95144355-F741-D948-90AC-AA01E9A1F3E3}" type="presParOf" srcId="{E9838267-62B6-DD45-8A9B-8AA7F2D4054F}" destId="{694DB07F-DB0C-6D48-B8B4-759B6AEFCAFA}" srcOrd="4" destOrd="0" presId="urn:microsoft.com/office/officeart/2005/8/layout/vList2"/>
    <dgm:cxn modelId="{87B49693-FE4A-CA48-B79B-1D402CC1CED7}" type="presParOf" srcId="{E9838267-62B6-DD45-8A9B-8AA7F2D4054F}" destId="{67DA169D-DFDB-EA40-A3F8-8FA0006D7646}" srcOrd="5" destOrd="0" presId="urn:microsoft.com/office/officeart/2005/8/layout/vList2"/>
    <dgm:cxn modelId="{CB8BFFA1-238F-3346-A1FF-3F0EF9AF3B46}" type="presParOf" srcId="{E9838267-62B6-DD45-8A9B-8AA7F2D4054F}" destId="{782B467D-5D53-F942-B452-DB6E0C5A1EAF}" srcOrd="6" destOrd="0" presId="urn:microsoft.com/office/officeart/2005/8/layout/vList2"/>
    <dgm:cxn modelId="{B74114CF-A7EF-104D-AA50-C34EAD81A184}" type="presParOf" srcId="{E9838267-62B6-DD45-8A9B-8AA7F2D4054F}" destId="{35289A21-CBDE-4B41-880A-A2FD44B6CD1A}" srcOrd="7" destOrd="0" presId="urn:microsoft.com/office/officeart/2005/8/layout/vList2"/>
    <dgm:cxn modelId="{33445CA5-FECE-E24E-9E7A-94F1FD05575A}" type="presParOf" srcId="{E9838267-62B6-DD45-8A9B-8AA7F2D4054F}" destId="{066C8DF9-2157-8E49-9952-E8C065CB0298}"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782DAFB-6219-47A7-B59A-B1AB8E0D70E9}"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523DBE05-9BDB-4574-A5F0-B572DA62A233}">
      <dgm:prSet/>
      <dgm:spPr/>
      <dgm:t>
        <a:bodyPr/>
        <a:lstStyle/>
        <a:p>
          <a:pPr>
            <a:lnSpc>
              <a:spcPct val="100000"/>
            </a:lnSpc>
          </a:pPr>
          <a:r>
            <a:rPr lang="en-US" b="1" dirty="0"/>
            <a:t>What Really Happened</a:t>
          </a:r>
          <a:r>
            <a:rPr lang="en-US" dirty="0"/>
            <a:t>: Students completed housing actions → returned to My dashboard expecting </a:t>
          </a:r>
          <a:r>
            <a:rPr lang="en-US" b="1" dirty="0"/>
            <a:t>confirmation</a:t>
          </a:r>
          <a:endParaRPr lang="en-US" dirty="0"/>
        </a:p>
      </dgm:t>
    </dgm:pt>
    <dgm:pt modelId="{73941630-F0EE-464A-BA3B-98EBE8EA17D0}" type="parTrans" cxnId="{7A0A1CB4-D325-4DC6-8803-95F85F22089F}">
      <dgm:prSet/>
      <dgm:spPr/>
      <dgm:t>
        <a:bodyPr/>
        <a:lstStyle/>
        <a:p>
          <a:endParaRPr lang="en-US"/>
        </a:p>
      </dgm:t>
    </dgm:pt>
    <dgm:pt modelId="{12283340-7074-4C30-BD3B-8AED75D5CB1F}" type="sibTrans" cxnId="{7A0A1CB4-D325-4DC6-8803-95F85F22089F}">
      <dgm:prSet/>
      <dgm:spPr/>
      <dgm:t>
        <a:bodyPr/>
        <a:lstStyle/>
        <a:p>
          <a:endParaRPr lang="en-US"/>
        </a:p>
      </dgm:t>
    </dgm:pt>
    <dgm:pt modelId="{1401BEA8-D3E1-45ED-92F4-5A762C806620}">
      <dgm:prSet/>
      <dgm:spPr/>
      <dgm:t>
        <a:bodyPr/>
        <a:lstStyle/>
        <a:p>
          <a:pPr>
            <a:lnSpc>
              <a:spcPct val="100000"/>
            </a:lnSpc>
          </a:pPr>
          <a:r>
            <a:rPr lang="en-US" b="1"/>
            <a:t>The Sophistication</a:t>
          </a:r>
          <a:r>
            <a:rPr lang="en-US"/>
            <a:t>: Users have clear mental models of how integrated systems should work</a:t>
          </a:r>
        </a:p>
      </dgm:t>
    </dgm:pt>
    <dgm:pt modelId="{942AE8D1-9B97-4CF2-8255-64F7D136F671}" type="parTrans" cxnId="{128BCAF5-1C1F-4FFB-86E6-CD6CF30FA76B}">
      <dgm:prSet/>
      <dgm:spPr/>
      <dgm:t>
        <a:bodyPr/>
        <a:lstStyle/>
        <a:p>
          <a:endParaRPr lang="en-US"/>
        </a:p>
      </dgm:t>
    </dgm:pt>
    <dgm:pt modelId="{A4ECBC11-B4D8-44DA-BA33-1C56BFADE5D6}" type="sibTrans" cxnId="{128BCAF5-1C1F-4FFB-86E6-CD6CF30FA76B}">
      <dgm:prSet/>
      <dgm:spPr/>
      <dgm:t>
        <a:bodyPr/>
        <a:lstStyle/>
        <a:p>
          <a:endParaRPr lang="en-US"/>
        </a:p>
      </dgm:t>
    </dgm:pt>
    <dgm:pt modelId="{C5D342A4-9B8E-4C11-BED2-695FD20A98CA}">
      <dgm:prSet/>
      <dgm:spPr>
        <a:solidFill>
          <a:schemeClr val="accent1"/>
        </a:solidFill>
      </dgm:spPr>
      <dgm:t>
        <a:bodyPr/>
        <a:lstStyle/>
        <a:p>
          <a:pPr>
            <a:lnSpc>
              <a:spcPct val="100000"/>
            </a:lnSpc>
          </a:pPr>
          <a:r>
            <a:rPr lang="en-US" b="1"/>
            <a:t>Ongoing Collaboration</a:t>
          </a:r>
          <a:r>
            <a:rPr lang="en-US"/>
            <a:t>: Campus partners providing real-time feedback, Roger diagnosing technical issues</a:t>
          </a:r>
        </a:p>
      </dgm:t>
    </dgm:pt>
    <dgm:pt modelId="{DA6A15EA-CB1A-44FB-9EC3-F3753C6257EC}" type="parTrans" cxnId="{5BAEC8B5-3C85-444D-97A3-6D0BCBE0D80F}">
      <dgm:prSet/>
      <dgm:spPr/>
      <dgm:t>
        <a:bodyPr/>
        <a:lstStyle/>
        <a:p>
          <a:endParaRPr lang="en-US"/>
        </a:p>
      </dgm:t>
    </dgm:pt>
    <dgm:pt modelId="{7C3403CF-3F0E-4A72-9B7C-5336AFE6EC35}" type="sibTrans" cxnId="{5BAEC8B5-3C85-444D-97A3-6D0BCBE0D80F}">
      <dgm:prSet/>
      <dgm:spPr/>
      <dgm:t>
        <a:bodyPr/>
        <a:lstStyle/>
        <a:p>
          <a:endParaRPr lang="en-US"/>
        </a:p>
      </dgm:t>
    </dgm:pt>
    <dgm:pt modelId="{E0B2DA0F-0553-2743-A573-D79C3C1F96F0}" type="pres">
      <dgm:prSet presAssocID="{4782DAFB-6219-47A7-B59A-B1AB8E0D70E9}" presName="linear" presStyleCnt="0">
        <dgm:presLayoutVars>
          <dgm:animLvl val="lvl"/>
          <dgm:resizeHandles val="exact"/>
        </dgm:presLayoutVars>
      </dgm:prSet>
      <dgm:spPr/>
    </dgm:pt>
    <dgm:pt modelId="{9B14EC9C-0C9E-504F-A6C0-647899B30D5F}" type="pres">
      <dgm:prSet presAssocID="{523DBE05-9BDB-4574-A5F0-B572DA62A233}" presName="parentText" presStyleLbl="node1" presStyleIdx="0" presStyleCnt="3">
        <dgm:presLayoutVars>
          <dgm:chMax val="0"/>
          <dgm:bulletEnabled val="1"/>
        </dgm:presLayoutVars>
      </dgm:prSet>
      <dgm:spPr/>
    </dgm:pt>
    <dgm:pt modelId="{9C9D0F6E-C715-B04B-A4F1-97387EDECCB8}" type="pres">
      <dgm:prSet presAssocID="{12283340-7074-4C30-BD3B-8AED75D5CB1F}" presName="spacer" presStyleCnt="0"/>
      <dgm:spPr/>
    </dgm:pt>
    <dgm:pt modelId="{F4C48C05-FFCB-A246-9189-C34434603D1A}" type="pres">
      <dgm:prSet presAssocID="{1401BEA8-D3E1-45ED-92F4-5A762C806620}" presName="parentText" presStyleLbl="node1" presStyleIdx="1" presStyleCnt="3">
        <dgm:presLayoutVars>
          <dgm:chMax val="0"/>
          <dgm:bulletEnabled val="1"/>
        </dgm:presLayoutVars>
      </dgm:prSet>
      <dgm:spPr/>
    </dgm:pt>
    <dgm:pt modelId="{6C1254E5-E933-284B-B100-DB6942B205E0}" type="pres">
      <dgm:prSet presAssocID="{A4ECBC11-B4D8-44DA-BA33-1C56BFADE5D6}" presName="spacer" presStyleCnt="0"/>
      <dgm:spPr/>
    </dgm:pt>
    <dgm:pt modelId="{2B41EB39-6B61-A349-B97D-A8A4676656CE}" type="pres">
      <dgm:prSet presAssocID="{C5D342A4-9B8E-4C11-BED2-695FD20A98CA}" presName="parentText" presStyleLbl="node1" presStyleIdx="2" presStyleCnt="3">
        <dgm:presLayoutVars>
          <dgm:chMax val="0"/>
          <dgm:bulletEnabled val="1"/>
        </dgm:presLayoutVars>
      </dgm:prSet>
      <dgm:spPr/>
    </dgm:pt>
  </dgm:ptLst>
  <dgm:cxnLst>
    <dgm:cxn modelId="{99C02261-5F8F-974E-BF95-F9B0DB812632}" type="presOf" srcId="{4782DAFB-6219-47A7-B59A-B1AB8E0D70E9}" destId="{E0B2DA0F-0553-2743-A573-D79C3C1F96F0}" srcOrd="0" destOrd="0" presId="urn:microsoft.com/office/officeart/2005/8/layout/vList2"/>
    <dgm:cxn modelId="{430BCA76-FCEF-8F46-93D6-6035D2D45DFB}" type="presOf" srcId="{C5D342A4-9B8E-4C11-BED2-695FD20A98CA}" destId="{2B41EB39-6B61-A349-B97D-A8A4676656CE}" srcOrd="0" destOrd="0" presId="urn:microsoft.com/office/officeart/2005/8/layout/vList2"/>
    <dgm:cxn modelId="{B671CBAA-7F57-6240-AF68-A4DEE8D6A43E}" type="presOf" srcId="{523DBE05-9BDB-4574-A5F0-B572DA62A233}" destId="{9B14EC9C-0C9E-504F-A6C0-647899B30D5F}" srcOrd="0" destOrd="0" presId="urn:microsoft.com/office/officeart/2005/8/layout/vList2"/>
    <dgm:cxn modelId="{7A0A1CB4-D325-4DC6-8803-95F85F22089F}" srcId="{4782DAFB-6219-47A7-B59A-B1AB8E0D70E9}" destId="{523DBE05-9BDB-4574-A5F0-B572DA62A233}" srcOrd="0" destOrd="0" parTransId="{73941630-F0EE-464A-BA3B-98EBE8EA17D0}" sibTransId="{12283340-7074-4C30-BD3B-8AED75D5CB1F}"/>
    <dgm:cxn modelId="{5BAEC8B5-3C85-444D-97A3-6D0BCBE0D80F}" srcId="{4782DAFB-6219-47A7-B59A-B1AB8E0D70E9}" destId="{C5D342A4-9B8E-4C11-BED2-695FD20A98CA}" srcOrd="2" destOrd="0" parTransId="{DA6A15EA-CB1A-44FB-9EC3-F3753C6257EC}" sibTransId="{7C3403CF-3F0E-4A72-9B7C-5336AFE6EC35}"/>
    <dgm:cxn modelId="{9BD27AE1-CEC5-2C45-9D4B-FE702A5978CB}" type="presOf" srcId="{1401BEA8-D3E1-45ED-92F4-5A762C806620}" destId="{F4C48C05-FFCB-A246-9189-C34434603D1A}" srcOrd="0" destOrd="0" presId="urn:microsoft.com/office/officeart/2005/8/layout/vList2"/>
    <dgm:cxn modelId="{128BCAF5-1C1F-4FFB-86E6-CD6CF30FA76B}" srcId="{4782DAFB-6219-47A7-B59A-B1AB8E0D70E9}" destId="{1401BEA8-D3E1-45ED-92F4-5A762C806620}" srcOrd="1" destOrd="0" parTransId="{942AE8D1-9B97-4CF2-8255-64F7D136F671}" sibTransId="{A4ECBC11-B4D8-44DA-BA33-1C56BFADE5D6}"/>
    <dgm:cxn modelId="{E552EC9A-E1EE-C048-9DED-2D99D292A6DF}" type="presParOf" srcId="{E0B2DA0F-0553-2743-A573-D79C3C1F96F0}" destId="{9B14EC9C-0C9E-504F-A6C0-647899B30D5F}" srcOrd="0" destOrd="0" presId="urn:microsoft.com/office/officeart/2005/8/layout/vList2"/>
    <dgm:cxn modelId="{6FA67398-A9FB-F54E-8D2A-2D84434AE6A4}" type="presParOf" srcId="{E0B2DA0F-0553-2743-A573-D79C3C1F96F0}" destId="{9C9D0F6E-C715-B04B-A4F1-97387EDECCB8}" srcOrd="1" destOrd="0" presId="urn:microsoft.com/office/officeart/2005/8/layout/vList2"/>
    <dgm:cxn modelId="{5E610877-FAA2-5446-A5B8-911800A7B390}" type="presParOf" srcId="{E0B2DA0F-0553-2743-A573-D79C3C1F96F0}" destId="{F4C48C05-FFCB-A246-9189-C34434603D1A}" srcOrd="2" destOrd="0" presId="urn:microsoft.com/office/officeart/2005/8/layout/vList2"/>
    <dgm:cxn modelId="{58A978B0-146F-184E-8D28-A57DB31CB4CC}" type="presParOf" srcId="{E0B2DA0F-0553-2743-A573-D79C3C1F96F0}" destId="{6C1254E5-E933-284B-B100-DB6942B205E0}" srcOrd="3" destOrd="0" presId="urn:microsoft.com/office/officeart/2005/8/layout/vList2"/>
    <dgm:cxn modelId="{C5ABB6CF-136F-CB4E-8FB4-DB4407F65690}" type="presParOf" srcId="{E0B2DA0F-0553-2743-A573-D79C3C1F96F0}" destId="{2B41EB39-6B61-A349-B97D-A8A4676656CE}"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E69C8EC-3374-AE43-87B7-2AA06B25090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F72164B-7EC2-AF4F-97B5-EF1E612C75FB}">
      <dgm:prSet custT="1"/>
      <dgm:spPr/>
      <dgm:t>
        <a:bodyPr/>
        <a:lstStyle/>
        <a:p>
          <a:pPr marL="0" lvl="0" indent="0" algn="l" defTabSz="889000">
            <a:lnSpc>
              <a:spcPct val="90000"/>
            </a:lnSpc>
            <a:spcBef>
              <a:spcPct val="0"/>
            </a:spcBef>
            <a:spcAft>
              <a:spcPct val="35000"/>
            </a:spcAft>
            <a:buNone/>
          </a:pPr>
          <a:r>
            <a:rPr lang="en-US" sz="2400" b="1" kern="1200" dirty="0">
              <a:solidFill>
                <a:srgbClr val="FAFEFB"/>
              </a:solidFill>
              <a:latin typeface="Consolas" panose="020B0609020204030204"/>
              <a:ea typeface="+mn-ea"/>
              <a:cs typeface="+mn-cs"/>
            </a:rPr>
            <a:t>Course Finder Enhancement</a:t>
          </a:r>
        </a:p>
      </dgm:t>
    </dgm:pt>
    <dgm:pt modelId="{0E5A26EA-A9B1-684C-A725-48DE7F866A7F}" type="parTrans" cxnId="{F886D6ED-A8ED-0C44-B26B-8256EAC2B483}">
      <dgm:prSet/>
      <dgm:spPr/>
      <dgm:t>
        <a:bodyPr/>
        <a:lstStyle/>
        <a:p>
          <a:endParaRPr lang="en-US"/>
        </a:p>
      </dgm:t>
    </dgm:pt>
    <dgm:pt modelId="{A39EC1BB-2DD7-CD45-94BA-706CD8A51F76}" type="sibTrans" cxnId="{F886D6ED-A8ED-0C44-B26B-8256EAC2B483}">
      <dgm:prSet/>
      <dgm:spPr/>
      <dgm:t>
        <a:bodyPr/>
        <a:lstStyle/>
        <a:p>
          <a:endParaRPr lang="en-US"/>
        </a:p>
      </dgm:t>
    </dgm:pt>
    <dgm:pt modelId="{830CD148-205C-AB41-8705-4823655BF78C}">
      <dgm:prSet custT="1"/>
      <dgm:spPr/>
      <dgm:t>
        <a:bodyPr/>
        <a:lstStyle/>
        <a:p>
          <a:r>
            <a:rPr lang="en-US" sz="2000"/>
            <a:t>Same collaborative relationships, new technical challenge</a:t>
          </a:r>
        </a:p>
      </dgm:t>
    </dgm:pt>
    <dgm:pt modelId="{CFFDB81E-B5B0-D94F-B5EF-9C64E380C568}" type="parTrans" cxnId="{3CECC1F6-7299-6F4A-8EA5-53D6A6C9D6C3}">
      <dgm:prSet/>
      <dgm:spPr/>
      <dgm:t>
        <a:bodyPr/>
        <a:lstStyle/>
        <a:p>
          <a:endParaRPr lang="en-US"/>
        </a:p>
      </dgm:t>
    </dgm:pt>
    <dgm:pt modelId="{33481D49-58A6-C048-A619-685707C6385E}" type="sibTrans" cxnId="{3CECC1F6-7299-6F4A-8EA5-53D6A6C9D6C3}">
      <dgm:prSet/>
      <dgm:spPr/>
      <dgm:t>
        <a:bodyPr/>
        <a:lstStyle/>
        <a:p>
          <a:endParaRPr lang="en-US"/>
        </a:p>
      </dgm:t>
    </dgm:pt>
    <dgm:pt modelId="{BBA0BBB6-2339-324A-A84A-61F8F6555CD2}">
      <dgm:prSet custT="1"/>
      <dgm:spPr/>
      <dgm:t>
        <a:bodyPr/>
        <a:lstStyle/>
        <a:p>
          <a:r>
            <a:rPr lang="en-US" sz="2000" dirty="0"/>
            <a:t>Built into </a:t>
          </a:r>
          <a:r>
            <a:rPr lang="en-US" sz="2000" dirty="0" err="1"/>
            <a:t>Coursedog’s</a:t>
          </a:r>
          <a:r>
            <a:rPr lang="en-US" sz="2000" dirty="0"/>
            <a:t> collaborative space</a:t>
          </a:r>
        </a:p>
      </dgm:t>
    </dgm:pt>
    <dgm:pt modelId="{0F09A9F6-B4CB-6449-BC3A-B4ADF367DD9D}" type="parTrans" cxnId="{9BC6990E-5A46-424D-ACE6-21208D1AAA72}">
      <dgm:prSet/>
      <dgm:spPr/>
      <dgm:t>
        <a:bodyPr/>
        <a:lstStyle/>
        <a:p>
          <a:endParaRPr lang="en-US"/>
        </a:p>
      </dgm:t>
    </dgm:pt>
    <dgm:pt modelId="{E373BC2F-E124-3843-83D6-51ABEC00B2BC}" type="sibTrans" cxnId="{9BC6990E-5A46-424D-ACE6-21208D1AAA72}">
      <dgm:prSet/>
      <dgm:spPr/>
      <dgm:t>
        <a:bodyPr/>
        <a:lstStyle/>
        <a:p>
          <a:endParaRPr lang="en-US"/>
        </a:p>
      </dgm:t>
    </dgm:pt>
    <dgm:pt modelId="{58301672-A893-9047-92D5-2BE250B9E982}" type="pres">
      <dgm:prSet presAssocID="{7E69C8EC-3374-AE43-87B7-2AA06B250909}" presName="linear" presStyleCnt="0">
        <dgm:presLayoutVars>
          <dgm:animLvl val="lvl"/>
          <dgm:resizeHandles val="exact"/>
        </dgm:presLayoutVars>
      </dgm:prSet>
      <dgm:spPr/>
    </dgm:pt>
    <dgm:pt modelId="{CE265E02-762D-8048-AEC1-27A30CDD42C3}" type="pres">
      <dgm:prSet presAssocID="{6F72164B-7EC2-AF4F-97B5-EF1E612C75FB}" presName="parentText" presStyleLbl="node1" presStyleIdx="0" presStyleCnt="1" custScaleY="42750" custLinFactNeighborX="-1662" custLinFactNeighborY="-14155">
        <dgm:presLayoutVars>
          <dgm:chMax val="0"/>
          <dgm:bulletEnabled val="1"/>
        </dgm:presLayoutVars>
      </dgm:prSet>
      <dgm:spPr/>
    </dgm:pt>
    <dgm:pt modelId="{E7DA5320-3C96-C049-93A4-376BBB46B2AF}" type="pres">
      <dgm:prSet presAssocID="{6F72164B-7EC2-AF4F-97B5-EF1E612C75FB}" presName="childText" presStyleLbl="revTx" presStyleIdx="0" presStyleCnt="1" custScaleY="170421">
        <dgm:presLayoutVars>
          <dgm:bulletEnabled val="1"/>
        </dgm:presLayoutVars>
      </dgm:prSet>
      <dgm:spPr/>
    </dgm:pt>
  </dgm:ptLst>
  <dgm:cxnLst>
    <dgm:cxn modelId="{9BC6990E-5A46-424D-ACE6-21208D1AAA72}" srcId="{6F72164B-7EC2-AF4F-97B5-EF1E612C75FB}" destId="{BBA0BBB6-2339-324A-A84A-61F8F6555CD2}" srcOrd="0" destOrd="0" parTransId="{0F09A9F6-B4CB-6449-BC3A-B4ADF367DD9D}" sibTransId="{E373BC2F-E124-3843-83D6-51ABEC00B2BC}"/>
    <dgm:cxn modelId="{ED7C202C-2B9F-4644-AC60-3F2F76F97E48}" type="presOf" srcId="{6F72164B-7EC2-AF4F-97B5-EF1E612C75FB}" destId="{CE265E02-762D-8048-AEC1-27A30CDD42C3}" srcOrd="0" destOrd="0" presId="urn:microsoft.com/office/officeart/2005/8/layout/vList2"/>
    <dgm:cxn modelId="{9BF32565-B0AD-1043-A5D1-7743D231E6FF}" type="presOf" srcId="{830CD148-205C-AB41-8705-4823655BF78C}" destId="{E7DA5320-3C96-C049-93A4-376BBB46B2AF}" srcOrd="0" destOrd="1" presId="urn:microsoft.com/office/officeart/2005/8/layout/vList2"/>
    <dgm:cxn modelId="{9C3CD4EA-5F4A-874A-9093-2F2BBEE31FC6}" type="presOf" srcId="{BBA0BBB6-2339-324A-A84A-61F8F6555CD2}" destId="{E7DA5320-3C96-C049-93A4-376BBB46B2AF}" srcOrd="0" destOrd="0" presId="urn:microsoft.com/office/officeart/2005/8/layout/vList2"/>
    <dgm:cxn modelId="{F886D6ED-A8ED-0C44-B26B-8256EAC2B483}" srcId="{7E69C8EC-3374-AE43-87B7-2AA06B250909}" destId="{6F72164B-7EC2-AF4F-97B5-EF1E612C75FB}" srcOrd="0" destOrd="0" parTransId="{0E5A26EA-A9B1-684C-A725-48DE7F866A7F}" sibTransId="{A39EC1BB-2DD7-CD45-94BA-706CD8A51F76}"/>
    <dgm:cxn modelId="{3CECC1F6-7299-6F4A-8EA5-53D6A6C9D6C3}" srcId="{6F72164B-7EC2-AF4F-97B5-EF1E612C75FB}" destId="{830CD148-205C-AB41-8705-4823655BF78C}" srcOrd="1" destOrd="0" parTransId="{CFFDB81E-B5B0-D94F-B5EF-9C64E380C568}" sibTransId="{33481D49-58A6-C048-A619-685707C6385E}"/>
    <dgm:cxn modelId="{162C17FF-659C-8445-B23C-E9DD7F6307A8}" type="presOf" srcId="{7E69C8EC-3374-AE43-87B7-2AA06B250909}" destId="{58301672-A893-9047-92D5-2BE250B9E982}" srcOrd="0" destOrd="0" presId="urn:microsoft.com/office/officeart/2005/8/layout/vList2"/>
    <dgm:cxn modelId="{AA578BA1-9996-C64F-84C7-4F87A9DA5514}" type="presParOf" srcId="{58301672-A893-9047-92D5-2BE250B9E982}" destId="{CE265E02-762D-8048-AEC1-27A30CDD42C3}" srcOrd="0" destOrd="0" presId="urn:microsoft.com/office/officeart/2005/8/layout/vList2"/>
    <dgm:cxn modelId="{9C88A68A-20D0-D540-BDDC-EA916D13A8D5}" type="presParOf" srcId="{58301672-A893-9047-92D5-2BE250B9E982}" destId="{E7DA5320-3C96-C049-93A4-376BBB46B2AF}"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AAEE1AB-4306-BE42-8034-4867047EE0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B5843C-D6BD-FA45-B6E7-81F793D6DCB7}">
      <dgm:prSet custT="1"/>
      <dgm:spPr/>
      <dgm:t>
        <a:bodyPr/>
        <a:lstStyle/>
        <a:p>
          <a:r>
            <a:rPr lang="en-US" sz="2400" b="1" dirty="0">
              <a:latin typeface="+mj-lt"/>
            </a:rPr>
            <a:t>Transfer Student Experience</a:t>
          </a:r>
        </a:p>
      </dgm:t>
    </dgm:pt>
    <dgm:pt modelId="{76967730-D8A4-3A4F-8DAB-C079AEB1E235}" type="parTrans" cxnId="{96FFB68B-27D3-9145-8C58-F331F8B4A97D}">
      <dgm:prSet/>
      <dgm:spPr/>
      <dgm:t>
        <a:bodyPr/>
        <a:lstStyle/>
        <a:p>
          <a:endParaRPr lang="en-US"/>
        </a:p>
      </dgm:t>
    </dgm:pt>
    <dgm:pt modelId="{37DD1269-C894-E648-87E2-0FA0D905B775}" type="sibTrans" cxnId="{96FFB68B-27D3-9145-8C58-F331F8B4A97D}">
      <dgm:prSet/>
      <dgm:spPr/>
      <dgm:t>
        <a:bodyPr/>
        <a:lstStyle/>
        <a:p>
          <a:endParaRPr lang="en-US"/>
        </a:p>
      </dgm:t>
    </dgm:pt>
    <dgm:pt modelId="{C5217255-222C-8E44-B21C-C1F33FE5E55D}">
      <dgm:prSet custT="1"/>
      <dgm:spPr/>
      <dgm:t>
        <a:bodyPr/>
        <a:lstStyle/>
        <a:p>
          <a:r>
            <a:rPr lang="en-US" sz="2000" dirty="0"/>
            <a:t>Built off FTIC success</a:t>
          </a:r>
        </a:p>
      </dgm:t>
    </dgm:pt>
    <dgm:pt modelId="{1EF4F121-911B-0A4A-AE33-6B2FB6BFF285}" type="parTrans" cxnId="{4452D3B8-9839-0E4A-B4AB-F31FDE32D3F6}">
      <dgm:prSet/>
      <dgm:spPr/>
      <dgm:t>
        <a:bodyPr/>
        <a:lstStyle/>
        <a:p>
          <a:endParaRPr lang="en-US"/>
        </a:p>
      </dgm:t>
    </dgm:pt>
    <dgm:pt modelId="{9693B340-09FE-F544-93A3-1BF4BED54583}" type="sibTrans" cxnId="{4452D3B8-9839-0E4A-B4AB-F31FDE32D3F6}">
      <dgm:prSet/>
      <dgm:spPr/>
      <dgm:t>
        <a:bodyPr/>
        <a:lstStyle/>
        <a:p>
          <a:endParaRPr lang="en-US"/>
        </a:p>
      </dgm:t>
    </dgm:pt>
    <dgm:pt modelId="{B153AE77-B7C6-BB40-B9FC-3491AC29987E}">
      <dgm:prSet custT="1"/>
      <dgm:spPr/>
      <dgm:t>
        <a:bodyPr/>
        <a:lstStyle/>
        <a:p>
          <a:r>
            <a:rPr lang="en-US" sz="2000"/>
            <a:t>Same methodology, different student population</a:t>
          </a:r>
        </a:p>
      </dgm:t>
    </dgm:pt>
    <dgm:pt modelId="{436B946D-78BA-7840-BCFD-5FDB99BDA9BE}" type="parTrans" cxnId="{09752235-36EE-424C-8C7E-6449F6C5A464}">
      <dgm:prSet/>
      <dgm:spPr/>
      <dgm:t>
        <a:bodyPr/>
        <a:lstStyle/>
        <a:p>
          <a:endParaRPr lang="en-US"/>
        </a:p>
      </dgm:t>
    </dgm:pt>
    <dgm:pt modelId="{3BED77BA-E32B-7D49-8F69-9C0C6E0BEDC9}" type="sibTrans" cxnId="{09752235-36EE-424C-8C7E-6449F6C5A464}">
      <dgm:prSet/>
      <dgm:spPr/>
      <dgm:t>
        <a:bodyPr/>
        <a:lstStyle/>
        <a:p>
          <a:endParaRPr lang="en-US"/>
        </a:p>
      </dgm:t>
    </dgm:pt>
    <dgm:pt modelId="{CC905813-A7D4-7C40-9481-A4F24B232AF7}" type="pres">
      <dgm:prSet presAssocID="{1AAEE1AB-4306-BE42-8034-4867047EE04C}" presName="linear" presStyleCnt="0">
        <dgm:presLayoutVars>
          <dgm:animLvl val="lvl"/>
          <dgm:resizeHandles val="exact"/>
        </dgm:presLayoutVars>
      </dgm:prSet>
      <dgm:spPr/>
    </dgm:pt>
    <dgm:pt modelId="{C3F81491-3BFB-1549-8C60-DAD79828ADFC}" type="pres">
      <dgm:prSet presAssocID="{CBB5843C-D6BD-FA45-B6E7-81F793D6DCB7}" presName="parentText" presStyleLbl="node1" presStyleIdx="0" presStyleCnt="1" custScaleY="45982" custLinFactNeighborX="-368" custLinFactNeighborY="-16025">
        <dgm:presLayoutVars>
          <dgm:chMax val="0"/>
          <dgm:bulletEnabled val="1"/>
        </dgm:presLayoutVars>
      </dgm:prSet>
      <dgm:spPr/>
    </dgm:pt>
    <dgm:pt modelId="{C2F2BB24-9D10-DE4B-86D3-A4822374BD43}" type="pres">
      <dgm:prSet presAssocID="{CBB5843C-D6BD-FA45-B6E7-81F793D6DCB7}" presName="childText" presStyleLbl="revTx" presStyleIdx="0" presStyleCnt="1" custScaleY="174700">
        <dgm:presLayoutVars>
          <dgm:bulletEnabled val="1"/>
        </dgm:presLayoutVars>
      </dgm:prSet>
      <dgm:spPr/>
    </dgm:pt>
  </dgm:ptLst>
  <dgm:cxnLst>
    <dgm:cxn modelId="{09752235-36EE-424C-8C7E-6449F6C5A464}" srcId="{CBB5843C-D6BD-FA45-B6E7-81F793D6DCB7}" destId="{B153AE77-B7C6-BB40-B9FC-3491AC29987E}" srcOrd="1" destOrd="0" parTransId="{436B946D-78BA-7840-BCFD-5FDB99BDA9BE}" sibTransId="{3BED77BA-E32B-7D49-8F69-9C0C6E0BEDC9}"/>
    <dgm:cxn modelId="{A8F47044-1700-984E-80EA-A4D4ECED8FBC}" type="presOf" srcId="{C5217255-222C-8E44-B21C-C1F33FE5E55D}" destId="{C2F2BB24-9D10-DE4B-86D3-A4822374BD43}" srcOrd="0" destOrd="0" presId="urn:microsoft.com/office/officeart/2005/8/layout/vList2"/>
    <dgm:cxn modelId="{595B8E63-F4F5-9E4C-B5DA-5492BA657E20}" type="presOf" srcId="{1AAEE1AB-4306-BE42-8034-4867047EE04C}" destId="{CC905813-A7D4-7C40-9481-A4F24B232AF7}" srcOrd="0" destOrd="0" presId="urn:microsoft.com/office/officeart/2005/8/layout/vList2"/>
    <dgm:cxn modelId="{AB20186B-FD44-8F4B-B621-CF838983FD42}" type="presOf" srcId="{B153AE77-B7C6-BB40-B9FC-3491AC29987E}" destId="{C2F2BB24-9D10-DE4B-86D3-A4822374BD43}" srcOrd="0" destOrd="1" presId="urn:microsoft.com/office/officeart/2005/8/layout/vList2"/>
    <dgm:cxn modelId="{96FFB68B-27D3-9145-8C58-F331F8B4A97D}" srcId="{1AAEE1AB-4306-BE42-8034-4867047EE04C}" destId="{CBB5843C-D6BD-FA45-B6E7-81F793D6DCB7}" srcOrd="0" destOrd="0" parTransId="{76967730-D8A4-3A4F-8DAB-C079AEB1E235}" sibTransId="{37DD1269-C894-E648-87E2-0FA0D905B775}"/>
    <dgm:cxn modelId="{4452D3B8-9839-0E4A-B4AB-F31FDE32D3F6}" srcId="{CBB5843C-D6BD-FA45-B6E7-81F793D6DCB7}" destId="{C5217255-222C-8E44-B21C-C1F33FE5E55D}" srcOrd="0" destOrd="0" parTransId="{1EF4F121-911B-0A4A-AE33-6B2FB6BFF285}" sibTransId="{9693B340-09FE-F544-93A3-1BF4BED54583}"/>
    <dgm:cxn modelId="{CEB62DC8-6357-DA48-A8D1-13857277EF90}" type="presOf" srcId="{CBB5843C-D6BD-FA45-B6E7-81F793D6DCB7}" destId="{C3F81491-3BFB-1549-8C60-DAD79828ADFC}" srcOrd="0" destOrd="0" presId="urn:microsoft.com/office/officeart/2005/8/layout/vList2"/>
    <dgm:cxn modelId="{125B0AF2-9F57-5845-A62B-E3DA9CA9F834}" type="presParOf" srcId="{CC905813-A7D4-7C40-9481-A4F24B232AF7}" destId="{C3F81491-3BFB-1549-8C60-DAD79828ADFC}" srcOrd="0" destOrd="0" presId="urn:microsoft.com/office/officeart/2005/8/layout/vList2"/>
    <dgm:cxn modelId="{0A5BA3FE-4492-014E-A384-60E6A2FAED1E}" type="presParOf" srcId="{CC905813-A7D4-7C40-9481-A4F24B232AF7}" destId="{C2F2BB24-9D10-DE4B-86D3-A4822374BD43}" srcOrd="1" destOrd="0" presId="urn:microsoft.com/office/officeart/2005/8/layout/vList2"/>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1EF7312-7D3E-9B40-BAF6-CF51B5A4511C}"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0836ACF1-01CA-8B48-8E7C-D5F8A6A11920}">
      <dgm:prSet/>
      <dgm:spPr/>
      <dgm:t>
        <a:bodyPr/>
        <a:lstStyle/>
        <a:p>
          <a:r>
            <a:rPr lang="en-US" b="1"/>
            <a:t>Not starting from zero</a:t>
          </a:r>
          <a:r>
            <a:rPr lang="en-US"/>
            <a:t>: Each new project leverages existing trust</a:t>
          </a:r>
        </a:p>
      </dgm:t>
    </dgm:pt>
    <dgm:pt modelId="{237D3A42-EA39-5A43-8B9D-FA0699A29CFD}" type="parTrans" cxnId="{9D856276-7F2C-FE4E-B160-5C26BC4826C4}">
      <dgm:prSet/>
      <dgm:spPr/>
      <dgm:t>
        <a:bodyPr/>
        <a:lstStyle/>
        <a:p>
          <a:endParaRPr lang="en-US"/>
        </a:p>
      </dgm:t>
    </dgm:pt>
    <dgm:pt modelId="{89CB6705-062C-5A4F-949B-96D10148E463}" type="sibTrans" cxnId="{9D856276-7F2C-FE4E-B160-5C26BC4826C4}">
      <dgm:prSet/>
      <dgm:spPr/>
      <dgm:t>
        <a:bodyPr/>
        <a:lstStyle/>
        <a:p>
          <a:endParaRPr lang="en-US"/>
        </a:p>
      </dgm:t>
    </dgm:pt>
    <dgm:pt modelId="{D3E67D4B-703F-9046-903A-B86B97251D4E}">
      <dgm:prSet/>
      <dgm:spPr/>
      <dgm:t>
        <a:bodyPr/>
        <a:lstStyle/>
        <a:p>
          <a:r>
            <a:rPr lang="en-US" b="1"/>
            <a:t>Institutional confidence</a:t>
          </a:r>
          <a:r>
            <a:rPr lang="en-US"/>
            <a:t>: "We know this team can deliver collaborative results"</a:t>
          </a:r>
        </a:p>
      </dgm:t>
    </dgm:pt>
    <dgm:pt modelId="{C2932474-716B-EF41-9F37-8941B35F4224}" type="parTrans" cxnId="{D1995998-C11C-D94E-A505-6702359ECFD7}">
      <dgm:prSet/>
      <dgm:spPr/>
      <dgm:t>
        <a:bodyPr/>
        <a:lstStyle/>
        <a:p>
          <a:endParaRPr lang="en-US"/>
        </a:p>
      </dgm:t>
    </dgm:pt>
    <dgm:pt modelId="{5894718B-E826-014A-919A-96A5B8ED5B96}" type="sibTrans" cxnId="{D1995998-C11C-D94E-A505-6702359ECFD7}">
      <dgm:prSet/>
      <dgm:spPr/>
      <dgm:t>
        <a:bodyPr/>
        <a:lstStyle/>
        <a:p>
          <a:endParaRPr lang="en-US"/>
        </a:p>
      </dgm:t>
    </dgm:pt>
    <dgm:pt modelId="{10956F44-AFD4-5345-8E6D-16253CB3FCB2}">
      <dgm:prSet/>
      <dgm:spPr/>
      <dgm:t>
        <a:bodyPr/>
        <a:lstStyle/>
        <a:p>
          <a:r>
            <a:rPr lang="en-US" b="1"/>
            <a:t>Sustainability</a:t>
          </a:r>
          <a:r>
            <a:rPr lang="en-US"/>
            <a:t>: Methodology that works across different challenges and contexts</a:t>
          </a:r>
        </a:p>
      </dgm:t>
    </dgm:pt>
    <dgm:pt modelId="{6629366C-E207-2B4A-A3EE-E823CE223066}" type="parTrans" cxnId="{BCC72538-B50B-5F42-A97E-C6451744E973}">
      <dgm:prSet/>
      <dgm:spPr/>
      <dgm:t>
        <a:bodyPr/>
        <a:lstStyle/>
        <a:p>
          <a:endParaRPr lang="en-US"/>
        </a:p>
      </dgm:t>
    </dgm:pt>
    <dgm:pt modelId="{0CE8769E-59AB-6A4F-9A5A-7AC5BAA08937}" type="sibTrans" cxnId="{BCC72538-B50B-5F42-A97E-C6451744E973}">
      <dgm:prSet/>
      <dgm:spPr/>
      <dgm:t>
        <a:bodyPr/>
        <a:lstStyle/>
        <a:p>
          <a:endParaRPr lang="en-US"/>
        </a:p>
      </dgm:t>
    </dgm:pt>
    <dgm:pt modelId="{854F5387-F82D-0841-900D-74230BC40DD4}">
      <dgm:prSet/>
      <dgm:spPr>
        <a:solidFill>
          <a:schemeClr val="accent1"/>
        </a:solidFill>
      </dgm:spPr>
      <dgm:t>
        <a:bodyPr/>
        <a:lstStyle/>
        <a:p>
          <a:r>
            <a:rPr lang="en-US" b="1" dirty="0"/>
            <a:t>Evidence</a:t>
          </a:r>
          <a:r>
            <a:rPr lang="en-US" dirty="0"/>
            <a:t>: Multiple collaborative projects running simultaneously</a:t>
          </a:r>
        </a:p>
      </dgm:t>
    </dgm:pt>
    <dgm:pt modelId="{217DDA40-0FF1-CD4A-BCD7-B56A08A47DB9}" type="parTrans" cxnId="{80ED822B-9C5A-F845-9B46-7C401F877E84}">
      <dgm:prSet/>
      <dgm:spPr/>
      <dgm:t>
        <a:bodyPr/>
        <a:lstStyle/>
        <a:p>
          <a:endParaRPr lang="en-US"/>
        </a:p>
      </dgm:t>
    </dgm:pt>
    <dgm:pt modelId="{2086C2CE-6DE2-CD44-A836-A95B329981A7}" type="sibTrans" cxnId="{80ED822B-9C5A-F845-9B46-7C401F877E84}">
      <dgm:prSet/>
      <dgm:spPr/>
      <dgm:t>
        <a:bodyPr/>
        <a:lstStyle/>
        <a:p>
          <a:endParaRPr lang="en-US"/>
        </a:p>
      </dgm:t>
    </dgm:pt>
    <dgm:pt modelId="{003C7E88-B3E0-2148-9261-93978BAA9904}" type="pres">
      <dgm:prSet presAssocID="{41EF7312-7D3E-9B40-BAF6-CF51B5A4511C}" presName="linear" presStyleCnt="0">
        <dgm:presLayoutVars>
          <dgm:animLvl val="lvl"/>
          <dgm:resizeHandles val="exact"/>
        </dgm:presLayoutVars>
      </dgm:prSet>
      <dgm:spPr/>
    </dgm:pt>
    <dgm:pt modelId="{697B2744-6C4B-244B-9909-1E9584877DF9}" type="pres">
      <dgm:prSet presAssocID="{0836ACF1-01CA-8B48-8E7C-D5F8A6A11920}" presName="parentText" presStyleLbl="node1" presStyleIdx="0" presStyleCnt="4">
        <dgm:presLayoutVars>
          <dgm:chMax val="0"/>
          <dgm:bulletEnabled val="1"/>
        </dgm:presLayoutVars>
      </dgm:prSet>
      <dgm:spPr/>
    </dgm:pt>
    <dgm:pt modelId="{4597A2B4-1ABC-1848-A9F7-A82CE50A3D0D}" type="pres">
      <dgm:prSet presAssocID="{89CB6705-062C-5A4F-949B-96D10148E463}" presName="spacer" presStyleCnt="0"/>
      <dgm:spPr/>
    </dgm:pt>
    <dgm:pt modelId="{A27F77A3-1973-1344-8D10-F0815860ED03}" type="pres">
      <dgm:prSet presAssocID="{D3E67D4B-703F-9046-903A-B86B97251D4E}" presName="parentText" presStyleLbl="node1" presStyleIdx="1" presStyleCnt="4">
        <dgm:presLayoutVars>
          <dgm:chMax val="0"/>
          <dgm:bulletEnabled val="1"/>
        </dgm:presLayoutVars>
      </dgm:prSet>
      <dgm:spPr/>
    </dgm:pt>
    <dgm:pt modelId="{B9C3C4A4-AC28-0B46-8CDF-E8ED5851FE64}" type="pres">
      <dgm:prSet presAssocID="{5894718B-E826-014A-919A-96A5B8ED5B96}" presName="spacer" presStyleCnt="0"/>
      <dgm:spPr/>
    </dgm:pt>
    <dgm:pt modelId="{2A8EA569-88C8-AD41-97EF-ABED39851FDA}" type="pres">
      <dgm:prSet presAssocID="{10956F44-AFD4-5345-8E6D-16253CB3FCB2}" presName="parentText" presStyleLbl="node1" presStyleIdx="2" presStyleCnt="4">
        <dgm:presLayoutVars>
          <dgm:chMax val="0"/>
          <dgm:bulletEnabled val="1"/>
        </dgm:presLayoutVars>
      </dgm:prSet>
      <dgm:spPr/>
    </dgm:pt>
    <dgm:pt modelId="{6BC2775F-89A2-4542-92F8-178AABB739F7}" type="pres">
      <dgm:prSet presAssocID="{0CE8769E-59AB-6A4F-9A5A-7AC5BAA08937}" presName="spacer" presStyleCnt="0"/>
      <dgm:spPr/>
    </dgm:pt>
    <dgm:pt modelId="{4FC16E75-1C7E-3240-B4D2-4102DC9958FE}" type="pres">
      <dgm:prSet presAssocID="{854F5387-F82D-0841-900D-74230BC40DD4}" presName="parentText" presStyleLbl="node1" presStyleIdx="3" presStyleCnt="4">
        <dgm:presLayoutVars>
          <dgm:chMax val="0"/>
          <dgm:bulletEnabled val="1"/>
        </dgm:presLayoutVars>
      </dgm:prSet>
      <dgm:spPr/>
    </dgm:pt>
  </dgm:ptLst>
  <dgm:cxnLst>
    <dgm:cxn modelId="{AEC09524-22A0-1840-9BFD-8BA7D161FD78}" type="presOf" srcId="{854F5387-F82D-0841-900D-74230BC40DD4}" destId="{4FC16E75-1C7E-3240-B4D2-4102DC9958FE}" srcOrd="0" destOrd="0" presId="urn:microsoft.com/office/officeart/2005/8/layout/vList2"/>
    <dgm:cxn modelId="{80ED822B-9C5A-F845-9B46-7C401F877E84}" srcId="{41EF7312-7D3E-9B40-BAF6-CF51B5A4511C}" destId="{854F5387-F82D-0841-900D-74230BC40DD4}" srcOrd="3" destOrd="0" parTransId="{217DDA40-0FF1-CD4A-BCD7-B56A08A47DB9}" sibTransId="{2086C2CE-6DE2-CD44-A836-A95B329981A7}"/>
    <dgm:cxn modelId="{BCC72538-B50B-5F42-A97E-C6451744E973}" srcId="{41EF7312-7D3E-9B40-BAF6-CF51B5A4511C}" destId="{10956F44-AFD4-5345-8E6D-16253CB3FCB2}" srcOrd="2" destOrd="0" parTransId="{6629366C-E207-2B4A-A3EE-E823CE223066}" sibTransId="{0CE8769E-59AB-6A4F-9A5A-7AC5BAA08937}"/>
    <dgm:cxn modelId="{9D856276-7F2C-FE4E-B160-5C26BC4826C4}" srcId="{41EF7312-7D3E-9B40-BAF6-CF51B5A4511C}" destId="{0836ACF1-01CA-8B48-8E7C-D5F8A6A11920}" srcOrd="0" destOrd="0" parTransId="{237D3A42-EA39-5A43-8B9D-FA0699A29CFD}" sibTransId="{89CB6705-062C-5A4F-949B-96D10148E463}"/>
    <dgm:cxn modelId="{FCAEBF7D-600A-6F48-A7A7-978CC40D869E}" type="presOf" srcId="{10956F44-AFD4-5345-8E6D-16253CB3FCB2}" destId="{2A8EA569-88C8-AD41-97EF-ABED39851FDA}" srcOrd="0" destOrd="0" presId="urn:microsoft.com/office/officeart/2005/8/layout/vList2"/>
    <dgm:cxn modelId="{AC805195-0AAA-CB44-AB0F-439F9C37C7A2}" type="presOf" srcId="{0836ACF1-01CA-8B48-8E7C-D5F8A6A11920}" destId="{697B2744-6C4B-244B-9909-1E9584877DF9}" srcOrd="0" destOrd="0" presId="urn:microsoft.com/office/officeart/2005/8/layout/vList2"/>
    <dgm:cxn modelId="{D1995998-C11C-D94E-A505-6702359ECFD7}" srcId="{41EF7312-7D3E-9B40-BAF6-CF51B5A4511C}" destId="{D3E67D4B-703F-9046-903A-B86B97251D4E}" srcOrd="1" destOrd="0" parTransId="{C2932474-716B-EF41-9F37-8941B35F4224}" sibTransId="{5894718B-E826-014A-919A-96A5B8ED5B96}"/>
    <dgm:cxn modelId="{52BDE9AA-0B7D-7F46-BDAD-9F2F386B2113}" type="presOf" srcId="{D3E67D4B-703F-9046-903A-B86B97251D4E}" destId="{A27F77A3-1973-1344-8D10-F0815860ED03}" srcOrd="0" destOrd="0" presId="urn:microsoft.com/office/officeart/2005/8/layout/vList2"/>
    <dgm:cxn modelId="{565FA0E4-5C00-A44F-AE35-996E1FA17A00}" type="presOf" srcId="{41EF7312-7D3E-9B40-BAF6-CF51B5A4511C}" destId="{003C7E88-B3E0-2148-9261-93978BAA9904}" srcOrd="0" destOrd="0" presId="urn:microsoft.com/office/officeart/2005/8/layout/vList2"/>
    <dgm:cxn modelId="{B738818E-AEE4-9B48-A735-C9FC268C1ED2}" type="presParOf" srcId="{003C7E88-B3E0-2148-9261-93978BAA9904}" destId="{697B2744-6C4B-244B-9909-1E9584877DF9}" srcOrd="0" destOrd="0" presId="urn:microsoft.com/office/officeart/2005/8/layout/vList2"/>
    <dgm:cxn modelId="{1B2329E6-F564-2641-BB95-4170A8953BDA}" type="presParOf" srcId="{003C7E88-B3E0-2148-9261-93978BAA9904}" destId="{4597A2B4-1ABC-1848-A9F7-A82CE50A3D0D}" srcOrd="1" destOrd="0" presId="urn:microsoft.com/office/officeart/2005/8/layout/vList2"/>
    <dgm:cxn modelId="{A4A8546B-9C6C-4140-9036-018725B41E18}" type="presParOf" srcId="{003C7E88-B3E0-2148-9261-93978BAA9904}" destId="{A27F77A3-1973-1344-8D10-F0815860ED03}" srcOrd="2" destOrd="0" presId="urn:microsoft.com/office/officeart/2005/8/layout/vList2"/>
    <dgm:cxn modelId="{1BAD2615-2FF6-2844-9805-C83BDF3B56F4}" type="presParOf" srcId="{003C7E88-B3E0-2148-9261-93978BAA9904}" destId="{B9C3C4A4-AC28-0B46-8CDF-E8ED5851FE64}" srcOrd="3" destOrd="0" presId="urn:microsoft.com/office/officeart/2005/8/layout/vList2"/>
    <dgm:cxn modelId="{A21603D1-C676-194E-AB44-297499458D26}" type="presParOf" srcId="{003C7E88-B3E0-2148-9261-93978BAA9904}" destId="{2A8EA569-88C8-AD41-97EF-ABED39851FDA}" srcOrd="4" destOrd="0" presId="urn:microsoft.com/office/officeart/2005/8/layout/vList2"/>
    <dgm:cxn modelId="{0BC68A48-42A3-7248-BA0C-6A6815D0DAFD}" type="presParOf" srcId="{003C7E88-B3E0-2148-9261-93978BAA9904}" destId="{6BC2775F-89A2-4542-92F8-178AABB739F7}" srcOrd="5" destOrd="0" presId="urn:microsoft.com/office/officeart/2005/8/layout/vList2"/>
    <dgm:cxn modelId="{80F3E7C0-462C-3C4E-A18E-DD93FBD04FF6}" type="presParOf" srcId="{003C7E88-B3E0-2148-9261-93978BAA9904}" destId="{4FC16E75-1C7E-3240-B4D2-4102DC9958FE}"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5409C7-0023-4C24-8B18-D2C79CCB62BC}" type="doc">
      <dgm:prSet loTypeId="urn:microsoft.com/office/officeart/2005/8/layout/venn3" loCatId="icon" qsTypeId="urn:microsoft.com/office/officeart/2005/8/quickstyle/simple2" qsCatId="simple" csTypeId="urn:microsoft.com/office/officeart/2005/8/colors/colorful3" csCatId="colorful" phldr="1"/>
      <dgm:spPr/>
      <dgm:t>
        <a:bodyPr/>
        <a:lstStyle/>
        <a:p>
          <a:endParaRPr lang="en-US"/>
        </a:p>
      </dgm:t>
    </dgm:pt>
    <dgm:pt modelId="{037F2009-D06E-4FC4-86A9-4F99D1F2707D}">
      <dgm:prSet custT="1"/>
      <dgm:spPr/>
      <dgm:t>
        <a:bodyPr/>
        <a:lstStyle/>
        <a:p>
          <a:r>
            <a:rPr lang="en-US" sz="2400">
              <a:latin typeface="+mj-lt"/>
            </a:rPr>
            <a:t>Users expect Google/Amazon-level experiences everywhere</a:t>
          </a:r>
        </a:p>
      </dgm:t>
    </dgm:pt>
    <dgm:pt modelId="{C1D0DC5E-A58C-45AB-B653-C6ECE407A30A}" type="parTrans" cxnId="{4516A785-5E10-43DD-AACF-886305341291}">
      <dgm:prSet/>
      <dgm:spPr/>
      <dgm:t>
        <a:bodyPr/>
        <a:lstStyle/>
        <a:p>
          <a:endParaRPr lang="en-US"/>
        </a:p>
      </dgm:t>
    </dgm:pt>
    <dgm:pt modelId="{35407259-0029-420E-A48E-4DD0BF00C7FB}" type="sibTrans" cxnId="{4516A785-5E10-43DD-AACF-886305341291}">
      <dgm:prSet/>
      <dgm:spPr/>
      <dgm:t>
        <a:bodyPr/>
        <a:lstStyle/>
        <a:p>
          <a:endParaRPr lang="en-US"/>
        </a:p>
      </dgm:t>
    </dgm:pt>
    <dgm:pt modelId="{75ED2608-FB24-4036-BB15-70C6306CBE10}">
      <dgm:prSet custT="1"/>
      <dgm:spPr/>
      <dgm:t>
        <a:bodyPr/>
        <a:lstStyle/>
        <a:p>
          <a:r>
            <a:rPr lang="en-US" sz="2400">
              <a:latin typeface="+mj-lt"/>
            </a:rPr>
            <a:t>We can't paper over messy business processes with pretty interfaces</a:t>
          </a:r>
        </a:p>
      </dgm:t>
    </dgm:pt>
    <dgm:pt modelId="{DE2B5A4F-0F45-4E00-86FC-1718CDC18A6F}" type="parTrans" cxnId="{81D78CC5-F639-43CD-826D-04F76B3BE0EE}">
      <dgm:prSet/>
      <dgm:spPr/>
      <dgm:t>
        <a:bodyPr/>
        <a:lstStyle/>
        <a:p>
          <a:endParaRPr lang="en-US"/>
        </a:p>
      </dgm:t>
    </dgm:pt>
    <dgm:pt modelId="{80C649FA-5D1D-4A2A-B785-EFFB6BB77D58}" type="sibTrans" cxnId="{81D78CC5-F639-43CD-826D-04F76B3BE0EE}">
      <dgm:prSet/>
      <dgm:spPr/>
      <dgm:t>
        <a:bodyPr/>
        <a:lstStyle/>
        <a:p>
          <a:endParaRPr lang="en-US"/>
        </a:p>
      </dgm:t>
    </dgm:pt>
    <dgm:pt modelId="{AF2D0CCE-17AC-40A4-8185-F07DCE24613A}">
      <dgm:prSet custT="1"/>
      <dgm:spPr/>
      <dgm:t>
        <a:bodyPr/>
        <a:lstStyle/>
        <a:p>
          <a:r>
            <a:rPr lang="en-US" sz="2400">
              <a:latin typeface="+mj-lt"/>
            </a:rPr>
            <a:t>Complex institutional processes require collaborative understanding</a:t>
          </a:r>
        </a:p>
      </dgm:t>
    </dgm:pt>
    <dgm:pt modelId="{B7ED4572-6FC5-468F-B703-727E3E628B7B}" type="parTrans" cxnId="{C8DCC3A0-AAA7-4D05-B523-FE5E4ECA0238}">
      <dgm:prSet/>
      <dgm:spPr/>
      <dgm:t>
        <a:bodyPr/>
        <a:lstStyle/>
        <a:p>
          <a:endParaRPr lang="en-US"/>
        </a:p>
      </dgm:t>
    </dgm:pt>
    <dgm:pt modelId="{F1888471-AA7F-4B01-A8A0-7A66FB65288E}" type="sibTrans" cxnId="{C8DCC3A0-AAA7-4D05-B523-FE5E4ECA0238}">
      <dgm:prSet/>
      <dgm:spPr/>
      <dgm:t>
        <a:bodyPr/>
        <a:lstStyle/>
        <a:p>
          <a:endParaRPr lang="en-US"/>
        </a:p>
      </dgm:t>
    </dgm:pt>
    <dgm:pt modelId="{790D9622-8FF0-5C4A-AE63-BF469E7287CD}" type="pres">
      <dgm:prSet presAssocID="{735409C7-0023-4C24-8B18-D2C79CCB62BC}" presName="Name0" presStyleCnt="0">
        <dgm:presLayoutVars>
          <dgm:dir/>
          <dgm:resizeHandles val="exact"/>
        </dgm:presLayoutVars>
      </dgm:prSet>
      <dgm:spPr/>
    </dgm:pt>
    <dgm:pt modelId="{F39BB1A9-47C5-774D-A479-FFBFF9B9B219}" type="pres">
      <dgm:prSet presAssocID="{037F2009-D06E-4FC4-86A9-4F99D1F2707D}" presName="Name5" presStyleLbl="vennNode1" presStyleIdx="0" presStyleCnt="3">
        <dgm:presLayoutVars>
          <dgm:bulletEnabled val="1"/>
        </dgm:presLayoutVars>
      </dgm:prSet>
      <dgm:spPr/>
    </dgm:pt>
    <dgm:pt modelId="{A5FD765C-6522-234E-9C52-2878D76EF6CF}" type="pres">
      <dgm:prSet presAssocID="{35407259-0029-420E-A48E-4DD0BF00C7FB}" presName="space" presStyleCnt="0"/>
      <dgm:spPr/>
    </dgm:pt>
    <dgm:pt modelId="{A3A3E097-5EE8-9642-8425-89AAB5998D95}" type="pres">
      <dgm:prSet presAssocID="{75ED2608-FB24-4036-BB15-70C6306CBE10}" presName="Name5" presStyleLbl="vennNode1" presStyleIdx="1" presStyleCnt="3">
        <dgm:presLayoutVars>
          <dgm:bulletEnabled val="1"/>
        </dgm:presLayoutVars>
      </dgm:prSet>
      <dgm:spPr/>
    </dgm:pt>
    <dgm:pt modelId="{BAA4BF73-9731-5D40-960A-7D386D7A1524}" type="pres">
      <dgm:prSet presAssocID="{80C649FA-5D1D-4A2A-B785-EFFB6BB77D58}" presName="space" presStyleCnt="0"/>
      <dgm:spPr/>
    </dgm:pt>
    <dgm:pt modelId="{E3BB237F-F1B2-8C43-8E2D-308D75DBC805}" type="pres">
      <dgm:prSet presAssocID="{AF2D0CCE-17AC-40A4-8185-F07DCE24613A}" presName="Name5" presStyleLbl="vennNode1" presStyleIdx="2" presStyleCnt="3">
        <dgm:presLayoutVars>
          <dgm:bulletEnabled val="1"/>
        </dgm:presLayoutVars>
      </dgm:prSet>
      <dgm:spPr/>
    </dgm:pt>
  </dgm:ptLst>
  <dgm:cxnLst>
    <dgm:cxn modelId="{17D0B283-04C6-4748-9086-48FF197AFDFB}" type="presOf" srcId="{037F2009-D06E-4FC4-86A9-4F99D1F2707D}" destId="{F39BB1A9-47C5-774D-A479-FFBFF9B9B219}" srcOrd="0" destOrd="0" presId="urn:microsoft.com/office/officeart/2005/8/layout/venn3"/>
    <dgm:cxn modelId="{4516A785-5E10-43DD-AACF-886305341291}" srcId="{735409C7-0023-4C24-8B18-D2C79CCB62BC}" destId="{037F2009-D06E-4FC4-86A9-4F99D1F2707D}" srcOrd="0" destOrd="0" parTransId="{C1D0DC5E-A58C-45AB-B653-C6ECE407A30A}" sibTransId="{35407259-0029-420E-A48E-4DD0BF00C7FB}"/>
    <dgm:cxn modelId="{59D88486-B420-7B44-8D0F-A8DDB8B3D6E6}" type="presOf" srcId="{75ED2608-FB24-4036-BB15-70C6306CBE10}" destId="{A3A3E097-5EE8-9642-8425-89AAB5998D95}" srcOrd="0" destOrd="0" presId="urn:microsoft.com/office/officeart/2005/8/layout/venn3"/>
    <dgm:cxn modelId="{BC837B9A-6FBF-4846-813B-59E68AA683B4}" type="presOf" srcId="{AF2D0CCE-17AC-40A4-8185-F07DCE24613A}" destId="{E3BB237F-F1B2-8C43-8E2D-308D75DBC805}" srcOrd="0" destOrd="0" presId="urn:microsoft.com/office/officeart/2005/8/layout/venn3"/>
    <dgm:cxn modelId="{C8DCC3A0-AAA7-4D05-B523-FE5E4ECA0238}" srcId="{735409C7-0023-4C24-8B18-D2C79CCB62BC}" destId="{AF2D0CCE-17AC-40A4-8185-F07DCE24613A}" srcOrd="2" destOrd="0" parTransId="{B7ED4572-6FC5-468F-B703-727E3E628B7B}" sibTransId="{F1888471-AA7F-4B01-A8A0-7A66FB65288E}"/>
    <dgm:cxn modelId="{81D78CC5-F639-43CD-826D-04F76B3BE0EE}" srcId="{735409C7-0023-4C24-8B18-D2C79CCB62BC}" destId="{75ED2608-FB24-4036-BB15-70C6306CBE10}" srcOrd="1" destOrd="0" parTransId="{DE2B5A4F-0F45-4E00-86FC-1718CDC18A6F}" sibTransId="{80C649FA-5D1D-4A2A-B785-EFFB6BB77D58}"/>
    <dgm:cxn modelId="{F2D05BF4-DFC6-AD4C-8FC1-777A345EFEB2}" type="presOf" srcId="{735409C7-0023-4C24-8B18-D2C79CCB62BC}" destId="{790D9622-8FF0-5C4A-AE63-BF469E7287CD}" srcOrd="0" destOrd="0" presId="urn:microsoft.com/office/officeart/2005/8/layout/venn3"/>
    <dgm:cxn modelId="{C8A0E087-AE7B-C94C-AD73-9A38752C01E6}" type="presParOf" srcId="{790D9622-8FF0-5C4A-AE63-BF469E7287CD}" destId="{F39BB1A9-47C5-774D-A479-FFBFF9B9B219}" srcOrd="0" destOrd="0" presId="urn:microsoft.com/office/officeart/2005/8/layout/venn3"/>
    <dgm:cxn modelId="{290ADAD3-785B-A747-9C83-AF2FC272142F}" type="presParOf" srcId="{790D9622-8FF0-5C4A-AE63-BF469E7287CD}" destId="{A5FD765C-6522-234E-9C52-2878D76EF6CF}" srcOrd="1" destOrd="0" presId="urn:microsoft.com/office/officeart/2005/8/layout/venn3"/>
    <dgm:cxn modelId="{35E5C41A-944E-F945-98CA-042C451DE93A}" type="presParOf" srcId="{790D9622-8FF0-5C4A-AE63-BF469E7287CD}" destId="{A3A3E097-5EE8-9642-8425-89AAB5998D95}" srcOrd="2" destOrd="0" presId="urn:microsoft.com/office/officeart/2005/8/layout/venn3"/>
    <dgm:cxn modelId="{AFC709CB-9700-674F-B158-231B189C12B4}" type="presParOf" srcId="{790D9622-8FF0-5C4A-AE63-BF469E7287CD}" destId="{BAA4BF73-9731-5D40-960A-7D386D7A1524}" srcOrd="3" destOrd="0" presId="urn:microsoft.com/office/officeart/2005/8/layout/venn3"/>
    <dgm:cxn modelId="{1CA436AC-87B6-CF42-8A83-3CCA2F48FAD0}" type="presParOf" srcId="{790D9622-8FF0-5C4A-AE63-BF469E7287CD}" destId="{E3BB237F-F1B2-8C43-8E2D-308D75DBC805}" srcOrd="4"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D4E7DD5-4A9C-0340-BCC1-E6F46B588496}" type="doc">
      <dgm:prSet loTypeId="urn:microsoft.com/office/officeart/2008/layout/AlternatingPictureBlocks" loCatId="list" qsTypeId="urn:microsoft.com/office/officeart/2005/8/quickstyle/simple2" qsCatId="simple" csTypeId="urn:microsoft.com/office/officeart/2005/8/colors/accent1_2" csCatId="accent1" phldr="1"/>
      <dgm:spPr/>
      <dgm:t>
        <a:bodyPr/>
        <a:lstStyle/>
        <a:p>
          <a:endParaRPr lang="en-US"/>
        </a:p>
      </dgm:t>
    </dgm:pt>
    <dgm:pt modelId="{174663B6-69EC-1645-B18C-3D6C7E648555}">
      <dgm:prSet/>
      <dgm:spPr/>
      <dgm:t>
        <a:bodyPr/>
        <a:lstStyle/>
        <a:p>
          <a:r>
            <a:rPr lang="en-US" b="1" dirty="0"/>
            <a:t>The Crisis</a:t>
          </a:r>
          <a:r>
            <a:rPr lang="en-US" dirty="0"/>
            <a:t>: What happens when an established collaboration hits a breaking point?</a:t>
          </a:r>
        </a:p>
      </dgm:t>
    </dgm:pt>
    <dgm:pt modelId="{BA9F8F6F-1447-9349-932A-1F17AD8FE7EF}" type="parTrans" cxnId="{A9F4A09B-0C04-7443-AD50-A929AAA3D749}">
      <dgm:prSet/>
      <dgm:spPr/>
      <dgm:t>
        <a:bodyPr/>
        <a:lstStyle/>
        <a:p>
          <a:endParaRPr lang="en-US"/>
        </a:p>
      </dgm:t>
    </dgm:pt>
    <dgm:pt modelId="{534EAEC4-7D8C-574C-B288-9FA0E50203CC}" type="sibTrans" cxnId="{A9F4A09B-0C04-7443-AD50-A929AAA3D749}">
      <dgm:prSet/>
      <dgm:spPr/>
      <dgm:t>
        <a:bodyPr/>
        <a:lstStyle/>
        <a:p>
          <a:endParaRPr lang="en-US"/>
        </a:p>
      </dgm:t>
    </dgm:pt>
    <dgm:pt modelId="{F65BB6CC-8490-C84E-A347-52BC3B6299DD}">
      <dgm:prSet/>
      <dgm:spPr/>
      <dgm:t>
        <a:bodyPr/>
        <a:lstStyle/>
        <a:p>
          <a:r>
            <a:rPr lang="en-US" b="1"/>
            <a:t>Real Stakes</a:t>
          </a:r>
          <a:r>
            <a:rPr lang="en-US"/>
            <a:t>: Could break collaborative relationships built through previous success</a:t>
          </a:r>
        </a:p>
      </dgm:t>
    </dgm:pt>
    <dgm:pt modelId="{77FE8302-0A09-F54F-A2F2-96FCC9A57256}" type="parTrans" cxnId="{292B655E-A3E0-1D4A-9116-209CD1BEC03A}">
      <dgm:prSet/>
      <dgm:spPr/>
      <dgm:t>
        <a:bodyPr/>
        <a:lstStyle/>
        <a:p>
          <a:endParaRPr lang="en-US"/>
        </a:p>
      </dgm:t>
    </dgm:pt>
    <dgm:pt modelId="{E30AF10E-8E35-DA4C-A4D4-FE5F6DD6F227}" type="sibTrans" cxnId="{292B655E-A3E0-1D4A-9116-209CD1BEC03A}">
      <dgm:prSet/>
      <dgm:spPr/>
      <dgm:t>
        <a:bodyPr/>
        <a:lstStyle/>
        <a:p>
          <a:endParaRPr lang="en-US"/>
        </a:p>
      </dgm:t>
    </dgm:pt>
    <dgm:pt modelId="{344DDCD7-EB80-A142-8CE6-7C880E3DC433}">
      <dgm:prSet/>
      <dgm:spPr/>
      <dgm:t>
        <a:bodyPr/>
        <a:lstStyle/>
        <a:p>
          <a:r>
            <a:rPr lang="en-US" b="1"/>
            <a:t>The Players</a:t>
          </a:r>
          <a:r>
            <a:rPr lang="en-US"/>
            <a:t>: Mary (WEB), Dani (Registrar's Office), Mark (PM)</a:t>
          </a:r>
          <a:endParaRPr lang="en-US" dirty="0"/>
        </a:p>
      </dgm:t>
    </dgm:pt>
    <dgm:pt modelId="{9DEADA90-BA05-2D4A-8FC1-1C36E5DC95C8}" type="parTrans" cxnId="{0332DFD7-735B-DE4F-A450-5A3373B57010}">
      <dgm:prSet/>
      <dgm:spPr/>
      <dgm:t>
        <a:bodyPr/>
        <a:lstStyle/>
        <a:p>
          <a:endParaRPr lang="en-US"/>
        </a:p>
      </dgm:t>
    </dgm:pt>
    <dgm:pt modelId="{8DDF1DA7-D9A0-9845-BB82-2D7735098976}" type="sibTrans" cxnId="{0332DFD7-735B-DE4F-A450-5A3373B57010}">
      <dgm:prSet/>
      <dgm:spPr/>
      <dgm:t>
        <a:bodyPr/>
        <a:lstStyle/>
        <a:p>
          <a:endParaRPr lang="en-US"/>
        </a:p>
      </dgm:t>
    </dgm:pt>
    <dgm:pt modelId="{52671E70-0F61-B644-A2B2-EB0748281CCE}" type="pres">
      <dgm:prSet presAssocID="{5D4E7DD5-4A9C-0340-BCC1-E6F46B588496}" presName="linearFlow" presStyleCnt="0">
        <dgm:presLayoutVars>
          <dgm:dir/>
          <dgm:resizeHandles val="exact"/>
        </dgm:presLayoutVars>
      </dgm:prSet>
      <dgm:spPr/>
    </dgm:pt>
    <dgm:pt modelId="{B0129EC6-4B1F-D04F-ADBE-EF73B8934B8E}" type="pres">
      <dgm:prSet presAssocID="{174663B6-69EC-1645-B18C-3D6C7E648555}" presName="comp" presStyleCnt="0"/>
      <dgm:spPr/>
    </dgm:pt>
    <dgm:pt modelId="{A54487D8-5A84-A846-BAA1-E3C0451C5ECB}" type="pres">
      <dgm:prSet presAssocID="{174663B6-69EC-1645-B18C-3D6C7E648555}" presName="rect2" presStyleLbl="node1" presStyleIdx="0" presStyleCnt="3">
        <dgm:presLayoutVars>
          <dgm:bulletEnabled val="1"/>
        </dgm:presLayoutVars>
      </dgm:prSet>
      <dgm:spPr/>
    </dgm:pt>
    <dgm:pt modelId="{60410DB3-EADA-1949-AE97-D74CE36B42C3}" type="pres">
      <dgm:prSet presAssocID="{174663B6-69EC-1645-B18C-3D6C7E648555}" presName="rect1" presStyleLbl="ln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dgm:spPr>
    </dgm:pt>
    <dgm:pt modelId="{14730644-9A1D-3E44-8B1C-CBCB2EEEC486}" type="pres">
      <dgm:prSet presAssocID="{534EAEC4-7D8C-574C-B288-9FA0E50203CC}" presName="sibTrans" presStyleCnt="0"/>
      <dgm:spPr/>
    </dgm:pt>
    <dgm:pt modelId="{55713074-DB07-9A41-BFA0-DDECFBE6A9E4}" type="pres">
      <dgm:prSet presAssocID="{F65BB6CC-8490-C84E-A347-52BC3B6299DD}" presName="comp" presStyleCnt="0"/>
      <dgm:spPr/>
    </dgm:pt>
    <dgm:pt modelId="{2ACAD681-BD1E-CD48-8AD9-2A4FE189BE0E}" type="pres">
      <dgm:prSet presAssocID="{F65BB6CC-8490-C84E-A347-52BC3B6299DD}" presName="rect2" presStyleLbl="node1" presStyleIdx="1" presStyleCnt="3">
        <dgm:presLayoutVars>
          <dgm:bulletEnabled val="1"/>
        </dgm:presLayoutVars>
      </dgm:prSet>
      <dgm:spPr/>
    </dgm:pt>
    <dgm:pt modelId="{7C699032-5401-CF44-A75E-642F91A82744}" type="pres">
      <dgm:prSet presAssocID="{F65BB6CC-8490-C84E-A347-52BC3B6299DD}" presName="rect1" presStyleLbl="ln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Connections with solid fill"/>
        </a:ext>
      </dgm:extLst>
    </dgm:pt>
    <dgm:pt modelId="{9C78D482-AC9B-414E-892F-4C3C54834A3E}" type="pres">
      <dgm:prSet presAssocID="{E30AF10E-8E35-DA4C-A4D4-FE5F6DD6F227}" presName="sibTrans" presStyleCnt="0"/>
      <dgm:spPr/>
    </dgm:pt>
    <dgm:pt modelId="{34678CED-C05F-4F49-8F05-7C5672FC130F}" type="pres">
      <dgm:prSet presAssocID="{344DDCD7-EB80-A142-8CE6-7C880E3DC433}" presName="comp" presStyleCnt="0"/>
      <dgm:spPr/>
    </dgm:pt>
    <dgm:pt modelId="{A6C1E4D5-FD3A-CD47-BF30-CAB77D808BCA}" type="pres">
      <dgm:prSet presAssocID="{344DDCD7-EB80-A142-8CE6-7C880E3DC433}" presName="rect2" presStyleLbl="node1" presStyleIdx="2" presStyleCnt="3">
        <dgm:presLayoutVars>
          <dgm:bulletEnabled val="1"/>
        </dgm:presLayoutVars>
      </dgm:prSet>
      <dgm:spPr/>
    </dgm:pt>
    <dgm:pt modelId="{50445DF2-4C47-2F41-906E-EDACDCC7E479}" type="pres">
      <dgm:prSet presAssocID="{344DDCD7-EB80-A142-8CE6-7C880E3DC433}" presName="rect1" presStyleLbl="ln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Online meeting with solid fill"/>
        </a:ext>
      </dgm:extLst>
    </dgm:pt>
  </dgm:ptLst>
  <dgm:cxnLst>
    <dgm:cxn modelId="{292B655E-A3E0-1D4A-9116-209CD1BEC03A}" srcId="{5D4E7DD5-4A9C-0340-BCC1-E6F46B588496}" destId="{F65BB6CC-8490-C84E-A347-52BC3B6299DD}" srcOrd="1" destOrd="0" parTransId="{77FE8302-0A09-F54F-A2F2-96FCC9A57256}" sibTransId="{E30AF10E-8E35-DA4C-A4D4-FE5F6DD6F227}"/>
    <dgm:cxn modelId="{FD0ED884-565F-C940-A87F-A5050936885A}" type="presOf" srcId="{344DDCD7-EB80-A142-8CE6-7C880E3DC433}" destId="{A6C1E4D5-FD3A-CD47-BF30-CAB77D808BCA}" srcOrd="0" destOrd="0" presId="urn:microsoft.com/office/officeart/2008/layout/AlternatingPictureBlocks"/>
    <dgm:cxn modelId="{A9F4A09B-0C04-7443-AD50-A929AAA3D749}" srcId="{5D4E7DD5-4A9C-0340-BCC1-E6F46B588496}" destId="{174663B6-69EC-1645-B18C-3D6C7E648555}" srcOrd="0" destOrd="0" parTransId="{BA9F8F6F-1447-9349-932A-1F17AD8FE7EF}" sibTransId="{534EAEC4-7D8C-574C-B288-9FA0E50203CC}"/>
    <dgm:cxn modelId="{5117A8CF-BF5E-2346-B5AD-2B3D17E7AA12}" type="presOf" srcId="{F65BB6CC-8490-C84E-A347-52BC3B6299DD}" destId="{2ACAD681-BD1E-CD48-8AD9-2A4FE189BE0E}" srcOrd="0" destOrd="0" presId="urn:microsoft.com/office/officeart/2008/layout/AlternatingPictureBlocks"/>
    <dgm:cxn modelId="{3EE1CAD5-35CA-3342-8AB5-66D8A151A941}" type="presOf" srcId="{174663B6-69EC-1645-B18C-3D6C7E648555}" destId="{A54487D8-5A84-A846-BAA1-E3C0451C5ECB}" srcOrd="0" destOrd="0" presId="urn:microsoft.com/office/officeart/2008/layout/AlternatingPictureBlocks"/>
    <dgm:cxn modelId="{0332DFD7-735B-DE4F-A450-5A3373B57010}" srcId="{5D4E7DD5-4A9C-0340-BCC1-E6F46B588496}" destId="{344DDCD7-EB80-A142-8CE6-7C880E3DC433}" srcOrd="2" destOrd="0" parTransId="{9DEADA90-BA05-2D4A-8FC1-1C36E5DC95C8}" sibTransId="{8DDF1DA7-D9A0-9845-BB82-2D7735098976}"/>
    <dgm:cxn modelId="{44E1FDE0-6779-4C44-9DED-6CAFF51E5BC8}" type="presOf" srcId="{5D4E7DD5-4A9C-0340-BCC1-E6F46B588496}" destId="{52671E70-0F61-B644-A2B2-EB0748281CCE}" srcOrd="0" destOrd="0" presId="urn:microsoft.com/office/officeart/2008/layout/AlternatingPictureBlocks"/>
    <dgm:cxn modelId="{5864086E-01ED-484D-9C11-08D6C6D18384}" type="presParOf" srcId="{52671E70-0F61-B644-A2B2-EB0748281CCE}" destId="{B0129EC6-4B1F-D04F-ADBE-EF73B8934B8E}" srcOrd="0" destOrd="0" presId="urn:microsoft.com/office/officeart/2008/layout/AlternatingPictureBlocks"/>
    <dgm:cxn modelId="{96ABE67C-D888-3445-9F67-9CAC79E8BDA1}" type="presParOf" srcId="{B0129EC6-4B1F-D04F-ADBE-EF73B8934B8E}" destId="{A54487D8-5A84-A846-BAA1-E3C0451C5ECB}" srcOrd="0" destOrd="0" presId="urn:microsoft.com/office/officeart/2008/layout/AlternatingPictureBlocks"/>
    <dgm:cxn modelId="{C686B981-F0FB-B644-B0B3-043606D76184}" type="presParOf" srcId="{B0129EC6-4B1F-D04F-ADBE-EF73B8934B8E}" destId="{60410DB3-EADA-1949-AE97-D74CE36B42C3}" srcOrd="1" destOrd="0" presId="urn:microsoft.com/office/officeart/2008/layout/AlternatingPictureBlocks"/>
    <dgm:cxn modelId="{80ED88A8-038E-0D4D-AEE0-038EB7A8EFD8}" type="presParOf" srcId="{52671E70-0F61-B644-A2B2-EB0748281CCE}" destId="{14730644-9A1D-3E44-8B1C-CBCB2EEEC486}" srcOrd="1" destOrd="0" presId="urn:microsoft.com/office/officeart/2008/layout/AlternatingPictureBlocks"/>
    <dgm:cxn modelId="{50C71C69-6FC7-004E-B430-7183BF8F57F7}" type="presParOf" srcId="{52671E70-0F61-B644-A2B2-EB0748281CCE}" destId="{55713074-DB07-9A41-BFA0-DDECFBE6A9E4}" srcOrd="2" destOrd="0" presId="urn:microsoft.com/office/officeart/2008/layout/AlternatingPictureBlocks"/>
    <dgm:cxn modelId="{F1CBB751-06EE-314E-92EF-2912FEA8AED0}" type="presParOf" srcId="{55713074-DB07-9A41-BFA0-DDECFBE6A9E4}" destId="{2ACAD681-BD1E-CD48-8AD9-2A4FE189BE0E}" srcOrd="0" destOrd="0" presId="urn:microsoft.com/office/officeart/2008/layout/AlternatingPictureBlocks"/>
    <dgm:cxn modelId="{1AE0BB3B-502E-7E4A-9F72-E373A963104F}" type="presParOf" srcId="{55713074-DB07-9A41-BFA0-DDECFBE6A9E4}" destId="{7C699032-5401-CF44-A75E-642F91A82744}" srcOrd="1" destOrd="0" presId="urn:microsoft.com/office/officeart/2008/layout/AlternatingPictureBlocks"/>
    <dgm:cxn modelId="{81D81BC7-3AF3-B04E-B177-9F380301F644}" type="presParOf" srcId="{52671E70-0F61-B644-A2B2-EB0748281CCE}" destId="{9C78D482-AC9B-414E-892F-4C3C54834A3E}" srcOrd="3" destOrd="0" presId="urn:microsoft.com/office/officeart/2008/layout/AlternatingPictureBlocks"/>
    <dgm:cxn modelId="{38A49451-FEFA-5E4B-9EB1-E13954073FF5}" type="presParOf" srcId="{52671E70-0F61-B644-A2B2-EB0748281CCE}" destId="{34678CED-C05F-4F49-8F05-7C5672FC130F}" srcOrd="4" destOrd="0" presId="urn:microsoft.com/office/officeart/2008/layout/AlternatingPictureBlocks"/>
    <dgm:cxn modelId="{AD571A95-3A6E-D44C-B817-A9EA42A68A81}" type="presParOf" srcId="{34678CED-C05F-4F49-8F05-7C5672FC130F}" destId="{A6C1E4D5-FD3A-CD47-BF30-CAB77D808BCA}" srcOrd="0" destOrd="0" presId="urn:microsoft.com/office/officeart/2008/layout/AlternatingPictureBlocks"/>
    <dgm:cxn modelId="{8F0733F8-2A2B-ED42-9EAE-A7DBCEFD4B2D}" type="presParOf" srcId="{34678CED-C05F-4F49-8F05-7C5672FC130F}" destId="{50445DF2-4C47-2F41-906E-EDACDCC7E479}"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FA66FCA-0F8C-7F4B-8C48-FB5BDA3992C6}"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246FA4F2-5C71-E44D-943A-83AA1B0EBFF7}">
      <dgm:prSet/>
      <dgm:spPr/>
      <dgm:t>
        <a:bodyPr/>
        <a:lstStyle/>
        <a:p>
          <a:r>
            <a:rPr lang="en-US" b="1"/>
            <a:t>The Problem</a:t>
          </a:r>
          <a:r>
            <a:rPr lang="en-US"/>
            <a:t>: WEB team positioned as "cleanup crew" rather than collaborative partners</a:t>
          </a:r>
        </a:p>
      </dgm:t>
    </dgm:pt>
    <dgm:pt modelId="{05622AB3-D795-DB4A-88DE-39958B3193ED}" type="parTrans" cxnId="{3C41057B-DAC4-B240-A26A-742AA4791ED1}">
      <dgm:prSet/>
      <dgm:spPr/>
      <dgm:t>
        <a:bodyPr/>
        <a:lstStyle/>
        <a:p>
          <a:endParaRPr lang="en-US"/>
        </a:p>
      </dgm:t>
    </dgm:pt>
    <dgm:pt modelId="{EC341ABA-6D95-7943-9354-DE9F6F6C3CFE}" type="sibTrans" cxnId="{3C41057B-DAC4-B240-A26A-742AA4791ED1}">
      <dgm:prSet/>
      <dgm:spPr/>
      <dgm:t>
        <a:bodyPr/>
        <a:lstStyle/>
        <a:p>
          <a:endParaRPr lang="en-US"/>
        </a:p>
      </dgm:t>
    </dgm:pt>
    <dgm:pt modelId="{8487E840-6228-8641-8118-7205DA0588CA}">
      <dgm:prSet/>
      <dgm:spPr/>
      <dgm:t>
        <a:bodyPr/>
        <a:lstStyle/>
        <a:p>
          <a:r>
            <a:rPr lang="en-US" b="1"/>
            <a:t>The Boundary: </a:t>
          </a:r>
          <a:r>
            <a:rPr lang="en-US"/>
            <a:t>"While we would have been happy to help develop a UX strategy for the Catalog... there's not much we can do just coming behind them in the editor."</a:t>
          </a:r>
        </a:p>
      </dgm:t>
    </dgm:pt>
    <dgm:pt modelId="{8671BFC7-0EA7-314B-B71E-8584350E6848}" type="parTrans" cxnId="{D5CD24AA-17C8-C64F-BF2F-DF7C99FE17E2}">
      <dgm:prSet/>
      <dgm:spPr/>
      <dgm:t>
        <a:bodyPr/>
        <a:lstStyle/>
        <a:p>
          <a:endParaRPr lang="en-US"/>
        </a:p>
      </dgm:t>
    </dgm:pt>
    <dgm:pt modelId="{79BBE908-6C2D-BC4E-8F8B-10B9577E1A52}" type="sibTrans" cxnId="{D5CD24AA-17C8-C64F-BF2F-DF7C99FE17E2}">
      <dgm:prSet/>
      <dgm:spPr/>
      <dgm:t>
        <a:bodyPr/>
        <a:lstStyle/>
        <a:p>
          <a:endParaRPr lang="en-US"/>
        </a:p>
      </dgm:t>
    </dgm:pt>
    <dgm:pt modelId="{C350B37E-7407-E34D-BEAE-B091A6D417D4}">
      <dgm:prSet/>
      <dgm:spPr/>
      <dgm:t>
        <a:bodyPr/>
        <a:lstStyle/>
        <a:p>
          <a:r>
            <a:rPr lang="en-US" b="1"/>
            <a:t>The Reality</a:t>
          </a:r>
          <a:r>
            <a:rPr lang="en-US"/>
            <a:t>: Professional boundaries needed to preserve collaborative relationship potential</a:t>
          </a:r>
        </a:p>
      </dgm:t>
    </dgm:pt>
    <dgm:pt modelId="{1D44BCD3-A1EF-604A-BAF2-B08F81C6ADBF}" type="parTrans" cxnId="{C94564FD-EF76-E542-8212-668E5384B2BC}">
      <dgm:prSet/>
      <dgm:spPr/>
      <dgm:t>
        <a:bodyPr/>
        <a:lstStyle/>
        <a:p>
          <a:endParaRPr lang="en-US"/>
        </a:p>
      </dgm:t>
    </dgm:pt>
    <dgm:pt modelId="{94B8CB73-CE15-CB48-8D05-694DE8D717EB}" type="sibTrans" cxnId="{C94564FD-EF76-E542-8212-668E5384B2BC}">
      <dgm:prSet/>
      <dgm:spPr/>
      <dgm:t>
        <a:bodyPr/>
        <a:lstStyle/>
        <a:p>
          <a:endParaRPr lang="en-US"/>
        </a:p>
      </dgm:t>
    </dgm:pt>
    <dgm:pt modelId="{E25F3467-038D-3942-B93B-E25A9A812262}">
      <dgm:prSet/>
      <dgm:spPr/>
      <dgm:t>
        <a:bodyPr/>
        <a:lstStyle/>
        <a:p>
          <a:r>
            <a:rPr lang="en-US" b="1"/>
            <a:t>The Stakes</a:t>
          </a:r>
          <a:r>
            <a:rPr lang="en-US"/>
            <a:t>: This could end collaboration or create breakthrough</a:t>
          </a:r>
        </a:p>
      </dgm:t>
    </dgm:pt>
    <dgm:pt modelId="{9E85E7F3-2E38-2844-B9DD-159741EA1BBB}" type="parTrans" cxnId="{DFB81D3F-F56B-2546-85A9-ADBF3AE65A3F}">
      <dgm:prSet/>
      <dgm:spPr/>
      <dgm:t>
        <a:bodyPr/>
        <a:lstStyle/>
        <a:p>
          <a:endParaRPr lang="en-US"/>
        </a:p>
      </dgm:t>
    </dgm:pt>
    <dgm:pt modelId="{C152BD4E-5754-3945-BECD-988BA3D674D6}" type="sibTrans" cxnId="{DFB81D3F-F56B-2546-85A9-ADBF3AE65A3F}">
      <dgm:prSet/>
      <dgm:spPr/>
      <dgm:t>
        <a:bodyPr/>
        <a:lstStyle/>
        <a:p>
          <a:endParaRPr lang="en-US"/>
        </a:p>
      </dgm:t>
    </dgm:pt>
    <dgm:pt modelId="{C6B179ED-D25B-2E42-9DA0-C801E65269C2}" type="pres">
      <dgm:prSet presAssocID="{FFA66FCA-0F8C-7F4B-8C48-FB5BDA3992C6}" presName="linear" presStyleCnt="0">
        <dgm:presLayoutVars>
          <dgm:animLvl val="lvl"/>
          <dgm:resizeHandles val="exact"/>
        </dgm:presLayoutVars>
      </dgm:prSet>
      <dgm:spPr/>
    </dgm:pt>
    <dgm:pt modelId="{6F7A3FF2-2807-984F-8B0B-320973C37140}" type="pres">
      <dgm:prSet presAssocID="{246FA4F2-5C71-E44D-943A-83AA1B0EBFF7}" presName="parentText" presStyleLbl="node1" presStyleIdx="0" presStyleCnt="4" custLinFactNeighborX="2588" custLinFactNeighborY="-1759">
        <dgm:presLayoutVars>
          <dgm:chMax val="0"/>
          <dgm:bulletEnabled val="1"/>
        </dgm:presLayoutVars>
      </dgm:prSet>
      <dgm:spPr/>
    </dgm:pt>
    <dgm:pt modelId="{36AC4188-F226-9246-B902-7E5EC98F6CC5}" type="pres">
      <dgm:prSet presAssocID="{EC341ABA-6D95-7943-9354-DE9F6F6C3CFE}" presName="spacer" presStyleCnt="0"/>
      <dgm:spPr/>
    </dgm:pt>
    <dgm:pt modelId="{8B4E9652-3330-BE42-8214-135060925168}" type="pres">
      <dgm:prSet presAssocID="{8487E840-6228-8641-8118-7205DA0588CA}" presName="parentText" presStyleLbl="node1" presStyleIdx="1" presStyleCnt="4">
        <dgm:presLayoutVars>
          <dgm:chMax val="0"/>
          <dgm:bulletEnabled val="1"/>
        </dgm:presLayoutVars>
      </dgm:prSet>
      <dgm:spPr/>
    </dgm:pt>
    <dgm:pt modelId="{AE0807CE-24EA-3847-8A3A-652FD5163F7D}" type="pres">
      <dgm:prSet presAssocID="{79BBE908-6C2D-BC4E-8F8B-10B9577E1A52}" presName="spacer" presStyleCnt="0"/>
      <dgm:spPr/>
    </dgm:pt>
    <dgm:pt modelId="{C0F4BDCF-096B-4F47-BADE-D1CD0A7E6A73}" type="pres">
      <dgm:prSet presAssocID="{C350B37E-7407-E34D-BEAE-B091A6D417D4}" presName="parentText" presStyleLbl="node1" presStyleIdx="2" presStyleCnt="4">
        <dgm:presLayoutVars>
          <dgm:chMax val="0"/>
          <dgm:bulletEnabled val="1"/>
        </dgm:presLayoutVars>
      </dgm:prSet>
      <dgm:spPr/>
    </dgm:pt>
    <dgm:pt modelId="{167083BE-0D3B-4640-912C-F18D4456D16B}" type="pres">
      <dgm:prSet presAssocID="{94B8CB73-CE15-CB48-8D05-694DE8D717EB}" presName="spacer" presStyleCnt="0"/>
      <dgm:spPr/>
    </dgm:pt>
    <dgm:pt modelId="{2E83BE9B-7D5A-8B4A-BCDE-F540005D6C42}" type="pres">
      <dgm:prSet presAssocID="{E25F3467-038D-3942-B93B-E25A9A812262}" presName="parentText" presStyleLbl="node1" presStyleIdx="3" presStyleCnt="4">
        <dgm:presLayoutVars>
          <dgm:chMax val="0"/>
          <dgm:bulletEnabled val="1"/>
        </dgm:presLayoutVars>
      </dgm:prSet>
      <dgm:spPr/>
    </dgm:pt>
  </dgm:ptLst>
  <dgm:cxnLst>
    <dgm:cxn modelId="{FE47F631-AEDC-2B4B-BCE5-F6C26608BC05}" type="presOf" srcId="{C350B37E-7407-E34D-BEAE-B091A6D417D4}" destId="{C0F4BDCF-096B-4F47-BADE-D1CD0A7E6A73}" srcOrd="0" destOrd="0" presId="urn:microsoft.com/office/officeart/2005/8/layout/vList2"/>
    <dgm:cxn modelId="{DFB81D3F-F56B-2546-85A9-ADBF3AE65A3F}" srcId="{FFA66FCA-0F8C-7F4B-8C48-FB5BDA3992C6}" destId="{E25F3467-038D-3942-B93B-E25A9A812262}" srcOrd="3" destOrd="0" parTransId="{9E85E7F3-2E38-2844-B9DD-159741EA1BBB}" sibTransId="{C152BD4E-5754-3945-BECD-988BA3D674D6}"/>
    <dgm:cxn modelId="{7640AB45-4CBC-7D4E-83E9-F784DD4853EB}" type="presOf" srcId="{FFA66FCA-0F8C-7F4B-8C48-FB5BDA3992C6}" destId="{C6B179ED-D25B-2E42-9DA0-C801E65269C2}" srcOrd="0" destOrd="0" presId="urn:microsoft.com/office/officeart/2005/8/layout/vList2"/>
    <dgm:cxn modelId="{B25FB158-533A-5A49-862F-8E9AED87081C}" type="presOf" srcId="{8487E840-6228-8641-8118-7205DA0588CA}" destId="{8B4E9652-3330-BE42-8214-135060925168}" srcOrd="0" destOrd="0" presId="urn:microsoft.com/office/officeart/2005/8/layout/vList2"/>
    <dgm:cxn modelId="{3C41057B-DAC4-B240-A26A-742AA4791ED1}" srcId="{FFA66FCA-0F8C-7F4B-8C48-FB5BDA3992C6}" destId="{246FA4F2-5C71-E44D-943A-83AA1B0EBFF7}" srcOrd="0" destOrd="0" parTransId="{05622AB3-D795-DB4A-88DE-39958B3193ED}" sibTransId="{EC341ABA-6D95-7943-9354-DE9F6F6C3CFE}"/>
    <dgm:cxn modelId="{C3B2057B-8A1E-2247-BDF8-2DFB3BE51144}" type="presOf" srcId="{E25F3467-038D-3942-B93B-E25A9A812262}" destId="{2E83BE9B-7D5A-8B4A-BCDE-F540005D6C42}" srcOrd="0" destOrd="0" presId="urn:microsoft.com/office/officeart/2005/8/layout/vList2"/>
    <dgm:cxn modelId="{0B152C92-2ED7-324B-9990-5B90542F0B3D}" type="presOf" srcId="{246FA4F2-5C71-E44D-943A-83AA1B0EBFF7}" destId="{6F7A3FF2-2807-984F-8B0B-320973C37140}" srcOrd="0" destOrd="0" presId="urn:microsoft.com/office/officeart/2005/8/layout/vList2"/>
    <dgm:cxn modelId="{D5CD24AA-17C8-C64F-BF2F-DF7C99FE17E2}" srcId="{FFA66FCA-0F8C-7F4B-8C48-FB5BDA3992C6}" destId="{8487E840-6228-8641-8118-7205DA0588CA}" srcOrd="1" destOrd="0" parTransId="{8671BFC7-0EA7-314B-B71E-8584350E6848}" sibTransId="{79BBE908-6C2D-BC4E-8F8B-10B9577E1A52}"/>
    <dgm:cxn modelId="{C94564FD-EF76-E542-8212-668E5384B2BC}" srcId="{FFA66FCA-0F8C-7F4B-8C48-FB5BDA3992C6}" destId="{C350B37E-7407-E34D-BEAE-B091A6D417D4}" srcOrd="2" destOrd="0" parTransId="{1D44BCD3-A1EF-604A-BAF2-B08F81C6ADBF}" sibTransId="{94B8CB73-CE15-CB48-8D05-694DE8D717EB}"/>
    <dgm:cxn modelId="{9ADDA2CD-AB97-EC42-8166-9844A6ED87E3}" type="presParOf" srcId="{C6B179ED-D25B-2E42-9DA0-C801E65269C2}" destId="{6F7A3FF2-2807-984F-8B0B-320973C37140}" srcOrd="0" destOrd="0" presId="urn:microsoft.com/office/officeart/2005/8/layout/vList2"/>
    <dgm:cxn modelId="{52CD2C18-A30A-7F46-AAEC-3A4DD54E3139}" type="presParOf" srcId="{C6B179ED-D25B-2E42-9DA0-C801E65269C2}" destId="{36AC4188-F226-9246-B902-7E5EC98F6CC5}" srcOrd="1" destOrd="0" presId="urn:microsoft.com/office/officeart/2005/8/layout/vList2"/>
    <dgm:cxn modelId="{62B1E1F1-0604-614E-9C86-F31CBE47D889}" type="presParOf" srcId="{C6B179ED-D25B-2E42-9DA0-C801E65269C2}" destId="{8B4E9652-3330-BE42-8214-135060925168}" srcOrd="2" destOrd="0" presId="urn:microsoft.com/office/officeart/2005/8/layout/vList2"/>
    <dgm:cxn modelId="{7C981169-F9B2-314F-8A5E-13B0117192D9}" type="presParOf" srcId="{C6B179ED-D25B-2E42-9DA0-C801E65269C2}" destId="{AE0807CE-24EA-3847-8A3A-652FD5163F7D}" srcOrd="3" destOrd="0" presId="urn:microsoft.com/office/officeart/2005/8/layout/vList2"/>
    <dgm:cxn modelId="{0A552CB8-0F94-B147-8349-8ED3E00B9063}" type="presParOf" srcId="{C6B179ED-D25B-2E42-9DA0-C801E65269C2}" destId="{C0F4BDCF-096B-4F47-BADE-D1CD0A7E6A73}" srcOrd="4" destOrd="0" presId="urn:microsoft.com/office/officeart/2005/8/layout/vList2"/>
    <dgm:cxn modelId="{8C905313-B05E-F84D-9F94-5B347CB06957}" type="presParOf" srcId="{C6B179ED-D25B-2E42-9DA0-C801E65269C2}" destId="{167083BE-0D3B-4640-912C-F18D4456D16B}" srcOrd="5" destOrd="0" presId="urn:microsoft.com/office/officeart/2005/8/layout/vList2"/>
    <dgm:cxn modelId="{E5C21873-DFAB-534F-B91F-8A53E2F7B29A}" type="presParOf" srcId="{C6B179ED-D25B-2E42-9DA0-C801E65269C2}" destId="{2E83BE9B-7D5A-8B4A-BCDE-F540005D6C42}"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53B4E2F-1BB7-6E43-9769-5487AC9561D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E4244D2-20F7-D145-986B-4976A3CE40D3}">
      <dgm:prSet/>
      <dgm:spPr/>
      <dgm:t>
        <a:bodyPr/>
        <a:lstStyle/>
        <a:p>
          <a:r>
            <a:rPr lang="en-US" b="1"/>
            <a:t>Mark's Leadership</a:t>
          </a:r>
          <a:r>
            <a:rPr lang="en-US"/>
            <a:t>: Recognizes need for direct conversation between all parties</a:t>
          </a:r>
        </a:p>
      </dgm:t>
    </dgm:pt>
    <dgm:pt modelId="{BD11B3AF-E9FC-4140-9A0C-BE20A49F72F5}" type="parTrans" cxnId="{173CCF8B-05B4-334C-8EAC-AE0932F2BE26}">
      <dgm:prSet/>
      <dgm:spPr/>
      <dgm:t>
        <a:bodyPr/>
        <a:lstStyle/>
        <a:p>
          <a:endParaRPr lang="en-US"/>
        </a:p>
      </dgm:t>
    </dgm:pt>
    <dgm:pt modelId="{E7A1AAC9-3563-DE42-B818-E822EF4FE316}" type="sibTrans" cxnId="{173CCF8B-05B4-334C-8EAC-AE0932F2BE26}">
      <dgm:prSet/>
      <dgm:spPr/>
      <dgm:t>
        <a:bodyPr/>
        <a:lstStyle/>
        <a:p>
          <a:endParaRPr lang="en-US"/>
        </a:p>
      </dgm:t>
    </dgm:pt>
    <dgm:pt modelId="{B8CC0AAD-CF8D-BC47-B7E6-A076488802E3}">
      <dgm:prSet/>
      <dgm:spPr/>
      <dgm:t>
        <a:bodyPr/>
        <a:lstStyle/>
        <a:p>
          <a:r>
            <a:rPr lang="en-US" b="1"/>
            <a:t>The Approach</a:t>
          </a:r>
          <a:r>
            <a:rPr lang="en-US"/>
            <a:t>: Direct dialogue rather than managing tensions separately</a:t>
          </a:r>
        </a:p>
      </dgm:t>
    </dgm:pt>
    <dgm:pt modelId="{F5CD36D1-D3CB-134F-8623-9FE2976520D7}" type="parTrans" cxnId="{BA740E97-FA1C-2348-A150-AAD6B87096F4}">
      <dgm:prSet/>
      <dgm:spPr/>
      <dgm:t>
        <a:bodyPr/>
        <a:lstStyle/>
        <a:p>
          <a:endParaRPr lang="en-US"/>
        </a:p>
      </dgm:t>
    </dgm:pt>
    <dgm:pt modelId="{39886862-53D3-5A4C-906D-6CF4F6A1359F}" type="sibTrans" cxnId="{BA740E97-FA1C-2348-A150-AAD6B87096F4}">
      <dgm:prSet/>
      <dgm:spPr/>
      <dgm:t>
        <a:bodyPr/>
        <a:lstStyle/>
        <a:p>
          <a:endParaRPr lang="en-US"/>
        </a:p>
      </dgm:t>
    </dgm:pt>
    <dgm:pt modelId="{00C8981F-6CC3-1144-A5A0-9BB4DF4B8F9A}">
      <dgm:prSet/>
      <dgm:spPr/>
      <dgm:t>
        <a:bodyPr/>
        <a:lstStyle/>
        <a:p>
          <a:r>
            <a:rPr lang="en-US" b="1"/>
            <a:t>The Conversation</a:t>
          </a:r>
          <a:r>
            <a:rPr lang="en-US"/>
            <a:t>: Understanding each other's pressures, constraints, and capabilities</a:t>
          </a:r>
        </a:p>
      </dgm:t>
    </dgm:pt>
    <dgm:pt modelId="{599ABEA8-AAF0-7847-8837-35BF16B68FAD}" type="parTrans" cxnId="{F809B4EE-8F3D-A04C-B7C6-D7201BA883CA}">
      <dgm:prSet/>
      <dgm:spPr/>
      <dgm:t>
        <a:bodyPr/>
        <a:lstStyle/>
        <a:p>
          <a:endParaRPr lang="en-US"/>
        </a:p>
      </dgm:t>
    </dgm:pt>
    <dgm:pt modelId="{9CB75B0A-BD9D-2344-B52C-FCCD97F68FB2}" type="sibTrans" cxnId="{F809B4EE-8F3D-A04C-B7C6-D7201BA883CA}">
      <dgm:prSet/>
      <dgm:spPr/>
      <dgm:t>
        <a:bodyPr/>
        <a:lstStyle/>
        <a:p>
          <a:endParaRPr lang="en-US"/>
        </a:p>
      </dgm:t>
    </dgm:pt>
    <dgm:pt modelId="{02BB2C41-8C39-7C4A-9524-309268826B64}" type="pres">
      <dgm:prSet presAssocID="{C53B4E2F-1BB7-6E43-9769-5487AC9561D4}" presName="linear" presStyleCnt="0">
        <dgm:presLayoutVars>
          <dgm:animLvl val="lvl"/>
          <dgm:resizeHandles val="exact"/>
        </dgm:presLayoutVars>
      </dgm:prSet>
      <dgm:spPr/>
    </dgm:pt>
    <dgm:pt modelId="{BE5C3AA9-8D30-114E-9C09-858EC064EE88}" type="pres">
      <dgm:prSet presAssocID="{0E4244D2-20F7-D145-986B-4976A3CE40D3}" presName="parentText" presStyleLbl="node1" presStyleIdx="0" presStyleCnt="3">
        <dgm:presLayoutVars>
          <dgm:chMax val="0"/>
          <dgm:bulletEnabled val="1"/>
        </dgm:presLayoutVars>
      </dgm:prSet>
      <dgm:spPr/>
    </dgm:pt>
    <dgm:pt modelId="{7595CF34-CD92-4149-912C-23316CAC5A3A}" type="pres">
      <dgm:prSet presAssocID="{E7A1AAC9-3563-DE42-B818-E822EF4FE316}" presName="spacer" presStyleCnt="0"/>
      <dgm:spPr/>
    </dgm:pt>
    <dgm:pt modelId="{F5EBF356-FC76-9243-AED0-956E795EDC88}" type="pres">
      <dgm:prSet presAssocID="{B8CC0AAD-CF8D-BC47-B7E6-A076488802E3}" presName="parentText" presStyleLbl="node1" presStyleIdx="1" presStyleCnt="3">
        <dgm:presLayoutVars>
          <dgm:chMax val="0"/>
          <dgm:bulletEnabled val="1"/>
        </dgm:presLayoutVars>
      </dgm:prSet>
      <dgm:spPr/>
    </dgm:pt>
    <dgm:pt modelId="{22A30749-479C-0C40-AABA-BC449F9E1A16}" type="pres">
      <dgm:prSet presAssocID="{39886862-53D3-5A4C-906D-6CF4F6A1359F}" presName="spacer" presStyleCnt="0"/>
      <dgm:spPr/>
    </dgm:pt>
    <dgm:pt modelId="{65640CDF-CBA6-7B42-9071-76A088555E47}" type="pres">
      <dgm:prSet presAssocID="{00C8981F-6CC3-1144-A5A0-9BB4DF4B8F9A}" presName="parentText" presStyleLbl="node1" presStyleIdx="2" presStyleCnt="3">
        <dgm:presLayoutVars>
          <dgm:chMax val="0"/>
          <dgm:bulletEnabled val="1"/>
        </dgm:presLayoutVars>
      </dgm:prSet>
      <dgm:spPr/>
    </dgm:pt>
  </dgm:ptLst>
  <dgm:cxnLst>
    <dgm:cxn modelId="{2E0D8A2A-A91C-E84D-878F-44AB667C4D88}" type="presOf" srcId="{C53B4E2F-1BB7-6E43-9769-5487AC9561D4}" destId="{02BB2C41-8C39-7C4A-9524-309268826B64}" srcOrd="0" destOrd="0" presId="urn:microsoft.com/office/officeart/2005/8/layout/vList2"/>
    <dgm:cxn modelId="{1834CF59-A953-7D47-9BAC-AA6DE7805DC7}" type="presOf" srcId="{0E4244D2-20F7-D145-986B-4976A3CE40D3}" destId="{BE5C3AA9-8D30-114E-9C09-858EC064EE88}" srcOrd="0" destOrd="0" presId="urn:microsoft.com/office/officeart/2005/8/layout/vList2"/>
    <dgm:cxn modelId="{5816145F-96C9-BD4E-B1C6-8240F91262B7}" type="presOf" srcId="{B8CC0AAD-CF8D-BC47-B7E6-A076488802E3}" destId="{F5EBF356-FC76-9243-AED0-956E795EDC88}" srcOrd="0" destOrd="0" presId="urn:microsoft.com/office/officeart/2005/8/layout/vList2"/>
    <dgm:cxn modelId="{173CCF8B-05B4-334C-8EAC-AE0932F2BE26}" srcId="{C53B4E2F-1BB7-6E43-9769-5487AC9561D4}" destId="{0E4244D2-20F7-D145-986B-4976A3CE40D3}" srcOrd="0" destOrd="0" parTransId="{BD11B3AF-E9FC-4140-9A0C-BE20A49F72F5}" sibTransId="{E7A1AAC9-3563-DE42-B818-E822EF4FE316}"/>
    <dgm:cxn modelId="{57B27491-3278-C749-BC2C-421EE39520F7}" type="presOf" srcId="{00C8981F-6CC3-1144-A5A0-9BB4DF4B8F9A}" destId="{65640CDF-CBA6-7B42-9071-76A088555E47}" srcOrd="0" destOrd="0" presId="urn:microsoft.com/office/officeart/2005/8/layout/vList2"/>
    <dgm:cxn modelId="{BA740E97-FA1C-2348-A150-AAD6B87096F4}" srcId="{C53B4E2F-1BB7-6E43-9769-5487AC9561D4}" destId="{B8CC0AAD-CF8D-BC47-B7E6-A076488802E3}" srcOrd="1" destOrd="0" parTransId="{F5CD36D1-D3CB-134F-8623-9FE2976520D7}" sibTransId="{39886862-53D3-5A4C-906D-6CF4F6A1359F}"/>
    <dgm:cxn modelId="{F809B4EE-8F3D-A04C-B7C6-D7201BA883CA}" srcId="{C53B4E2F-1BB7-6E43-9769-5487AC9561D4}" destId="{00C8981F-6CC3-1144-A5A0-9BB4DF4B8F9A}" srcOrd="2" destOrd="0" parTransId="{599ABEA8-AAF0-7847-8837-35BF16B68FAD}" sibTransId="{9CB75B0A-BD9D-2344-B52C-FCCD97F68FB2}"/>
    <dgm:cxn modelId="{39E479A8-3AA9-7B41-B096-730C1502884C}" type="presParOf" srcId="{02BB2C41-8C39-7C4A-9524-309268826B64}" destId="{BE5C3AA9-8D30-114E-9C09-858EC064EE88}" srcOrd="0" destOrd="0" presId="urn:microsoft.com/office/officeart/2005/8/layout/vList2"/>
    <dgm:cxn modelId="{9E394FFC-619F-F040-9A27-2BBF283A2682}" type="presParOf" srcId="{02BB2C41-8C39-7C4A-9524-309268826B64}" destId="{7595CF34-CD92-4149-912C-23316CAC5A3A}" srcOrd="1" destOrd="0" presId="urn:microsoft.com/office/officeart/2005/8/layout/vList2"/>
    <dgm:cxn modelId="{14D0F0BF-4D5A-BA46-A953-1C97958A41BF}" type="presParOf" srcId="{02BB2C41-8C39-7C4A-9524-309268826B64}" destId="{F5EBF356-FC76-9243-AED0-956E795EDC88}" srcOrd="2" destOrd="0" presId="urn:microsoft.com/office/officeart/2005/8/layout/vList2"/>
    <dgm:cxn modelId="{66C6FCEA-94CA-8845-8B6B-5925DF336473}" type="presParOf" srcId="{02BB2C41-8C39-7C4A-9524-309268826B64}" destId="{22A30749-479C-0C40-AABA-BC449F9E1A16}" srcOrd="3" destOrd="0" presId="urn:microsoft.com/office/officeart/2005/8/layout/vList2"/>
    <dgm:cxn modelId="{0536A114-F51B-4843-9CFC-231100382F94}" type="presParOf" srcId="{02BB2C41-8C39-7C4A-9524-309268826B64}" destId="{65640CDF-CBA6-7B42-9071-76A088555E47}"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6DC8AA1-2B3A-4042-8B76-90551516F0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9C0FBCE-46EB-0D44-A001-6123FBEE7EE0}">
      <dgm:prSet/>
      <dgm:spPr/>
      <dgm:t>
        <a:bodyPr/>
        <a:lstStyle/>
        <a:p>
          <a:r>
            <a:rPr lang="en-US" b="1"/>
            <a:t>Mary's Follow-up</a:t>
          </a:r>
          <a:r>
            <a:rPr lang="en-US"/>
            <a:t>: "I've had a chance to chat with the team... we're all glad to have a better understanding of Dani and what her stressors/pressures are in this project, and we are happy to come back in and help with the parts we can help with."</a:t>
          </a:r>
        </a:p>
      </dgm:t>
    </dgm:pt>
    <dgm:pt modelId="{4A9E0A03-378D-4E44-A230-37602923F6C8}" type="parTrans" cxnId="{6A2A1E54-F440-C042-AFA6-931FDAB10A4C}">
      <dgm:prSet/>
      <dgm:spPr/>
      <dgm:t>
        <a:bodyPr/>
        <a:lstStyle/>
        <a:p>
          <a:endParaRPr lang="en-US"/>
        </a:p>
      </dgm:t>
    </dgm:pt>
    <dgm:pt modelId="{BCF49D54-FC61-B841-B3DB-E02FF924CD8D}" type="sibTrans" cxnId="{6A2A1E54-F440-C042-AFA6-931FDAB10A4C}">
      <dgm:prSet/>
      <dgm:spPr/>
      <dgm:t>
        <a:bodyPr/>
        <a:lstStyle/>
        <a:p>
          <a:endParaRPr lang="en-US"/>
        </a:p>
      </dgm:t>
    </dgm:pt>
    <dgm:pt modelId="{C1C5B0D5-1E20-084C-BE19-17FD3F6BD754}">
      <dgm:prSet/>
      <dgm:spPr/>
      <dgm:t>
        <a:bodyPr/>
        <a:lstStyle/>
        <a:p>
          <a:r>
            <a:rPr lang="en-US" b="1"/>
            <a:t>Mark's Response</a:t>
          </a:r>
          <a:r>
            <a:rPr lang="en-US"/>
            <a:t>: "Awesome! Thank you for your understanding and your help to build that relationship with Dani and the team!!"</a:t>
          </a:r>
        </a:p>
      </dgm:t>
    </dgm:pt>
    <dgm:pt modelId="{559CE82D-AF6B-2C4E-A8ED-A8D6A4879BF0}" type="parTrans" cxnId="{191EAD8C-BD46-8644-B9CD-6231950A21E1}">
      <dgm:prSet/>
      <dgm:spPr/>
      <dgm:t>
        <a:bodyPr/>
        <a:lstStyle/>
        <a:p>
          <a:endParaRPr lang="en-US"/>
        </a:p>
      </dgm:t>
    </dgm:pt>
    <dgm:pt modelId="{7B56CEDA-1956-BC46-94DB-F82F6F999BEE}" type="sibTrans" cxnId="{191EAD8C-BD46-8644-B9CD-6231950A21E1}">
      <dgm:prSet/>
      <dgm:spPr/>
      <dgm:t>
        <a:bodyPr/>
        <a:lstStyle/>
        <a:p>
          <a:endParaRPr lang="en-US"/>
        </a:p>
      </dgm:t>
    </dgm:pt>
    <dgm:pt modelId="{947557D3-9792-6E47-95F1-33AD1FC31C8A}">
      <dgm:prSet/>
      <dgm:spPr/>
      <dgm:t>
        <a:bodyPr/>
        <a:lstStyle/>
        <a:p>
          <a:r>
            <a:rPr lang="en-US" b="1"/>
            <a:t>The Shift</a:t>
          </a:r>
          <a:r>
            <a:rPr lang="en-US"/>
            <a:t>: From defensive positioning to collaborative problem-solving in 24 hours</a:t>
          </a:r>
        </a:p>
      </dgm:t>
    </dgm:pt>
    <dgm:pt modelId="{A6820714-D81F-5D41-B965-983C7108E62B}" type="parTrans" cxnId="{FC842C11-5F82-FB46-BF69-9764D2910F8E}">
      <dgm:prSet/>
      <dgm:spPr/>
      <dgm:t>
        <a:bodyPr/>
        <a:lstStyle/>
        <a:p>
          <a:endParaRPr lang="en-US"/>
        </a:p>
      </dgm:t>
    </dgm:pt>
    <dgm:pt modelId="{5E0699FD-400A-2449-ADC1-3F1E0C2F0218}" type="sibTrans" cxnId="{FC842C11-5F82-FB46-BF69-9764D2910F8E}">
      <dgm:prSet/>
      <dgm:spPr/>
      <dgm:t>
        <a:bodyPr/>
        <a:lstStyle/>
        <a:p>
          <a:endParaRPr lang="en-US"/>
        </a:p>
      </dgm:t>
    </dgm:pt>
    <dgm:pt modelId="{684FD0BD-0F99-3048-BF43-31B918B69C09}" type="pres">
      <dgm:prSet presAssocID="{16DC8AA1-2B3A-4042-8B76-90551516F07C}" presName="linear" presStyleCnt="0">
        <dgm:presLayoutVars>
          <dgm:animLvl val="lvl"/>
          <dgm:resizeHandles val="exact"/>
        </dgm:presLayoutVars>
      </dgm:prSet>
      <dgm:spPr/>
    </dgm:pt>
    <dgm:pt modelId="{77718F48-155E-D341-AD1F-BC6C8DCF54C8}" type="pres">
      <dgm:prSet presAssocID="{A9C0FBCE-46EB-0D44-A001-6123FBEE7EE0}" presName="parentText" presStyleLbl="node1" presStyleIdx="0" presStyleCnt="3">
        <dgm:presLayoutVars>
          <dgm:chMax val="0"/>
          <dgm:bulletEnabled val="1"/>
        </dgm:presLayoutVars>
      </dgm:prSet>
      <dgm:spPr/>
    </dgm:pt>
    <dgm:pt modelId="{0F847810-E0E4-F944-B69A-9B67885C4AD1}" type="pres">
      <dgm:prSet presAssocID="{BCF49D54-FC61-B841-B3DB-E02FF924CD8D}" presName="spacer" presStyleCnt="0"/>
      <dgm:spPr/>
    </dgm:pt>
    <dgm:pt modelId="{1EE1C03D-7BB1-C544-858D-7D7112455BC0}" type="pres">
      <dgm:prSet presAssocID="{C1C5B0D5-1E20-084C-BE19-17FD3F6BD754}" presName="parentText" presStyleLbl="node1" presStyleIdx="1" presStyleCnt="3">
        <dgm:presLayoutVars>
          <dgm:chMax val="0"/>
          <dgm:bulletEnabled val="1"/>
        </dgm:presLayoutVars>
      </dgm:prSet>
      <dgm:spPr/>
    </dgm:pt>
    <dgm:pt modelId="{50940881-3912-9D44-A65C-D13BD3925978}" type="pres">
      <dgm:prSet presAssocID="{7B56CEDA-1956-BC46-94DB-F82F6F999BEE}" presName="spacer" presStyleCnt="0"/>
      <dgm:spPr/>
    </dgm:pt>
    <dgm:pt modelId="{4EF7CA05-4352-9B4B-A23F-571A067E7176}" type="pres">
      <dgm:prSet presAssocID="{947557D3-9792-6E47-95F1-33AD1FC31C8A}" presName="parentText" presStyleLbl="node1" presStyleIdx="2" presStyleCnt="3">
        <dgm:presLayoutVars>
          <dgm:chMax val="0"/>
          <dgm:bulletEnabled val="1"/>
        </dgm:presLayoutVars>
      </dgm:prSet>
      <dgm:spPr/>
    </dgm:pt>
  </dgm:ptLst>
  <dgm:cxnLst>
    <dgm:cxn modelId="{FC842C11-5F82-FB46-BF69-9764D2910F8E}" srcId="{16DC8AA1-2B3A-4042-8B76-90551516F07C}" destId="{947557D3-9792-6E47-95F1-33AD1FC31C8A}" srcOrd="2" destOrd="0" parTransId="{A6820714-D81F-5D41-B965-983C7108E62B}" sibTransId="{5E0699FD-400A-2449-ADC1-3F1E0C2F0218}"/>
    <dgm:cxn modelId="{6A2A1E54-F440-C042-AFA6-931FDAB10A4C}" srcId="{16DC8AA1-2B3A-4042-8B76-90551516F07C}" destId="{A9C0FBCE-46EB-0D44-A001-6123FBEE7EE0}" srcOrd="0" destOrd="0" parTransId="{4A9E0A03-378D-4E44-A230-37602923F6C8}" sibTransId="{BCF49D54-FC61-B841-B3DB-E02FF924CD8D}"/>
    <dgm:cxn modelId="{60BAE15F-DE5A-6847-AFAB-CBFE54C9DD54}" type="presOf" srcId="{16DC8AA1-2B3A-4042-8B76-90551516F07C}" destId="{684FD0BD-0F99-3048-BF43-31B918B69C09}" srcOrd="0" destOrd="0" presId="urn:microsoft.com/office/officeart/2005/8/layout/vList2"/>
    <dgm:cxn modelId="{3ECE2F84-4A5D-F442-91B5-18B4C3A0A555}" type="presOf" srcId="{A9C0FBCE-46EB-0D44-A001-6123FBEE7EE0}" destId="{77718F48-155E-D341-AD1F-BC6C8DCF54C8}" srcOrd="0" destOrd="0" presId="urn:microsoft.com/office/officeart/2005/8/layout/vList2"/>
    <dgm:cxn modelId="{191EAD8C-BD46-8644-B9CD-6231950A21E1}" srcId="{16DC8AA1-2B3A-4042-8B76-90551516F07C}" destId="{C1C5B0D5-1E20-084C-BE19-17FD3F6BD754}" srcOrd="1" destOrd="0" parTransId="{559CE82D-AF6B-2C4E-A8ED-A8D6A4879BF0}" sibTransId="{7B56CEDA-1956-BC46-94DB-F82F6F999BEE}"/>
    <dgm:cxn modelId="{10826E8E-8714-AB4A-9508-7BDD375F15E5}" type="presOf" srcId="{947557D3-9792-6E47-95F1-33AD1FC31C8A}" destId="{4EF7CA05-4352-9B4B-A23F-571A067E7176}" srcOrd="0" destOrd="0" presId="urn:microsoft.com/office/officeart/2005/8/layout/vList2"/>
    <dgm:cxn modelId="{E200609F-7906-4043-ADC5-842C1A77C428}" type="presOf" srcId="{C1C5B0D5-1E20-084C-BE19-17FD3F6BD754}" destId="{1EE1C03D-7BB1-C544-858D-7D7112455BC0}" srcOrd="0" destOrd="0" presId="urn:microsoft.com/office/officeart/2005/8/layout/vList2"/>
    <dgm:cxn modelId="{63B2E7BB-3797-4F45-957B-A52C726FFCC2}" type="presParOf" srcId="{684FD0BD-0F99-3048-BF43-31B918B69C09}" destId="{77718F48-155E-D341-AD1F-BC6C8DCF54C8}" srcOrd="0" destOrd="0" presId="urn:microsoft.com/office/officeart/2005/8/layout/vList2"/>
    <dgm:cxn modelId="{9997B867-88A3-0A4F-A83C-1638A9333B25}" type="presParOf" srcId="{684FD0BD-0F99-3048-BF43-31B918B69C09}" destId="{0F847810-E0E4-F944-B69A-9B67885C4AD1}" srcOrd="1" destOrd="0" presId="urn:microsoft.com/office/officeart/2005/8/layout/vList2"/>
    <dgm:cxn modelId="{98AF8AD8-6DE6-5042-99BA-F4585A31933D}" type="presParOf" srcId="{684FD0BD-0F99-3048-BF43-31B918B69C09}" destId="{1EE1C03D-7BB1-C544-858D-7D7112455BC0}" srcOrd="2" destOrd="0" presId="urn:microsoft.com/office/officeart/2005/8/layout/vList2"/>
    <dgm:cxn modelId="{4B61AF2C-6567-AC40-A4A5-D2DC74F0B7C5}" type="presParOf" srcId="{684FD0BD-0F99-3048-BF43-31B918B69C09}" destId="{50940881-3912-9D44-A65C-D13BD3925978}" srcOrd="3" destOrd="0" presId="urn:microsoft.com/office/officeart/2005/8/layout/vList2"/>
    <dgm:cxn modelId="{5CF6B4E5-A94B-7142-AFDA-116925C1E9FC}" type="presParOf" srcId="{684FD0BD-0F99-3048-BF43-31B918B69C09}" destId="{4EF7CA05-4352-9B4B-A23F-571A067E7176}"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660D970-098F-614E-89A2-C766F70001D0}"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45E3730E-67CC-4148-9F7F-62808B508BDF}">
      <dgm:prSet/>
      <dgm:spPr/>
      <dgm:t>
        <a:bodyPr/>
        <a:lstStyle/>
        <a:p>
          <a:r>
            <a:rPr lang="en-US" b="1"/>
            <a:t>Strategic Questioning</a:t>
          </a:r>
          <a:r>
            <a:rPr lang="en-US"/>
            <a:t>: "Why do we have to have two separate catalogs? What's the purpose? It feels confusing and unnecessary..."</a:t>
          </a:r>
        </a:p>
      </dgm:t>
    </dgm:pt>
    <dgm:pt modelId="{49309E1D-2F85-5448-AE28-FEC349B58E40}" type="parTrans" cxnId="{C1911682-8779-3E44-B3AB-868634082BFE}">
      <dgm:prSet/>
      <dgm:spPr/>
      <dgm:t>
        <a:bodyPr/>
        <a:lstStyle/>
        <a:p>
          <a:endParaRPr lang="en-US"/>
        </a:p>
      </dgm:t>
    </dgm:pt>
    <dgm:pt modelId="{4508710B-5503-AE49-9E38-7AC7D973B2C4}" type="sibTrans" cxnId="{C1911682-8779-3E44-B3AB-868634082BFE}">
      <dgm:prSet/>
      <dgm:spPr/>
      <dgm:t>
        <a:bodyPr/>
        <a:lstStyle/>
        <a:p>
          <a:endParaRPr lang="en-US"/>
        </a:p>
      </dgm:t>
    </dgm:pt>
    <dgm:pt modelId="{11E5A870-AC6E-8F49-8F57-8D042E70B109}">
      <dgm:prSet/>
      <dgm:spPr/>
      <dgm:t>
        <a:bodyPr/>
        <a:lstStyle/>
        <a:p>
          <a:r>
            <a:rPr lang="en-US" b="1"/>
            <a:t>Team Dialogue</a:t>
          </a:r>
          <a:r>
            <a:rPr lang="en-US"/>
            <a:t>: WEB team questioning fundamental UX assumptions</a:t>
          </a:r>
        </a:p>
      </dgm:t>
    </dgm:pt>
    <dgm:pt modelId="{DC007EA6-EF29-CA40-BE66-39C62F00AB44}" type="parTrans" cxnId="{95D3A40F-3C7F-4B4A-A4CD-EAFE802C240E}">
      <dgm:prSet/>
      <dgm:spPr/>
      <dgm:t>
        <a:bodyPr/>
        <a:lstStyle/>
        <a:p>
          <a:endParaRPr lang="en-US"/>
        </a:p>
      </dgm:t>
    </dgm:pt>
    <dgm:pt modelId="{5F0D904D-CB86-9F4C-AB17-35843178A12B}" type="sibTrans" cxnId="{95D3A40F-3C7F-4B4A-A4CD-EAFE802C240E}">
      <dgm:prSet/>
      <dgm:spPr/>
      <dgm:t>
        <a:bodyPr/>
        <a:lstStyle/>
        <a:p>
          <a:endParaRPr lang="en-US"/>
        </a:p>
      </dgm:t>
    </dgm:pt>
    <dgm:pt modelId="{A6B989FD-227F-964B-91AC-015D3418C39B}">
      <dgm:prSet/>
      <dgm:spPr/>
      <dgm:t>
        <a:bodyPr/>
        <a:lstStyle/>
        <a:p>
          <a:r>
            <a:rPr lang="en-US" b="1"/>
            <a:t>The Foundation</a:t>
          </a:r>
          <a:r>
            <a:rPr lang="en-US"/>
            <a:t>: Strategic conversation only possible because trust had been rebuilt</a:t>
          </a:r>
        </a:p>
      </dgm:t>
    </dgm:pt>
    <dgm:pt modelId="{40B9E5DB-B4B3-204E-BBE0-4E0784B4009F}" type="parTrans" cxnId="{BDC26411-FEF8-8041-A25F-39ADC2E2CD06}">
      <dgm:prSet/>
      <dgm:spPr/>
      <dgm:t>
        <a:bodyPr/>
        <a:lstStyle/>
        <a:p>
          <a:endParaRPr lang="en-US"/>
        </a:p>
      </dgm:t>
    </dgm:pt>
    <dgm:pt modelId="{430C7B99-B1D3-6542-964D-E9C153602213}" type="sibTrans" cxnId="{BDC26411-FEF8-8041-A25F-39ADC2E2CD06}">
      <dgm:prSet/>
      <dgm:spPr/>
      <dgm:t>
        <a:bodyPr/>
        <a:lstStyle/>
        <a:p>
          <a:endParaRPr lang="en-US"/>
        </a:p>
      </dgm:t>
    </dgm:pt>
    <dgm:pt modelId="{7B6ED35F-37DD-3F41-94AD-D717DFCA01C0}" type="pres">
      <dgm:prSet presAssocID="{D660D970-098F-614E-89A2-C766F70001D0}" presName="linear" presStyleCnt="0">
        <dgm:presLayoutVars>
          <dgm:animLvl val="lvl"/>
          <dgm:resizeHandles val="exact"/>
        </dgm:presLayoutVars>
      </dgm:prSet>
      <dgm:spPr/>
    </dgm:pt>
    <dgm:pt modelId="{B5BA95B3-A407-2A43-A154-5C540AF73C1B}" type="pres">
      <dgm:prSet presAssocID="{45E3730E-67CC-4148-9F7F-62808B508BDF}" presName="parentText" presStyleLbl="node1" presStyleIdx="0" presStyleCnt="3">
        <dgm:presLayoutVars>
          <dgm:chMax val="0"/>
          <dgm:bulletEnabled val="1"/>
        </dgm:presLayoutVars>
      </dgm:prSet>
      <dgm:spPr/>
    </dgm:pt>
    <dgm:pt modelId="{5E433612-0E0E-A845-BC76-79048D73A835}" type="pres">
      <dgm:prSet presAssocID="{4508710B-5503-AE49-9E38-7AC7D973B2C4}" presName="spacer" presStyleCnt="0"/>
      <dgm:spPr/>
    </dgm:pt>
    <dgm:pt modelId="{D158478A-5474-6C48-9E42-848062DD46CD}" type="pres">
      <dgm:prSet presAssocID="{11E5A870-AC6E-8F49-8F57-8D042E70B109}" presName="parentText" presStyleLbl="node1" presStyleIdx="1" presStyleCnt="3">
        <dgm:presLayoutVars>
          <dgm:chMax val="0"/>
          <dgm:bulletEnabled val="1"/>
        </dgm:presLayoutVars>
      </dgm:prSet>
      <dgm:spPr/>
    </dgm:pt>
    <dgm:pt modelId="{D2AFF59D-DFAA-0441-8DA8-305FFDB68F11}" type="pres">
      <dgm:prSet presAssocID="{5F0D904D-CB86-9F4C-AB17-35843178A12B}" presName="spacer" presStyleCnt="0"/>
      <dgm:spPr/>
    </dgm:pt>
    <dgm:pt modelId="{E94E1838-C0F1-D542-8670-BECFA37E4E7A}" type="pres">
      <dgm:prSet presAssocID="{A6B989FD-227F-964B-91AC-015D3418C39B}" presName="parentText" presStyleLbl="node1" presStyleIdx="2" presStyleCnt="3">
        <dgm:presLayoutVars>
          <dgm:chMax val="0"/>
          <dgm:bulletEnabled val="1"/>
        </dgm:presLayoutVars>
      </dgm:prSet>
      <dgm:spPr/>
    </dgm:pt>
  </dgm:ptLst>
  <dgm:cxnLst>
    <dgm:cxn modelId="{95D3A40F-3C7F-4B4A-A4CD-EAFE802C240E}" srcId="{D660D970-098F-614E-89A2-C766F70001D0}" destId="{11E5A870-AC6E-8F49-8F57-8D042E70B109}" srcOrd="1" destOrd="0" parTransId="{DC007EA6-EF29-CA40-BE66-39C62F00AB44}" sibTransId="{5F0D904D-CB86-9F4C-AB17-35843178A12B}"/>
    <dgm:cxn modelId="{BDC26411-FEF8-8041-A25F-39ADC2E2CD06}" srcId="{D660D970-098F-614E-89A2-C766F70001D0}" destId="{A6B989FD-227F-964B-91AC-015D3418C39B}" srcOrd="2" destOrd="0" parTransId="{40B9E5DB-B4B3-204E-BBE0-4E0784B4009F}" sibTransId="{430C7B99-B1D3-6542-964D-E9C153602213}"/>
    <dgm:cxn modelId="{90899C1C-3EA1-414D-924E-B66A8843BF20}" type="presOf" srcId="{D660D970-098F-614E-89A2-C766F70001D0}" destId="{7B6ED35F-37DD-3F41-94AD-D717DFCA01C0}" srcOrd="0" destOrd="0" presId="urn:microsoft.com/office/officeart/2005/8/layout/vList2"/>
    <dgm:cxn modelId="{63CF1D5F-7C61-E84B-B4F2-6BB79D28855E}" type="presOf" srcId="{11E5A870-AC6E-8F49-8F57-8D042E70B109}" destId="{D158478A-5474-6C48-9E42-848062DD46CD}" srcOrd="0" destOrd="0" presId="urn:microsoft.com/office/officeart/2005/8/layout/vList2"/>
    <dgm:cxn modelId="{C1911682-8779-3E44-B3AB-868634082BFE}" srcId="{D660D970-098F-614E-89A2-C766F70001D0}" destId="{45E3730E-67CC-4148-9F7F-62808B508BDF}" srcOrd="0" destOrd="0" parTransId="{49309E1D-2F85-5448-AE28-FEC349B58E40}" sibTransId="{4508710B-5503-AE49-9E38-7AC7D973B2C4}"/>
    <dgm:cxn modelId="{1C29C097-71C2-AE4A-822C-AD8200B5563D}" type="presOf" srcId="{A6B989FD-227F-964B-91AC-015D3418C39B}" destId="{E94E1838-C0F1-D542-8670-BECFA37E4E7A}" srcOrd="0" destOrd="0" presId="urn:microsoft.com/office/officeart/2005/8/layout/vList2"/>
    <dgm:cxn modelId="{78F463DA-710A-474D-ACF1-5B606F3B2BF6}" type="presOf" srcId="{45E3730E-67CC-4148-9F7F-62808B508BDF}" destId="{B5BA95B3-A407-2A43-A154-5C540AF73C1B}" srcOrd="0" destOrd="0" presId="urn:microsoft.com/office/officeart/2005/8/layout/vList2"/>
    <dgm:cxn modelId="{298D5896-CF2A-084B-A7AB-E3ECE6BFB2A0}" type="presParOf" srcId="{7B6ED35F-37DD-3F41-94AD-D717DFCA01C0}" destId="{B5BA95B3-A407-2A43-A154-5C540AF73C1B}" srcOrd="0" destOrd="0" presId="urn:microsoft.com/office/officeart/2005/8/layout/vList2"/>
    <dgm:cxn modelId="{B2BFE009-E57F-7B47-AD3A-D83744068DD4}" type="presParOf" srcId="{7B6ED35F-37DD-3F41-94AD-D717DFCA01C0}" destId="{5E433612-0E0E-A845-BC76-79048D73A835}" srcOrd="1" destOrd="0" presId="urn:microsoft.com/office/officeart/2005/8/layout/vList2"/>
    <dgm:cxn modelId="{B3DA54DC-DECA-9A42-867E-B802B2C78746}" type="presParOf" srcId="{7B6ED35F-37DD-3F41-94AD-D717DFCA01C0}" destId="{D158478A-5474-6C48-9E42-848062DD46CD}" srcOrd="2" destOrd="0" presId="urn:microsoft.com/office/officeart/2005/8/layout/vList2"/>
    <dgm:cxn modelId="{DF0E9BD4-B5DC-B048-9CA7-589E16F5F74F}" type="presParOf" srcId="{7B6ED35F-37DD-3F41-94AD-D717DFCA01C0}" destId="{D2AFF59D-DFAA-0441-8DA8-305FFDB68F11}" srcOrd="3" destOrd="0" presId="urn:microsoft.com/office/officeart/2005/8/layout/vList2"/>
    <dgm:cxn modelId="{16AD2DEA-5A6F-534C-846B-10B2FCF39D3D}" type="presParOf" srcId="{7B6ED35F-37DD-3F41-94AD-D717DFCA01C0}" destId="{E94E1838-C0F1-D542-8670-BECFA37E4E7A}"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660D970-098F-614E-89A2-C766F70001D0}"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45E3730E-67CC-4148-9F7F-62808B508BDF}">
      <dgm:prSet/>
      <dgm:spPr/>
      <dgm:t>
        <a:bodyPr/>
        <a:lstStyle/>
        <a:p>
          <a:r>
            <a:rPr lang="en-US" b="1"/>
            <a:t>Strategic Questioning</a:t>
          </a:r>
          <a:r>
            <a:rPr lang="en-US"/>
            <a:t>: "Why do we have to have two separate catalogs? What's the purpose? It feels confusing and unnecessary..."</a:t>
          </a:r>
        </a:p>
      </dgm:t>
    </dgm:pt>
    <dgm:pt modelId="{49309E1D-2F85-5448-AE28-FEC349B58E40}" type="parTrans" cxnId="{C1911682-8779-3E44-B3AB-868634082BFE}">
      <dgm:prSet/>
      <dgm:spPr/>
      <dgm:t>
        <a:bodyPr/>
        <a:lstStyle/>
        <a:p>
          <a:endParaRPr lang="en-US"/>
        </a:p>
      </dgm:t>
    </dgm:pt>
    <dgm:pt modelId="{4508710B-5503-AE49-9E38-7AC7D973B2C4}" type="sibTrans" cxnId="{C1911682-8779-3E44-B3AB-868634082BFE}">
      <dgm:prSet/>
      <dgm:spPr/>
      <dgm:t>
        <a:bodyPr/>
        <a:lstStyle/>
        <a:p>
          <a:endParaRPr lang="en-US"/>
        </a:p>
      </dgm:t>
    </dgm:pt>
    <dgm:pt modelId="{11E5A870-AC6E-8F49-8F57-8D042E70B109}">
      <dgm:prSet/>
      <dgm:spPr/>
      <dgm:t>
        <a:bodyPr/>
        <a:lstStyle/>
        <a:p>
          <a:r>
            <a:rPr lang="en-US" b="1"/>
            <a:t>Team Dialogue</a:t>
          </a:r>
          <a:r>
            <a:rPr lang="en-US"/>
            <a:t>: WEB team questioning fundamental UX assumptions</a:t>
          </a:r>
        </a:p>
      </dgm:t>
    </dgm:pt>
    <dgm:pt modelId="{DC007EA6-EF29-CA40-BE66-39C62F00AB44}" type="parTrans" cxnId="{95D3A40F-3C7F-4B4A-A4CD-EAFE802C240E}">
      <dgm:prSet/>
      <dgm:spPr/>
      <dgm:t>
        <a:bodyPr/>
        <a:lstStyle/>
        <a:p>
          <a:endParaRPr lang="en-US"/>
        </a:p>
      </dgm:t>
    </dgm:pt>
    <dgm:pt modelId="{5F0D904D-CB86-9F4C-AB17-35843178A12B}" type="sibTrans" cxnId="{95D3A40F-3C7F-4B4A-A4CD-EAFE802C240E}">
      <dgm:prSet/>
      <dgm:spPr/>
      <dgm:t>
        <a:bodyPr/>
        <a:lstStyle/>
        <a:p>
          <a:endParaRPr lang="en-US"/>
        </a:p>
      </dgm:t>
    </dgm:pt>
    <dgm:pt modelId="{A6B989FD-227F-964B-91AC-015D3418C39B}">
      <dgm:prSet/>
      <dgm:spPr/>
      <dgm:t>
        <a:bodyPr/>
        <a:lstStyle/>
        <a:p>
          <a:r>
            <a:rPr lang="en-US" b="1"/>
            <a:t>The Foundation</a:t>
          </a:r>
          <a:r>
            <a:rPr lang="en-US"/>
            <a:t>: Strategic conversation only possible because trust had been rebuilt</a:t>
          </a:r>
        </a:p>
      </dgm:t>
    </dgm:pt>
    <dgm:pt modelId="{40B9E5DB-B4B3-204E-BBE0-4E0784B4009F}" type="parTrans" cxnId="{BDC26411-FEF8-8041-A25F-39ADC2E2CD06}">
      <dgm:prSet/>
      <dgm:spPr/>
      <dgm:t>
        <a:bodyPr/>
        <a:lstStyle/>
        <a:p>
          <a:endParaRPr lang="en-US"/>
        </a:p>
      </dgm:t>
    </dgm:pt>
    <dgm:pt modelId="{430C7B99-B1D3-6542-964D-E9C153602213}" type="sibTrans" cxnId="{BDC26411-FEF8-8041-A25F-39ADC2E2CD06}">
      <dgm:prSet/>
      <dgm:spPr/>
      <dgm:t>
        <a:bodyPr/>
        <a:lstStyle/>
        <a:p>
          <a:endParaRPr lang="en-US"/>
        </a:p>
      </dgm:t>
    </dgm:pt>
    <dgm:pt modelId="{7B6ED35F-37DD-3F41-94AD-D717DFCA01C0}" type="pres">
      <dgm:prSet presAssocID="{D660D970-098F-614E-89A2-C766F70001D0}" presName="linear" presStyleCnt="0">
        <dgm:presLayoutVars>
          <dgm:animLvl val="lvl"/>
          <dgm:resizeHandles val="exact"/>
        </dgm:presLayoutVars>
      </dgm:prSet>
      <dgm:spPr/>
    </dgm:pt>
    <dgm:pt modelId="{B5BA95B3-A407-2A43-A154-5C540AF73C1B}" type="pres">
      <dgm:prSet presAssocID="{45E3730E-67CC-4148-9F7F-62808B508BDF}" presName="parentText" presStyleLbl="node1" presStyleIdx="0" presStyleCnt="3">
        <dgm:presLayoutVars>
          <dgm:chMax val="0"/>
          <dgm:bulletEnabled val="1"/>
        </dgm:presLayoutVars>
      </dgm:prSet>
      <dgm:spPr/>
    </dgm:pt>
    <dgm:pt modelId="{5E433612-0E0E-A845-BC76-79048D73A835}" type="pres">
      <dgm:prSet presAssocID="{4508710B-5503-AE49-9E38-7AC7D973B2C4}" presName="spacer" presStyleCnt="0"/>
      <dgm:spPr/>
    </dgm:pt>
    <dgm:pt modelId="{D158478A-5474-6C48-9E42-848062DD46CD}" type="pres">
      <dgm:prSet presAssocID="{11E5A870-AC6E-8F49-8F57-8D042E70B109}" presName="parentText" presStyleLbl="node1" presStyleIdx="1" presStyleCnt="3">
        <dgm:presLayoutVars>
          <dgm:chMax val="0"/>
          <dgm:bulletEnabled val="1"/>
        </dgm:presLayoutVars>
      </dgm:prSet>
      <dgm:spPr/>
    </dgm:pt>
    <dgm:pt modelId="{D2AFF59D-DFAA-0441-8DA8-305FFDB68F11}" type="pres">
      <dgm:prSet presAssocID="{5F0D904D-CB86-9F4C-AB17-35843178A12B}" presName="spacer" presStyleCnt="0"/>
      <dgm:spPr/>
    </dgm:pt>
    <dgm:pt modelId="{E94E1838-C0F1-D542-8670-BECFA37E4E7A}" type="pres">
      <dgm:prSet presAssocID="{A6B989FD-227F-964B-91AC-015D3418C39B}" presName="parentText" presStyleLbl="node1" presStyleIdx="2" presStyleCnt="3">
        <dgm:presLayoutVars>
          <dgm:chMax val="0"/>
          <dgm:bulletEnabled val="1"/>
        </dgm:presLayoutVars>
      </dgm:prSet>
      <dgm:spPr/>
    </dgm:pt>
  </dgm:ptLst>
  <dgm:cxnLst>
    <dgm:cxn modelId="{95D3A40F-3C7F-4B4A-A4CD-EAFE802C240E}" srcId="{D660D970-098F-614E-89A2-C766F70001D0}" destId="{11E5A870-AC6E-8F49-8F57-8D042E70B109}" srcOrd="1" destOrd="0" parTransId="{DC007EA6-EF29-CA40-BE66-39C62F00AB44}" sibTransId="{5F0D904D-CB86-9F4C-AB17-35843178A12B}"/>
    <dgm:cxn modelId="{BDC26411-FEF8-8041-A25F-39ADC2E2CD06}" srcId="{D660D970-098F-614E-89A2-C766F70001D0}" destId="{A6B989FD-227F-964B-91AC-015D3418C39B}" srcOrd="2" destOrd="0" parTransId="{40B9E5DB-B4B3-204E-BBE0-4E0784B4009F}" sibTransId="{430C7B99-B1D3-6542-964D-E9C153602213}"/>
    <dgm:cxn modelId="{90899C1C-3EA1-414D-924E-B66A8843BF20}" type="presOf" srcId="{D660D970-098F-614E-89A2-C766F70001D0}" destId="{7B6ED35F-37DD-3F41-94AD-D717DFCA01C0}" srcOrd="0" destOrd="0" presId="urn:microsoft.com/office/officeart/2005/8/layout/vList2"/>
    <dgm:cxn modelId="{63CF1D5F-7C61-E84B-B4F2-6BB79D28855E}" type="presOf" srcId="{11E5A870-AC6E-8F49-8F57-8D042E70B109}" destId="{D158478A-5474-6C48-9E42-848062DD46CD}" srcOrd="0" destOrd="0" presId="urn:microsoft.com/office/officeart/2005/8/layout/vList2"/>
    <dgm:cxn modelId="{C1911682-8779-3E44-B3AB-868634082BFE}" srcId="{D660D970-098F-614E-89A2-C766F70001D0}" destId="{45E3730E-67CC-4148-9F7F-62808B508BDF}" srcOrd="0" destOrd="0" parTransId="{49309E1D-2F85-5448-AE28-FEC349B58E40}" sibTransId="{4508710B-5503-AE49-9E38-7AC7D973B2C4}"/>
    <dgm:cxn modelId="{1C29C097-71C2-AE4A-822C-AD8200B5563D}" type="presOf" srcId="{A6B989FD-227F-964B-91AC-015D3418C39B}" destId="{E94E1838-C0F1-D542-8670-BECFA37E4E7A}" srcOrd="0" destOrd="0" presId="urn:microsoft.com/office/officeart/2005/8/layout/vList2"/>
    <dgm:cxn modelId="{78F463DA-710A-474D-ACF1-5B606F3B2BF6}" type="presOf" srcId="{45E3730E-67CC-4148-9F7F-62808B508BDF}" destId="{B5BA95B3-A407-2A43-A154-5C540AF73C1B}" srcOrd="0" destOrd="0" presId="urn:microsoft.com/office/officeart/2005/8/layout/vList2"/>
    <dgm:cxn modelId="{298D5896-CF2A-084B-A7AB-E3ECE6BFB2A0}" type="presParOf" srcId="{7B6ED35F-37DD-3F41-94AD-D717DFCA01C0}" destId="{B5BA95B3-A407-2A43-A154-5C540AF73C1B}" srcOrd="0" destOrd="0" presId="urn:microsoft.com/office/officeart/2005/8/layout/vList2"/>
    <dgm:cxn modelId="{B2BFE009-E57F-7B47-AD3A-D83744068DD4}" type="presParOf" srcId="{7B6ED35F-37DD-3F41-94AD-D717DFCA01C0}" destId="{5E433612-0E0E-A845-BC76-79048D73A835}" srcOrd="1" destOrd="0" presId="urn:microsoft.com/office/officeart/2005/8/layout/vList2"/>
    <dgm:cxn modelId="{B3DA54DC-DECA-9A42-867E-B802B2C78746}" type="presParOf" srcId="{7B6ED35F-37DD-3F41-94AD-D717DFCA01C0}" destId="{D158478A-5474-6C48-9E42-848062DD46CD}" srcOrd="2" destOrd="0" presId="urn:microsoft.com/office/officeart/2005/8/layout/vList2"/>
    <dgm:cxn modelId="{DF0E9BD4-B5DC-B048-9CA7-589E16F5F74F}" type="presParOf" srcId="{7B6ED35F-37DD-3F41-94AD-D717DFCA01C0}" destId="{D2AFF59D-DFAA-0441-8DA8-305FFDB68F11}" srcOrd="3" destOrd="0" presId="urn:microsoft.com/office/officeart/2005/8/layout/vList2"/>
    <dgm:cxn modelId="{16AD2DEA-5A6F-534C-846B-10B2FCF39D3D}" type="presParOf" srcId="{7B6ED35F-37DD-3F41-94AD-D717DFCA01C0}" destId="{E94E1838-C0F1-D542-8670-BECFA37E4E7A}"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D8383BB-3A6A-954F-9451-F6EC1E9E03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6B9140-F294-6648-9D47-29B73F0C3717}">
      <dgm:prSet/>
      <dgm:spPr/>
      <dgm:t>
        <a:bodyPr/>
        <a:lstStyle/>
        <a:p>
          <a:r>
            <a:rPr lang="en-US" b="1"/>
            <a:t>Institutional Innovation</a:t>
          </a:r>
          <a:r>
            <a:rPr lang="en-US"/>
            <a:t>: "After learning more about the catalog program filtering options... Ryan and I suggested to our 'academic affairs team' that we consider having just one catalog."</a:t>
          </a:r>
        </a:p>
      </dgm:t>
    </dgm:pt>
    <dgm:pt modelId="{A2DC3E50-4BCB-364D-8127-2C90F41AE8B8}" type="parTrans" cxnId="{E98B1A1D-46DF-3E40-84A6-AFA4D41A3CB1}">
      <dgm:prSet/>
      <dgm:spPr/>
      <dgm:t>
        <a:bodyPr/>
        <a:lstStyle/>
        <a:p>
          <a:endParaRPr lang="en-US"/>
        </a:p>
      </dgm:t>
    </dgm:pt>
    <dgm:pt modelId="{FFDFA22A-FDDB-554D-A3C2-A132D1C2EFB7}" type="sibTrans" cxnId="{E98B1A1D-46DF-3E40-84A6-AFA4D41A3CB1}">
      <dgm:prSet/>
      <dgm:spPr/>
      <dgm:t>
        <a:bodyPr/>
        <a:lstStyle/>
        <a:p>
          <a:endParaRPr lang="en-US"/>
        </a:p>
      </dgm:t>
    </dgm:pt>
    <dgm:pt modelId="{5AB0E5D8-0CD4-2546-90AF-CA97AB57F1A2}">
      <dgm:prSet/>
      <dgm:spPr/>
      <dgm:t>
        <a:bodyPr/>
        <a:lstStyle/>
        <a:p>
          <a:r>
            <a:rPr lang="en-US" b="1"/>
            <a:t>Mary's Response</a:t>
          </a:r>
          <a:r>
            <a:rPr lang="en-US"/>
            <a:t>: "This is actually welcome news! FWIW, our team is in consensus -- </a:t>
          </a:r>
          <a:r>
            <a:rPr lang="en-US" b="1"/>
            <a:t>a single catalog would definitely make for a much more straightforward user experience and content strategy</a:t>
          </a:r>
          <a:r>
            <a:rPr lang="en-US"/>
            <a:t>."</a:t>
          </a:r>
        </a:p>
      </dgm:t>
    </dgm:pt>
    <dgm:pt modelId="{6C1AAB61-3A47-2F42-9B9D-E2C10E6C8147}" type="parTrans" cxnId="{8149F6E8-DFF0-7244-B43B-4AC400A548FC}">
      <dgm:prSet/>
      <dgm:spPr/>
      <dgm:t>
        <a:bodyPr/>
        <a:lstStyle/>
        <a:p>
          <a:endParaRPr lang="en-US"/>
        </a:p>
      </dgm:t>
    </dgm:pt>
    <dgm:pt modelId="{4D2E6A71-1208-6048-B1CA-D9E3B6513F04}" type="sibTrans" cxnId="{8149F6E8-DFF0-7244-B43B-4AC400A548FC}">
      <dgm:prSet/>
      <dgm:spPr/>
      <dgm:t>
        <a:bodyPr/>
        <a:lstStyle/>
        <a:p>
          <a:endParaRPr lang="en-US"/>
        </a:p>
      </dgm:t>
    </dgm:pt>
    <dgm:pt modelId="{A09A9D42-1D42-0D4F-8EB5-DD47701CAAB2}">
      <dgm:prSet/>
      <dgm:spPr/>
      <dgm:t>
        <a:bodyPr/>
        <a:lstStyle/>
        <a:p>
          <a:r>
            <a:rPr lang="en-US" b="1"/>
            <a:t>The Timeline</a:t>
          </a:r>
          <a:r>
            <a:rPr lang="en-US"/>
            <a:t>: 5 weeks from crisis to institutional innovation</a:t>
          </a:r>
        </a:p>
      </dgm:t>
    </dgm:pt>
    <dgm:pt modelId="{5D2CAFF0-4957-9C4E-9ECD-BCDB529F693C}" type="parTrans" cxnId="{1E355705-3CCD-F04C-8726-C0833BD94462}">
      <dgm:prSet/>
      <dgm:spPr/>
      <dgm:t>
        <a:bodyPr/>
        <a:lstStyle/>
        <a:p>
          <a:endParaRPr lang="en-US"/>
        </a:p>
      </dgm:t>
    </dgm:pt>
    <dgm:pt modelId="{47FD4F4F-2699-4A43-923D-188D7F0113E1}" type="sibTrans" cxnId="{1E355705-3CCD-F04C-8726-C0833BD94462}">
      <dgm:prSet/>
      <dgm:spPr/>
      <dgm:t>
        <a:bodyPr/>
        <a:lstStyle/>
        <a:p>
          <a:endParaRPr lang="en-US"/>
        </a:p>
      </dgm:t>
    </dgm:pt>
    <dgm:pt modelId="{3ED805FC-BBF2-2E48-9B3A-7232D9C71C03}" type="pres">
      <dgm:prSet presAssocID="{7D8383BB-3A6A-954F-9451-F6EC1E9E035B}" presName="linear" presStyleCnt="0">
        <dgm:presLayoutVars>
          <dgm:animLvl val="lvl"/>
          <dgm:resizeHandles val="exact"/>
        </dgm:presLayoutVars>
      </dgm:prSet>
      <dgm:spPr/>
    </dgm:pt>
    <dgm:pt modelId="{B0832841-2D43-B14E-92D5-CBDA84F76D69}" type="pres">
      <dgm:prSet presAssocID="{116B9140-F294-6648-9D47-29B73F0C3717}" presName="parentText" presStyleLbl="node1" presStyleIdx="0" presStyleCnt="3" custLinFactNeighborX="441">
        <dgm:presLayoutVars>
          <dgm:chMax val="0"/>
          <dgm:bulletEnabled val="1"/>
        </dgm:presLayoutVars>
      </dgm:prSet>
      <dgm:spPr/>
    </dgm:pt>
    <dgm:pt modelId="{7EAA6499-E4E5-BB47-AE17-EC0A957F1DD5}" type="pres">
      <dgm:prSet presAssocID="{FFDFA22A-FDDB-554D-A3C2-A132D1C2EFB7}" presName="spacer" presStyleCnt="0"/>
      <dgm:spPr/>
    </dgm:pt>
    <dgm:pt modelId="{402A7DCB-E126-EA42-A705-4C491922C1C3}" type="pres">
      <dgm:prSet presAssocID="{5AB0E5D8-0CD4-2546-90AF-CA97AB57F1A2}" presName="parentText" presStyleLbl="node1" presStyleIdx="1" presStyleCnt="3">
        <dgm:presLayoutVars>
          <dgm:chMax val="0"/>
          <dgm:bulletEnabled val="1"/>
        </dgm:presLayoutVars>
      </dgm:prSet>
      <dgm:spPr/>
    </dgm:pt>
    <dgm:pt modelId="{65CE1ACE-9E8A-244A-B83D-69126EA666BA}" type="pres">
      <dgm:prSet presAssocID="{4D2E6A71-1208-6048-B1CA-D9E3B6513F04}" presName="spacer" presStyleCnt="0"/>
      <dgm:spPr/>
    </dgm:pt>
    <dgm:pt modelId="{746D78BD-BE77-D842-BFB4-2E5F865142CD}" type="pres">
      <dgm:prSet presAssocID="{A09A9D42-1D42-0D4F-8EB5-DD47701CAAB2}" presName="parentText" presStyleLbl="node1" presStyleIdx="2" presStyleCnt="3" custScaleY="56642" custLinFactNeighborX="-441">
        <dgm:presLayoutVars>
          <dgm:chMax val="0"/>
          <dgm:bulletEnabled val="1"/>
        </dgm:presLayoutVars>
      </dgm:prSet>
      <dgm:spPr/>
    </dgm:pt>
  </dgm:ptLst>
  <dgm:cxnLst>
    <dgm:cxn modelId="{1E355705-3CCD-F04C-8726-C0833BD94462}" srcId="{7D8383BB-3A6A-954F-9451-F6EC1E9E035B}" destId="{A09A9D42-1D42-0D4F-8EB5-DD47701CAAB2}" srcOrd="2" destOrd="0" parTransId="{5D2CAFF0-4957-9C4E-9ECD-BCDB529F693C}" sibTransId="{47FD4F4F-2699-4A43-923D-188D7F0113E1}"/>
    <dgm:cxn modelId="{E98B1A1D-46DF-3E40-84A6-AFA4D41A3CB1}" srcId="{7D8383BB-3A6A-954F-9451-F6EC1E9E035B}" destId="{116B9140-F294-6648-9D47-29B73F0C3717}" srcOrd="0" destOrd="0" parTransId="{A2DC3E50-4BCB-364D-8127-2C90F41AE8B8}" sibTransId="{FFDFA22A-FDDB-554D-A3C2-A132D1C2EFB7}"/>
    <dgm:cxn modelId="{2D592235-9C0D-1D40-A4E1-32B5832D8CFD}" type="presOf" srcId="{5AB0E5D8-0CD4-2546-90AF-CA97AB57F1A2}" destId="{402A7DCB-E126-EA42-A705-4C491922C1C3}" srcOrd="0" destOrd="0" presId="urn:microsoft.com/office/officeart/2005/8/layout/vList2"/>
    <dgm:cxn modelId="{8AEAF257-1B25-354A-90B3-8FEE741A37E6}" type="presOf" srcId="{A09A9D42-1D42-0D4F-8EB5-DD47701CAAB2}" destId="{746D78BD-BE77-D842-BFB4-2E5F865142CD}" srcOrd="0" destOrd="0" presId="urn:microsoft.com/office/officeart/2005/8/layout/vList2"/>
    <dgm:cxn modelId="{0B4CE093-5352-3E4B-8945-A806EFA1AA28}" type="presOf" srcId="{116B9140-F294-6648-9D47-29B73F0C3717}" destId="{B0832841-2D43-B14E-92D5-CBDA84F76D69}" srcOrd="0" destOrd="0" presId="urn:microsoft.com/office/officeart/2005/8/layout/vList2"/>
    <dgm:cxn modelId="{BB2F51A5-E172-DC47-9ED1-F9A83CCFD59C}" type="presOf" srcId="{7D8383BB-3A6A-954F-9451-F6EC1E9E035B}" destId="{3ED805FC-BBF2-2E48-9B3A-7232D9C71C03}" srcOrd="0" destOrd="0" presId="urn:microsoft.com/office/officeart/2005/8/layout/vList2"/>
    <dgm:cxn modelId="{8149F6E8-DFF0-7244-B43B-4AC400A548FC}" srcId="{7D8383BB-3A6A-954F-9451-F6EC1E9E035B}" destId="{5AB0E5D8-0CD4-2546-90AF-CA97AB57F1A2}" srcOrd="1" destOrd="0" parTransId="{6C1AAB61-3A47-2F42-9B9D-E2C10E6C8147}" sibTransId="{4D2E6A71-1208-6048-B1CA-D9E3B6513F04}"/>
    <dgm:cxn modelId="{1853354E-B391-224E-85DE-4AE827919AEA}" type="presParOf" srcId="{3ED805FC-BBF2-2E48-9B3A-7232D9C71C03}" destId="{B0832841-2D43-B14E-92D5-CBDA84F76D69}" srcOrd="0" destOrd="0" presId="urn:microsoft.com/office/officeart/2005/8/layout/vList2"/>
    <dgm:cxn modelId="{AA0F5253-D3CE-8640-BD58-DC9545FEFC5A}" type="presParOf" srcId="{3ED805FC-BBF2-2E48-9B3A-7232D9C71C03}" destId="{7EAA6499-E4E5-BB47-AE17-EC0A957F1DD5}" srcOrd="1" destOrd="0" presId="urn:microsoft.com/office/officeart/2005/8/layout/vList2"/>
    <dgm:cxn modelId="{12568452-E2B3-E749-89A2-C649E23F7820}" type="presParOf" srcId="{3ED805FC-BBF2-2E48-9B3A-7232D9C71C03}" destId="{402A7DCB-E126-EA42-A705-4C491922C1C3}" srcOrd="2" destOrd="0" presId="urn:microsoft.com/office/officeart/2005/8/layout/vList2"/>
    <dgm:cxn modelId="{723040ED-FE21-4D47-A3D1-21A3C23EFB49}" type="presParOf" srcId="{3ED805FC-BBF2-2E48-9B3A-7232D9C71C03}" destId="{65CE1ACE-9E8A-244A-B83D-69126EA666BA}" srcOrd="3" destOrd="0" presId="urn:microsoft.com/office/officeart/2005/8/layout/vList2"/>
    <dgm:cxn modelId="{8DBBE687-1DB5-744A-B502-91AB1952171F}" type="presParOf" srcId="{3ED805FC-BBF2-2E48-9B3A-7232D9C71C03}" destId="{746D78BD-BE77-D842-BFB4-2E5F865142CD}"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B13A9D9-9F60-934E-AB42-FD06D5E5B606}"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7602AAF6-9F5A-4440-8954-4B38920E3E82}">
      <dgm:prSet/>
      <dgm:spPr/>
      <dgm:t>
        <a:bodyPr/>
        <a:lstStyle/>
        <a:p>
          <a:r>
            <a:rPr lang="en-US" b="1"/>
            <a:t>FTIC Dashboard</a:t>
          </a:r>
          <a:r>
            <a:rPr lang="en-US"/>
            <a:t>: Building relationships from scratch → measurable collaborative success</a:t>
          </a:r>
        </a:p>
      </dgm:t>
    </dgm:pt>
    <dgm:pt modelId="{A5446CE7-A2C1-A64D-A1D1-D53489209460}" type="parTrans" cxnId="{46610CD7-C7CB-FC4C-9C0A-E10E5CFF079C}">
      <dgm:prSet/>
      <dgm:spPr/>
      <dgm:t>
        <a:bodyPr/>
        <a:lstStyle/>
        <a:p>
          <a:endParaRPr lang="en-US"/>
        </a:p>
      </dgm:t>
    </dgm:pt>
    <dgm:pt modelId="{BA7599B7-E0CF-9D45-80C9-7CC6F0DA0A35}" type="sibTrans" cxnId="{46610CD7-C7CB-FC4C-9C0A-E10E5CFF079C}">
      <dgm:prSet/>
      <dgm:spPr/>
      <dgm:t>
        <a:bodyPr/>
        <a:lstStyle/>
        <a:p>
          <a:endParaRPr lang="en-US"/>
        </a:p>
      </dgm:t>
    </dgm:pt>
    <dgm:pt modelId="{91E7F921-6038-A947-ABD8-31C57C4743D0}">
      <dgm:prSet/>
      <dgm:spPr>
        <a:solidFill>
          <a:schemeClr val="accent1"/>
        </a:solidFill>
      </dgm:spPr>
      <dgm:t>
        <a:bodyPr/>
        <a:lstStyle/>
        <a:p>
          <a:r>
            <a:rPr lang="en-US" b="1"/>
            <a:t>Coursedog Catalog</a:t>
          </a:r>
          <a:r>
            <a:rPr lang="en-US"/>
            <a:t>: Crucial conversations under pressure → trust that enables breakthrough innovation</a:t>
          </a:r>
        </a:p>
      </dgm:t>
    </dgm:pt>
    <dgm:pt modelId="{6D32DCAD-967E-9B49-AE35-C9799FF5F95E}" type="parTrans" cxnId="{D48C53BE-2832-BA44-92A9-9AD98E6AC182}">
      <dgm:prSet/>
      <dgm:spPr/>
      <dgm:t>
        <a:bodyPr/>
        <a:lstStyle/>
        <a:p>
          <a:endParaRPr lang="en-US"/>
        </a:p>
      </dgm:t>
    </dgm:pt>
    <dgm:pt modelId="{CC8AD4F3-66CE-4946-8DDA-55685EB221C7}" type="sibTrans" cxnId="{D48C53BE-2832-BA44-92A9-9AD98E6AC182}">
      <dgm:prSet/>
      <dgm:spPr/>
      <dgm:t>
        <a:bodyPr/>
        <a:lstStyle/>
        <a:p>
          <a:endParaRPr lang="en-US"/>
        </a:p>
      </dgm:t>
    </dgm:pt>
    <dgm:pt modelId="{1693F913-AE78-4642-85F6-0CA041D8D4FD}" type="pres">
      <dgm:prSet presAssocID="{CB13A9D9-9F60-934E-AB42-FD06D5E5B606}" presName="linear" presStyleCnt="0">
        <dgm:presLayoutVars>
          <dgm:animLvl val="lvl"/>
          <dgm:resizeHandles val="exact"/>
        </dgm:presLayoutVars>
      </dgm:prSet>
      <dgm:spPr/>
    </dgm:pt>
    <dgm:pt modelId="{EA0F2222-B8DD-4746-BEAC-604C1319D94A}" type="pres">
      <dgm:prSet presAssocID="{7602AAF6-9F5A-4440-8954-4B38920E3E82}" presName="parentText" presStyleLbl="node1" presStyleIdx="0" presStyleCnt="2" custLinFactNeighborY="-47536">
        <dgm:presLayoutVars>
          <dgm:chMax val="0"/>
          <dgm:bulletEnabled val="1"/>
        </dgm:presLayoutVars>
      </dgm:prSet>
      <dgm:spPr/>
    </dgm:pt>
    <dgm:pt modelId="{1C3A11BC-CADF-6B42-BA58-2154051D99F9}" type="pres">
      <dgm:prSet presAssocID="{BA7599B7-E0CF-9D45-80C9-7CC6F0DA0A35}" presName="spacer" presStyleCnt="0"/>
      <dgm:spPr/>
    </dgm:pt>
    <dgm:pt modelId="{D36E38A2-D361-FC4C-9B23-4604B0759BB3}" type="pres">
      <dgm:prSet presAssocID="{91E7F921-6038-A947-ABD8-31C57C4743D0}" presName="parentText" presStyleLbl="node1" presStyleIdx="1" presStyleCnt="2">
        <dgm:presLayoutVars>
          <dgm:chMax val="0"/>
          <dgm:bulletEnabled val="1"/>
        </dgm:presLayoutVars>
      </dgm:prSet>
      <dgm:spPr/>
    </dgm:pt>
  </dgm:ptLst>
  <dgm:cxnLst>
    <dgm:cxn modelId="{F03DB51E-141B-2A4A-A330-87452EA49B6C}" type="presOf" srcId="{CB13A9D9-9F60-934E-AB42-FD06D5E5B606}" destId="{1693F913-AE78-4642-85F6-0CA041D8D4FD}" srcOrd="0" destOrd="0" presId="urn:microsoft.com/office/officeart/2005/8/layout/vList2"/>
    <dgm:cxn modelId="{21CE5974-6DBB-F343-AEA9-2C34C775F2AF}" type="presOf" srcId="{7602AAF6-9F5A-4440-8954-4B38920E3E82}" destId="{EA0F2222-B8DD-4746-BEAC-604C1319D94A}" srcOrd="0" destOrd="0" presId="urn:microsoft.com/office/officeart/2005/8/layout/vList2"/>
    <dgm:cxn modelId="{C59007B2-60A5-554F-BEF3-CBDC5EB65394}" type="presOf" srcId="{91E7F921-6038-A947-ABD8-31C57C4743D0}" destId="{D36E38A2-D361-FC4C-9B23-4604B0759BB3}" srcOrd="0" destOrd="0" presId="urn:microsoft.com/office/officeart/2005/8/layout/vList2"/>
    <dgm:cxn modelId="{D48C53BE-2832-BA44-92A9-9AD98E6AC182}" srcId="{CB13A9D9-9F60-934E-AB42-FD06D5E5B606}" destId="{91E7F921-6038-A947-ABD8-31C57C4743D0}" srcOrd="1" destOrd="0" parTransId="{6D32DCAD-967E-9B49-AE35-C9799FF5F95E}" sibTransId="{CC8AD4F3-66CE-4946-8DDA-55685EB221C7}"/>
    <dgm:cxn modelId="{46610CD7-C7CB-FC4C-9C0A-E10E5CFF079C}" srcId="{CB13A9D9-9F60-934E-AB42-FD06D5E5B606}" destId="{7602AAF6-9F5A-4440-8954-4B38920E3E82}" srcOrd="0" destOrd="0" parTransId="{A5446CE7-A2C1-A64D-A1D1-D53489209460}" sibTransId="{BA7599B7-E0CF-9D45-80C9-7CC6F0DA0A35}"/>
    <dgm:cxn modelId="{0B1DA9E8-DE1F-7447-923A-CF8F7B3826CC}" type="presParOf" srcId="{1693F913-AE78-4642-85F6-0CA041D8D4FD}" destId="{EA0F2222-B8DD-4746-BEAC-604C1319D94A}" srcOrd="0" destOrd="0" presId="urn:microsoft.com/office/officeart/2005/8/layout/vList2"/>
    <dgm:cxn modelId="{FB302BDC-6074-E24A-B282-9189EB260E8F}" type="presParOf" srcId="{1693F913-AE78-4642-85F6-0CA041D8D4FD}" destId="{1C3A11BC-CADF-6B42-BA58-2154051D99F9}" srcOrd="1" destOrd="0" presId="urn:microsoft.com/office/officeart/2005/8/layout/vList2"/>
    <dgm:cxn modelId="{36487CC2-17E4-FD47-BA40-17DE88EBEF0E}" type="presParOf" srcId="{1693F913-AE78-4642-85F6-0CA041D8D4FD}" destId="{D36E38A2-D361-FC4C-9B23-4604B0759BB3}"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18FA082-20DA-8641-93CD-5CAB72750C96}"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CCBC1006-0FDC-A043-BA12-2C2FFD5B190C}">
      <dgm:prSet/>
      <dgm:spPr/>
      <dgm:t>
        <a:bodyPr/>
        <a:lstStyle/>
        <a:p>
          <a:r>
            <a:rPr lang="en-US" b="1" dirty="0"/>
            <a:t>Every successful project</a:t>
          </a:r>
          <a:r>
            <a:rPr lang="en-US" dirty="0"/>
            <a:t> has hinged on honest, transparent, respectful dialogue</a:t>
          </a:r>
        </a:p>
      </dgm:t>
    </dgm:pt>
    <dgm:pt modelId="{709A3895-6836-084B-9C15-3DF7898E31F5}" type="parTrans" cxnId="{8E352731-BC0D-4348-82EE-4A7B49DFAD8D}">
      <dgm:prSet/>
      <dgm:spPr/>
      <dgm:t>
        <a:bodyPr/>
        <a:lstStyle/>
        <a:p>
          <a:endParaRPr lang="en-US"/>
        </a:p>
      </dgm:t>
    </dgm:pt>
    <dgm:pt modelId="{D60F6059-67D6-7D47-85A2-6697C7C39034}" type="sibTrans" cxnId="{8E352731-BC0D-4348-82EE-4A7B49DFAD8D}">
      <dgm:prSet/>
      <dgm:spPr/>
      <dgm:t>
        <a:bodyPr/>
        <a:lstStyle/>
        <a:p>
          <a:endParaRPr lang="en-US"/>
        </a:p>
      </dgm:t>
    </dgm:pt>
    <dgm:pt modelId="{7A177890-B9B3-7846-B1AC-9A9E04314120}" type="pres">
      <dgm:prSet presAssocID="{D18FA082-20DA-8641-93CD-5CAB72750C96}" presName="linear" presStyleCnt="0">
        <dgm:presLayoutVars>
          <dgm:animLvl val="lvl"/>
          <dgm:resizeHandles val="exact"/>
        </dgm:presLayoutVars>
      </dgm:prSet>
      <dgm:spPr/>
    </dgm:pt>
    <dgm:pt modelId="{50E74481-ACBD-394E-872B-DAF46AC3A08C}" type="pres">
      <dgm:prSet presAssocID="{CCBC1006-0FDC-A043-BA12-2C2FFD5B190C}" presName="parentText" presStyleLbl="node1" presStyleIdx="0" presStyleCnt="1" custLinFactNeighborY="18940">
        <dgm:presLayoutVars>
          <dgm:chMax val="0"/>
          <dgm:bulletEnabled val="1"/>
        </dgm:presLayoutVars>
      </dgm:prSet>
      <dgm:spPr/>
    </dgm:pt>
  </dgm:ptLst>
  <dgm:cxnLst>
    <dgm:cxn modelId="{8E352731-BC0D-4348-82EE-4A7B49DFAD8D}" srcId="{D18FA082-20DA-8641-93CD-5CAB72750C96}" destId="{CCBC1006-0FDC-A043-BA12-2C2FFD5B190C}" srcOrd="0" destOrd="0" parTransId="{709A3895-6836-084B-9C15-3DF7898E31F5}" sibTransId="{D60F6059-67D6-7D47-85A2-6697C7C39034}"/>
    <dgm:cxn modelId="{CCC9D390-7FF1-384D-A2C8-C4C9D7B61084}" type="presOf" srcId="{D18FA082-20DA-8641-93CD-5CAB72750C96}" destId="{7A177890-B9B3-7846-B1AC-9A9E04314120}" srcOrd="0" destOrd="0" presId="urn:microsoft.com/office/officeart/2005/8/layout/vList2"/>
    <dgm:cxn modelId="{5C559DBD-3830-A549-BEC8-3840D86EBBBD}" type="presOf" srcId="{CCBC1006-0FDC-A043-BA12-2C2FFD5B190C}" destId="{50E74481-ACBD-394E-872B-DAF46AC3A08C}" srcOrd="0" destOrd="0" presId="urn:microsoft.com/office/officeart/2005/8/layout/vList2"/>
    <dgm:cxn modelId="{6FA64DB3-03CE-6741-9F48-3D09EC3A4AFF}" type="presParOf" srcId="{7A177890-B9B3-7846-B1AC-9A9E04314120}" destId="{50E74481-ACBD-394E-872B-DAF46AC3A08C}"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38A985-8E48-46D9-950C-58E37C22AE2E}" type="doc">
      <dgm:prSet loTypeId="urn:microsoft.com/office/officeart/2005/8/layout/radial5" loCatId="" qsTypeId="urn:microsoft.com/office/officeart/2005/8/quickstyle/simple2" qsCatId="simple" csTypeId="urn:microsoft.com/office/officeart/2005/8/colors/colorful3" csCatId="colorful" phldr="1"/>
      <dgm:spPr/>
      <dgm:t>
        <a:bodyPr/>
        <a:lstStyle/>
        <a:p>
          <a:endParaRPr lang="en-US"/>
        </a:p>
      </dgm:t>
    </dgm:pt>
    <dgm:pt modelId="{411FB56D-F800-4596-80A9-828AD8625BC0}">
      <dgm:prSet/>
      <dgm:spPr/>
      <dgm:t>
        <a:bodyPr/>
        <a:lstStyle/>
        <a:p>
          <a:r>
            <a:rPr lang="en-US" b="1" dirty="0">
              <a:latin typeface="+mj-lt"/>
            </a:rPr>
            <a:t>Human Relationships</a:t>
          </a:r>
        </a:p>
      </dgm:t>
    </dgm:pt>
    <dgm:pt modelId="{BC026C81-EF13-4C5E-87C8-97CC84570855}" type="parTrans" cxnId="{93B5C72D-28CA-4FE6-B818-0105243E08DB}">
      <dgm:prSet/>
      <dgm:spPr/>
      <dgm:t>
        <a:bodyPr/>
        <a:lstStyle/>
        <a:p>
          <a:endParaRPr lang="en-US"/>
        </a:p>
      </dgm:t>
    </dgm:pt>
    <dgm:pt modelId="{5E64BA30-47E9-4A71-8925-E6FCF21F1376}" type="sibTrans" cxnId="{93B5C72D-28CA-4FE6-B818-0105243E08DB}">
      <dgm:prSet/>
      <dgm:spPr/>
      <dgm:t>
        <a:bodyPr/>
        <a:lstStyle/>
        <a:p>
          <a:endParaRPr lang="en-US"/>
        </a:p>
      </dgm:t>
    </dgm:pt>
    <dgm:pt modelId="{7D1E21B6-5973-421C-89F6-C005E3A5C0B6}">
      <dgm:prSet/>
      <dgm:spPr/>
      <dgm:t>
        <a:bodyPr/>
        <a:lstStyle/>
        <a:p>
          <a:pPr algn="ctr">
            <a:buNone/>
          </a:pPr>
          <a:r>
            <a:rPr lang="en-US" b="1" dirty="0">
              <a:latin typeface="+mj-lt"/>
            </a:rPr>
            <a:t>Crucial Conversations</a:t>
          </a:r>
        </a:p>
      </dgm:t>
    </dgm:pt>
    <dgm:pt modelId="{3A0CBAB4-499C-4543-B15A-7B3AEEF6D439}" type="parTrans" cxnId="{A9B608FE-94C5-4D64-9F09-4B9705584BD0}">
      <dgm:prSet/>
      <dgm:spPr/>
      <dgm:t>
        <a:bodyPr/>
        <a:lstStyle/>
        <a:p>
          <a:endParaRPr lang="en-US"/>
        </a:p>
      </dgm:t>
    </dgm:pt>
    <dgm:pt modelId="{5FBA97AB-F93A-481B-8E2A-F656DA2E2D6C}" type="sibTrans" cxnId="{A9B608FE-94C5-4D64-9F09-4B9705584BD0}">
      <dgm:prSet/>
      <dgm:spPr/>
      <dgm:t>
        <a:bodyPr/>
        <a:lstStyle/>
        <a:p>
          <a:endParaRPr lang="en-US"/>
        </a:p>
      </dgm:t>
    </dgm:pt>
    <dgm:pt modelId="{A1F38D6F-5E31-1F4E-B03E-A209042B4EB2}">
      <dgm:prSet/>
      <dgm:spPr>
        <a:solidFill>
          <a:schemeClr val="accent1"/>
        </a:solidFill>
      </dgm:spPr>
      <dgm:t>
        <a:bodyPr/>
        <a:lstStyle/>
        <a:p>
          <a:pPr algn="ctr">
            <a:buNone/>
          </a:pPr>
          <a:r>
            <a:rPr lang="en-US" b="1" dirty="0">
              <a:solidFill>
                <a:srgbClr val="FFFFFF"/>
              </a:solidFill>
              <a:latin typeface="+mj-lt"/>
            </a:rPr>
            <a:t>Communities of Practice</a:t>
          </a:r>
        </a:p>
      </dgm:t>
    </dgm:pt>
    <dgm:pt modelId="{6C773CC5-073A-6B4C-81D5-EBCE8FE9B8B3}" type="parTrans" cxnId="{18B31E46-7068-FA4C-AB87-09D63D996943}">
      <dgm:prSet/>
      <dgm:spPr>
        <a:solidFill>
          <a:schemeClr val="accent1"/>
        </a:solidFill>
      </dgm:spPr>
      <dgm:t>
        <a:bodyPr/>
        <a:lstStyle/>
        <a:p>
          <a:endParaRPr lang="en-US"/>
        </a:p>
      </dgm:t>
    </dgm:pt>
    <dgm:pt modelId="{9210F41A-DE94-AE4A-BF53-C2066CA9A147}" type="sibTrans" cxnId="{18B31E46-7068-FA4C-AB87-09D63D996943}">
      <dgm:prSet/>
      <dgm:spPr/>
      <dgm:t>
        <a:bodyPr/>
        <a:lstStyle/>
        <a:p>
          <a:endParaRPr lang="en-US"/>
        </a:p>
      </dgm:t>
    </dgm:pt>
    <dgm:pt modelId="{6EA9D778-E7C6-E74C-BAC1-B11C42FA517D}">
      <dgm:prSet/>
      <dgm:spPr/>
      <dgm:t>
        <a:bodyPr/>
        <a:lstStyle/>
        <a:p>
          <a:pPr algn="ctr">
            <a:buNone/>
          </a:pPr>
          <a:r>
            <a:rPr lang="en-US" dirty="0"/>
            <a:t>navigate difficult moments and create breakthrough</a:t>
          </a:r>
        </a:p>
      </dgm:t>
    </dgm:pt>
    <dgm:pt modelId="{699203B7-E9C6-3946-B0BD-517432065792}" type="parTrans" cxnId="{6A5BD875-B822-3143-BAD5-43E3541C0CB1}">
      <dgm:prSet/>
      <dgm:spPr/>
      <dgm:t>
        <a:bodyPr/>
        <a:lstStyle/>
        <a:p>
          <a:endParaRPr lang="en-US"/>
        </a:p>
      </dgm:t>
    </dgm:pt>
    <dgm:pt modelId="{8E73A9B4-F603-CF4D-8DEC-2CB48FD8E82D}" type="sibTrans" cxnId="{6A5BD875-B822-3143-BAD5-43E3541C0CB1}">
      <dgm:prSet/>
      <dgm:spPr/>
      <dgm:t>
        <a:bodyPr/>
        <a:lstStyle/>
        <a:p>
          <a:endParaRPr lang="en-US"/>
        </a:p>
      </dgm:t>
    </dgm:pt>
    <dgm:pt modelId="{4BA3D9AE-5E63-974B-824B-00195A484CE4}">
      <dgm:prSet/>
      <dgm:spPr/>
      <dgm:t>
        <a:bodyPr/>
        <a:lstStyle/>
        <a:p>
          <a:pPr algn="ctr">
            <a:buNone/>
          </a:pPr>
          <a:r>
            <a:rPr lang="en-US" b="1" dirty="0">
              <a:latin typeface="+mj-lt"/>
            </a:rPr>
            <a:t>Cross-Departmental Partnerships</a:t>
          </a:r>
        </a:p>
      </dgm:t>
    </dgm:pt>
    <dgm:pt modelId="{1FCE6AED-E0A2-C046-9FA4-6B7BE14B3330}" type="parTrans" cxnId="{684D4A9A-C2F6-A84B-A796-847A52B963A1}">
      <dgm:prSet/>
      <dgm:spPr/>
      <dgm:t>
        <a:bodyPr/>
        <a:lstStyle/>
        <a:p>
          <a:endParaRPr lang="en-US"/>
        </a:p>
      </dgm:t>
    </dgm:pt>
    <dgm:pt modelId="{C5427046-26C3-E14D-8EE9-0DDB703802FF}" type="sibTrans" cxnId="{684D4A9A-C2F6-A84B-A796-847A52B963A1}">
      <dgm:prSet/>
      <dgm:spPr/>
      <dgm:t>
        <a:bodyPr/>
        <a:lstStyle/>
        <a:p>
          <a:endParaRPr lang="en-US"/>
        </a:p>
      </dgm:t>
    </dgm:pt>
    <dgm:pt modelId="{457D7004-D840-F049-B3CA-788FFE31CB5E}">
      <dgm:prSet/>
      <dgm:spPr/>
      <dgm:t>
        <a:bodyPr/>
        <a:lstStyle/>
        <a:p>
          <a:pPr algn="ctr">
            <a:buNone/>
          </a:pPr>
          <a:r>
            <a:rPr lang="en-US" dirty="0"/>
            <a:t>solve real problems</a:t>
          </a:r>
        </a:p>
      </dgm:t>
    </dgm:pt>
    <dgm:pt modelId="{117AF6A7-63F0-4A4B-8D0D-613B8CAE703B}" type="parTrans" cxnId="{25724E94-F0A5-8C49-9D7A-4CE495534511}">
      <dgm:prSet/>
      <dgm:spPr/>
      <dgm:t>
        <a:bodyPr/>
        <a:lstStyle/>
        <a:p>
          <a:endParaRPr lang="en-US"/>
        </a:p>
      </dgm:t>
    </dgm:pt>
    <dgm:pt modelId="{01957ED5-6BC1-9444-AD09-A70FBDCF9F96}" type="sibTrans" cxnId="{25724E94-F0A5-8C49-9D7A-4CE495534511}">
      <dgm:prSet/>
      <dgm:spPr/>
      <dgm:t>
        <a:bodyPr/>
        <a:lstStyle/>
        <a:p>
          <a:endParaRPr lang="en-US"/>
        </a:p>
      </dgm:t>
    </dgm:pt>
    <dgm:pt modelId="{45AC6CB7-EAE3-3A4B-B620-C25BBDF2E48D}">
      <dgm:prSet/>
      <dgm:spPr>
        <a:solidFill>
          <a:schemeClr val="accent1"/>
        </a:solidFill>
      </dgm:spPr>
      <dgm:t>
        <a:bodyPr/>
        <a:lstStyle/>
        <a:p>
          <a:pPr algn="ctr">
            <a:buNone/>
          </a:pPr>
          <a:r>
            <a:rPr lang="en-US" b="0" dirty="0">
              <a:solidFill>
                <a:srgbClr val="FFFFFF"/>
              </a:solidFill>
            </a:rPr>
            <a:t>drive continuous improvement</a:t>
          </a:r>
        </a:p>
      </dgm:t>
    </dgm:pt>
    <dgm:pt modelId="{C5339AD5-A831-7542-92CD-71B5092EFA83}" type="sibTrans" cxnId="{CD365356-658F-B74A-B389-5F9B4F7CE5B7}">
      <dgm:prSet/>
      <dgm:spPr/>
      <dgm:t>
        <a:bodyPr/>
        <a:lstStyle/>
        <a:p>
          <a:endParaRPr lang="en-US"/>
        </a:p>
      </dgm:t>
    </dgm:pt>
    <dgm:pt modelId="{9DD98FC9-AA51-4C40-9699-CF55DBF90722}" type="parTrans" cxnId="{CD365356-658F-B74A-B389-5F9B4F7CE5B7}">
      <dgm:prSet/>
      <dgm:spPr/>
      <dgm:t>
        <a:bodyPr/>
        <a:lstStyle/>
        <a:p>
          <a:endParaRPr lang="en-US"/>
        </a:p>
      </dgm:t>
    </dgm:pt>
    <dgm:pt modelId="{588DDB78-3D1D-574E-895B-AE337F92EB71}" type="pres">
      <dgm:prSet presAssocID="{E038A985-8E48-46D9-950C-58E37C22AE2E}" presName="Name0" presStyleCnt="0">
        <dgm:presLayoutVars>
          <dgm:chMax val="1"/>
          <dgm:dir/>
          <dgm:animLvl val="ctr"/>
          <dgm:resizeHandles val="exact"/>
        </dgm:presLayoutVars>
      </dgm:prSet>
      <dgm:spPr/>
    </dgm:pt>
    <dgm:pt modelId="{90A51571-77A2-D348-9020-14E6210641C6}" type="pres">
      <dgm:prSet presAssocID="{411FB56D-F800-4596-80A9-828AD8625BC0}" presName="centerShape" presStyleLbl="node0" presStyleIdx="0" presStyleCnt="1"/>
      <dgm:spPr/>
    </dgm:pt>
    <dgm:pt modelId="{37675040-3180-CA45-A78A-911A8B0F1020}" type="pres">
      <dgm:prSet presAssocID="{1FCE6AED-E0A2-C046-9FA4-6B7BE14B3330}" presName="parTrans" presStyleLbl="sibTrans2D1" presStyleIdx="0" presStyleCnt="3"/>
      <dgm:spPr/>
    </dgm:pt>
    <dgm:pt modelId="{F7D11979-90CC-C044-BCD4-F3D80F7090F7}" type="pres">
      <dgm:prSet presAssocID="{1FCE6AED-E0A2-C046-9FA4-6B7BE14B3330}" presName="connectorText" presStyleLbl="sibTrans2D1" presStyleIdx="0" presStyleCnt="3"/>
      <dgm:spPr/>
    </dgm:pt>
    <dgm:pt modelId="{24206636-7574-EF4B-9CBD-3C05A90ADBA1}" type="pres">
      <dgm:prSet presAssocID="{4BA3D9AE-5E63-974B-824B-00195A484CE4}" presName="node" presStyleLbl="node1" presStyleIdx="0" presStyleCnt="3">
        <dgm:presLayoutVars>
          <dgm:bulletEnabled val="1"/>
        </dgm:presLayoutVars>
      </dgm:prSet>
      <dgm:spPr/>
    </dgm:pt>
    <dgm:pt modelId="{F7BA8E4E-AE33-C84F-8913-914811EE3D01}" type="pres">
      <dgm:prSet presAssocID="{3A0CBAB4-499C-4543-B15A-7B3AEEF6D439}" presName="parTrans" presStyleLbl="sibTrans2D1" presStyleIdx="1" presStyleCnt="3"/>
      <dgm:spPr/>
    </dgm:pt>
    <dgm:pt modelId="{3F0DE624-FCB2-674B-AB66-9CC69D93FC81}" type="pres">
      <dgm:prSet presAssocID="{3A0CBAB4-499C-4543-B15A-7B3AEEF6D439}" presName="connectorText" presStyleLbl="sibTrans2D1" presStyleIdx="1" presStyleCnt="3"/>
      <dgm:spPr/>
    </dgm:pt>
    <dgm:pt modelId="{34591BB4-7942-AF41-B51C-7B8D0C904B0E}" type="pres">
      <dgm:prSet presAssocID="{7D1E21B6-5973-421C-89F6-C005E3A5C0B6}" presName="node" presStyleLbl="node1" presStyleIdx="1" presStyleCnt="3">
        <dgm:presLayoutVars>
          <dgm:bulletEnabled val="1"/>
        </dgm:presLayoutVars>
      </dgm:prSet>
      <dgm:spPr/>
    </dgm:pt>
    <dgm:pt modelId="{A4BFF3C2-84F7-AE4F-97DF-164B0C11FDCC}" type="pres">
      <dgm:prSet presAssocID="{6C773CC5-073A-6B4C-81D5-EBCE8FE9B8B3}" presName="parTrans" presStyleLbl="sibTrans2D1" presStyleIdx="2" presStyleCnt="3"/>
      <dgm:spPr/>
    </dgm:pt>
    <dgm:pt modelId="{D5D18BD5-C5D7-A54D-8B34-7B95D37C8F03}" type="pres">
      <dgm:prSet presAssocID="{6C773CC5-073A-6B4C-81D5-EBCE8FE9B8B3}" presName="connectorText" presStyleLbl="sibTrans2D1" presStyleIdx="2" presStyleCnt="3"/>
      <dgm:spPr/>
    </dgm:pt>
    <dgm:pt modelId="{930B8CDF-B738-2B4C-9CED-50EE48B71250}" type="pres">
      <dgm:prSet presAssocID="{A1F38D6F-5E31-1F4E-B03E-A209042B4EB2}" presName="node" presStyleLbl="node1" presStyleIdx="2" presStyleCnt="3">
        <dgm:presLayoutVars>
          <dgm:bulletEnabled val="1"/>
        </dgm:presLayoutVars>
      </dgm:prSet>
      <dgm:spPr/>
    </dgm:pt>
  </dgm:ptLst>
  <dgm:cxnLst>
    <dgm:cxn modelId="{9E42DF03-A876-EE4F-B3CB-2D649768429E}" type="presOf" srcId="{4BA3D9AE-5E63-974B-824B-00195A484CE4}" destId="{24206636-7574-EF4B-9CBD-3C05A90ADBA1}" srcOrd="0" destOrd="0" presId="urn:microsoft.com/office/officeart/2005/8/layout/radial5"/>
    <dgm:cxn modelId="{4E4E8F21-386E-3C41-98F7-07BE07F859A5}" type="presOf" srcId="{6EA9D778-E7C6-E74C-BAC1-B11C42FA517D}" destId="{34591BB4-7942-AF41-B51C-7B8D0C904B0E}" srcOrd="0" destOrd="1" presId="urn:microsoft.com/office/officeart/2005/8/layout/radial5"/>
    <dgm:cxn modelId="{93B5C72D-28CA-4FE6-B818-0105243E08DB}" srcId="{E038A985-8E48-46D9-950C-58E37C22AE2E}" destId="{411FB56D-F800-4596-80A9-828AD8625BC0}" srcOrd="0" destOrd="0" parTransId="{BC026C81-EF13-4C5E-87C8-97CC84570855}" sibTransId="{5E64BA30-47E9-4A71-8925-E6FCF21F1376}"/>
    <dgm:cxn modelId="{FCE8FA31-6A4E-5740-9700-DE6D4822BC3F}" type="presOf" srcId="{3A0CBAB4-499C-4543-B15A-7B3AEEF6D439}" destId="{F7BA8E4E-AE33-C84F-8913-914811EE3D01}" srcOrd="0" destOrd="0" presId="urn:microsoft.com/office/officeart/2005/8/layout/radial5"/>
    <dgm:cxn modelId="{CF620335-1A6F-774D-BB66-E8272FB0D947}" type="presOf" srcId="{6C773CC5-073A-6B4C-81D5-EBCE8FE9B8B3}" destId="{D5D18BD5-C5D7-A54D-8B34-7B95D37C8F03}" srcOrd="1" destOrd="0" presId="urn:microsoft.com/office/officeart/2005/8/layout/radial5"/>
    <dgm:cxn modelId="{43271743-4806-8443-BFBF-9A435A1F24A2}" type="presOf" srcId="{1FCE6AED-E0A2-C046-9FA4-6B7BE14B3330}" destId="{F7D11979-90CC-C044-BCD4-F3D80F7090F7}" srcOrd="1" destOrd="0" presId="urn:microsoft.com/office/officeart/2005/8/layout/radial5"/>
    <dgm:cxn modelId="{18B31E46-7068-FA4C-AB87-09D63D996943}" srcId="{411FB56D-F800-4596-80A9-828AD8625BC0}" destId="{A1F38D6F-5E31-1F4E-B03E-A209042B4EB2}" srcOrd="2" destOrd="0" parTransId="{6C773CC5-073A-6B4C-81D5-EBCE8FE9B8B3}" sibTransId="{9210F41A-DE94-AE4A-BF53-C2066CA9A147}"/>
    <dgm:cxn modelId="{FCDF2D56-33F9-DB48-AA12-E929028810EF}" type="presOf" srcId="{E038A985-8E48-46D9-950C-58E37C22AE2E}" destId="{588DDB78-3D1D-574E-895B-AE337F92EB71}" srcOrd="0" destOrd="0" presId="urn:microsoft.com/office/officeart/2005/8/layout/radial5"/>
    <dgm:cxn modelId="{CD365356-658F-B74A-B389-5F9B4F7CE5B7}" srcId="{A1F38D6F-5E31-1F4E-B03E-A209042B4EB2}" destId="{45AC6CB7-EAE3-3A4B-B620-C25BBDF2E48D}" srcOrd="0" destOrd="0" parTransId="{9DD98FC9-AA51-4C40-9699-CF55DBF90722}" sibTransId="{C5339AD5-A831-7542-92CD-71B5092EFA83}"/>
    <dgm:cxn modelId="{1A18CA63-0D6A-094C-9C39-0A49A40CF692}" type="presOf" srcId="{6C773CC5-073A-6B4C-81D5-EBCE8FE9B8B3}" destId="{A4BFF3C2-84F7-AE4F-97DF-164B0C11FDCC}" srcOrd="0" destOrd="0" presId="urn:microsoft.com/office/officeart/2005/8/layout/radial5"/>
    <dgm:cxn modelId="{6A5BD875-B822-3143-BAD5-43E3541C0CB1}" srcId="{7D1E21B6-5973-421C-89F6-C005E3A5C0B6}" destId="{6EA9D778-E7C6-E74C-BAC1-B11C42FA517D}" srcOrd="0" destOrd="0" parTransId="{699203B7-E9C6-3946-B0BD-517432065792}" sibTransId="{8E73A9B4-F603-CF4D-8DEC-2CB48FD8E82D}"/>
    <dgm:cxn modelId="{A27AC485-5766-1146-8802-8208B5E0954C}" type="presOf" srcId="{411FB56D-F800-4596-80A9-828AD8625BC0}" destId="{90A51571-77A2-D348-9020-14E6210641C6}" srcOrd="0" destOrd="0" presId="urn:microsoft.com/office/officeart/2005/8/layout/radial5"/>
    <dgm:cxn modelId="{CDF8378D-A38E-3C47-BC90-8BF400B5B3C9}" type="presOf" srcId="{A1F38D6F-5E31-1F4E-B03E-A209042B4EB2}" destId="{930B8CDF-B738-2B4C-9CED-50EE48B71250}" srcOrd="0" destOrd="0" presId="urn:microsoft.com/office/officeart/2005/8/layout/radial5"/>
    <dgm:cxn modelId="{25724E94-F0A5-8C49-9D7A-4CE495534511}" srcId="{4BA3D9AE-5E63-974B-824B-00195A484CE4}" destId="{457D7004-D840-F049-B3CA-788FFE31CB5E}" srcOrd="0" destOrd="0" parTransId="{117AF6A7-63F0-4A4B-8D0D-613B8CAE703B}" sibTransId="{01957ED5-6BC1-9444-AD09-A70FBDCF9F96}"/>
    <dgm:cxn modelId="{684D4A9A-C2F6-A84B-A796-847A52B963A1}" srcId="{411FB56D-F800-4596-80A9-828AD8625BC0}" destId="{4BA3D9AE-5E63-974B-824B-00195A484CE4}" srcOrd="0" destOrd="0" parTransId="{1FCE6AED-E0A2-C046-9FA4-6B7BE14B3330}" sibTransId="{C5427046-26C3-E14D-8EE9-0DDB703802FF}"/>
    <dgm:cxn modelId="{415F95A7-418E-3B4B-B11E-3D031DF7DB6D}" type="presOf" srcId="{7D1E21B6-5973-421C-89F6-C005E3A5C0B6}" destId="{34591BB4-7942-AF41-B51C-7B8D0C904B0E}" srcOrd="0" destOrd="0" presId="urn:microsoft.com/office/officeart/2005/8/layout/radial5"/>
    <dgm:cxn modelId="{E73AEBCC-90B9-0043-B193-F258A3C7D52D}" type="presOf" srcId="{3A0CBAB4-499C-4543-B15A-7B3AEEF6D439}" destId="{3F0DE624-FCB2-674B-AB66-9CC69D93FC81}" srcOrd="1" destOrd="0" presId="urn:microsoft.com/office/officeart/2005/8/layout/radial5"/>
    <dgm:cxn modelId="{A33551D9-FABC-0C42-AFB2-1EAB1CD14E16}" type="presOf" srcId="{45AC6CB7-EAE3-3A4B-B620-C25BBDF2E48D}" destId="{930B8CDF-B738-2B4C-9CED-50EE48B71250}" srcOrd="0" destOrd="1" presId="urn:microsoft.com/office/officeart/2005/8/layout/radial5"/>
    <dgm:cxn modelId="{1F5787F2-A78D-1049-9ED1-451CD9AB6B20}" type="presOf" srcId="{457D7004-D840-F049-B3CA-788FFE31CB5E}" destId="{24206636-7574-EF4B-9CBD-3C05A90ADBA1}" srcOrd="0" destOrd="1" presId="urn:microsoft.com/office/officeart/2005/8/layout/radial5"/>
    <dgm:cxn modelId="{6B7836F3-A52B-0C44-A121-0EB71BCD98F5}" type="presOf" srcId="{1FCE6AED-E0A2-C046-9FA4-6B7BE14B3330}" destId="{37675040-3180-CA45-A78A-911A8B0F1020}" srcOrd="0" destOrd="0" presId="urn:microsoft.com/office/officeart/2005/8/layout/radial5"/>
    <dgm:cxn modelId="{A9B608FE-94C5-4D64-9F09-4B9705584BD0}" srcId="{411FB56D-F800-4596-80A9-828AD8625BC0}" destId="{7D1E21B6-5973-421C-89F6-C005E3A5C0B6}" srcOrd="1" destOrd="0" parTransId="{3A0CBAB4-499C-4543-B15A-7B3AEEF6D439}" sibTransId="{5FBA97AB-F93A-481B-8E2A-F656DA2E2D6C}"/>
    <dgm:cxn modelId="{BA4F02D9-0295-4646-B4BC-2EA1A121BB66}" type="presParOf" srcId="{588DDB78-3D1D-574E-895B-AE337F92EB71}" destId="{90A51571-77A2-D348-9020-14E6210641C6}" srcOrd="0" destOrd="0" presId="urn:microsoft.com/office/officeart/2005/8/layout/radial5"/>
    <dgm:cxn modelId="{FA7BED45-ABCC-D846-A223-B0A0352E68C7}" type="presParOf" srcId="{588DDB78-3D1D-574E-895B-AE337F92EB71}" destId="{37675040-3180-CA45-A78A-911A8B0F1020}" srcOrd="1" destOrd="0" presId="urn:microsoft.com/office/officeart/2005/8/layout/radial5"/>
    <dgm:cxn modelId="{75C88A16-CFE9-A143-B2BA-6D3822361FD0}" type="presParOf" srcId="{37675040-3180-CA45-A78A-911A8B0F1020}" destId="{F7D11979-90CC-C044-BCD4-F3D80F7090F7}" srcOrd="0" destOrd="0" presId="urn:microsoft.com/office/officeart/2005/8/layout/radial5"/>
    <dgm:cxn modelId="{235F5E08-D407-AE44-9D63-84F47B403E1B}" type="presParOf" srcId="{588DDB78-3D1D-574E-895B-AE337F92EB71}" destId="{24206636-7574-EF4B-9CBD-3C05A90ADBA1}" srcOrd="2" destOrd="0" presId="urn:microsoft.com/office/officeart/2005/8/layout/radial5"/>
    <dgm:cxn modelId="{3BE3208B-3885-0D49-AFC9-5A1E69593752}" type="presParOf" srcId="{588DDB78-3D1D-574E-895B-AE337F92EB71}" destId="{F7BA8E4E-AE33-C84F-8913-914811EE3D01}" srcOrd="3" destOrd="0" presId="urn:microsoft.com/office/officeart/2005/8/layout/radial5"/>
    <dgm:cxn modelId="{BBD23078-1A1C-A245-9EAE-D4FE35FC4840}" type="presParOf" srcId="{F7BA8E4E-AE33-C84F-8913-914811EE3D01}" destId="{3F0DE624-FCB2-674B-AB66-9CC69D93FC81}" srcOrd="0" destOrd="0" presId="urn:microsoft.com/office/officeart/2005/8/layout/radial5"/>
    <dgm:cxn modelId="{ED44FE7E-2820-AC41-81A8-5E8762689145}" type="presParOf" srcId="{588DDB78-3D1D-574E-895B-AE337F92EB71}" destId="{34591BB4-7942-AF41-B51C-7B8D0C904B0E}" srcOrd="4" destOrd="0" presId="urn:microsoft.com/office/officeart/2005/8/layout/radial5"/>
    <dgm:cxn modelId="{910AA756-2A55-AD4A-A99F-04AD09EF4DA7}" type="presParOf" srcId="{588DDB78-3D1D-574E-895B-AE337F92EB71}" destId="{A4BFF3C2-84F7-AE4F-97DF-164B0C11FDCC}" srcOrd="5" destOrd="0" presId="urn:microsoft.com/office/officeart/2005/8/layout/radial5"/>
    <dgm:cxn modelId="{6470B64A-FF23-4A41-8823-88238FB3629E}" type="presParOf" srcId="{A4BFF3C2-84F7-AE4F-97DF-164B0C11FDCC}" destId="{D5D18BD5-C5D7-A54D-8B34-7B95D37C8F03}" srcOrd="0" destOrd="0" presId="urn:microsoft.com/office/officeart/2005/8/layout/radial5"/>
    <dgm:cxn modelId="{6A56256B-B72D-4245-8EF3-2ABA9C478566}" type="presParOf" srcId="{588DDB78-3D1D-574E-895B-AE337F92EB71}" destId="{930B8CDF-B738-2B4C-9CED-50EE48B71250}" srcOrd="6"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40608A-0564-D044-A43F-2DF0FFF4EB5E}" type="doc">
      <dgm:prSet loTypeId="urn:microsoft.com/office/officeart/2008/layout/AlternatingPictureBlocks" loCatId="" qsTypeId="urn:microsoft.com/office/officeart/2005/8/quickstyle/simple2" qsCatId="simple" csTypeId="urn:microsoft.com/office/officeart/2005/8/colors/accent1_2" csCatId="accent1" phldr="1"/>
      <dgm:spPr/>
      <dgm:t>
        <a:bodyPr/>
        <a:lstStyle/>
        <a:p>
          <a:endParaRPr lang="en-US"/>
        </a:p>
      </dgm:t>
    </dgm:pt>
    <dgm:pt modelId="{63A1530F-CB72-B245-AE6E-638AF9C2D763}">
      <dgm:prSet/>
      <dgm:spPr/>
      <dgm:t>
        <a:bodyPr/>
        <a:lstStyle/>
        <a:p>
          <a:r>
            <a:rPr lang="en-US" dirty="0"/>
            <a:t>Students navigating multiple </a:t>
          </a:r>
          <a:r>
            <a:rPr lang="en-US" b="1" dirty="0"/>
            <a:t>disconnected systems</a:t>
          </a:r>
        </a:p>
      </dgm:t>
    </dgm:pt>
    <dgm:pt modelId="{1924ECCC-6444-E34C-8446-C7CB730E3DA1}" type="parTrans" cxnId="{732D4C08-6558-454B-9663-672C5E9FC29C}">
      <dgm:prSet/>
      <dgm:spPr/>
      <dgm:t>
        <a:bodyPr/>
        <a:lstStyle/>
        <a:p>
          <a:endParaRPr lang="en-US"/>
        </a:p>
      </dgm:t>
    </dgm:pt>
    <dgm:pt modelId="{9B3E8FA9-1762-D440-9524-C692D55D2A6D}" type="sibTrans" cxnId="{732D4C08-6558-454B-9663-672C5E9FC29C}">
      <dgm:prSet/>
      <dgm:spPr/>
      <dgm:t>
        <a:bodyPr/>
        <a:lstStyle/>
        <a:p>
          <a:endParaRPr lang="en-US"/>
        </a:p>
      </dgm:t>
    </dgm:pt>
    <dgm:pt modelId="{79991C2E-EDAB-1B4D-9437-AC3B8EA0D6C5}">
      <dgm:prSet/>
      <dgm:spPr/>
      <dgm:t>
        <a:bodyPr/>
        <a:lstStyle/>
        <a:p>
          <a:r>
            <a:rPr lang="en-US"/>
            <a:t>Staff fielding repetitive questions about status and requirements</a:t>
          </a:r>
        </a:p>
      </dgm:t>
    </dgm:pt>
    <dgm:pt modelId="{F531E9D0-B2B3-2B46-A562-C47186594CEE}" type="parTrans" cxnId="{44285391-D9D2-8741-8C1E-3729FEC2C56C}">
      <dgm:prSet/>
      <dgm:spPr/>
      <dgm:t>
        <a:bodyPr/>
        <a:lstStyle/>
        <a:p>
          <a:endParaRPr lang="en-US"/>
        </a:p>
      </dgm:t>
    </dgm:pt>
    <dgm:pt modelId="{17DAC0DC-5D3D-7B42-AABF-F269E00A9AA6}" type="sibTrans" cxnId="{44285391-D9D2-8741-8C1E-3729FEC2C56C}">
      <dgm:prSet/>
      <dgm:spPr/>
      <dgm:t>
        <a:bodyPr/>
        <a:lstStyle/>
        <a:p>
          <a:endParaRPr lang="en-US"/>
        </a:p>
      </dgm:t>
    </dgm:pt>
    <dgm:pt modelId="{9991C31A-D2C9-614C-B85B-2E8B2A43C4DC}">
      <dgm:prSet/>
      <dgm:spPr/>
      <dgm:t>
        <a:bodyPr/>
        <a:lstStyle/>
        <a:p>
          <a:r>
            <a:rPr lang="en-US" b="1"/>
            <a:t>Complex business processes </a:t>
          </a:r>
          <a:r>
            <a:rPr lang="en-US"/>
            <a:t>creating "weird mess" situations</a:t>
          </a:r>
        </a:p>
      </dgm:t>
    </dgm:pt>
    <dgm:pt modelId="{D0C9EF56-05A1-CB4A-A2BE-C203F791860F}" type="parTrans" cxnId="{E08A3097-AF58-8C42-8956-5FB19BC4B730}">
      <dgm:prSet/>
      <dgm:spPr/>
      <dgm:t>
        <a:bodyPr/>
        <a:lstStyle/>
        <a:p>
          <a:endParaRPr lang="en-US"/>
        </a:p>
      </dgm:t>
    </dgm:pt>
    <dgm:pt modelId="{05D946A7-EE16-194B-A692-0D51801E775C}" type="sibTrans" cxnId="{E08A3097-AF58-8C42-8956-5FB19BC4B730}">
      <dgm:prSet/>
      <dgm:spPr/>
      <dgm:t>
        <a:bodyPr/>
        <a:lstStyle/>
        <a:p>
          <a:endParaRPr lang="en-US"/>
        </a:p>
      </dgm:t>
    </dgm:pt>
    <dgm:pt modelId="{DD7F571A-F80F-F249-B2A0-8B82BF3B3FE1}">
      <dgm:prSet/>
      <dgm:spPr/>
      <dgm:t>
        <a:bodyPr/>
        <a:lstStyle/>
        <a:p>
          <a:r>
            <a:rPr lang="en-US"/>
            <a:t>Information scattered across different departments</a:t>
          </a:r>
        </a:p>
      </dgm:t>
    </dgm:pt>
    <dgm:pt modelId="{1B903243-8BBD-8F49-B8B8-9ADE758F6C95}" type="parTrans" cxnId="{228B306E-130D-834E-9546-39800C72D7FB}">
      <dgm:prSet/>
      <dgm:spPr/>
      <dgm:t>
        <a:bodyPr/>
        <a:lstStyle/>
        <a:p>
          <a:endParaRPr lang="en-US"/>
        </a:p>
      </dgm:t>
    </dgm:pt>
    <dgm:pt modelId="{0F7F80A3-24C3-824A-B1EE-0A4428AAFCC0}" type="sibTrans" cxnId="{228B306E-130D-834E-9546-39800C72D7FB}">
      <dgm:prSet/>
      <dgm:spPr/>
      <dgm:t>
        <a:bodyPr/>
        <a:lstStyle/>
        <a:p>
          <a:endParaRPr lang="en-US"/>
        </a:p>
      </dgm:t>
    </dgm:pt>
    <dgm:pt modelId="{84201728-A023-5D49-9D45-07A20410F0E2}" type="pres">
      <dgm:prSet presAssocID="{8D40608A-0564-D044-A43F-2DF0FFF4EB5E}" presName="linearFlow" presStyleCnt="0">
        <dgm:presLayoutVars>
          <dgm:dir/>
          <dgm:resizeHandles val="exact"/>
        </dgm:presLayoutVars>
      </dgm:prSet>
      <dgm:spPr/>
    </dgm:pt>
    <dgm:pt modelId="{32160C59-7845-414C-9E31-60DD235C027D}" type="pres">
      <dgm:prSet presAssocID="{63A1530F-CB72-B245-AE6E-638AF9C2D763}" presName="comp" presStyleCnt="0"/>
      <dgm:spPr/>
    </dgm:pt>
    <dgm:pt modelId="{3761894A-AED8-254F-995E-420943040D79}" type="pres">
      <dgm:prSet presAssocID="{63A1530F-CB72-B245-AE6E-638AF9C2D763}" presName="rect2" presStyleLbl="node1" presStyleIdx="0" presStyleCnt="4">
        <dgm:presLayoutVars>
          <dgm:bulletEnabled val="1"/>
        </dgm:presLayoutVars>
      </dgm:prSet>
      <dgm:spPr/>
    </dgm:pt>
    <dgm:pt modelId="{7491D79D-7938-A24B-917E-8ACE6640D2F4}" type="pres">
      <dgm:prSet presAssocID="{63A1530F-CB72-B245-AE6E-638AF9C2D763}" presName="rect1" presStyleLbl="ln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Lost with solid fill"/>
        </a:ext>
      </dgm:extLst>
    </dgm:pt>
    <dgm:pt modelId="{455216CA-04C7-EE48-9E6E-5A6C45C2BC27}" type="pres">
      <dgm:prSet presAssocID="{9B3E8FA9-1762-D440-9524-C692D55D2A6D}" presName="sibTrans" presStyleCnt="0"/>
      <dgm:spPr/>
    </dgm:pt>
    <dgm:pt modelId="{FABE0798-F68F-FB47-B985-A1206530AD37}" type="pres">
      <dgm:prSet presAssocID="{79991C2E-EDAB-1B4D-9437-AC3B8EA0D6C5}" presName="comp" presStyleCnt="0"/>
      <dgm:spPr/>
    </dgm:pt>
    <dgm:pt modelId="{AC65400A-7989-BD4D-910F-84452E184EC1}" type="pres">
      <dgm:prSet presAssocID="{79991C2E-EDAB-1B4D-9437-AC3B8EA0D6C5}" presName="rect2" presStyleLbl="node1" presStyleIdx="1" presStyleCnt="4">
        <dgm:presLayoutVars>
          <dgm:bulletEnabled val="1"/>
        </dgm:presLayoutVars>
      </dgm:prSet>
      <dgm:spPr/>
    </dgm:pt>
    <dgm:pt modelId="{DC9AA2F2-032C-FE42-9B96-D1A6FED08A95}" type="pres">
      <dgm:prSet presAssocID="{79991C2E-EDAB-1B4D-9437-AC3B8EA0D6C5}" presName="rect1" presStyleLbl="ln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Call center with solid fill"/>
        </a:ext>
      </dgm:extLst>
    </dgm:pt>
    <dgm:pt modelId="{FA3AD93C-C03B-8845-85FC-9E0EEC9AC8CF}" type="pres">
      <dgm:prSet presAssocID="{17DAC0DC-5D3D-7B42-AABF-F269E00A9AA6}" presName="sibTrans" presStyleCnt="0"/>
      <dgm:spPr/>
    </dgm:pt>
    <dgm:pt modelId="{235D065A-3897-E142-9AA1-64C0028CD03F}" type="pres">
      <dgm:prSet presAssocID="{9991C31A-D2C9-614C-B85B-2E8B2A43C4DC}" presName="comp" presStyleCnt="0"/>
      <dgm:spPr/>
    </dgm:pt>
    <dgm:pt modelId="{2D78F7FA-CEDC-594F-AA42-26AD2F48932A}" type="pres">
      <dgm:prSet presAssocID="{9991C31A-D2C9-614C-B85B-2E8B2A43C4DC}" presName="rect2" presStyleLbl="node1" presStyleIdx="2" presStyleCnt="4">
        <dgm:presLayoutVars>
          <dgm:bulletEnabled val="1"/>
        </dgm:presLayoutVars>
      </dgm:prSet>
      <dgm:spPr/>
    </dgm:pt>
    <dgm:pt modelId="{3188548A-9C96-F943-BC29-86531CDE997A}" type="pres">
      <dgm:prSet presAssocID="{9991C31A-D2C9-614C-B85B-2E8B2A43C4DC}" presName="rect1" presStyleLbl="ln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Workflow with solid fill"/>
        </a:ext>
      </dgm:extLst>
    </dgm:pt>
    <dgm:pt modelId="{077FEF16-86BE-4F4D-88FF-6C4FBEA94458}" type="pres">
      <dgm:prSet presAssocID="{05D946A7-EE16-194B-A692-0D51801E775C}" presName="sibTrans" presStyleCnt="0"/>
      <dgm:spPr/>
    </dgm:pt>
    <dgm:pt modelId="{379530C1-033C-F344-83F1-50E00B78CFC3}" type="pres">
      <dgm:prSet presAssocID="{DD7F571A-F80F-F249-B2A0-8B82BF3B3FE1}" presName="comp" presStyleCnt="0"/>
      <dgm:spPr/>
    </dgm:pt>
    <dgm:pt modelId="{F39B3ADC-5B59-5541-A401-F345455673E2}" type="pres">
      <dgm:prSet presAssocID="{DD7F571A-F80F-F249-B2A0-8B82BF3B3FE1}" presName="rect2" presStyleLbl="node1" presStyleIdx="3" presStyleCnt="4">
        <dgm:presLayoutVars>
          <dgm:bulletEnabled val="1"/>
        </dgm:presLayoutVars>
      </dgm:prSet>
      <dgm:spPr/>
    </dgm:pt>
    <dgm:pt modelId="{93EC9837-D637-E74F-8D1A-29C50CD94D8A}" type="pres">
      <dgm:prSet presAssocID="{DD7F571A-F80F-F249-B2A0-8B82BF3B3FE1}" presName="rect1" presStyleLbl="ln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Internet Of Things with solid fill"/>
        </a:ext>
      </dgm:extLst>
    </dgm:pt>
  </dgm:ptLst>
  <dgm:cxnLst>
    <dgm:cxn modelId="{732D4C08-6558-454B-9663-672C5E9FC29C}" srcId="{8D40608A-0564-D044-A43F-2DF0FFF4EB5E}" destId="{63A1530F-CB72-B245-AE6E-638AF9C2D763}" srcOrd="0" destOrd="0" parTransId="{1924ECCC-6444-E34C-8446-C7CB730E3DA1}" sibTransId="{9B3E8FA9-1762-D440-9524-C692D55D2A6D}"/>
    <dgm:cxn modelId="{E6FC5148-ECFE-BF48-BB25-33ED8083CFFA}" type="presOf" srcId="{9991C31A-D2C9-614C-B85B-2E8B2A43C4DC}" destId="{2D78F7FA-CEDC-594F-AA42-26AD2F48932A}" srcOrd="0" destOrd="0" presId="urn:microsoft.com/office/officeart/2008/layout/AlternatingPictureBlocks"/>
    <dgm:cxn modelId="{228B306E-130D-834E-9546-39800C72D7FB}" srcId="{8D40608A-0564-D044-A43F-2DF0FFF4EB5E}" destId="{DD7F571A-F80F-F249-B2A0-8B82BF3B3FE1}" srcOrd="3" destOrd="0" parTransId="{1B903243-8BBD-8F49-B8B8-9ADE758F6C95}" sibTransId="{0F7F80A3-24C3-824A-B1EE-0A4428AAFCC0}"/>
    <dgm:cxn modelId="{0CD7FC7A-E778-2C4C-973B-D248396E9D91}" type="presOf" srcId="{63A1530F-CB72-B245-AE6E-638AF9C2D763}" destId="{3761894A-AED8-254F-995E-420943040D79}" srcOrd="0" destOrd="0" presId="urn:microsoft.com/office/officeart/2008/layout/AlternatingPictureBlocks"/>
    <dgm:cxn modelId="{D42C7B86-BD24-7B4B-8894-280FE6802FDE}" type="presOf" srcId="{79991C2E-EDAB-1B4D-9437-AC3B8EA0D6C5}" destId="{AC65400A-7989-BD4D-910F-84452E184EC1}" srcOrd="0" destOrd="0" presId="urn:microsoft.com/office/officeart/2008/layout/AlternatingPictureBlocks"/>
    <dgm:cxn modelId="{2ABA2C87-3514-D646-BB0D-BE724B41EEF2}" type="presOf" srcId="{8D40608A-0564-D044-A43F-2DF0FFF4EB5E}" destId="{84201728-A023-5D49-9D45-07A20410F0E2}" srcOrd="0" destOrd="0" presId="urn:microsoft.com/office/officeart/2008/layout/AlternatingPictureBlocks"/>
    <dgm:cxn modelId="{44285391-D9D2-8741-8C1E-3729FEC2C56C}" srcId="{8D40608A-0564-D044-A43F-2DF0FFF4EB5E}" destId="{79991C2E-EDAB-1B4D-9437-AC3B8EA0D6C5}" srcOrd="1" destOrd="0" parTransId="{F531E9D0-B2B3-2B46-A562-C47186594CEE}" sibTransId="{17DAC0DC-5D3D-7B42-AABF-F269E00A9AA6}"/>
    <dgm:cxn modelId="{E08A3097-AF58-8C42-8956-5FB19BC4B730}" srcId="{8D40608A-0564-D044-A43F-2DF0FFF4EB5E}" destId="{9991C31A-D2C9-614C-B85B-2E8B2A43C4DC}" srcOrd="2" destOrd="0" parTransId="{D0C9EF56-05A1-CB4A-A2BE-C203F791860F}" sibTransId="{05D946A7-EE16-194B-A692-0D51801E775C}"/>
    <dgm:cxn modelId="{11A27098-581C-264C-88CA-198C16E14373}" type="presOf" srcId="{DD7F571A-F80F-F249-B2A0-8B82BF3B3FE1}" destId="{F39B3ADC-5B59-5541-A401-F345455673E2}" srcOrd="0" destOrd="0" presId="urn:microsoft.com/office/officeart/2008/layout/AlternatingPictureBlocks"/>
    <dgm:cxn modelId="{D9C80564-BFBD-9E47-BAC3-C9F85914C20D}" type="presParOf" srcId="{84201728-A023-5D49-9D45-07A20410F0E2}" destId="{32160C59-7845-414C-9E31-60DD235C027D}" srcOrd="0" destOrd="0" presId="urn:microsoft.com/office/officeart/2008/layout/AlternatingPictureBlocks"/>
    <dgm:cxn modelId="{51C4D7F2-A125-7742-B0A3-08367369339D}" type="presParOf" srcId="{32160C59-7845-414C-9E31-60DD235C027D}" destId="{3761894A-AED8-254F-995E-420943040D79}" srcOrd="0" destOrd="0" presId="urn:microsoft.com/office/officeart/2008/layout/AlternatingPictureBlocks"/>
    <dgm:cxn modelId="{DEE6F3AD-810C-254F-A9BD-CFAA8AF909C1}" type="presParOf" srcId="{32160C59-7845-414C-9E31-60DD235C027D}" destId="{7491D79D-7938-A24B-917E-8ACE6640D2F4}" srcOrd="1" destOrd="0" presId="urn:microsoft.com/office/officeart/2008/layout/AlternatingPictureBlocks"/>
    <dgm:cxn modelId="{134B83FD-4D04-3E46-8EB2-8F6F898E2BE7}" type="presParOf" srcId="{84201728-A023-5D49-9D45-07A20410F0E2}" destId="{455216CA-04C7-EE48-9E6E-5A6C45C2BC27}" srcOrd="1" destOrd="0" presId="urn:microsoft.com/office/officeart/2008/layout/AlternatingPictureBlocks"/>
    <dgm:cxn modelId="{06EF8405-2944-6243-9C1C-FE420F4C1270}" type="presParOf" srcId="{84201728-A023-5D49-9D45-07A20410F0E2}" destId="{FABE0798-F68F-FB47-B985-A1206530AD37}" srcOrd="2" destOrd="0" presId="urn:microsoft.com/office/officeart/2008/layout/AlternatingPictureBlocks"/>
    <dgm:cxn modelId="{FDC65839-A24D-7D4B-A6CA-D74D620262D8}" type="presParOf" srcId="{FABE0798-F68F-FB47-B985-A1206530AD37}" destId="{AC65400A-7989-BD4D-910F-84452E184EC1}" srcOrd="0" destOrd="0" presId="urn:microsoft.com/office/officeart/2008/layout/AlternatingPictureBlocks"/>
    <dgm:cxn modelId="{F1A57BD6-09F6-194B-93C1-9BAF5429E462}" type="presParOf" srcId="{FABE0798-F68F-FB47-B985-A1206530AD37}" destId="{DC9AA2F2-032C-FE42-9B96-D1A6FED08A95}" srcOrd="1" destOrd="0" presId="urn:microsoft.com/office/officeart/2008/layout/AlternatingPictureBlocks"/>
    <dgm:cxn modelId="{1080A606-8A5F-E846-8A7E-FD5595E61775}" type="presParOf" srcId="{84201728-A023-5D49-9D45-07A20410F0E2}" destId="{FA3AD93C-C03B-8845-85FC-9E0EEC9AC8CF}" srcOrd="3" destOrd="0" presId="urn:microsoft.com/office/officeart/2008/layout/AlternatingPictureBlocks"/>
    <dgm:cxn modelId="{9ED2668F-AE14-FE47-8915-2461E7F9EE4D}" type="presParOf" srcId="{84201728-A023-5D49-9D45-07A20410F0E2}" destId="{235D065A-3897-E142-9AA1-64C0028CD03F}" srcOrd="4" destOrd="0" presId="urn:microsoft.com/office/officeart/2008/layout/AlternatingPictureBlocks"/>
    <dgm:cxn modelId="{FAA43B8F-3948-7D42-89DD-9FF602239664}" type="presParOf" srcId="{235D065A-3897-E142-9AA1-64C0028CD03F}" destId="{2D78F7FA-CEDC-594F-AA42-26AD2F48932A}" srcOrd="0" destOrd="0" presId="urn:microsoft.com/office/officeart/2008/layout/AlternatingPictureBlocks"/>
    <dgm:cxn modelId="{A883BFEA-6F47-B249-A283-7238651DA067}" type="presParOf" srcId="{235D065A-3897-E142-9AA1-64C0028CD03F}" destId="{3188548A-9C96-F943-BC29-86531CDE997A}" srcOrd="1" destOrd="0" presId="urn:microsoft.com/office/officeart/2008/layout/AlternatingPictureBlocks"/>
    <dgm:cxn modelId="{9C7567BA-D83E-2547-9A51-28FBD13513B3}" type="presParOf" srcId="{84201728-A023-5D49-9D45-07A20410F0E2}" destId="{077FEF16-86BE-4F4D-88FF-6C4FBEA94458}" srcOrd="5" destOrd="0" presId="urn:microsoft.com/office/officeart/2008/layout/AlternatingPictureBlocks"/>
    <dgm:cxn modelId="{8DFF6D11-9C71-CF4F-AB5C-44D6E535E21C}" type="presParOf" srcId="{84201728-A023-5D49-9D45-07A20410F0E2}" destId="{379530C1-033C-F344-83F1-50E00B78CFC3}" srcOrd="6" destOrd="0" presId="urn:microsoft.com/office/officeart/2008/layout/AlternatingPictureBlocks"/>
    <dgm:cxn modelId="{40576173-7A52-9A42-9605-B6BC774DDCEF}" type="presParOf" srcId="{379530C1-033C-F344-83F1-50E00B78CFC3}" destId="{F39B3ADC-5B59-5541-A401-F345455673E2}" srcOrd="0" destOrd="0" presId="urn:microsoft.com/office/officeart/2008/layout/AlternatingPictureBlocks"/>
    <dgm:cxn modelId="{FF3972F9-FCBC-8143-940C-8D8C3D94A7DF}" type="presParOf" srcId="{379530C1-033C-F344-83F1-50E00B78CFC3}" destId="{93EC9837-D637-E74F-8D1A-29C50CD94D8A}"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0A5569-605F-6B4A-919F-48C62B867E81}" type="doc">
      <dgm:prSet loTypeId="urn:microsoft.com/office/officeart/2005/8/layout/chevron2" loCatId="process" qsTypeId="urn:microsoft.com/office/officeart/2005/8/quickstyle/simple2" qsCatId="simple" csTypeId="urn:microsoft.com/office/officeart/2005/8/colors/colorful3" csCatId="colorful" phldr="1"/>
      <dgm:spPr/>
      <dgm:t>
        <a:bodyPr/>
        <a:lstStyle/>
        <a:p>
          <a:endParaRPr lang="en-US"/>
        </a:p>
      </dgm:t>
    </dgm:pt>
    <dgm:pt modelId="{A79CC792-8F39-734B-B526-BC18B5233E59}">
      <dgm:prSet/>
      <dgm:spPr/>
      <dgm:t>
        <a:bodyPr/>
        <a:lstStyle/>
        <a:p>
          <a:r>
            <a:rPr lang="en-US" b="1"/>
            <a:t>The Mission</a:t>
          </a:r>
          <a:endParaRPr lang="en-US"/>
        </a:p>
      </dgm:t>
    </dgm:pt>
    <dgm:pt modelId="{7D45072F-7411-5B4A-85A7-C1A5831D2C0D}" type="parTrans" cxnId="{D6048B34-8B04-8C49-8F30-AB23F75317C0}">
      <dgm:prSet/>
      <dgm:spPr/>
      <dgm:t>
        <a:bodyPr/>
        <a:lstStyle/>
        <a:p>
          <a:endParaRPr lang="en-US"/>
        </a:p>
      </dgm:t>
    </dgm:pt>
    <dgm:pt modelId="{242D9934-9B30-8F4B-A8C8-11CBEEE102DC}" type="sibTrans" cxnId="{D6048B34-8B04-8C49-8F30-AB23F75317C0}">
      <dgm:prSet/>
      <dgm:spPr/>
      <dgm:t>
        <a:bodyPr/>
        <a:lstStyle/>
        <a:p>
          <a:endParaRPr lang="en-US"/>
        </a:p>
      </dgm:t>
    </dgm:pt>
    <dgm:pt modelId="{E19C3E36-883B-E342-B172-DFB059C562EE}">
      <dgm:prSet/>
      <dgm:spPr/>
      <dgm:t>
        <a:bodyPr/>
        <a:lstStyle/>
        <a:p>
          <a:r>
            <a:rPr lang="en-US" b="1"/>
            <a:t>Roger’s Deep-dives</a:t>
          </a:r>
          <a:endParaRPr lang="en-US"/>
        </a:p>
      </dgm:t>
    </dgm:pt>
    <dgm:pt modelId="{9B824C1B-9B76-FC47-9BEC-731FBD6BA558}" type="parTrans" cxnId="{B721F01E-DAE1-4444-9E82-6D06C73FC84E}">
      <dgm:prSet/>
      <dgm:spPr/>
      <dgm:t>
        <a:bodyPr/>
        <a:lstStyle/>
        <a:p>
          <a:endParaRPr lang="en-US"/>
        </a:p>
      </dgm:t>
    </dgm:pt>
    <dgm:pt modelId="{D7F46F99-D23F-CC45-9B3A-466DD226EC38}" type="sibTrans" cxnId="{B721F01E-DAE1-4444-9E82-6D06C73FC84E}">
      <dgm:prSet/>
      <dgm:spPr/>
      <dgm:t>
        <a:bodyPr/>
        <a:lstStyle/>
        <a:p>
          <a:endParaRPr lang="en-US"/>
        </a:p>
      </dgm:t>
    </dgm:pt>
    <dgm:pt modelId="{CD780AAA-A5CA-434A-BB98-70676023E19F}">
      <dgm:prSet/>
      <dgm:spPr/>
      <dgm:t>
        <a:bodyPr/>
        <a:lstStyle/>
        <a:p>
          <a:r>
            <a:rPr lang="en-US" b="1"/>
            <a:t>Becky's Process Maps</a:t>
          </a:r>
          <a:endParaRPr lang="en-US"/>
        </a:p>
      </dgm:t>
    </dgm:pt>
    <dgm:pt modelId="{F747106A-72B4-BB4F-9CFA-5A9B232B77B8}" type="parTrans" cxnId="{2845D1BB-04B4-5048-B91F-0DC5AD985408}">
      <dgm:prSet/>
      <dgm:spPr/>
      <dgm:t>
        <a:bodyPr/>
        <a:lstStyle/>
        <a:p>
          <a:endParaRPr lang="en-US"/>
        </a:p>
      </dgm:t>
    </dgm:pt>
    <dgm:pt modelId="{3B8A7E56-25D0-3A4D-A705-218F9690C307}" type="sibTrans" cxnId="{2845D1BB-04B4-5048-B91F-0DC5AD985408}">
      <dgm:prSet/>
      <dgm:spPr/>
      <dgm:t>
        <a:bodyPr/>
        <a:lstStyle/>
        <a:p>
          <a:endParaRPr lang="en-US"/>
        </a:p>
      </dgm:t>
    </dgm:pt>
    <dgm:pt modelId="{7FC6A764-9B79-C440-BF55-8D08A467B20A}">
      <dgm:prSet/>
      <dgm:spPr>
        <a:solidFill>
          <a:schemeClr val="accent1"/>
        </a:solidFill>
        <a:ln>
          <a:solidFill>
            <a:schemeClr val="accent1"/>
          </a:solidFill>
        </a:ln>
      </dgm:spPr>
      <dgm:t>
        <a:bodyPr/>
        <a:lstStyle/>
        <a:p>
          <a:r>
            <a:rPr lang="en-US" b="1" dirty="0">
              <a:solidFill>
                <a:schemeClr val="tx1"/>
              </a:solidFill>
            </a:rPr>
            <a:t>The Outcome</a:t>
          </a:r>
          <a:endParaRPr lang="en-US" dirty="0">
            <a:solidFill>
              <a:schemeClr val="tx1"/>
            </a:solidFill>
          </a:endParaRPr>
        </a:p>
      </dgm:t>
    </dgm:pt>
    <dgm:pt modelId="{A8FE0FB7-0E85-9249-A417-B204035C88A1}" type="parTrans" cxnId="{2D0A2A32-F81D-0E48-973A-81EDAFEB4165}">
      <dgm:prSet/>
      <dgm:spPr/>
      <dgm:t>
        <a:bodyPr/>
        <a:lstStyle/>
        <a:p>
          <a:endParaRPr lang="en-US"/>
        </a:p>
      </dgm:t>
    </dgm:pt>
    <dgm:pt modelId="{B2F46C08-4309-344D-AD2F-4A6BE4254ECC}" type="sibTrans" cxnId="{2D0A2A32-F81D-0E48-973A-81EDAFEB4165}">
      <dgm:prSet/>
      <dgm:spPr/>
      <dgm:t>
        <a:bodyPr/>
        <a:lstStyle/>
        <a:p>
          <a:endParaRPr lang="en-US"/>
        </a:p>
      </dgm:t>
    </dgm:pt>
    <dgm:pt modelId="{51ACB4ED-8ACB-6B4E-86E2-37844A7AAA5D}">
      <dgm:prSet/>
      <dgm:spPr/>
      <dgm:t>
        <a:bodyPr/>
        <a:lstStyle/>
        <a:p>
          <a:pPr>
            <a:buNone/>
          </a:pPr>
          <a:r>
            <a:rPr lang="en-US"/>
            <a:t>Map every business process affecting FTIC students from admission → enrollment → registration → arrival → 10th day census</a:t>
          </a:r>
        </a:p>
      </dgm:t>
    </dgm:pt>
    <dgm:pt modelId="{C9E6785E-DBE5-9745-BE98-F6896BA47C51}" type="parTrans" cxnId="{79F7C8B6-38CF-6446-B0DB-16F61F4A9C56}">
      <dgm:prSet/>
      <dgm:spPr/>
      <dgm:t>
        <a:bodyPr/>
        <a:lstStyle/>
        <a:p>
          <a:endParaRPr lang="en-US"/>
        </a:p>
      </dgm:t>
    </dgm:pt>
    <dgm:pt modelId="{7347DB79-66B9-1D47-A114-FA09D0BE50EB}" type="sibTrans" cxnId="{79F7C8B6-38CF-6446-B0DB-16F61F4A9C56}">
      <dgm:prSet/>
      <dgm:spPr/>
      <dgm:t>
        <a:bodyPr/>
        <a:lstStyle/>
        <a:p>
          <a:endParaRPr lang="en-US"/>
        </a:p>
      </dgm:t>
    </dgm:pt>
    <dgm:pt modelId="{A345E970-089C-A548-A306-3333C041E2D5}">
      <dgm:prSet/>
      <dgm:spPr/>
      <dgm:t>
        <a:bodyPr/>
        <a:lstStyle/>
        <a:p>
          <a:pPr>
            <a:buNone/>
          </a:pPr>
          <a:r>
            <a:rPr lang="en-US"/>
            <a:t>Asking "what about..." questions until every scenario is covered.</a:t>
          </a:r>
        </a:p>
      </dgm:t>
    </dgm:pt>
    <dgm:pt modelId="{F04DBF77-2301-0141-8DDD-CFE6B620FCAC}" type="parTrans" cxnId="{59226184-27C0-504D-B96C-6F9F0FFF58B3}">
      <dgm:prSet/>
      <dgm:spPr/>
      <dgm:t>
        <a:bodyPr/>
        <a:lstStyle/>
        <a:p>
          <a:endParaRPr lang="en-US"/>
        </a:p>
      </dgm:t>
    </dgm:pt>
    <dgm:pt modelId="{B91E7FB5-C199-8F4C-91B9-AD5C60BB3D22}" type="sibTrans" cxnId="{59226184-27C0-504D-B96C-6F9F0FFF58B3}">
      <dgm:prSet/>
      <dgm:spPr/>
      <dgm:t>
        <a:bodyPr/>
        <a:lstStyle/>
        <a:p>
          <a:endParaRPr lang="en-US"/>
        </a:p>
      </dgm:t>
    </dgm:pt>
    <dgm:pt modelId="{80222853-86D6-8246-BD68-876954080DFD}">
      <dgm:prSet/>
      <dgm:spPr/>
      <dgm:t>
        <a:bodyPr/>
        <a:lstStyle/>
        <a:p>
          <a:pPr>
            <a:buNone/>
          </a:pPr>
          <a:r>
            <a:rPr lang="en-US"/>
            <a:t>Converting complex workflows into visual understanding through collaborative Miro sessions</a:t>
          </a:r>
        </a:p>
      </dgm:t>
    </dgm:pt>
    <dgm:pt modelId="{A2CC7E67-FB77-6C43-846C-E849899A8A44}" type="parTrans" cxnId="{7760AFB6-5A85-4546-9C80-64C94448475A}">
      <dgm:prSet/>
      <dgm:spPr/>
      <dgm:t>
        <a:bodyPr/>
        <a:lstStyle/>
        <a:p>
          <a:endParaRPr lang="en-US"/>
        </a:p>
      </dgm:t>
    </dgm:pt>
    <dgm:pt modelId="{C35D6792-DDB9-2445-B4EF-0C83BF95AA41}" type="sibTrans" cxnId="{7760AFB6-5A85-4546-9C80-64C94448475A}">
      <dgm:prSet/>
      <dgm:spPr/>
      <dgm:t>
        <a:bodyPr/>
        <a:lstStyle/>
        <a:p>
          <a:endParaRPr lang="en-US"/>
        </a:p>
      </dgm:t>
    </dgm:pt>
    <dgm:pt modelId="{F2B46C54-52D2-874D-8902-33F6988F8B2A}">
      <dgm:prSet/>
      <dgm:spPr>
        <a:ln>
          <a:solidFill>
            <a:schemeClr val="accent1"/>
          </a:solidFill>
        </a:ln>
      </dgm:spPr>
      <dgm:t>
        <a:bodyPr/>
        <a:lstStyle/>
        <a:p>
          <a:pPr>
            <a:buNone/>
          </a:pPr>
          <a:r>
            <a:rPr lang="en-US"/>
            <a:t>Campus-wide confidence in task-based interface because everyone understood every edge case</a:t>
          </a:r>
        </a:p>
      </dgm:t>
    </dgm:pt>
    <dgm:pt modelId="{A739BE02-C391-1747-A8FE-065FFF564967}" type="parTrans" cxnId="{288EDA55-82AD-E147-B06B-749029FE7BF1}">
      <dgm:prSet/>
      <dgm:spPr/>
      <dgm:t>
        <a:bodyPr/>
        <a:lstStyle/>
        <a:p>
          <a:endParaRPr lang="en-US"/>
        </a:p>
      </dgm:t>
    </dgm:pt>
    <dgm:pt modelId="{D23DD04F-0032-AB48-9706-9624D7041F9B}" type="sibTrans" cxnId="{288EDA55-82AD-E147-B06B-749029FE7BF1}">
      <dgm:prSet/>
      <dgm:spPr/>
      <dgm:t>
        <a:bodyPr/>
        <a:lstStyle/>
        <a:p>
          <a:endParaRPr lang="en-US"/>
        </a:p>
      </dgm:t>
    </dgm:pt>
    <dgm:pt modelId="{46D5E52E-66F5-B54F-98C9-2D1B5A38FA76}" type="pres">
      <dgm:prSet presAssocID="{700A5569-605F-6B4A-919F-48C62B867E81}" presName="linearFlow" presStyleCnt="0">
        <dgm:presLayoutVars>
          <dgm:dir/>
          <dgm:animLvl val="lvl"/>
          <dgm:resizeHandles val="exact"/>
        </dgm:presLayoutVars>
      </dgm:prSet>
      <dgm:spPr/>
    </dgm:pt>
    <dgm:pt modelId="{929EC128-396F-C741-98D2-827ACA55171B}" type="pres">
      <dgm:prSet presAssocID="{A79CC792-8F39-734B-B526-BC18B5233E59}" presName="composite" presStyleCnt="0"/>
      <dgm:spPr/>
    </dgm:pt>
    <dgm:pt modelId="{E7B4B5DA-2491-B242-8AFF-A3357D0A1973}" type="pres">
      <dgm:prSet presAssocID="{A79CC792-8F39-734B-B526-BC18B5233E59}" presName="parentText" presStyleLbl="alignNode1" presStyleIdx="0" presStyleCnt="4">
        <dgm:presLayoutVars>
          <dgm:chMax val="1"/>
          <dgm:bulletEnabled val="1"/>
        </dgm:presLayoutVars>
      </dgm:prSet>
      <dgm:spPr/>
    </dgm:pt>
    <dgm:pt modelId="{D15C98EF-A3A2-D340-91DC-84934DDE3B1D}" type="pres">
      <dgm:prSet presAssocID="{A79CC792-8F39-734B-B526-BC18B5233E59}" presName="descendantText" presStyleLbl="alignAcc1" presStyleIdx="0" presStyleCnt="4">
        <dgm:presLayoutVars>
          <dgm:bulletEnabled val="1"/>
        </dgm:presLayoutVars>
      </dgm:prSet>
      <dgm:spPr/>
    </dgm:pt>
    <dgm:pt modelId="{1328DE26-5AA2-0745-A171-1DF7482427A3}" type="pres">
      <dgm:prSet presAssocID="{242D9934-9B30-8F4B-A8C8-11CBEEE102DC}" presName="sp" presStyleCnt="0"/>
      <dgm:spPr/>
    </dgm:pt>
    <dgm:pt modelId="{1D39FF2C-7F16-1346-B54D-6EF910E916FE}" type="pres">
      <dgm:prSet presAssocID="{E19C3E36-883B-E342-B172-DFB059C562EE}" presName="composite" presStyleCnt="0"/>
      <dgm:spPr/>
    </dgm:pt>
    <dgm:pt modelId="{089853E5-9F09-4444-913A-56E3500646E1}" type="pres">
      <dgm:prSet presAssocID="{E19C3E36-883B-E342-B172-DFB059C562EE}" presName="parentText" presStyleLbl="alignNode1" presStyleIdx="1" presStyleCnt="4">
        <dgm:presLayoutVars>
          <dgm:chMax val="1"/>
          <dgm:bulletEnabled val="1"/>
        </dgm:presLayoutVars>
      </dgm:prSet>
      <dgm:spPr/>
    </dgm:pt>
    <dgm:pt modelId="{8250D377-2708-9F40-80A2-275DA28A5198}" type="pres">
      <dgm:prSet presAssocID="{E19C3E36-883B-E342-B172-DFB059C562EE}" presName="descendantText" presStyleLbl="alignAcc1" presStyleIdx="1" presStyleCnt="4">
        <dgm:presLayoutVars>
          <dgm:bulletEnabled val="1"/>
        </dgm:presLayoutVars>
      </dgm:prSet>
      <dgm:spPr/>
    </dgm:pt>
    <dgm:pt modelId="{5919B3A0-70B7-144B-BCB1-7CB57196A30F}" type="pres">
      <dgm:prSet presAssocID="{D7F46F99-D23F-CC45-9B3A-466DD226EC38}" presName="sp" presStyleCnt="0"/>
      <dgm:spPr/>
    </dgm:pt>
    <dgm:pt modelId="{755BFFFB-979D-8649-B17F-4C04D2F65C4D}" type="pres">
      <dgm:prSet presAssocID="{CD780AAA-A5CA-434A-BB98-70676023E19F}" presName="composite" presStyleCnt="0"/>
      <dgm:spPr/>
    </dgm:pt>
    <dgm:pt modelId="{BDFDEB9C-4640-D841-BA97-5FC5EDC4A51A}" type="pres">
      <dgm:prSet presAssocID="{CD780AAA-A5CA-434A-BB98-70676023E19F}" presName="parentText" presStyleLbl="alignNode1" presStyleIdx="2" presStyleCnt="4">
        <dgm:presLayoutVars>
          <dgm:chMax val="1"/>
          <dgm:bulletEnabled val="1"/>
        </dgm:presLayoutVars>
      </dgm:prSet>
      <dgm:spPr/>
    </dgm:pt>
    <dgm:pt modelId="{A3B7AEFA-4EF3-2240-BE15-12C96ACFD3CD}" type="pres">
      <dgm:prSet presAssocID="{CD780AAA-A5CA-434A-BB98-70676023E19F}" presName="descendantText" presStyleLbl="alignAcc1" presStyleIdx="2" presStyleCnt="4">
        <dgm:presLayoutVars>
          <dgm:bulletEnabled val="1"/>
        </dgm:presLayoutVars>
      </dgm:prSet>
      <dgm:spPr/>
    </dgm:pt>
    <dgm:pt modelId="{EFFD65E7-DABC-644D-9F8F-36353A77C5C5}" type="pres">
      <dgm:prSet presAssocID="{3B8A7E56-25D0-3A4D-A705-218F9690C307}" presName="sp" presStyleCnt="0"/>
      <dgm:spPr/>
    </dgm:pt>
    <dgm:pt modelId="{2D69B6E4-1B64-1B4D-950E-55F03C92B376}" type="pres">
      <dgm:prSet presAssocID="{7FC6A764-9B79-C440-BF55-8D08A467B20A}" presName="composite" presStyleCnt="0"/>
      <dgm:spPr/>
    </dgm:pt>
    <dgm:pt modelId="{8E6B7E4F-6ED6-254A-9197-0CC1CEC37F6E}" type="pres">
      <dgm:prSet presAssocID="{7FC6A764-9B79-C440-BF55-8D08A467B20A}" presName="parentText" presStyleLbl="alignNode1" presStyleIdx="3" presStyleCnt="4">
        <dgm:presLayoutVars>
          <dgm:chMax val="1"/>
          <dgm:bulletEnabled val="1"/>
        </dgm:presLayoutVars>
      </dgm:prSet>
      <dgm:spPr/>
    </dgm:pt>
    <dgm:pt modelId="{A60248C1-0A20-0D4C-8D9E-0545C01FC562}" type="pres">
      <dgm:prSet presAssocID="{7FC6A764-9B79-C440-BF55-8D08A467B20A}" presName="descendantText" presStyleLbl="alignAcc1" presStyleIdx="3" presStyleCnt="4">
        <dgm:presLayoutVars>
          <dgm:bulletEnabled val="1"/>
        </dgm:presLayoutVars>
      </dgm:prSet>
      <dgm:spPr/>
    </dgm:pt>
  </dgm:ptLst>
  <dgm:cxnLst>
    <dgm:cxn modelId="{33D28C0D-3FD1-FB48-B018-A3FA1B568332}" type="presOf" srcId="{E19C3E36-883B-E342-B172-DFB059C562EE}" destId="{089853E5-9F09-4444-913A-56E3500646E1}" srcOrd="0" destOrd="0" presId="urn:microsoft.com/office/officeart/2005/8/layout/chevron2"/>
    <dgm:cxn modelId="{7B98F014-A878-EA48-9E73-A970C1D6DF83}" type="presOf" srcId="{80222853-86D6-8246-BD68-876954080DFD}" destId="{A3B7AEFA-4EF3-2240-BE15-12C96ACFD3CD}" srcOrd="0" destOrd="0" presId="urn:microsoft.com/office/officeart/2005/8/layout/chevron2"/>
    <dgm:cxn modelId="{B721F01E-DAE1-4444-9E82-6D06C73FC84E}" srcId="{700A5569-605F-6B4A-919F-48C62B867E81}" destId="{E19C3E36-883B-E342-B172-DFB059C562EE}" srcOrd="1" destOrd="0" parTransId="{9B824C1B-9B76-FC47-9BEC-731FBD6BA558}" sibTransId="{D7F46F99-D23F-CC45-9B3A-466DD226EC38}"/>
    <dgm:cxn modelId="{0B59FC30-3834-0648-97DD-E0DC930ABC67}" type="presOf" srcId="{CD780AAA-A5CA-434A-BB98-70676023E19F}" destId="{BDFDEB9C-4640-D841-BA97-5FC5EDC4A51A}" srcOrd="0" destOrd="0" presId="urn:microsoft.com/office/officeart/2005/8/layout/chevron2"/>
    <dgm:cxn modelId="{2D0A2A32-F81D-0E48-973A-81EDAFEB4165}" srcId="{700A5569-605F-6B4A-919F-48C62B867E81}" destId="{7FC6A764-9B79-C440-BF55-8D08A467B20A}" srcOrd="3" destOrd="0" parTransId="{A8FE0FB7-0E85-9249-A417-B204035C88A1}" sibTransId="{B2F46C08-4309-344D-AD2F-4A6BE4254ECC}"/>
    <dgm:cxn modelId="{D6048B34-8B04-8C49-8F30-AB23F75317C0}" srcId="{700A5569-605F-6B4A-919F-48C62B867E81}" destId="{A79CC792-8F39-734B-B526-BC18B5233E59}" srcOrd="0" destOrd="0" parTransId="{7D45072F-7411-5B4A-85A7-C1A5831D2C0D}" sibTransId="{242D9934-9B30-8F4B-A8C8-11CBEEE102DC}"/>
    <dgm:cxn modelId="{288EDA55-82AD-E147-B06B-749029FE7BF1}" srcId="{7FC6A764-9B79-C440-BF55-8D08A467B20A}" destId="{F2B46C54-52D2-874D-8902-33F6988F8B2A}" srcOrd="0" destOrd="0" parTransId="{A739BE02-C391-1747-A8FE-065FFF564967}" sibTransId="{D23DD04F-0032-AB48-9706-9624D7041F9B}"/>
    <dgm:cxn modelId="{61E55269-BFEC-6541-962B-FE35CF2056DA}" type="presOf" srcId="{700A5569-605F-6B4A-919F-48C62B867E81}" destId="{46D5E52E-66F5-B54F-98C9-2D1B5A38FA76}" srcOrd="0" destOrd="0" presId="urn:microsoft.com/office/officeart/2005/8/layout/chevron2"/>
    <dgm:cxn modelId="{85890371-9DD9-CF40-A20E-6BC4E154AB77}" type="presOf" srcId="{A345E970-089C-A548-A306-3333C041E2D5}" destId="{8250D377-2708-9F40-80A2-275DA28A5198}" srcOrd="0" destOrd="0" presId="urn:microsoft.com/office/officeart/2005/8/layout/chevron2"/>
    <dgm:cxn modelId="{5F1CF27E-3F96-4B41-8E7B-0EA5605B9D98}" type="presOf" srcId="{A79CC792-8F39-734B-B526-BC18B5233E59}" destId="{E7B4B5DA-2491-B242-8AFF-A3357D0A1973}" srcOrd="0" destOrd="0" presId="urn:microsoft.com/office/officeart/2005/8/layout/chevron2"/>
    <dgm:cxn modelId="{59226184-27C0-504D-B96C-6F9F0FFF58B3}" srcId="{E19C3E36-883B-E342-B172-DFB059C562EE}" destId="{A345E970-089C-A548-A306-3333C041E2D5}" srcOrd="0" destOrd="0" parTransId="{F04DBF77-2301-0141-8DDD-CFE6B620FCAC}" sibTransId="{B91E7FB5-C199-8F4C-91B9-AD5C60BB3D22}"/>
    <dgm:cxn modelId="{7760AFB6-5A85-4546-9C80-64C94448475A}" srcId="{CD780AAA-A5CA-434A-BB98-70676023E19F}" destId="{80222853-86D6-8246-BD68-876954080DFD}" srcOrd="0" destOrd="0" parTransId="{A2CC7E67-FB77-6C43-846C-E849899A8A44}" sibTransId="{C35D6792-DDB9-2445-B4EF-0C83BF95AA41}"/>
    <dgm:cxn modelId="{79F7C8B6-38CF-6446-B0DB-16F61F4A9C56}" srcId="{A79CC792-8F39-734B-B526-BC18B5233E59}" destId="{51ACB4ED-8ACB-6B4E-86E2-37844A7AAA5D}" srcOrd="0" destOrd="0" parTransId="{C9E6785E-DBE5-9745-BE98-F6896BA47C51}" sibTransId="{7347DB79-66B9-1D47-A114-FA09D0BE50EB}"/>
    <dgm:cxn modelId="{2845D1BB-04B4-5048-B91F-0DC5AD985408}" srcId="{700A5569-605F-6B4A-919F-48C62B867E81}" destId="{CD780AAA-A5CA-434A-BB98-70676023E19F}" srcOrd="2" destOrd="0" parTransId="{F747106A-72B4-BB4F-9CFA-5A9B232B77B8}" sibTransId="{3B8A7E56-25D0-3A4D-A705-218F9690C307}"/>
    <dgm:cxn modelId="{5F929DCE-29A0-BB41-875F-2B7760E9D078}" type="presOf" srcId="{7FC6A764-9B79-C440-BF55-8D08A467B20A}" destId="{8E6B7E4F-6ED6-254A-9197-0CC1CEC37F6E}" srcOrd="0" destOrd="0" presId="urn:microsoft.com/office/officeart/2005/8/layout/chevron2"/>
    <dgm:cxn modelId="{BF5981D0-83E7-3E47-A560-2444C0CD6677}" type="presOf" srcId="{F2B46C54-52D2-874D-8902-33F6988F8B2A}" destId="{A60248C1-0A20-0D4C-8D9E-0545C01FC562}" srcOrd="0" destOrd="0" presId="urn:microsoft.com/office/officeart/2005/8/layout/chevron2"/>
    <dgm:cxn modelId="{0B2BCDD6-0E82-E84E-BC46-4781E4F93D79}" type="presOf" srcId="{51ACB4ED-8ACB-6B4E-86E2-37844A7AAA5D}" destId="{D15C98EF-A3A2-D340-91DC-84934DDE3B1D}" srcOrd="0" destOrd="0" presId="urn:microsoft.com/office/officeart/2005/8/layout/chevron2"/>
    <dgm:cxn modelId="{0A0E68E1-A364-6244-AC37-5AFD836E2ED3}" type="presParOf" srcId="{46D5E52E-66F5-B54F-98C9-2D1B5A38FA76}" destId="{929EC128-396F-C741-98D2-827ACA55171B}" srcOrd="0" destOrd="0" presId="urn:microsoft.com/office/officeart/2005/8/layout/chevron2"/>
    <dgm:cxn modelId="{44878F17-2FC7-D141-8B06-3ABA045E9198}" type="presParOf" srcId="{929EC128-396F-C741-98D2-827ACA55171B}" destId="{E7B4B5DA-2491-B242-8AFF-A3357D0A1973}" srcOrd="0" destOrd="0" presId="urn:microsoft.com/office/officeart/2005/8/layout/chevron2"/>
    <dgm:cxn modelId="{F4C82C99-C40A-F348-A8EC-8E975FBF6A7C}" type="presParOf" srcId="{929EC128-396F-C741-98D2-827ACA55171B}" destId="{D15C98EF-A3A2-D340-91DC-84934DDE3B1D}" srcOrd="1" destOrd="0" presId="urn:microsoft.com/office/officeart/2005/8/layout/chevron2"/>
    <dgm:cxn modelId="{98E127B8-C86E-7B49-B7A2-F4ABFBF71929}" type="presParOf" srcId="{46D5E52E-66F5-B54F-98C9-2D1B5A38FA76}" destId="{1328DE26-5AA2-0745-A171-1DF7482427A3}" srcOrd="1" destOrd="0" presId="urn:microsoft.com/office/officeart/2005/8/layout/chevron2"/>
    <dgm:cxn modelId="{8D571337-623A-E949-9268-21CAB5B8FED1}" type="presParOf" srcId="{46D5E52E-66F5-B54F-98C9-2D1B5A38FA76}" destId="{1D39FF2C-7F16-1346-B54D-6EF910E916FE}" srcOrd="2" destOrd="0" presId="urn:microsoft.com/office/officeart/2005/8/layout/chevron2"/>
    <dgm:cxn modelId="{3101A9A8-ADC2-9844-97BD-A9A72084C436}" type="presParOf" srcId="{1D39FF2C-7F16-1346-B54D-6EF910E916FE}" destId="{089853E5-9F09-4444-913A-56E3500646E1}" srcOrd="0" destOrd="0" presId="urn:microsoft.com/office/officeart/2005/8/layout/chevron2"/>
    <dgm:cxn modelId="{98CFF6D9-1675-C144-8750-05F913FFB9B8}" type="presParOf" srcId="{1D39FF2C-7F16-1346-B54D-6EF910E916FE}" destId="{8250D377-2708-9F40-80A2-275DA28A5198}" srcOrd="1" destOrd="0" presId="urn:microsoft.com/office/officeart/2005/8/layout/chevron2"/>
    <dgm:cxn modelId="{B97F8BA3-4616-AF4A-9A3B-2FFABBBDE64E}" type="presParOf" srcId="{46D5E52E-66F5-B54F-98C9-2D1B5A38FA76}" destId="{5919B3A0-70B7-144B-BCB1-7CB57196A30F}" srcOrd="3" destOrd="0" presId="urn:microsoft.com/office/officeart/2005/8/layout/chevron2"/>
    <dgm:cxn modelId="{9F476E18-10DD-2147-AF96-79B6E3F2CA86}" type="presParOf" srcId="{46D5E52E-66F5-B54F-98C9-2D1B5A38FA76}" destId="{755BFFFB-979D-8649-B17F-4C04D2F65C4D}" srcOrd="4" destOrd="0" presId="urn:microsoft.com/office/officeart/2005/8/layout/chevron2"/>
    <dgm:cxn modelId="{FCDFFE42-7A84-9C47-8388-E77E08440466}" type="presParOf" srcId="{755BFFFB-979D-8649-B17F-4C04D2F65C4D}" destId="{BDFDEB9C-4640-D841-BA97-5FC5EDC4A51A}" srcOrd="0" destOrd="0" presId="urn:microsoft.com/office/officeart/2005/8/layout/chevron2"/>
    <dgm:cxn modelId="{BA4C7970-95C1-4B4C-B25E-4FA95D7EBD60}" type="presParOf" srcId="{755BFFFB-979D-8649-B17F-4C04D2F65C4D}" destId="{A3B7AEFA-4EF3-2240-BE15-12C96ACFD3CD}" srcOrd="1" destOrd="0" presId="urn:microsoft.com/office/officeart/2005/8/layout/chevron2"/>
    <dgm:cxn modelId="{9905C72B-B923-DA49-A7CF-BF4E915F9F09}" type="presParOf" srcId="{46D5E52E-66F5-B54F-98C9-2D1B5A38FA76}" destId="{EFFD65E7-DABC-644D-9F8F-36353A77C5C5}" srcOrd="5" destOrd="0" presId="urn:microsoft.com/office/officeart/2005/8/layout/chevron2"/>
    <dgm:cxn modelId="{32AD734D-BF12-774D-B3E9-7027B1530F9F}" type="presParOf" srcId="{46D5E52E-66F5-B54F-98C9-2D1B5A38FA76}" destId="{2D69B6E4-1B64-1B4D-950E-55F03C92B376}" srcOrd="6" destOrd="0" presId="urn:microsoft.com/office/officeart/2005/8/layout/chevron2"/>
    <dgm:cxn modelId="{8C9A8F90-D2DC-E748-8D62-A1B848ACE880}" type="presParOf" srcId="{2D69B6E4-1B64-1B4D-950E-55F03C92B376}" destId="{8E6B7E4F-6ED6-254A-9197-0CC1CEC37F6E}" srcOrd="0" destOrd="0" presId="urn:microsoft.com/office/officeart/2005/8/layout/chevron2"/>
    <dgm:cxn modelId="{83AD0FC6-6051-C547-A575-1E570CE57BDB}" type="presParOf" srcId="{2D69B6E4-1B64-1B4D-950E-55F03C92B376}" destId="{A60248C1-0A20-0D4C-8D9E-0545C01FC562}"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52CC24-A723-2D43-9B30-2C4C79D143A5}" type="doc">
      <dgm:prSet loTypeId="urn:microsoft.com/office/officeart/2005/8/layout/equation1" loCatId="" qsTypeId="urn:microsoft.com/office/officeart/2005/8/quickstyle/simple2" qsCatId="simple" csTypeId="urn:microsoft.com/office/officeart/2005/8/colors/colorful3" csCatId="colorful" phldr="1"/>
      <dgm:spPr/>
      <dgm:t>
        <a:bodyPr/>
        <a:lstStyle/>
        <a:p>
          <a:endParaRPr lang="en-US"/>
        </a:p>
      </dgm:t>
    </dgm:pt>
    <dgm:pt modelId="{9851D6CB-4DAC-E741-BDC0-21563E1F2B38}">
      <dgm:prSet custT="1"/>
      <dgm:spPr/>
      <dgm:t>
        <a:bodyPr/>
        <a:lstStyle/>
        <a:p>
          <a:r>
            <a:rPr lang="en-US" sz="1400" b="1" dirty="0">
              <a:latin typeface="+mj-lt"/>
            </a:rPr>
            <a:t>Deep process understanding</a:t>
          </a:r>
        </a:p>
      </dgm:t>
    </dgm:pt>
    <dgm:pt modelId="{1376A81C-9CAB-1541-BED3-7B704EA28057}" type="parTrans" cxnId="{E328CE26-ED08-FF47-A63C-962511048E62}">
      <dgm:prSet/>
      <dgm:spPr/>
      <dgm:t>
        <a:bodyPr/>
        <a:lstStyle/>
        <a:p>
          <a:endParaRPr lang="en-US" sz="1100"/>
        </a:p>
      </dgm:t>
    </dgm:pt>
    <dgm:pt modelId="{8F92C616-931D-6145-98A5-0974F3EC9CD2}" type="sibTrans" cxnId="{E328CE26-ED08-FF47-A63C-962511048E62}">
      <dgm:prSet custT="1"/>
      <dgm:spPr/>
      <dgm:t>
        <a:bodyPr/>
        <a:lstStyle/>
        <a:p>
          <a:endParaRPr lang="en-US" sz="1100"/>
        </a:p>
      </dgm:t>
    </dgm:pt>
    <dgm:pt modelId="{9BBD42B7-3C31-8242-AA5D-89AE5F70FCEC}">
      <dgm:prSet custT="1"/>
      <dgm:spPr/>
      <dgm:t>
        <a:bodyPr/>
        <a:lstStyle/>
        <a:p>
          <a:r>
            <a:rPr lang="en-US" sz="1400" b="1" dirty="0">
              <a:latin typeface="+mj-lt"/>
            </a:rPr>
            <a:t>collaborative design</a:t>
          </a:r>
        </a:p>
      </dgm:t>
    </dgm:pt>
    <dgm:pt modelId="{02E3FD69-57C1-9A4B-BD66-DF9496FBD439}" type="parTrans" cxnId="{6E32141F-AE0C-864F-BD93-923F2E259E42}">
      <dgm:prSet/>
      <dgm:spPr/>
      <dgm:t>
        <a:bodyPr/>
        <a:lstStyle/>
        <a:p>
          <a:endParaRPr lang="en-US" sz="1100"/>
        </a:p>
      </dgm:t>
    </dgm:pt>
    <dgm:pt modelId="{59505767-B4AB-9449-B37C-E58ACA4CF66C}" type="sibTrans" cxnId="{6E32141F-AE0C-864F-BD93-923F2E259E42}">
      <dgm:prSet custT="1"/>
      <dgm:spPr>
        <a:solidFill>
          <a:schemeClr val="accent1"/>
        </a:solidFill>
      </dgm:spPr>
      <dgm:t>
        <a:bodyPr/>
        <a:lstStyle/>
        <a:p>
          <a:endParaRPr lang="en-US" sz="1100"/>
        </a:p>
      </dgm:t>
    </dgm:pt>
    <dgm:pt modelId="{181888DF-97D5-8247-AABA-22D55B2E2C8A}">
      <dgm:prSet custT="1"/>
      <dgm:spPr>
        <a:solidFill>
          <a:schemeClr val="accent1"/>
        </a:solidFill>
      </dgm:spPr>
      <dgm:t>
        <a:bodyPr/>
        <a:lstStyle/>
        <a:p>
          <a:r>
            <a:rPr lang="en-US" sz="1400" b="1" dirty="0">
              <a:solidFill>
                <a:srgbClr val="FFFFFF"/>
              </a:solidFill>
              <a:latin typeface="+mj-lt"/>
            </a:rPr>
            <a:t>confident implementation</a:t>
          </a:r>
        </a:p>
      </dgm:t>
    </dgm:pt>
    <dgm:pt modelId="{806741B6-F542-3848-B30E-3E212D8DEF5D}" type="parTrans" cxnId="{14E1CA16-5603-324B-9562-F65E7B7D88B6}">
      <dgm:prSet/>
      <dgm:spPr/>
      <dgm:t>
        <a:bodyPr/>
        <a:lstStyle/>
        <a:p>
          <a:endParaRPr lang="en-US" sz="1100"/>
        </a:p>
      </dgm:t>
    </dgm:pt>
    <dgm:pt modelId="{682FA08B-FDA8-DA43-898F-F61EA0549A33}" type="sibTrans" cxnId="{14E1CA16-5603-324B-9562-F65E7B7D88B6}">
      <dgm:prSet/>
      <dgm:spPr/>
      <dgm:t>
        <a:bodyPr/>
        <a:lstStyle/>
        <a:p>
          <a:endParaRPr lang="en-US" sz="1100"/>
        </a:p>
      </dgm:t>
    </dgm:pt>
    <dgm:pt modelId="{7C88A18D-8797-5449-8A89-0F35044281E8}" type="pres">
      <dgm:prSet presAssocID="{5552CC24-A723-2D43-9B30-2C4C79D143A5}" presName="linearFlow" presStyleCnt="0">
        <dgm:presLayoutVars>
          <dgm:dir/>
          <dgm:resizeHandles val="exact"/>
        </dgm:presLayoutVars>
      </dgm:prSet>
      <dgm:spPr/>
    </dgm:pt>
    <dgm:pt modelId="{61B34D62-FA7D-DF48-8551-6171C4A002C8}" type="pres">
      <dgm:prSet presAssocID="{9851D6CB-4DAC-E741-BDC0-21563E1F2B38}" presName="node" presStyleLbl="node1" presStyleIdx="0" presStyleCnt="3" custScaleX="121001" custScaleY="121001">
        <dgm:presLayoutVars>
          <dgm:bulletEnabled val="1"/>
        </dgm:presLayoutVars>
      </dgm:prSet>
      <dgm:spPr>
        <a:prstGeom prst="flowChartAlternateProcess">
          <a:avLst/>
        </a:prstGeom>
      </dgm:spPr>
    </dgm:pt>
    <dgm:pt modelId="{AD29E277-B180-914A-B37E-23C7124517FC}" type="pres">
      <dgm:prSet presAssocID="{8F92C616-931D-6145-98A5-0974F3EC9CD2}" presName="spacerL" presStyleCnt="0"/>
      <dgm:spPr/>
    </dgm:pt>
    <dgm:pt modelId="{A357A82F-200D-354D-961A-4A5D2E7AD552}" type="pres">
      <dgm:prSet presAssocID="{8F92C616-931D-6145-98A5-0974F3EC9CD2}" presName="sibTrans" presStyleLbl="sibTrans2D1" presStyleIdx="0" presStyleCnt="2"/>
      <dgm:spPr/>
    </dgm:pt>
    <dgm:pt modelId="{631C0C47-C3F3-FF4A-9329-E1252B928612}" type="pres">
      <dgm:prSet presAssocID="{8F92C616-931D-6145-98A5-0974F3EC9CD2}" presName="spacerR" presStyleCnt="0"/>
      <dgm:spPr/>
    </dgm:pt>
    <dgm:pt modelId="{56A35E82-EFBA-5449-9E58-628CA7412DB3}" type="pres">
      <dgm:prSet presAssocID="{9BBD42B7-3C31-8242-AA5D-89AE5F70FCEC}" presName="node" presStyleLbl="node1" presStyleIdx="1" presStyleCnt="3" custScaleX="121001" custScaleY="121001">
        <dgm:presLayoutVars>
          <dgm:bulletEnabled val="1"/>
        </dgm:presLayoutVars>
      </dgm:prSet>
      <dgm:spPr>
        <a:prstGeom prst="flowChartAlternateProcess">
          <a:avLst/>
        </a:prstGeom>
      </dgm:spPr>
    </dgm:pt>
    <dgm:pt modelId="{09284F15-07E9-A241-9352-5C1F4CC12665}" type="pres">
      <dgm:prSet presAssocID="{59505767-B4AB-9449-B37C-E58ACA4CF66C}" presName="spacerL" presStyleCnt="0"/>
      <dgm:spPr/>
    </dgm:pt>
    <dgm:pt modelId="{199B9106-A191-C848-A88A-D720C712E423}" type="pres">
      <dgm:prSet presAssocID="{59505767-B4AB-9449-B37C-E58ACA4CF66C}" presName="sibTrans" presStyleLbl="sibTrans2D1" presStyleIdx="1" presStyleCnt="2"/>
      <dgm:spPr/>
    </dgm:pt>
    <dgm:pt modelId="{B12F6AE3-21F0-3441-8B8D-AE0BF051B22E}" type="pres">
      <dgm:prSet presAssocID="{59505767-B4AB-9449-B37C-E58ACA4CF66C}" presName="spacerR" presStyleCnt="0"/>
      <dgm:spPr/>
    </dgm:pt>
    <dgm:pt modelId="{81EABBB3-CA0F-B742-A5A6-495A431D7283}" type="pres">
      <dgm:prSet presAssocID="{181888DF-97D5-8247-AABA-22D55B2E2C8A}" presName="node" presStyleLbl="node1" presStyleIdx="2" presStyleCnt="3" custScaleX="121001" custScaleY="121001">
        <dgm:presLayoutVars>
          <dgm:bulletEnabled val="1"/>
        </dgm:presLayoutVars>
      </dgm:prSet>
      <dgm:spPr>
        <a:prstGeom prst="flowChartAlternateProcess">
          <a:avLst/>
        </a:prstGeom>
      </dgm:spPr>
    </dgm:pt>
  </dgm:ptLst>
  <dgm:cxnLst>
    <dgm:cxn modelId="{25BF7108-8B43-F147-AA6C-CEA36737BFE8}" type="presOf" srcId="{181888DF-97D5-8247-AABA-22D55B2E2C8A}" destId="{81EABBB3-CA0F-B742-A5A6-495A431D7283}" srcOrd="0" destOrd="0" presId="urn:microsoft.com/office/officeart/2005/8/layout/equation1"/>
    <dgm:cxn modelId="{14E1CA16-5603-324B-9562-F65E7B7D88B6}" srcId="{5552CC24-A723-2D43-9B30-2C4C79D143A5}" destId="{181888DF-97D5-8247-AABA-22D55B2E2C8A}" srcOrd="2" destOrd="0" parTransId="{806741B6-F542-3848-B30E-3E212D8DEF5D}" sibTransId="{682FA08B-FDA8-DA43-898F-F61EA0549A33}"/>
    <dgm:cxn modelId="{47434D19-0D37-7343-AD9C-EAD1BB30BD99}" type="presOf" srcId="{9BBD42B7-3C31-8242-AA5D-89AE5F70FCEC}" destId="{56A35E82-EFBA-5449-9E58-628CA7412DB3}" srcOrd="0" destOrd="0" presId="urn:microsoft.com/office/officeart/2005/8/layout/equation1"/>
    <dgm:cxn modelId="{6E32141F-AE0C-864F-BD93-923F2E259E42}" srcId="{5552CC24-A723-2D43-9B30-2C4C79D143A5}" destId="{9BBD42B7-3C31-8242-AA5D-89AE5F70FCEC}" srcOrd="1" destOrd="0" parTransId="{02E3FD69-57C1-9A4B-BD66-DF9496FBD439}" sibTransId="{59505767-B4AB-9449-B37C-E58ACA4CF66C}"/>
    <dgm:cxn modelId="{E328CE26-ED08-FF47-A63C-962511048E62}" srcId="{5552CC24-A723-2D43-9B30-2C4C79D143A5}" destId="{9851D6CB-4DAC-E741-BDC0-21563E1F2B38}" srcOrd="0" destOrd="0" parTransId="{1376A81C-9CAB-1541-BED3-7B704EA28057}" sibTransId="{8F92C616-931D-6145-98A5-0974F3EC9CD2}"/>
    <dgm:cxn modelId="{EDF60D5C-40F3-9648-A7F6-E20270C440C1}" type="presOf" srcId="{9851D6CB-4DAC-E741-BDC0-21563E1F2B38}" destId="{61B34D62-FA7D-DF48-8551-6171C4A002C8}" srcOrd="0" destOrd="0" presId="urn:microsoft.com/office/officeart/2005/8/layout/equation1"/>
    <dgm:cxn modelId="{E7DC7065-0A3A-1A46-B6C2-F2ED01D88A0F}" type="presOf" srcId="{8F92C616-931D-6145-98A5-0974F3EC9CD2}" destId="{A357A82F-200D-354D-961A-4A5D2E7AD552}" srcOrd="0" destOrd="0" presId="urn:microsoft.com/office/officeart/2005/8/layout/equation1"/>
    <dgm:cxn modelId="{983D7BC4-DA52-144F-AE0D-1363DD305760}" type="presOf" srcId="{59505767-B4AB-9449-B37C-E58ACA4CF66C}" destId="{199B9106-A191-C848-A88A-D720C712E423}" srcOrd="0" destOrd="0" presId="urn:microsoft.com/office/officeart/2005/8/layout/equation1"/>
    <dgm:cxn modelId="{178BF4F0-78BD-834A-B8C2-DB21FDECB8FF}" type="presOf" srcId="{5552CC24-A723-2D43-9B30-2C4C79D143A5}" destId="{7C88A18D-8797-5449-8A89-0F35044281E8}" srcOrd="0" destOrd="0" presId="urn:microsoft.com/office/officeart/2005/8/layout/equation1"/>
    <dgm:cxn modelId="{88EB22AE-5FA8-FB4A-9F37-7F6F69A6D129}" type="presParOf" srcId="{7C88A18D-8797-5449-8A89-0F35044281E8}" destId="{61B34D62-FA7D-DF48-8551-6171C4A002C8}" srcOrd="0" destOrd="0" presId="urn:microsoft.com/office/officeart/2005/8/layout/equation1"/>
    <dgm:cxn modelId="{9F68F3C4-F083-F441-A0CB-0AE99167B417}" type="presParOf" srcId="{7C88A18D-8797-5449-8A89-0F35044281E8}" destId="{AD29E277-B180-914A-B37E-23C7124517FC}" srcOrd="1" destOrd="0" presId="urn:microsoft.com/office/officeart/2005/8/layout/equation1"/>
    <dgm:cxn modelId="{631B4877-C6F1-C745-90F3-DF4A029A69D8}" type="presParOf" srcId="{7C88A18D-8797-5449-8A89-0F35044281E8}" destId="{A357A82F-200D-354D-961A-4A5D2E7AD552}" srcOrd="2" destOrd="0" presId="urn:microsoft.com/office/officeart/2005/8/layout/equation1"/>
    <dgm:cxn modelId="{09145668-48C2-E647-8013-6C96A03E19DE}" type="presParOf" srcId="{7C88A18D-8797-5449-8A89-0F35044281E8}" destId="{631C0C47-C3F3-FF4A-9329-E1252B928612}" srcOrd="3" destOrd="0" presId="urn:microsoft.com/office/officeart/2005/8/layout/equation1"/>
    <dgm:cxn modelId="{C40930E0-69D6-0B47-B231-4A9BC31D2B00}" type="presParOf" srcId="{7C88A18D-8797-5449-8A89-0F35044281E8}" destId="{56A35E82-EFBA-5449-9E58-628CA7412DB3}" srcOrd="4" destOrd="0" presId="urn:microsoft.com/office/officeart/2005/8/layout/equation1"/>
    <dgm:cxn modelId="{1F7DA0DB-52C1-E24C-B6E4-177A6BC353B6}" type="presParOf" srcId="{7C88A18D-8797-5449-8A89-0F35044281E8}" destId="{09284F15-07E9-A241-9352-5C1F4CC12665}" srcOrd="5" destOrd="0" presId="urn:microsoft.com/office/officeart/2005/8/layout/equation1"/>
    <dgm:cxn modelId="{377691AF-CE12-1E49-982B-C416115FA82B}" type="presParOf" srcId="{7C88A18D-8797-5449-8A89-0F35044281E8}" destId="{199B9106-A191-C848-A88A-D720C712E423}" srcOrd="6" destOrd="0" presId="urn:microsoft.com/office/officeart/2005/8/layout/equation1"/>
    <dgm:cxn modelId="{81C7F3D1-F149-4346-B43B-D60E1D0184EE}" type="presParOf" srcId="{7C88A18D-8797-5449-8A89-0F35044281E8}" destId="{B12F6AE3-21F0-3441-8B8D-AE0BF051B22E}" srcOrd="7" destOrd="0" presId="urn:microsoft.com/office/officeart/2005/8/layout/equation1"/>
    <dgm:cxn modelId="{546D9AF6-E1CB-964D-86FE-FBDEE7BD2138}" type="presParOf" srcId="{7C88A18D-8797-5449-8A89-0F35044281E8}" destId="{81EABBB3-CA0F-B742-A5A6-495A431D7283}" srcOrd="8"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903B2D-2E17-FE4A-991C-56C8EB9D4CB5}" type="doc">
      <dgm:prSet loTypeId="urn:microsoft.com/office/officeart/2005/8/layout/list1" loCatId="" qsTypeId="urn:microsoft.com/office/officeart/2005/8/quickstyle/simple2" qsCatId="simple" csTypeId="urn:microsoft.com/office/officeart/2005/8/colors/colorful3" csCatId="colorful" phldr="1"/>
      <dgm:spPr/>
      <dgm:t>
        <a:bodyPr/>
        <a:lstStyle/>
        <a:p>
          <a:endParaRPr lang="en-US"/>
        </a:p>
      </dgm:t>
    </dgm:pt>
    <dgm:pt modelId="{22B59A78-3BE7-9E43-963F-FE0B0D82F106}">
      <dgm:prSet phldrT="[Text]"/>
      <dgm:spPr/>
      <dgm:t>
        <a:bodyPr/>
        <a:lstStyle/>
        <a:p>
          <a:pPr>
            <a:buNone/>
          </a:pPr>
          <a:r>
            <a:rPr lang="en-US"/>
            <a:t>50% reduction in manual FTIC meal plan assignments (from ~500 to ~250 students)</a:t>
          </a:r>
        </a:p>
      </dgm:t>
    </dgm:pt>
    <dgm:pt modelId="{C64ABACA-CE37-5847-8791-65404A978691}" type="parTrans" cxnId="{9E3D5283-7197-C549-8F89-5206F9F27C58}">
      <dgm:prSet/>
      <dgm:spPr/>
      <dgm:t>
        <a:bodyPr/>
        <a:lstStyle/>
        <a:p>
          <a:endParaRPr lang="en-US"/>
        </a:p>
      </dgm:t>
    </dgm:pt>
    <dgm:pt modelId="{70D3851F-9599-984B-8900-9BC61503587E}" type="sibTrans" cxnId="{9E3D5283-7197-C549-8F89-5206F9F27C58}">
      <dgm:prSet/>
      <dgm:spPr/>
      <dgm:t>
        <a:bodyPr/>
        <a:lstStyle/>
        <a:p>
          <a:endParaRPr lang="en-US"/>
        </a:p>
      </dgm:t>
    </dgm:pt>
    <dgm:pt modelId="{B66BDBF5-9879-EB42-B6BF-506F61BAEF32}">
      <dgm:prSet phldrT="[Text]" custT="1"/>
      <dgm:spPr/>
      <dgm:t>
        <a:bodyPr/>
        <a:lstStyle/>
        <a:p>
          <a:r>
            <a:rPr lang="en-US" sz="1400" b="1" dirty="0">
              <a:latin typeface="+mj-lt"/>
            </a:rPr>
            <a:t>Student Success</a:t>
          </a:r>
        </a:p>
      </dgm:t>
    </dgm:pt>
    <dgm:pt modelId="{B48C7804-11CF-A84B-82CE-E15618A8E924}" type="parTrans" cxnId="{012CCAAC-EE6F-F040-9312-849393C2937D}">
      <dgm:prSet/>
      <dgm:spPr/>
      <dgm:t>
        <a:bodyPr/>
        <a:lstStyle/>
        <a:p>
          <a:endParaRPr lang="en-US"/>
        </a:p>
      </dgm:t>
    </dgm:pt>
    <dgm:pt modelId="{3E351079-D801-D54E-9CA6-54ACBEB7990B}" type="sibTrans" cxnId="{012CCAAC-EE6F-F040-9312-849393C2937D}">
      <dgm:prSet/>
      <dgm:spPr/>
      <dgm:t>
        <a:bodyPr/>
        <a:lstStyle/>
        <a:p>
          <a:endParaRPr lang="en-US"/>
        </a:p>
      </dgm:t>
    </dgm:pt>
    <dgm:pt modelId="{2E36BC0E-8710-5A47-907D-0B45C73D268F}">
      <dgm:prSet phldrT="[Text]" custT="1"/>
      <dgm:spPr/>
      <dgm:t>
        <a:bodyPr/>
        <a:lstStyle/>
        <a:p>
          <a:r>
            <a:rPr lang="en-US" sz="1400" b="1" dirty="0">
              <a:latin typeface="+mj-lt"/>
            </a:rPr>
            <a:t>Process Efficiency</a:t>
          </a:r>
        </a:p>
      </dgm:t>
    </dgm:pt>
    <dgm:pt modelId="{F4096785-3B1E-094D-A160-85D410C87784}" type="parTrans" cxnId="{69E9C50D-CFF1-0A42-8659-111DC6E175B7}">
      <dgm:prSet/>
      <dgm:spPr/>
      <dgm:t>
        <a:bodyPr/>
        <a:lstStyle/>
        <a:p>
          <a:endParaRPr lang="en-US"/>
        </a:p>
      </dgm:t>
    </dgm:pt>
    <dgm:pt modelId="{ECDD318E-F721-9F49-B469-2A98FE162BFD}" type="sibTrans" cxnId="{69E9C50D-CFF1-0A42-8659-111DC6E175B7}">
      <dgm:prSet/>
      <dgm:spPr/>
      <dgm:t>
        <a:bodyPr/>
        <a:lstStyle/>
        <a:p>
          <a:endParaRPr lang="en-US"/>
        </a:p>
      </dgm:t>
    </dgm:pt>
    <dgm:pt modelId="{845D1737-7463-4843-81D0-47DA5E42D48F}">
      <dgm:prSet phldrT="[Text]"/>
      <dgm:spPr/>
      <dgm:t>
        <a:bodyPr/>
        <a:lstStyle/>
        <a:p>
          <a:pPr>
            <a:buNone/>
          </a:pPr>
          <a:r>
            <a:rPr lang="en-US"/>
            <a:t>FTIC meal plan completion rate significantly outpaced the average for all residential students (86.65% vs. 70%)</a:t>
          </a:r>
        </a:p>
      </dgm:t>
    </dgm:pt>
    <dgm:pt modelId="{37E1E7D7-61E3-F445-9A63-800EBB1BB83F}" type="parTrans" cxnId="{6D67ACB1-3E6C-BF43-AE04-0A71E13370A9}">
      <dgm:prSet/>
      <dgm:spPr/>
      <dgm:t>
        <a:bodyPr/>
        <a:lstStyle/>
        <a:p>
          <a:endParaRPr lang="en-US"/>
        </a:p>
      </dgm:t>
    </dgm:pt>
    <dgm:pt modelId="{51965D8A-3CDC-5C4E-ABDC-93787373E6A3}" type="sibTrans" cxnId="{6D67ACB1-3E6C-BF43-AE04-0A71E13370A9}">
      <dgm:prSet/>
      <dgm:spPr/>
      <dgm:t>
        <a:bodyPr/>
        <a:lstStyle/>
        <a:p>
          <a:endParaRPr lang="en-US"/>
        </a:p>
      </dgm:t>
    </dgm:pt>
    <dgm:pt modelId="{9B7F7071-77D3-074D-9771-8531134C691B}">
      <dgm:prSet phldrT="[Text]" custT="1"/>
      <dgm:spPr/>
      <dgm:t>
        <a:bodyPr/>
        <a:lstStyle/>
        <a:p>
          <a:r>
            <a:rPr lang="en-US" sz="1400" b="1" dirty="0">
              <a:latin typeface="+mj-lt"/>
            </a:rPr>
            <a:t>Engagement Success</a:t>
          </a:r>
        </a:p>
      </dgm:t>
    </dgm:pt>
    <dgm:pt modelId="{777D40BC-328E-6040-9AAD-C78F0E120AE6}" type="parTrans" cxnId="{A297A8FF-F5D9-4547-83F4-AA8174081A34}">
      <dgm:prSet/>
      <dgm:spPr/>
      <dgm:t>
        <a:bodyPr/>
        <a:lstStyle/>
        <a:p>
          <a:endParaRPr lang="en-US"/>
        </a:p>
      </dgm:t>
    </dgm:pt>
    <dgm:pt modelId="{D175268D-D439-3F4B-B43D-55B7293848C2}" type="sibTrans" cxnId="{A297A8FF-F5D9-4547-83F4-AA8174081A34}">
      <dgm:prSet/>
      <dgm:spPr/>
      <dgm:t>
        <a:bodyPr/>
        <a:lstStyle/>
        <a:p>
          <a:endParaRPr lang="en-US"/>
        </a:p>
      </dgm:t>
    </dgm:pt>
    <dgm:pt modelId="{34275A08-294F-0B4B-94E0-55DEAC567434}">
      <dgm:prSet phldrT="[Text]"/>
      <dgm:spPr/>
      <dgm:t>
        <a:bodyPr/>
        <a:lstStyle/>
        <a:p>
          <a:pPr>
            <a:buNone/>
          </a:pPr>
          <a:r>
            <a:rPr lang="en-US"/>
            <a:t>Housing and Dining portal engagement from My/Admissions increased from 20% (2023) to 41-44% (2024-2025)</a:t>
          </a:r>
        </a:p>
      </dgm:t>
    </dgm:pt>
    <dgm:pt modelId="{E7431014-7866-B44A-9BE2-0E9F0A2D86B4}" type="parTrans" cxnId="{4F9ED27E-AD5F-0548-8186-BC541680FE2D}">
      <dgm:prSet/>
      <dgm:spPr/>
      <dgm:t>
        <a:bodyPr/>
        <a:lstStyle/>
        <a:p>
          <a:endParaRPr lang="en-US"/>
        </a:p>
      </dgm:t>
    </dgm:pt>
    <dgm:pt modelId="{E4DD4984-AD3D-5649-A553-D627688C3FD9}" type="sibTrans" cxnId="{4F9ED27E-AD5F-0548-8186-BC541680FE2D}">
      <dgm:prSet/>
      <dgm:spPr/>
      <dgm:t>
        <a:bodyPr/>
        <a:lstStyle/>
        <a:p>
          <a:endParaRPr lang="en-US"/>
        </a:p>
      </dgm:t>
    </dgm:pt>
    <dgm:pt modelId="{EA12FAA3-ADF9-AB48-8E8E-1D4B7C723715}">
      <dgm:prSet phldrT="[Text]" custT="1"/>
      <dgm:spPr>
        <a:solidFill>
          <a:schemeClr val="accent1"/>
        </a:solidFill>
      </dgm:spPr>
      <dgm:t>
        <a:bodyPr/>
        <a:lstStyle/>
        <a:p>
          <a:r>
            <a:rPr lang="en-US" sz="1400" b="1" dirty="0">
              <a:solidFill>
                <a:srgbClr val="FFFFFF"/>
              </a:solidFill>
              <a:latin typeface="+mj-lt"/>
            </a:rPr>
            <a:t>Staff Experience</a:t>
          </a:r>
        </a:p>
      </dgm:t>
    </dgm:pt>
    <dgm:pt modelId="{CAC37426-5494-EF40-AD2C-C43869BA5844}" type="parTrans" cxnId="{B366F778-6EF2-094A-A923-EFBED94CFAA7}">
      <dgm:prSet/>
      <dgm:spPr/>
      <dgm:t>
        <a:bodyPr/>
        <a:lstStyle/>
        <a:p>
          <a:endParaRPr lang="en-US"/>
        </a:p>
      </dgm:t>
    </dgm:pt>
    <dgm:pt modelId="{B5BC1810-519C-B14D-B5B7-C64180856B4B}" type="sibTrans" cxnId="{B366F778-6EF2-094A-A923-EFBED94CFAA7}">
      <dgm:prSet/>
      <dgm:spPr/>
      <dgm:t>
        <a:bodyPr/>
        <a:lstStyle/>
        <a:p>
          <a:endParaRPr lang="en-US"/>
        </a:p>
      </dgm:t>
    </dgm:pt>
    <dgm:pt modelId="{884EBBCF-2601-A447-96E1-ED5172AE0149}">
      <dgm:prSet phldrT="[Text]"/>
      <dgm:spPr>
        <a:ln>
          <a:solidFill>
            <a:schemeClr val="accent1"/>
          </a:solidFill>
        </a:ln>
      </dgm:spPr>
      <dgm:t>
        <a:bodyPr/>
        <a:lstStyle/>
        <a:p>
          <a:pPr>
            <a:buNone/>
          </a:pPr>
          <a:r>
            <a:rPr lang="en-US" dirty="0"/>
            <a:t>"This was one of the smoothest [selection processes] they've had" - Campus partner in Housing</a:t>
          </a:r>
        </a:p>
      </dgm:t>
    </dgm:pt>
    <dgm:pt modelId="{52F50068-0DD4-F141-B710-83DF69F62AA2}" type="parTrans" cxnId="{487A19C1-EE9E-0146-A673-DEBC46B63846}">
      <dgm:prSet/>
      <dgm:spPr/>
      <dgm:t>
        <a:bodyPr/>
        <a:lstStyle/>
        <a:p>
          <a:endParaRPr lang="en-US"/>
        </a:p>
      </dgm:t>
    </dgm:pt>
    <dgm:pt modelId="{7ACCB015-764A-9448-9D93-6ACD3643E02E}" type="sibTrans" cxnId="{487A19C1-EE9E-0146-A673-DEBC46B63846}">
      <dgm:prSet/>
      <dgm:spPr/>
      <dgm:t>
        <a:bodyPr/>
        <a:lstStyle/>
        <a:p>
          <a:endParaRPr lang="en-US"/>
        </a:p>
      </dgm:t>
    </dgm:pt>
    <dgm:pt modelId="{CCEC094A-6AEC-FE4B-A385-A06D6B72DB98}">
      <dgm:prSet custT="1"/>
      <dgm:spPr/>
      <dgm:t>
        <a:bodyPr/>
        <a:lstStyle/>
        <a:p>
          <a:r>
            <a:rPr lang="en-US" sz="1400" b="1" dirty="0">
              <a:latin typeface="+mj-lt"/>
            </a:rPr>
            <a:t>Student Choice</a:t>
          </a:r>
          <a:endParaRPr lang="en-US" sz="1400" b="1" dirty="0"/>
        </a:p>
      </dgm:t>
    </dgm:pt>
    <dgm:pt modelId="{1F309812-68C3-DE4D-86EC-61B46FFE3EF1}" type="parTrans" cxnId="{9EB51A6C-7C6A-9F40-A153-13BA2A853932}">
      <dgm:prSet/>
      <dgm:spPr/>
      <dgm:t>
        <a:bodyPr/>
        <a:lstStyle/>
        <a:p>
          <a:endParaRPr lang="en-US"/>
        </a:p>
      </dgm:t>
    </dgm:pt>
    <dgm:pt modelId="{3A6F8065-DFA8-1246-B5C8-E2454E939D71}" type="sibTrans" cxnId="{9EB51A6C-7C6A-9F40-A153-13BA2A853932}">
      <dgm:prSet/>
      <dgm:spPr/>
      <dgm:t>
        <a:bodyPr/>
        <a:lstStyle/>
        <a:p>
          <a:endParaRPr lang="en-US"/>
        </a:p>
      </dgm:t>
    </dgm:pt>
    <dgm:pt modelId="{AC7565AF-A006-AF4F-A22A-862BE421FF7A}">
      <dgm:prSet/>
      <dgm:spPr/>
      <dgm:t>
        <a:bodyPr/>
        <a:lstStyle/>
        <a:p>
          <a:pPr>
            <a:buNone/>
          </a:pPr>
          <a:r>
            <a:rPr lang="en-US"/>
            <a:t>ASQ data shows My.IllinoisState.edu jumped from #5 to #2 as students' primary information source</a:t>
          </a:r>
        </a:p>
      </dgm:t>
    </dgm:pt>
    <dgm:pt modelId="{4ECC989F-7A58-0748-90FE-769758216010}" type="parTrans" cxnId="{4CFD72E9-1FCC-4641-9283-98523CCF3576}">
      <dgm:prSet/>
      <dgm:spPr/>
      <dgm:t>
        <a:bodyPr/>
        <a:lstStyle/>
        <a:p>
          <a:endParaRPr lang="en-US"/>
        </a:p>
      </dgm:t>
    </dgm:pt>
    <dgm:pt modelId="{D5BA3424-0866-0841-BF16-8E7EF5ABFF93}" type="sibTrans" cxnId="{4CFD72E9-1FCC-4641-9283-98523CCF3576}">
      <dgm:prSet/>
      <dgm:spPr/>
      <dgm:t>
        <a:bodyPr/>
        <a:lstStyle/>
        <a:p>
          <a:endParaRPr lang="en-US"/>
        </a:p>
      </dgm:t>
    </dgm:pt>
    <dgm:pt modelId="{6682A255-1F68-654B-917E-76513AA91281}" type="pres">
      <dgm:prSet presAssocID="{E9903B2D-2E17-FE4A-991C-56C8EB9D4CB5}" presName="linear" presStyleCnt="0">
        <dgm:presLayoutVars>
          <dgm:dir/>
          <dgm:animLvl val="lvl"/>
          <dgm:resizeHandles val="exact"/>
        </dgm:presLayoutVars>
      </dgm:prSet>
      <dgm:spPr/>
    </dgm:pt>
    <dgm:pt modelId="{97ADFF5F-BBEA-3F4E-9857-3E25D10F4097}" type="pres">
      <dgm:prSet presAssocID="{2E36BC0E-8710-5A47-907D-0B45C73D268F}" presName="parentLin" presStyleCnt="0"/>
      <dgm:spPr/>
    </dgm:pt>
    <dgm:pt modelId="{88566FFA-4462-DF45-896B-12E1BE7EFA86}" type="pres">
      <dgm:prSet presAssocID="{2E36BC0E-8710-5A47-907D-0B45C73D268F}" presName="parentLeftMargin" presStyleLbl="node1" presStyleIdx="0" presStyleCnt="5"/>
      <dgm:spPr/>
    </dgm:pt>
    <dgm:pt modelId="{F205B4B3-DF40-134C-A29B-A962B713202F}" type="pres">
      <dgm:prSet presAssocID="{2E36BC0E-8710-5A47-907D-0B45C73D268F}" presName="parentText" presStyleLbl="node1" presStyleIdx="0" presStyleCnt="5">
        <dgm:presLayoutVars>
          <dgm:chMax val="0"/>
          <dgm:bulletEnabled val="1"/>
        </dgm:presLayoutVars>
      </dgm:prSet>
      <dgm:spPr/>
    </dgm:pt>
    <dgm:pt modelId="{988C9B15-C8D0-284D-A4A3-62B538B2FCCE}" type="pres">
      <dgm:prSet presAssocID="{2E36BC0E-8710-5A47-907D-0B45C73D268F}" presName="negativeSpace" presStyleCnt="0"/>
      <dgm:spPr/>
    </dgm:pt>
    <dgm:pt modelId="{AC7FB367-FDD9-5F45-9284-ABB1EFD059D6}" type="pres">
      <dgm:prSet presAssocID="{2E36BC0E-8710-5A47-907D-0B45C73D268F}" presName="childText" presStyleLbl="conFgAcc1" presStyleIdx="0" presStyleCnt="5">
        <dgm:presLayoutVars>
          <dgm:bulletEnabled val="1"/>
        </dgm:presLayoutVars>
      </dgm:prSet>
      <dgm:spPr/>
    </dgm:pt>
    <dgm:pt modelId="{2410150B-9858-4B4F-A258-4579614DCAB5}" type="pres">
      <dgm:prSet presAssocID="{ECDD318E-F721-9F49-B469-2A98FE162BFD}" presName="spaceBetweenRectangles" presStyleCnt="0"/>
      <dgm:spPr/>
    </dgm:pt>
    <dgm:pt modelId="{88CC7F80-1F75-754E-8AED-3E6C0C402E83}" type="pres">
      <dgm:prSet presAssocID="{B66BDBF5-9879-EB42-B6BF-506F61BAEF32}" presName="parentLin" presStyleCnt="0"/>
      <dgm:spPr/>
    </dgm:pt>
    <dgm:pt modelId="{29393EDF-D3F8-8D44-BE2F-810A16083F40}" type="pres">
      <dgm:prSet presAssocID="{B66BDBF5-9879-EB42-B6BF-506F61BAEF32}" presName="parentLeftMargin" presStyleLbl="node1" presStyleIdx="0" presStyleCnt="5"/>
      <dgm:spPr/>
    </dgm:pt>
    <dgm:pt modelId="{14E6EA8B-7347-8348-A712-A73F3ADAF900}" type="pres">
      <dgm:prSet presAssocID="{B66BDBF5-9879-EB42-B6BF-506F61BAEF32}" presName="parentText" presStyleLbl="node1" presStyleIdx="1" presStyleCnt="5">
        <dgm:presLayoutVars>
          <dgm:chMax val="0"/>
          <dgm:bulletEnabled val="1"/>
        </dgm:presLayoutVars>
      </dgm:prSet>
      <dgm:spPr/>
    </dgm:pt>
    <dgm:pt modelId="{7D6A60E9-FA11-654B-B9FD-7CD9DD18A042}" type="pres">
      <dgm:prSet presAssocID="{B66BDBF5-9879-EB42-B6BF-506F61BAEF32}" presName="negativeSpace" presStyleCnt="0"/>
      <dgm:spPr/>
    </dgm:pt>
    <dgm:pt modelId="{0B27E4CB-FAFD-C349-AAE5-DB75C89BE6BD}" type="pres">
      <dgm:prSet presAssocID="{B66BDBF5-9879-EB42-B6BF-506F61BAEF32}" presName="childText" presStyleLbl="conFgAcc1" presStyleIdx="1" presStyleCnt="5">
        <dgm:presLayoutVars>
          <dgm:bulletEnabled val="1"/>
        </dgm:presLayoutVars>
      </dgm:prSet>
      <dgm:spPr/>
    </dgm:pt>
    <dgm:pt modelId="{D8D5BEE1-4407-4D48-860B-3DF6692DFC29}" type="pres">
      <dgm:prSet presAssocID="{3E351079-D801-D54E-9CA6-54ACBEB7990B}" presName="spaceBetweenRectangles" presStyleCnt="0"/>
      <dgm:spPr/>
    </dgm:pt>
    <dgm:pt modelId="{F0908990-6B6E-E048-9E12-3EBF4FCA62C8}" type="pres">
      <dgm:prSet presAssocID="{9B7F7071-77D3-074D-9771-8531134C691B}" presName="parentLin" presStyleCnt="0"/>
      <dgm:spPr/>
    </dgm:pt>
    <dgm:pt modelId="{9A20399B-3537-024D-A9E9-162180F70A03}" type="pres">
      <dgm:prSet presAssocID="{9B7F7071-77D3-074D-9771-8531134C691B}" presName="parentLeftMargin" presStyleLbl="node1" presStyleIdx="1" presStyleCnt="5"/>
      <dgm:spPr/>
    </dgm:pt>
    <dgm:pt modelId="{F56854B8-2CC8-8646-A44B-B82ED2A4BB81}" type="pres">
      <dgm:prSet presAssocID="{9B7F7071-77D3-074D-9771-8531134C691B}" presName="parentText" presStyleLbl="node1" presStyleIdx="2" presStyleCnt="5">
        <dgm:presLayoutVars>
          <dgm:chMax val="0"/>
          <dgm:bulletEnabled val="1"/>
        </dgm:presLayoutVars>
      </dgm:prSet>
      <dgm:spPr/>
    </dgm:pt>
    <dgm:pt modelId="{79D41F1A-EB6E-0541-8708-F12F37F68253}" type="pres">
      <dgm:prSet presAssocID="{9B7F7071-77D3-074D-9771-8531134C691B}" presName="negativeSpace" presStyleCnt="0"/>
      <dgm:spPr/>
    </dgm:pt>
    <dgm:pt modelId="{BE3E649E-31E7-D84C-83FF-253B1DEE740F}" type="pres">
      <dgm:prSet presAssocID="{9B7F7071-77D3-074D-9771-8531134C691B}" presName="childText" presStyleLbl="conFgAcc1" presStyleIdx="2" presStyleCnt="5">
        <dgm:presLayoutVars>
          <dgm:bulletEnabled val="1"/>
        </dgm:presLayoutVars>
      </dgm:prSet>
      <dgm:spPr/>
    </dgm:pt>
    <dgm:pt modelId="{495A57DA-AE73-7A47-BCFB-C5E204788939}" type="pres">
      <dgm:prSet presAssocID="{D175268D-D439-3F4B-B43D-55B7293848C2}" presName="spaceBetweenRectangles" presStyleCnt="0"/>
      <dgm:spPr/>
    </dgm:pt>
    <dgm:pt modelId="{8B3FAEFC-C5F1-914E-BA50-6CE27D3A7533}" type="pres">
      <dgm:prSet presAssocID="{CCEC094A-6AEC-FE4B-A385-A06D6B72DB98}" presName="parentLin" presStyleCnt="0"/>
      <dgm:spPr/>
    </dgm:pt>
    <dgm:pt modelId="{D23763DA-94DF-B04D-B398-E5EB5DD07DDD}" type="pres">
      <dgm:prSet presAssocID="{CCEC094A-6AEC-FE4B-A385-A06D6B72DB98}" presName="parentLeftMargin" presStyleLbl="node1" presStyleIdx="2" presStyleCnt="5"/>
      <dgm:spPr/>
    </dgm:pt>
    <dgm:pt modelId="{97551623-57D0-2A44-8572-43B8ED196C6E}" type="pres">
      <dgm:prSet presAssocID="{CCEC094A-6AEC-FE4B-A385-A06D6B72DB98}" presName="parentText" presStyleLbl="node1" presStyleIdx="3" presStyleCnt="5">
        <dgm:presLayoutVars>
          <dgm:chMax val="0"/>
          <dgm:bulletEnabled val="1"/>
        </dgm:presLayoutVars>
      </dgm:prSet>
      <dgm:spPr/>
    </dgm:pt>
    <dgm:pt modelId="{7355A312-8EFE-FD45-A711-461204F59821}" type="pres">
      <dgm:prSet presAssocID="{CCEC094A-6AEC-FE4B-A385-A06D6B72DB98}" presName="negativeSpace" presStyleCnt="0"/>
      <dgm:spPr/>
    </dgm:pt>
    <dgm:pt modelId="{8115757A-257C-0845-8985-A26AB2C8DCBF}" type="pres">
      <dgm:prSet presAssocID="{CCEC094A-6AEC-FE4B-A385-A06D6B72DB98}" presName="childText" presStyleLbl="conFgAcc1" presStyleIdx="3" presStyleCnt="5">
        <dgm:presLayoutVars>
          <dgm:bulletEnabled val="1"/>
        </dgm:presLayoutVars>
      </dgm:prSet>
      <dgm:spPr/>
    </dgm:pt>
    <dgm:pt modelId="{DBA66747-FB62-6D4B-A512-2DFFA382B00D}" type="pres">
      <dgm:prSet presAssocID="{3A6F8065-DFA8-1246-B5C8-E2454E939D71}" presName="spaceBetweenRectangles" presStyleCnt="0"/>
      <dgm:spPr/>
    </dgm:pt>
    <dgm:pt modelId="{E55890BD-6739-A54C-8F64-9490C1335CE9}" type="pres">
      <dgm:prSet presAssocID="{EA12FAA3-ADF9-AB48-8E8E-1D4B7C723715}" presName="parentLin" presStyleCnt="0"/>
      <dgm:spPr/>
    </dgm:pt>
    <dgm:pt modelId="{144F3436-E985-F940-B4FD-AFD8B62C8A63}" type="pres">
      <dgm:prSet presAssocID="{EA12FAA3-ADF9-AB48-8E8E-1D4B7C723715}" presName="parentLeftMargin" presStyleLbl="node1" presStyleIdx="3" presStyleCnt="5"/>
      <dgm:spPr/>
    </dgm:pt>
    <dgm:pt modelId="{3005F1A4-2B17-7140-A038-098F111FB7B3}" type="pres">
      <dgm:prSet presAssocID="{EA12FAA3-ADF9-AB48-8E8E-1D4B7C723715}" presName="parentText" presStyleLbl="node1" presStyleIdx="4" presStyleCnt="5">
        <dgm:presLayoutVars>
          <dgm:chMax val="0"/>
          <dgm:bulletEnabled val="1"/>
        </dgm:presLayoutVars>
      </dgm:prSet>
      <dgm:spPr/>
    </dgm:pt>
    <dgm:pt modelId="{335D0020-C742-1142-9452-7CED8C6B41AD}" type="pres">
      <dgm:prSet presAssocID="{EA12FAA3-ADF9-AB48-8E8E-1D4B7C723715}" presName="negativeSpace" presStyleCnt="0"/>
      <dgm:spPr/>
    </dgm:pt>
    <dgm:pt modelId="{08D1EB3D-190A-B94D-8AF1-1D60D20ED6DB}" type="pres">
      <dgm:prSet presAssocID="{EA12FAA3-ADF9-AB48-8E8E-1D4B7C723715}" presName="childText" presStyleLbl="conFgAcc1" presStyleIdx="4" presStyleCnt="5">
        <dgm:presLayoutVars>
          <dgm:bulletEnabled val="1"/>
        </dgm:presLayoutVars>
      </dgm:prSet>
      <dgm:spPr/>
    </dgm:pt>
  </dgm:ptLst>
  <dgm:cxnLst>
    <dgm:cxn modelId="{69E9C50D-CFF1-0A42-8659-111DC6E175B7}" srcId="{E9903B2D-2E17-FE4A-991C-56C8EB9D4CB5}" destId="{2E36BC0E-8710-5A47-907D-0B45C73D268F}" srcOrd="0" destOrd="0" parTransId="{F4096785-3B1E-094D-A160-85D410C87784}" sibTransId="{ECDD318E-F721-9F49-B469-2A98FE162BFD}"/>
    <dgm:cxn modelId="{1D309E0F-2F5A-8040-9B7A-DBCE9488718C}" type="presOf" srcId="{EA12FAA3-ADF9-AB48-8E8E-1D4B7C723715}" destId="{3005F1A4-2B17-7140-A038-098F111FB7B3}" srcOrd="1" destOrd="0" presId="urn:microsoft.com/office/officeart/2005/8/layout/list1"/>
    <dgm:cxn modelId="{81ACD61C-CDEE-1149-9269-91484E1FAF81}" type="presOf" srcId="{9B7F7071-77D3-074D-9771-8531134C691B}" destId="{9A20399B-3537-024D-A9E9-162180F70A03}" srcOrd="0" destOrd="0" presId="urn:microsoft.com/office/officeart/2005/8/layout/list1"/>
    <dgm:cxn modelId="{B593FA28-CE30-BA45-926A-06864576B746}" type="presOf" srcId="{9B7F7071-77D3-074D-9771-8531134C691B}" destId="{F56854B8-2CC8-8646-A44B-B82ED2A4BB81}" srcOrd="1" destOrd="0" presId="urn:microsoft.com/office/officeart/2005/8/layout/list1"/>
    <dgm:cxn modelId="{FA21C929-27D5-1649-81EB-A5FE5FE5367A}" type="presOf" srcId="{845D1737-7463-4843-81D0-47DA5E42D48F}" destId="{0B27E4CB-FAFD-C349-AAE5-DB75C89BE6BD}" srcOrd="0" destOrd="0" presId="urn:microsoft.com/office/officeart/2005/8/layout/list1"/>
    <dgm:cxn modelId="{8CDDB82E-A3F2-CA4B-8F02-F5BD42042B22}" type="presOf" srcId="{2E36BC0E-8710-5A47-907D-0B45C73D268F}" destId="{88566FFA-4462-DF45-896B-12E1BE7EFA86}" srcOrd="0" destOrd="0" presId="urn:microsoft.com/office/officeart/2005/8/layout/list1"/>
    <dgm:cxn modelId="{6639C441-730D-1941-BB6B-27D652D116B0}" type="presOf" srcId="{E9903B2D-2E17-FE4A-991C-56C8EB9D4CB5}" destId="{6682A255-1F68-654B-917E-76513AA91281}" srcOrd="0" destOrd="0" presId="urn:microsoft.com/office/officeart/2005/8/layout/list1"/>
    <dgm:cxn modelId="{D69D9843-7A0A-DA4C-AD8A-A2680F9C3AFD}" type="presOf" srcId="{AC7565AF-A006-AF4F-A22A-862BE421FF7A}" destId="{8115757A-257C-0845-8985-A26AB2C8DCBF}" srcOrd="0" destOrd="0" presId="urn:microsoft.com/office/officeart/2005/8/layout/list1"/>
    <dgm:cxn modelId="{683F6645-F9E8-B448-8FBF-C1CFC840EBCC}" type="presOf" srcId="{22B59A78-3BE7-9E43-963F-FE0B0D82F106}" destId="{AC7FB367-FDD9-5F45-9284-ABB1EFD059D6}" srcOrd="0" destOrd="0" presId="urn:microsoft.com/office/officeart/2005/8/layout/list1"/>
    <dgm:cxn modelId="{9EB51A6C-7C6A-9F40-A153-13BA2A853932}" srcId="{E9903B2D-2E17-FE4A-991C-56C8EB9D4CB5}" destId="{CCEC094A-6AEC-FE4B-A385-A06D6B72DB98}" srcOrd="3" destOrd="0" parTransId="{1F309812-68C3-DE4D-86EC-61B46FFE3EF1}" sibTransId="{3A6F8065-DFA8-1246-B5C8-E2454E939D71}"/>
    <dgm:cxn modelId="{4B60B86D-8649-4A4A-BCAE-236D7C578D35}" type="presOf" srcId="{EA12FAA3-ADF9-AB48-8E8E-1D4B7C723715}" destId="{144F3436-E985-F940-B4FD-AFD8B62C8A63}" srcOrd="0" destOrd="0" presId="urn:microsoft.com/office/officeart/2005/8/layout/list1"/>
    <dgm:cxn modelId="{B366F778-6EF2-094A-A923-EFBED94CFAA7}" srcId="{E9903B2D-2E17-FE4A-991C-56C8EB9D4CB5}" destId="{EA12FAA3-ADF9-AB48-8E8E-1D4B7C723715}" srcOrd="4" destOrd="0" parTransId="{CAC37426-5494-EF40-AD2C-C43869BA5844}" sibTransId="{B5BC1810-519C-B14D-B5B7-C64180856B4B}"/>
    <dgm:cxn modelId="{996EC37A-DF33-AA4C-B020-7CFC0FC2F106}" type="presOf" srcId="{CCEC094A-6AEC-FE4B-A385-A06D6B72DB98}" destId="{D23763DA-94DF-B04D-B398-E5EB5DD07DDD}" srcOrd="0" destOrd="0" presId="urn:microsoft.com/office/officeart/2005/8/layout/list1"/>
    <dgm:cxn modelId="{3FCA167B-8995-0846-91EF-6BC5B95109AA}" type="presOf" srcId="{B66BDBF5-9879-EB42-B6BF-506F61BAEF32}" destId="{29393EDF-D3F8-8D44-BE2F-810A16083F40}" srcOrd="0" destOrd="0" presId="urn:microsoft.com/office/officeart/2005/8/layout/list1"/>
    <dgm:cxn modelId="{4F9ED27E-AD5F-0548-8186-BC541680FE2D}" srcId="{9B7F7071-77D3-074D-9771-8531134C691B}" destId="{34275A08-294F-0B4B-94E0-55DEAC567434}" srcOrd="0" destOrd="0" parTransId="{E7431014-7866-B44A-9BE2-0E9F0A2D86B4}" sibTransId="{E4DD4984-AD3D-5649-A553-D627688C3FD9}"/>
    <dgm:cxn modelId="{9E3D5283-7197-C549-8F89-5206F9F27C58}" srcId="{2E36BC0E-8710-5A47-907D-0B45C73D268F}" destId="{22B59A78-3BE7-9E43-963F-FE0B0D82F106}" srcOrd="0" destOrd="0" parTransId="{C64ABACA-CE37-5847-8791-65404A978691}" sibTransId="{70D3851F-9599-984B-8900-9BC61503587E}"/>
    <dgm:cxn modelId="{0359A688-499D-BF43-9B05-CC304EE4C50E}" type="presOf" srcId="{2E36BC0E-8710-5A47-907D-0B45C73D268F}" destId="{F205B4B3-DF40-134C-A29B-A962B713202F}" srcOrd="1" destOrd="0" presId="urn:microsoft.com/office/officeart/2005/8/layout/list1"/>
    <dgm:cxn modelId="{EC8D778C-BE4A-5746-8306-3A022867DA34}" type="presOf" srcId="{CCEC094A-6AEC-FE4B-A385-A06D6B72DB98}" destId="{97551623-57D0-2A44-8572-43B8ED196C6E}" srcOrd="1" destOrd="0" presId="urn:microsoft.com/office/officeart/2005/8/layout/list1"/>
    <dgm:cxn modelId="{9A840C97-1BBF-954D-A2AF-733CD58D7A1F}" type="presOf" srcId="{884EBBCF-2601-A447-96E1-ED5172AE0149}" destId="{08D1EB3D-190A-B94D-8AF1-1D60D20ED6DB}" srcOrd="0" destOrd="0" presId="urn:microsoft.com/office/officeart/2005/8/layout/list1"/>
    <dgm:cxn modelId="{39C12398-98AC-604B-B27B-FFF769DA87DD}" type="presOf" srcId="{34275A08-294F-0B4B-94E0-55DEAC567434}" destId="{BE3E649E-31E7-D84C-83FF-253B1DEE740F}" srcOrd="0" destOrd="0" presId="urn:microsoft.com/office/officeart/2005/8/layout/list1"/>
    <dgm:cxn modelId="{012CCAAC-EE6F-F040-9312-849393C2937D}" srcId="{E9903B2D-2E17-FE4A-991C-56C8EB9D4CB5}" destId="{B66BDBF5-9879-EB42-B6BF-506F61BAEF32}" srcOrd="1" destOrd="0" parTransId="{B48C7804-11CF-A84B-82CE-E15618A8E924}" sibTransId="{3E351079-D801-D54E-9CA6-54ACBEB7990B}"/>
    <dgm:cxn modelId="{6D67ACB1-3E6C-BF43-AE04-0A71E13370A9}" srcId="{B66BDBF5-9879-EB42-B6BF-506F61BAEF32}" destId="{845D1737-7463-4843-81D0-47DA5E42D48F}" srcOrd="0" destOrd="0" parTransId="{37E1E7D7-61E3-F445-9A63-800EBB1BB83F}" sibTransId="{51965D8A-3CDC-5C4E-ABDC-93787373E6A3}"/>
    <dgm:cxn modelId="{487A19C1-EE9E-0146-A673-DEBC46B63846}" srcId="{EA12FAA3-ADF9-AB48-8E8E-1D4B7C723715}" destId="{884EBBCF-2601-A447-96E1-ED5172AE0149}" srcOrd="0" destOrd="0" parTransId="{52F50068-0DD4-F141-B710-83DF69F62AA2}" sibTransId="{7ACCB015-764A-9448-9D93-6ACD3643E02E}"/>
    <dgm:cxn modelId="{160D87CF-339A-124D-A572-1AE9C602719B}" type="presOf" srcId="{B66BDBF5-9879-EB42-B6BF-506F61BAEF32}" destId="{14E6EA8B-7347-8348-A712-A73F3ADAF900}" srcOrd="1" destOrd="0" presId="urn:microsoft.com/office/officeart/2005/8/layout/list1"/>
    <dgm:cxn modelId="{4CFD72E9-1FCC-4641-9283-98523CCF3576}" srcId="{CCEC094A-6AEC-FE4B-A385-A06D6B72DB98}" destId="{AC7565AF-A006-AF4F-A22A-862BE421FF7A}" srcOrd="0" destOrd="0" parTransId="{4ECC989F-7A58-0748-90FE-769758216010}" sibTransId="{D5BA3424-0866-0841-BF16-8E7EF5ABFF93}"/>
    <dgm:cxn modelId="{A297A8FF-F5D9-4547-83F4-AA8174081A34}" srcId="{E9903B2D-2E17-FE4A-991C-56C8EB9D4CB5}" destId="{9B7F7071-77D3-074D-9771-8531134C691B}" srcOrd="2" destOrd="0" parTransId="{777D40BC-328E-6040-9AAD-C78F0E120AE6}" sibTransId="{D175268D-D439-3F4B-B43D-55B7293848C2}"/>
    <dgm:cxn modelId="{2FBD1C22-95B5-8A4A-BA42-BCD160CF734D}" type="presParOf" srcId="{6682A255-1F68-654B-917E-76513AA91281}" destId="{97ADFF5F-BBEA-3F4E-9857-3E25D10F4097}" srcOrd="0" destOrd="0" presId="urn:microsoft.com/office/officeart/2005/8/layout/list1"/>
    <dgm:cxn modelId="{E8C2C59A-464E-D143-B27D-53C31C4BBC2A}" type="presParOf" srcId="{97ADFF5F-BBEA-3F4E-9857-3E25D10F4097}" destId="{88566FFA-4462-DF45-896B-12E1BE7EFA86}" srcOrd="0" destOrd="0" presId="urn:microsoft.com/office/officeart/2005/8/layout/list1"/>
    <dgm:cxn modelId="{117176DD-0A49-8043-AABF-BEAB85A468AD}" type="presParOf" srcId="{97ADFF5F-BBEA-3F4E-9857-3E25D10F4097}" destId="{F205B4B3-DF40-134C-A29B-A962B713202F}" srcOrd="1" destOrd="0" presId="urn:microsoft.com/office/officeart/2005/8/layout/list1"/>
    <dgm:cxn modelId="{4BD2DA96-BA07-7243-B59E-F11D042F8687}" type="presParOf" srcId="{6682A255-1F68-654B-917E-76513AA91281}" destId="{988C9B15-C8D0-284D-A4A3-62B538B2FCCE}" srcOrd="1" destOrd="0" presId="urn:microsoft.com/office/officeart/2005/8/layout/list1"/>
    <dgm:cxn modelId="{50954730-E9BC-9347-9CF5-A247D149634D}" type="presParOf" srcId="{6682A255-1F68-654B-917E-76513AA91281}" destId="{AC7FB367-FDD9-5F45-9284-ABB1EFD059D6}" srcOrd="2" destOrd="0" presId="urn:microsoft.com/office/officeart/2005/8/layout/list1"/>
    <dgm:cxn modelId="{E473B0C3-8709-C046-8182-70FFF72443F0}" type="presParOf" srcId="{6682A255-1F68-654B-917E-76513AA91281}" destId="{2410150B-9858-4B4F-A258-4579614DCAB5}" srcOrd="3" destOrd="0" presId="urn:microsoft.com/office/officeart/2005/8/layout/list1"/>
    <dgm:cxn modelId="{EFD99FC7-B42D-0943-A07B-C620D08E8EDC}" type="presParOf" srcId="{6682A255-1F68-654B-917E-76513AA91281}" destId="{88CC7F80-1F75-754E-8AED-3E6C0C402E83}" srcOrd="4" destOrd="0" presId="urn:microsoft.com/office/officeart/2005/8/layout/list1"/>
    <dgm:cxn modelId="{2B88C775-419A-9546-8F0D-B90ED78D09B5}" type="presParOf" srcId="{88CC7F80-1F75-754E-8AED-3E6C0C402E83}" destId="{29393EDF-D3F8-8D44-BE2F-810A16083F40}" srcOrd="0" destOrd="0" presId="urn:microsoft.com/office/officeart/2005/8/layout/list1"/>
    <dgm:cxn modelId="{02654537-28EF-4348-89EF-5C65275F2B44}" type="presParOf" srcId="{88CC7F80-1F75-754E-8AED-3E6C0C402E83}" destId="{14E6EA8B-7347-8348-A712-A73F3ADAF900}" srcOrd="1" destOrd="0" presId="urn:microsoft.com/office/officeart/2005/8/layout/list1"/>
    <dgm:cxn modelId="{15EE0244-0EF0-2248-87F5-694F0B9D2D4D}" type="presParOf" srcId="{6682A255-1F68-654B-917E-76513AA91281}" destId="{7D6A60E9-FA11-654B-B9FD-7CD9DD18A042}" srcOrd="5" destOrd="0" presId="urn:microsoft.com/office/officeart/2005/8/layout/list1"/>
    <dgm:cxn modelId="{4EFDD192-9D10-6046-8E89-D724B1F60C6A}" type="presParOf" srcId="{6682A255-1F68-654B-917E-76513AA91281}" destId="{0B27E4CB-FAFD-C349-AAE5-DB75C89BE6BD}" srcOrd="6" destOrd="0" presId="urn:microsoft.com/office/officeart/2005/8/layout/list1"/>
    <dgm:cxn modelId="{54C39E8C-373A-E84B-A222-5F9B10854E98}" type="presParOf" srcId="{6682A255-1F68-654B-917E-76513AA91281}" destId="{D8D5BEE1-4407-4D48-860B-3DF6692DFC29}" srcOrd="7" destOrd="0" presId="urn:microsoft.com/office/officeart/2005/8/layout/list1"/>
    <dgm:cxn modelId="{53FAF475-FBAD-3F4D-93CC-042E72C4B9DD}" type="presParOf" srcId="{6682A255-1F68-654B-917E-76513AA91281}" destId="{F0908990-6B6E-E048-9E12-3EBF4FCA62C8}" srcOrd="8" destOrd="0" presId="urn:microsoft.com/office/officeart/2005/8/layout/list1"/>
    <dgm:cxn modelId="{B369D928-F9FE-2444-86E3-055299D1C418}" type="presParOf" srcId="{F0908990-6B6E-E048-9E12-3EBF4FCA62C8}" destId="{9A20399B-3537-024D-A9E9-162180F70A03}" srcOrd="0" destOrd="0" presId="urn:microsoft.com/office/officeart/2005/8/layout/list1"/>
    <dgm:cxn modelId="{CBF5C81F-D6AB-3C48-8123-64B059EE136E}" type="presParOf" srcId="{F0908990-6B6E-E048-9E12-3EBF4FCA62C8}" destId="{F56854B8-2CC8-8646-A44B-B82ED2A4BB81}" srcOrd="1" destOrd="0" presId="urn:microsoft.com/office/officeart/2005/8/layout/list1"/>
    <dgm:cxn modelId="{AC719057-4445-B143-9C53-056CF85F9C06}" type="presParOf" srcId="{6682A255-1F68-654B-917E-76513AA91281}" destId="{79D41F1A-EB6E-0541-8708-F12F37F68253}" srcOrd="9" destOrd="0" presId="urn:microsoft.com/office/officeart/2005/8/layout/list1"/>
    <dgm:cxn modelId="{34596C45-34C4-1E42-9357-457E19482F88}" type="presParOf" srcId="{6682A255-1F68-654B-917E-76513AA91281}" destId="{BE3E649E-31E7-D84C-83FF-253B1DEE740F}" srcOrd="10" destOrd="0" presId="urn:microsoft.com/office/officeart/2005/8/layout/list1"/>
    <dgm:cxn modelId="{BD515E21-343F-E544-934E-3AB9D7B87E88}" type="presParOf" srcId="{6682A255-1F68-654B-917E-76513AA91281}" destId="{495A57DA-AE73-7A47-BCFB-C5E204788939}" srcOrd="11" destOrd="0" presId="urn:microsoft.com/office/officeart/2005/8/layout/list1"/>
    <dgm:cxn modelId="{5D286338-6955-DE49-9B4B-85118F9DD661}" type="presParOf" srcId="{6682A255-1F68-654B-917E-76513AA91281}" destId="{8B3FAEFC-C5F1-914E-BA50-6CE27D3A7533}" srcOrd="12" destOrd="0" presId="urn:microsoft.com/office/officeart/2005/8/layout/list1"/>
    <dgm:cxn modelId="{F20F3A2E-743B-5D48-9D81-3ABD6609F8AB}" type="presParOf" srcId="{8B3FAEFC-C5F1-914E-BA50-6CE27D3A7533}" destId="{D23763DA-94DF-B04D-B398-E5EB5DD07DDD}" srcOrd="0" destOrd="0" presId="urn:microsoft.com/office/officeart/2005/8/layout/list1"/>
    <dgm:cxn modelId="{BFA3CE61-3253-1D42-BDAD-0F2D7559ED25}" type="presParOf" srcId="{8B3FAEFC-C5F1-914E-BA50-6CE27D3A7533}" destId="{97551623-57D0-2A44-8572-43B8ED196C6E}" srcOrd="1" destOrd="0" presId="urn:microsoft.com/office/officeart/2005/8/layout/list1"/>
    <dgm:cxn modelId="{7F92ED63-F227-8C44-87D0-6379CE05E5B2}" type="presParOf" srcId="{6682A255-1F68-654B-917E-76513AA91281}" destId="{7355A312-8EFE-FD45-A711-461204F59821}" srcOrd="13" destOrd="0" presId="urn:microsoft.com/office/officeart/2005/8/layout/list1"/>
    <dgm:cxn modelId="{5794E317-5C5F-7A4C-9295-354506B19A77}" type="presParOf" srcId="{6682A255-1F68-654B-917E-76513AA91281}" destId="{8115757A-257C-0845-8985-A26AB2C8DCBF}" srcOrd="14" destOrd="0" presId="urn:microsoft.com/office/officeart/2005/8/layout/list1"/>
    <dgm:cxn modelId="{0B8F2373-E6E2-1A46-9E1B-24C726FC7924}" type="presParOf" srcId="{6682A255-1F68-654B-917E-76513AA91281}" destId="{DBA66747-FB62-6D4B-A512-2DFFA382B00D}" srcOrd="15" destOrd="0" presId="urn:microsoft.com/office/officeart/2005/8/layout/list1"/>
    <dgm:cxn modelId="{8FF38E2A-DEEE-6E4A-AD70-4EFA9431ED62}" type="presParOf" srcId="{6682A255-1F68-654B-917E-76513AA91281}" destId="{E55890BD-6739-A54C-8F64-9490C1335CE9}" srcOrd="16" destOrd="0" presId="urn:microsoft.com/office/officeart/2005/8/layout/list1"/>
    <dgm:cxn modelId="{8DF21FBD-7ED5-F641-B015-E1550A22252A}" type="presParOf" srcId="{E55890BD-6739-A54C-8F64-9490C1335CE9}" destId="{144F3436-E985-F940-B4FD-AFD8B62C8A63}" srcOrd="0" destOrd="0" presId="urn:microsoft.com/office/officeart/2005/8/layout/list1"/>
    <dgm:cxn modelId="{AD13417E-CCE7-7149-A1F7-0B7C9703D16B}" type="presParOf" srcId="{E55890BD-6739-A54C-8F64-9490C1335CE9}" destId="{3005F1A4-2B17-7140-A038-098F111FB7B3}" srcOrd="1" destOrd="0" presId="urn:microsoft.com/office/officeart/2005/8/layout/list1"/>
    <dgm:cxn modelId="{8E074A09-C92C-C842-B598-C1351458EBE2}" type="presParOf" srcId="{6682A255-1F68-654B-917E-76513AA91281}" destId="{335D0020-C742-1142-9452-7CED8C6B41AD}" srcOrd="17" destOrd="0" presId="urn:microsoft.com/office/officeart/2005/8/layout/list1"/>
    <dgm:cxn modelId="{A03079F8-54D5-1C43-8F3F-D8C96B52C693}" type="presParOf" srcId="{6682A255-1F68-654B-917E-76513AA91281}" destId="{08D1EB3D-190A-B94D-8AF1-1D60D20ED6DB}" srcOrd="18"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5E722AA-3FFB-9041-8BF6-294DF8E37B28}" type="doc">
      <dgm:prSet loTypeId="urn:microsoft.com/office/officeart/2005/8/layout/vList5" loCatId="" qsTypeId="urn:microsoft.com/office/officeart/2005/8/quickstyle/simple2" qsCatId="simple" csTypeId="urn:microsoft.com/office/officeart/2005/8/colors/colorful3" csCatId="colorful" phldr="1"/>
      <dgm:spPr/>
      <dgm:t>
        <a:bodyPr/>
        <a:lstStyle/>
        <a:p>
          <a:endParaRPr lang="en-US"/>
        </a:p>
      </dgm:t>
    </dgm:pt>
    <dgm:pt modelId="{6074140D-9A4A-E343-B587-4226808594CE}">
      <dgm:prSet custT="1"/>
      <dgm:spPr/>
      <dgm:t>
        <a:bodyPr/>
        <a:lstStyle/>
        <a:p>
          <a:r>
            <a:rPr lang="en-US" sz="2800" b="1"/>
            <a:t>"The ISU portal was much more in depth"</a:t>
          </a:r>
          <a:endParaRPr lang="en-US" sz="2800"/>
        </a:p>
      </dgm:t>
    </dgm:pt>
    <dgm:pt modelId="{AEB90A99-E6F7-7546-8C7C-1CBD474DA255}" type="parTrans" cxnId="{749C20FF-624B-1547-ACBF-B0A213189A1E}">
      <dgm:prSet/>
      <dgm:spPr/>
      <dgm:t>
        <a:bodyPr/>
        <a:lstStyle/>
        <a:p>
          <a:endParaRPr lang="en-US"/>
        </a:p>
      </dgm:t>
    </dgm:pt>
    <dgm:pt modelId="{4E146D6E-AA9D-564D-90FD-921999313253}" type="sibTrans" cxnId="{749C20FF-624B-1547-ACBF-B0A213189A1E}">
      <dgm:prSet/>
      <dgm:spPr/>
      <dgm:t>
        <a:bodyPr/>
        <a:lstStyle/>
        <a:p>
          <a:endParaRPr lang="en-US"/>
        </a:p>
      </dgm:t>
    </dgm:pt>
    <dgm:pt modelId="{5EE126EF-11A2-934A-95E9-2ADF9403A64E}">
      <dgm:prSet custT="1"/>
      <dgm:spPr>
        <a:solidFill>
          <a:schemeClr val="accent1"/>
        </a:solidFill>
      </dgm:spPr>
      <dgm:t>
        <a:bodyPr/>
        <a:lstStyle/>
        <a:p>
          <a:r>
            <a:rPr lang="en-US" sz="2800" b="1"/>
            <a:t>"They had a student portal with a to do list which clearly laid out my tasks I needed to complete"</a:t>
          </a:r>
          <a:endParaRPr lang="en-US" sz="2800"/>
        </a:p>
      </dgm:t>
    </dgm:pt>
    <dgm:pt modelId="{E684EEFA-73A2-5B42-982A-1726F3F3C28F}" type="parTrans" cxnId="{F69C4DC9-18B5-624A-B9BE-9F493DE001F8}">
      <dgm:prSet/>
      <dgm:spPr/>
      <dgm:t>
        <a:bodyPr/>
        <a:lstStyle/>
        <a:p>
          <a:endParaRPr lang="en-US"/>
        </a:p>
      </dgm:t>
    </dgm:pt>
    <dgm:pt modelId="{76CF2CD3-1051-6B4A-92DD-AE72426682C6}" type="sibTrans" cxnId="{F69C4DC9-18B5-624A-B9BE-9F493DE001F8}">
      <dgm:prSet/>
      <dgm:spPr/>
      <dgm:t>
        <a:bodyPr/>
        <a:lstStyle/>
        <a:p>
          <a:endParaRPr lang="en-US"/>
        </a:p>
      </dgm:t>
    </dgm:pt>
    <dgm:pt modelId="{BBB1D053-D8F3-7E41-B6EE-F8383426BD85}">
      <dgm:prSet custT="1"/>
      <dgm:spPr/>
      <dgm:t>
        <a:bodyPr/>
        <a:lstStyle/>
        <a:p>
          <a:r>
            <a:rPr lang="en-US" sz="2800" b="1"/>
            <a:t>"The information is easily accessible and the admissions portal is easy to maneuver"</a:t>
          </a:r>
          <a:endParaRPr lang="en-US" sz="2800"/>
        </a:p>
      </dgm:t>
    </dgm:pt>
    <dgm:pt modelId="{2C7AA6A9-08DA-0B4C-8D50-FC7EF364693B}" type="sibTrans" cxnId="{B98695F0-44A0-4B42-8FE1-017D5791C6DD}">
      <dgm:prSet/>
      <dgm:spPr/>
      <dgm:t>
        <a:bodyPr/>
        <a:lstStyle/>
        <a:p>
          <a:endParaRPr lang="en-US"/>
        </a:p>
      </dgm:t>
    </dgm:pt>
    <dgm:pt modelId="{84AE1417-04F0-8040-82B0-20227F7F23A0}" type="parTrans" cxnId="{B98695F0-44A0-4B42-8FE1-017D5791C6DD}">
      <dgm:prSet/>
      <dgm:spPr/>
      <dgm:t>
        <a:bodyPr/>
        <a:lstStyle/>
        <a:p>
          <a:endParaRPr lang="en-US"/>
        </a:p>
      </dgm:t>
    </dgm:pt>
    <dgm:pt modelId="{63F51112-1501-9B41-A81C-F56F1FD856A6}">
      <dgm:prSet custT="1"/>
      <dgm:spPr/>
      <dgm:t>
        <a:bodyPr/>
        <a:lstStyle/>
        <a:p>
          <a:r>
            <a:rPr lang="en-US" sz="2000" b="1"/>
            <a:t>"The student portal was really organized. Everything in the checklist was smooth and easy so there was no hassle or any problems whatsoever"</a:t>
          </a:r>
          <a:endParaRPr lang="en-US" sz="2000"/>
        </a:p>
      </dgm:t>
    </dgm:pt>
    <dgm:pt modelId="{403F91FB-2E7B-0A48-94B8-550829D46026}" type="sibTrans" cxnId="{8F3ABC73-70E2-8443-839E-D236F9B03151}">
      <dgm:prSet/>
      <dgm:spPr/>
      <dgm:t>
        <a:bodyPr/>
        <a:lstStyle/>
        <a:p>
          <a:endParaRPr lang="en-US"/>
        </a:p>
      </dgm:t>
    </dgm:pt>
    <dgm:pt modelId="{AF7AC211-66A6-AD47-B217-11015496ABD3}" type="parTrans" cxnId="{8F3ABC73-70E2-8443-839E-D236F9B03151}">
      <dgm:prSet/>
      <dgm:spPr/>
      <dgm:t>
        <a:bodyPr/>
        <a:lstStyle/>
        <a:p>
          <a:endParaRPr lang="en-US"/>
        </a:p>
      </dgm:t>
    </dgm:pt>
    <dgm:pt modelId="{7CF3CC98-D1E3-A44B-B6B6-F9EFAB178B17}" type="pres">
      <dgm:prSet presAssocID="{F5E722AA-3FFB-9041-8BF6-294DF8E37B28}" presName="Name0" presStyleCnt="0">
        <dgm:presLayoutVars>
          <dgm:dir/>
          <dgm:animLvl val="lvl"/>
          <dgm:resizeHandles val="exact"/>
        </dgm:presLayoutVars>
      </dgm:prSet>
      <dgm:spPr/>
    </dgm:pt>
    <dgm:pt modelId="{3B755857-8B70-D945-9AF0-CF9885CF73B7}" type="pres">
      <dgm:prSet presAssocID="{6074140D-9A4A-E343-B587-4226808594CE}" presName="linNode" presStyleCnt="0"/>
      <dgm:spPr/>
    </dgm:pt>
    <dgm:pt modelId="{B4EABAB3-5A16-5045-B536-FDB8B39F3961}" type="pres">
      <dgm:prSet presAssocID="{6074140D-9A4A-E343-B587-4226808594CE}" presName="parentText" presStyleLbl="node1" presStyleIdx="0" presStyleCnt="4" custScaleX="277778">
        <dgm:presLayoutVars>
          <dgm:chMax val="1"/>
          <dgm:bulletEnabled val="1"/>
        </dgm:presLayoutVars>
      </dgm:prSet>
      <dgm:spPr/>
    </dgm:pt>
    <dgm:pt modelId="{16C7C894-7390-4845-BF8A-68CFFFD41ED1}" type="pres">
      <dgm:prSet presAssocID="{4E146D6E-AA9D-564D-90FD-921999313253}" presName="sp" presStyleCnt="0"/>
      <dgm:spPr/>
    </dgm:pt>
    <dgm:pt modelId="{CEA40F1E-6187-A945-8EA7-4E40DC07BD5B}" type="pres">
      <dgm:prSet presAssocID="{63F51112-1501-9B41-A81C-F56F1FD856A6}" presName="linNode" presStyleCnt="0"/>
      <dgm:spPr/>
    </dgm:pt>
    <dgm:pt modelId="{02FD75FB-1945-B64A-90A8-7F63A9D6A882}" type="pres">
      <dgm:prSet presAssocID="{63F51112-1501-9B41-A81C-F56F1FD856A6}" presName="parentText" presStyleLbl="node1" presStyleIdx="1" presStyleCnt="4" custScaleX="277778">
        <dgm:presLayoutVars>
          <dgm:chMax val="1"/>
          <dgm:bulletEnabled val="1"/>
        </dgm:presLayoutVars>
      </dgm:prSet>
      <dgm:spPr/>
    </dgm:pt>
    <dgm:pt modelId="{5E43524E-C3D4-C741-BC4B-0C61451D9903}" type="pres">
      <dgm:prSet presAssocID="{403F91FB-2E7B-0A48-94B8-550829D46026}" presName="sp" presStyleCnt="0"/>
      <dgm:spPr/>
    </dgm:pt>
    <dgm:pt modelId="{0B9451CE-F78D-534B-B8D6-6E1ECFAFB6C0}" type="pres">
      <dgm:prSet presAssocID="{BBB1D053-D8F3-7E41-B6EE-F8383426BD85}" presName="linNode" presStyleCnt="0"/>
      <dgm:spPr/>
    </dgm:pt>
    <dgm:pt modelId="{D8484A4E-81DB-A645-8885-707E252DF15D}" type="pres">
      <dgm:prSet presAssocID="{BBB1D053-D8F3-7E41-B6EE-F8383426BD85}" presName="parentText" presStyleLbl="node1" presStyleIdx="2" presStyleCnt="4" custScaleX="277778">
        <dgm:presLayoutVars>
          <dgm:chMax val="1"/>
          <dgm:bulletEnabled val="1"/>
        </dgm:presLayoutVars>
      </dgm:prSet>
      <dgm:spPr/>
    </dgm:pt>
    <dgm:pt modelId="{80FEAA8D-BAE5-C247-ACB2-FFEF4511F5E9}" type="pres">
      <dgm:prSet presAssocID="{2C7AA6A9-08DA-0B4C-8D50-FC7EF364693B}" presName="sp" presStyleCnt="0"/>
      <dgm:spPr/>
    </dgm:pt>
    <dgm:pt modelId="{61F8D772-196E-954F-8364-1576762A95F9}" type="pres">
      <dgm:prSet presAssocID="{5EE126EF-11A2-934A-95E9-2ADF9403A64E}" presName="linNode" presStyleCnt="0"/>
      <dgm:spPr/>
    </dgm:pt>
    <dgm:pt modelId="{ADD8EDC9-9934-1C46-A786-F1D4ABB161E0}" type="pres">
      <dgm:prSet presAssocID="{5EE126EF-11A2-934A-95E9-2ADF9403A64E}" presName="parentText" presStyleLbl="node1" presStyleIdx="3" presStyleCnt="4" custScaleX="277778">
        <dgm:presLayoutVars>
          <dgm:chMax val="1"/>
          <dgm:bulletEnabled val="1"/>
        </dgm:presLayoutVars>
      </dgm:prSet>
      <dgm:spPr/>
    </dgm:pt>
  </dgm:ptLst>
  <dgm:cxnLst>
    <dgm:cxn modelId="{95C6CD37-917A-7E43-9FB8-458B5F858A71}" type="presOf" srcId="{63F51112-1501-9B41-A81C-F56F1FD856A6}" destId="{02FD75FB-1945-B64A-90A8-7F63A9D6A882}" srcOrd="0" destOrd="0" presId="urn:microsoft.com/office/officeart/2005/8/layout/vList5"/>
    <dgm:cxn modelId="{BE49894A-FE57-4448-83FC-1A219586B7C9}" type="presOf" srcId="{6074140D-9A4A-E343-B587-4226808594CE}" destId="{B4EABAB3-5A16-5045-B536-FDB8B39F3961}" srcOrd="0" destOrd="0" presId="urn:microsoft.com/office/officeart/2005/8/layout/vList5"/>
    <dgm:cxn modelId="{8F3ABC73-70E2-8443-839E-D236F9B03151}" srcId="{F5E722AA-3FFB-9041-8BF6-294DF8E37B28}" destId="{63F51112-1501-9B41-A81C-F56F1FD856A6}" srcOrd="1" destOrd="0" parTransId="{AF7AC211-66A6-AD47-B217-11015496ABD3}" sibTransId="{403F91FB-2E7B-0A48-94B8-550829D46026}"/>
    <dgm:cxn modelId="{A65FA2BB-9B74-5B41-878F-747725175D0F}" type="presOf" srcId="{BBB1D053-D8F3-7E41-B6EE-F8383426BD85}" destId="{D8484A4E-81DB-A645-8885-707E252DF15D}" srcOrd="0" destOrd="0" presId="urn:microsoft.com/office/officeart/2005/8/layout/vList5"/>
    <dgm:cxn modelId="{57EF44C0-A323-CB4A-B541-34D2CCB8EEA7}" type="presOf" srcId="{F5E722AA-3FFB-9041-8BF6-294DF8E37B28}" destId="{7CF3CC98-D1E3-A44B-B6B6-F9EFAB178B17}" srcOrd="0" destOrd="0" presId="urn:microsoft.com/office/officeart/2005/8/layout/vList5"/>
    <dgm:cxn modelId="{37FE0CC1-4B0A-BC40-8ECA-3BA70AEE3474}" type="presOf" srcId="{5EE126EF-11A2-934A-95E9-2ADF9403A64E}" destId="{ADD8EDC9-9934-1C46-A786-F1D4ABB161E0}" srcOrd="0" destOrd="0" presId="urn:microsoft.com/office/officeart/2005/8/layout/vList5"/>
    <dgm:cxn modelId="{F69C4DC9-18B5-624A-B9BE-9F493DE001F8}" srcId="{F5E722AA-3FFB-9041-8BF6-294DF8E37B28}" destId="{5EE126EF-11A2-934A-95E9-2ADF9403A64E}" srcOrd="3" destOrd="0" parTransId="{E684EEFA-73A2-5B42-982A-1726F3F3C28F}" sibTransId="{76CF2CD3-1051-6B4A-92DD-AE72426682C6}"/>
    <dgm:cxn modelId="{B98695F0-44A0-4B42-8FE1-017D5791C6DD}" srcId="{F5E722AA-3FFB-9041-8BF6-294DF8E37B28}" destId="{BBB1D053-D8F3-7E41-B6EE-F8383426BD85}" srcOrd="2" destOrd="0" parTransId="{84AE1417-04F0-8040-82B0-20227F7F23A0}" sibTransId="{2C7AA6A9-08DA-0B4C-8D50-FC7EF364693B}"/>
    <dgm:cxn modelId="{749C20FF-624B-1547-ACBF-B0A213189A1E}" srcId="{F5E722AA-3FFB-9041-8BF6-294DF8E37B28}" destId="{6074140D-9A4A-E343-B587-4226808594CE}" srcOrd="0" destOrd="0" parTransId="{AEB90A99-E6F7-7546-8C7C-1CBD474DA255}" sibTransId="{4E146D6E-AA9D-564D-90FD-921999313253}"/>
    <dgm:cxn modelId="{D2FB6B4A-4E7D-FD42-A056-AECA982B78D8}" type="presParOf" srcId="{7CF3CC98-D1E3-A44B-B6B6-F9EFAB178B17}" destId="{3B755857-8B70-D945-9AF0-CF9885CF73B7}" srcOrd="0" destOrd="0" presId="urn:microsoft.com/office/officeart/2005/8/layout/vList5"/>
    <dgm:cxn modelId="{F8579956-B004-0B43-BAC9-095F9C35BF68}" type="presParOf" srcId="{3B755857-8B70-D945-9AF0-CF9885CF73B7}" destId="{B4EABAB3-5A16-5045-B536-FDB8B39F3961}" srcOrd="0" destOrd="0" presId="urn:microsoft.com/office/officeart/2005/8/layout/vList5"/>
    <dgm:cxn modelId="{630AFF01-5A3F-E344-8B14-A4281FE12868}" type="presParOf" srcId="{7CF3CC98-D1E3-A44B-B6B6-F9EFAB178B17}" destId="{16C7C894-7390-4845-BF8A-68CFFFD41ED1}" srcOrd="1" destOrd="0" presId="urn:microsoft.com/office/officeart/2005/8/layout/vList5"/>
    <dgm:cxn modelId="{0D86D15F-5819-8A40-AA2A-D45B83EA70FF}" type="presParOf" srcId="{7CF3CC98-D1E3-A44B-B6B6-F9EFAB178B17}" destId="{CEA40F1E-6187-A945-8EA7-4E40DC07BD5B}" srcOrd="2" destOrd="0" presId="urn:microsoft.com/office/officeart/2005/8/layout/vList5"/>
    <dgm:cxn modelId="{ED1A950E-D17A-9043-8168-501889F48B97}" type="presParOf" srcId="{CEA40F1E-6187-A945-8EA7-4E40DC07BD5B}" destId="{02FD75FB-1945-B64A-90A8-7F63A9D6A882}" srcOrd="0" destOrd="0" presId="urn:microsoft.com/office/officeart/2005/8/layout/vList5"/>
    <dgm:cxn modelId="{7517715F-8BC2-E348-A57D-6AE1D23A5E83}" type="presParOf" srcId="{7CF3CC98-D1E3-A44B-B6B6-F9EFAB178B17}" destId="{5E43524E-C3D4-C741-BC4B-0C61451D9903}" srcOrd="3" destOrd="0" presId="urn:microsoft.com/office/officeart/2005/8/layout/vList5"/>
    <dgm:cxn modelId="{F021486D-9CED-2148-8802-5ECBD9EB21D9}" type="presParOf" srcId="{7CF3CC98-D1E3-A44B-B6B6-F9EFAB178B17}" destId="{0B9451CE-F78D-534B-B8D6-6E1ECFAFB6C0}" srcOrd="4" destOrd="0" presId="urn:microsoft.com/office/officeart/2005/8/layout/vList5"/>
    <dgm:cxn modelId="{78A8A259-3CB8-2849-BD87-7E1A6D098F8A}" type="presParOf" srcId="{0B9451CE-F78D-534B-B8D6-6E1ECFAFB6C0}" destId="{D8484A4E-81DB-A645-8885-707E252DF15D}" srcOrd="0" destOrd="0" presId="urn:microsoft.com/office/officeart/2005/8/layout/vList5"/>
    <dgm:cxn modelId="{4EFF6876-18CF-7C43-BE51-CB6AFD1FB491}" type="presParOf" srcId="{7CF3CC98-D1E3-A44B-B6B6-F9EFAB178B17}" destId="{80FEAA8D-BAE5-C247-ACB2-FFEF4511F5E9}" srcOrd="5" destOrd="0" presId="urn:microsoft.com/office/officeart/2005/8/layout/vList5"/>
    <dgm:cxn modelId="{9CC2888C-7D30-3343-8F25-CAA921643D09}" type="presParOf" srcId="{7CF3CC98-D1E3-A44B-B6B6-F9EFAB178B17}" destId="{61F8D772-196E-954F-8364-1576762A95F9}" srcOrd="6" destOrd="0" presId="urn:microsoft.com/office/officeart/2005/8/layout/vList5"/>
    <dgm:cxn modelId="{DA08DA7E-FB22-0F40-9659-08CA6000ECDE}" type="presParOf" srcId="{61F8D772-196E-954F-8364-1576762A95F9}" destId="{ADD8EDC9-9934-1C46-A786-F1D4ABB161E0}"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542FA9-245C-294E-879A-68925303ED97}"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900D36DA-09A9-E74F-A138-26C1CDF7F53E}">
      <dgm:prSet/>
      <dgm:spPr/>
      <dgm:t>
        <a:bodyPr/>
        <a:lstStyle/>
        <a:p>
          <a:r>
            <a:rPr lang="en-US" b="1" dirty="0"/>
            <a:t>Personalized Landing </a:t>
          </a:r>
          <a:r>
            <a:rPr lang="en-US" dirty="0"/>
            <a:t>with clear status and next steps</a:t>
          </a:r>
        </a:p>
      </dgm:t>
    </dgm:pt>
    <dgm:pt modelId="{7CF035ED-5646-B049-A8B6-FCF0D20254BE}" type="parTrans" cxnId="{C4D056A5-BD2E-4947-B3F6-42C6D9C3E941}">
      <dgm:prSet/>
      <dgm:spPr/>
      <dgm:t>
        <a:bodyPr/>
        <a:lstStyle/>
        <a:p>
          <a:endParaRPr lang="en-US"/>
        </a:p>
      </dgm:t>
    </dgm:pt>
    <dgm:pt modelId="{9375ABB8-4FD1-654D-AE0A-A15A9BE33482}" type="sibTrans" cxnId="{C4D056A5-BD2E-4947-B3F6-42C6D9C3E941}">
      <dgm:prSet/>
      <dgm:spPr/>
      <dgm:t>
        <a:bodyPr/>
        <a:lstStyle/>
        <a:p>
          <a:endParaRPr lang="en-US"/>
        </a:p>
      </dgm:t>
    </dgm:pt>
    <dgm:pt modelId="{D2B190F1-8A94-064F-824F-D6419B1D9C5D}">
      <dgm:prSet/>
      <dgm:spPr/>
      <dgm:t>
        <a:bodyPr/>
        <a:lstStyle/>
        <a:p>
          <a:r>
            <a:rPr lang="en-US" b="1" dirty="0"/>
            <a:t>Bird's-Eye View</a:t>
          </a:r>
          <a:r>
            <a:rPr lang="en-US" dirty="0"/>
            <a:t> with visual progress indicators showing completed, in-progress, and upcoming tasks</a:t>
          </a:r>
        </a:p>
      </dgm:t>
    </dgm:pt>
    <dgm:pt modelId="{E900AD1B-499E-FF4E-8098-5C1291618B8A}" type="parTrans" cxnId="{F59AC79A-F73B-6442-87E6-B8DD0614E256}">
      <dgm:prSet/>
      <dgm:spPr/>
      <dgm:t>
        <a:bodyPr/>
        <a:lstStyle/>
        <a:p>
          <a:endParaRPr lang="en-US"/>
        </a:p>
      </dgm:t>
    </dgm:pt>
    <dgm:pt modelId="{A5AEDE38-7D9D-F14F-B65B-052997F8DCF6}" type="sibTrans" cxnId="{F59AC79A-F73B-6442-87E6-B8DD0614E256}">
      <dgm:prSet/>
      <dgm:spPr/>
      <dgm:t>
        <a:bodyPr/>
        <a:lstStyle/>
        <a:p>
          <a:endParaRPr lang="en-US"/>
        </a:p>
      </dgm:t>
    </dgm:pt>
    <dgm:pt modelId="{49E172FC-1C84-154F-BFE7-D23F9C82375B}">
      <dgm:prSet/>
      <dgm:spPr/>
      <dgm:t>
        <a:bodyPr/>
        <a:lstStyle/>
        <a:p>
          <a:r>
            <a:rPr lang="en-US" b="1"/>
            <a:t>Contextual Information</a:t>
          </a:r>
          <a:r>
            <a:rPr lang="en-US"/>
            <a:t> communicates the right information at the right time</a:t>
          </a:r>
        </a:p>
      </dgm:t>
    </dgm:pt>
    <dgm:pt modelId="{F4581A3A-BA8B-F245-841F-8325205E717A}" type="parTrans" cxnId="{72EADE40-1A01-6E40-86E7-430D47A9A285}">
      <dgm:prSet/>
      <dgm:spPr/>
      <dgm:t>
        <a:bodyPr/>
        <a:lstStyle/>
        <a:p>
          <a:endParaRPr lang="en-US"/>
        </a:p>
      </dgm:t>
    </dgm:pt>
    <dgm:pt modelId="{1DC3AC9D-2C7F-754A-8F10-7716FDA47225}" type="sibTrans" cxnId="{72EADE40-1A01-6E40-86E7-430D47A9A285}">
      <dgm:prSet/>
      <dgm:spPr/>
      <dgm:t>
        <a:bodyPr/>
        <a:lstStyle/>
        <a:p>
          <a:endParaRPr lang="en-US"/>
        </a:p>
      </dgm:t>
    </dgm:pt>
    <dgm:pt modelId="{ECE0F5FF-0DAE-0F4E-BED2-BF2BC62296EB}">
      <dgm:prSet/>
      <dgm:spPr/>
      <dgm:t>
        <a:bodyPr/>
        <a:lstStyle/>
        <a:p>
          <a:r>
            <a:rPr lang="en-US" b="1" dirty="0"/>
            <a:t>Clear Action Items</a:t>
          </a:r>
          <a:r>
            <a:rPr lang="en-US" dirty="0"/>
            <a:t> for specific tasks with deadlines and clear calls-to-action</a:t>
          </a:r>
        </a:p>
      </dgm:t>
    </dgm:pt>
    <dgm:pt modelId="{F774B47C-F76B-0F44-9C98-D3929E540777}" type="parTrans" cxnId="{2FACEF62-7D53-674B-8857-00CD1CE6786E}">
      <dgm:prSet/>
      <dgm:spPr/>
      <dgm:t>
        <a:bodyPr/>
        <a:lstStyle/>
        <a:p>
          <a:endParaRPr lang="en-US"/>
        </a:p>
      </dgm:t>
    </dgm:pt>
    <dgm:pt modelId="{21DA77FF-9241-8B4D-BE0C-6F7BBDDCABEF}" type="sibTrans" cxnId="{2FACEF62-7D53-674B-8857-00CD1CE6786E}">
      <dgm:prSet/>
      <dgm:spPr/>
      <dgm:t>
        <a:bodyPr/>
        <a:lstStyle/>
        <a:p>
          <a:endParaRPr lang="en-US"/>
        </a:p>
      </dgm:t>
    </dgm:pt>
    <dgm:pt modelId="{7AFF300B-6707-B347-A236-ED5066EF3A65}">
      <dgm:prSet/>
      <dgm:spPr>
        <a:solidFill>
          <a:schemeClr val="accent1"/>
        </a:solidFill>
      </dgm:spPr>
      <dgm:t>
        <a:bodyPr/>
        <a:lstStyle/>
        <a:p>
          <a:r>
            <a:rPr lang="en-US" b="1" dirty="0">
              <a:solidFill>
                <a:srgbClr val="FFFBFB"/>
              </a:solidFill>
            </a:rPr>
            <a:t>Integrated Experience</a:t>
          </a:r>
          <a:r>
            <a:rPr lang="en-US" dirty="0">
              <a:solidFill>
                <a:srgbClr val="FFFBFB"/>
              </a:solidFill>
            </a:rPr>
            <a:t> for housing, dining, financials, and academics in one place</a:t>
          </a:r>
        </a:p>
      </dgm:t>
    </dgm:pt>
    <dgm:pt modelId="{AC61D965-8D9B-3141-9155-3742869D708C}" type="parTrans" cxnId="{59505BF9-A90F-D54F-BC93-E1A4DC814392}">
      <dgm:prSet/>
      <dgm:spPr/>
      <dgm:t>
        <a:bodyPr/>
        <a:lstStyle/>
        <a:p>
          <a:endParaRPr lang="en-US"/>
        </a:p>
      </dgm:t>
    </dgm:pt>
    <dgm:pt modelId="{59442B31-9F12-6B47-8149-83D2050C6BB8}" type="sibTrans" cxnId="{59505BF9-A90F-D54F-BC93-E1A4DC814392}">
      <dgm:prSet/>
      <dgm:spPr/>
      <dgm:t>
        <a:bodyPr/>
        <a:lstStyle/>
        <a:p>
          <a:endParaRPr lang="en-US"/>
        </a:p>
      </dgm:t>
    </dgm:pt>
    <dgm:pt modelId="{E9838267-62B6-DD45-8A9B-8AA7F2D4054F}" type="pres">
      <dgm:prSet presAssocID="{F9542FA9-245C-294E-879A-68925303ED97}" presName="linear" presStyleCnt="0">
        <dgm:presLayoutVars>
          <dgm:animLvl val="lvl"/>
          <dgm:resizeHandles val="exact"/>
        </dgm:presLayoutVars>
      </dgm:prSet>
      <dgm:spPr/>
    </dgm:pt>
    <dgm:pt modelId="{2BE3BB0F-3961-B042-86DC-0A8C428731F4}" type="pres">
      <dgm:prSet presAssocID="{900D36DA-09A9-E74F-A138-26C1CDF7F53E}" presName="parentText" presStyleLbl="node1" presStyleIdx="0" presStyleCnt="5">
        <dgm:presLayoutVars>
          <dgm:chMax val="0"/>
          <dgm:bulletEnabled val="1"/>
        </dgm:presLayoutVars>
      </dgm:prSet>
      <dgm:spPr/>
    </dgm:pt>
    <dgm:pt modelId="{40E3DD4E-928A-BE42-8956-762367C265C1}" type="pres">
      <dgm:prSet presAssocID="{9375ABB8-4FD1-654D-AE0A-A15A9BE33482}" presName="spacer" presStyleCnt="0"/>
      <dgm:spPr/>
    </dgm:pt>
    <dgm:pt modelId="{A1FB096D-752F-5545-9942-1656D88E039B}" type="pres">
      <dgm:prSet presAssocID="{D2B190F1-8A94-064F-824F-D6419B1D9C5D}" presName="parentText" presStyleLbl="node1" presStyleIdx="1" presStyleCnt="5">
        <dgm:presLayoutVars>
          <dgm:chMax val="0"/>
          <dgm:bulletEnabled val="1"/>
        </dgm:presLayoutVars>
      </dgm:prSet>
      <dgm:spPr/>
    </dgm:pt>
    <dgm:pt modelId="{7E6DF0E3-3CEC-7845-A293-2F2F2924CB02}" type="pres">
      <dgm:prSet presAssocID="{A5AEDE38-7D9D-F14F-B65B-052997F8DCF6}" presName="spacer" presStyleCnt="0"/>
      <dgm:spPr/>
    </dgm:pt>
    <dgm:pt modelId="{694DB07F-DB0C-6D48-B8B4-759B6AEFCAFA}" type="pres">
      <dgm:prSet presAssocID="{49E172FC-1C84-154F-BFE7-D23F9C82375B}" presName="parentText" presStyleLbl="node1" presStyleIdx="2" presStyleCnt="5">
        <dgm:presLayoutVars>
          <dgm:chMax val="0"/>
          <dgm:bulletEnabled val="1"/>
        </dgm:presLayoutVars>
      </dgm:prSet>
      <dgm:spPr/>
    </dgm:pt>
    <dgm:pt modelId="{67DA169D-DFDB-EA40-A3F8-8FA0006D7646}" type="pres">
      <dgm:prSet presAssocID="{1DC3AC9D-2C7F-754A-8F10-7716FDA47225}" presName="spacer" presStyleCnt="0"/>
      <dgm:spPr/>
    </dgm:pt>
    <dgm:pt modelId="{782B467D-5D53-F942-B452-DB6E0C5A1EAF}" type="pres">
      <dgm:prSet presAssocID="{ECE0F5FF-0DAE-0F4E-BED2-BF2BC62296EB}" presName="parentText" presStyleLbl="node1" presStyleIdx="3" presStyleCnt="5">
        <dgm:presLayoutVars>
          <dgm:chMax val="0"/>
          <dgm:bulletEnabled val="1"/>
        </dgm:presLayoutVars>
      </dgm:prSet>
      <dgm:spPr/>
    </dgm:pt>
    <dgm:pt modelId="{9090ECF4-2A99-8749-B930-0CB730B5A4C8}" type="pres">
      <dgm:prSet presAssocID="{21DA77FF-9241-8B4D-BE0C-6F7BBDDCABEF}" presName="spacer" presStyleCnt="0"/>
      <dgm:spPr/>
    </dgm:pt>
    <dgm:pt modelId="{BE4CF2F0-E61B-2147-BD79-7CC116CA380E}" type="pres">
      <dgm:prSet presAssocID="{7AFF300B-6707-B347-A236-ED5066EF3A65}" presName="parentText" presStyleLbl="node1" presStyleIdx="4" presStyleCnt="5">
        <dgm:presLayoutVars>
          <dgm:chMax val="0"/>
          <dgm:bulletEnabled val="1"/>
        </dgm:presLayoutVars>
      </dgm:prSet>
      <dgm:spPr/>
    </dgm:pt>
  </dgm:ptLst>
  <dgm:cxnLst>
    <dgm:cxn modelId="{03E6042D-BF03-C043-B8CE-1A1961DBCE46}" type="presOf" srcId="{ECE0F5FF-0DAE-0F4E-BED2-BF2BC62296EB}" destId="{782B467D-5D53-F942-B452-DB6E0C5A1EAF}" srcOrd="0" destOrd="0" presId="urn:microsoft.com/office/officeart/2005/8/layout/vList2"/>
    <dgm:cxn modelId="{72EADE40-1A01-6E40-86E7-430D47A9A285}" srcId="{F9542FA9-245C-294E-879A-68925303ED97}" destId="{49E172FC-1C84-154F-BFE7-D23F9C82375B}" srcOrd="2" destOrd="0" parTransId="{F4581A3A-BA8B-F245-841F-8325205E717A}" sibTransId="{1DC3AC9D-2C7F-754A-8F10-7716FDA47225}"/>
    <dgm:cxn modelId="{684D3354-E20F-864E-9814-7686A0001B8D}" type="presOf" srcId="{900D36DA-09A9-E74F-A138-26C1CDF7F53E}" destId="{2BE3BB0F-3961-B042-86DC-0A8C428731F4}" srcOrd="0" destOrd="0" presId="urn:microsoft.com/office/officeart/2005/8/layout/vList2"/>
    <dgm:cxn modelId="{A0762E5B-E66E-6C4F-AAF4-1CC6B464F31D}" type="presOf" srcId="{F9542FA9-245C-294E-879A-68925303ED97}" destId="{E9838267-62B6-DD45-8A9B-8AA7F2D4054F}" srcOrd="0" destOrd="0" presId="urn:microsoft.com/office/officeart/2005/8/layout/vList2"/>
    <dgm:cxn modelId="{2FACEF62-7D53-674B-8857-00CD1CE6786E}" srcId="{F9542FA9-245C-294E-879A-68925303ED97}" destId="{ECE0F5FF-0DAE-0F4E-BED2-BF2BC62296EB}" srcOrd="3" destOrd="0" parTransId="{F774B47C-F76B-0F44-9C98-D3929E540777}" sibTransId="{21DA77FF-9241-8B4D-BE0C-6F7BBDDCABEF}"/>
    <dgm:cxn modelId="{DC27008D-D398-0D42-B18B-3C2C7DF2CC2B}" type="presOf" srcId="{7AFF300B-6707-B347-A236-ED5066EF3A65}" destId="{BE4CF2F0-E61B-2147-BD79-7CC116CA380E}" srcOrd="0" destOrd="0" presId="urn:microsoft.com/office/officeart/2005/8/layout/vList2"/>
    <dgm:cxn modelId="{F59AC79A-F73B-6442-87E6-B8DD0614E256}" srcId="{F9542FA9-245C-294E-879A-68925303ED97}" destId="{D2B190F1-8A94-064F-824F-D6419B1D9C5D}" srcOrd="1" destOrd="0" parTransId="{E900AD1B-499E-FF4E-8098-5C1291618B8A}" sibTransId="{A5AEDE38-7D9D-F14F-B65B-052997F8DCF6}"/>
    <dgm:cxn modelId="{C4D056A5-BD2E-4947-B3F6-42C6D9C3E941}" srcId="{F9542FA9-245C-294E-879A-68925303ED97}" destId="{900D36DA-09A9-E74F-A138-26C1CDF7F53E}" srcOrd="0" destOrd="0" parTransId="{7CF035ED-5646-B049-A8B6-FCF0D20254BE}" sibTransId="{9375ABB8-4FD1-654D-AE0A-A15A9BE33482}"/>
    <dgm:cxn modelId="{63474AD4-E212-6C44-BE45-5812AD37AEA2}" type="presOf" srcId="{49E172FC-1C84-154F-BFE7-D23F9C82375B}" destId="{694DB07F-DB0C-6D48-B8B4-759B6AEFCAFA}" srcOrd="0" destOrd="0" presId="urn:microsoft.com/office/officeart/2005/8/layout/vList2"/>
    <dgm:cxn modelId="{74AFC5F2-00ED-BC41-A989-DBD589CADAE7}" type="presOf" srcId="{D2B190F1-8A94-064F-824F-D6419B1D9C5D}" destId="{A1FB096D-752F-5545-9942-1656D88E039B}" srcOrd="0" destOrd="0" presId="urn:microsoft.com/office/officeart/2005/8/layout/vList2"/>
    <dgm:cxn modelId="{59505BF9-A90F-D54F-BC93-E1A4DC814392}" srcId="{F9542FA9-245C-294E-879A-68925303ED97}" destId="{7AFF300B-6707-B347-A236-ED5066EF3A65}" srcOrd="4" destOrd="0" parTransId="{AC61D965-8D9B-3141-9155-3742869D708C}" sibTransId="{59442B31-9F12-6B47-8149-83D2050C6BB8}"/>
    <dgm:cxn modelId="{60AA5745-854A-6C4A-8119-E3E450FD0422}" type="presParOf" srcId="{E9838267-62B6-DD45-8A9B-8AA7F2D4054F}" destId="{2BE3BB0F-3961-B042-86DC-0A8C428731F4}" srcOrd="0" destOrd="0" presId="urn:microsoft.com/office/officeart/2005/8/layout/vList2"/>
    <dgm:cxn modelId="{019E918E-ED08-2F4C-B2F1-A4883B38006E}" type="presParOf" srcId="{E9838267-62B6-DD45-8A9B-8AA7F2D4054F}" destId="{40E3DD4E-928A-BE42-8956-762367C265C1}" srcOrd="1" destOrd="0" presId="urn:microsoft.com/office/officeart/2005/8/layout/vList2"/>
    <dgm:cxn modelId="{E1EA1FD3-7F8C-924A-A67B-C3717682C10C}" type="presParOf" srcId="{E9838267-62B6-DD45-8A9B-8AA7F2D4054F}" destId="{A1FB096D-752F-5545-9942-1656D88E039B}" srcOrd="2" destOrd="0" presId="urn:microsoft.com/office/officeart/2005/8/layout/vList2"/>
    <dgm:cxn modelId="{C260375A-9F0C-524C-88C0-2DEA6B5BD03E}" type="presParOf" srcId="{E9838267-62B6-DD45-8A9B-8AA7F2D4054F}" destId="{7E6DF0E3-3CEC-7845-A293-2F2F2924CB02}" srcOrd="3" destOrd="0" presId="urn:microsoft.com/office/officeart/2005/8/layout/vList2"/>
    <dgm:cxn modelId="{95144355-F741-D948-90AC-AA01E9A1F3E3}" type="presParOf" srcId="{E9838267-62B6-DD45-8A9B-8AA7F2D4054F}" destId="{694DB07F-DB0C-6D48-B8B4-759B6AEFCAFA}" srcOrd="4" destOrd="0" presId="urn:microsoft.com/office/officeart/2005/8/layout/vList2"/>
    <dgm:cxn modelId="{87B49693-FE4A-CA48-B79B-1D402CC1CED7}" type="presParOf" srcId="{E9838267-62B6-DD45-8A9B-8AA7F2D4054F}" destId="{67DA169D-DFDB-EA40-A3F8-8FA0006D7646}" srcOrd="5" destOrd="0" presId="urn:microsoft.com/office/officeart/2005/8/layout/vList2"/>
    <dgm:cxn modelId="{CB8BFFA1-238F-3346-A1FF-3F0EF9AF3B46}" type="presParOf" srcId="{E9838267-62B6-DD45-8A9B-8AA7F2D4054F}" destId="{782B467D-5D53-F942-B452-DB6E0C5A1EAF}" srcOrd="6" destOrd="0" presId="urn:microsoft.com/office/officeart/2005/8/layout/vList2"/>
    <dgm:cxn modelId="{486F25FC-241C-F440-97F9-1314B0141347}" type="presParOf" srcId="{E9838267-62B6-DD45-8A9B-8AA7F2D4054F}" destId="{9090ECF4-2A99-8749-B930-0CB730B5A4C8}" srcOrd="7" destOrd="0" presId="urn:microsoft.com/office/officeart/2005/8/layout/vList2"/>
    <dgm:cxn modelId="{2BD1D72C-2433-E743-B29F-C184AD595A38}" type="presParOf" srcId="{E9838267-62B6-DD45-8A9B-8AA7F2D4054F}" destId="{BE4CF2F0-E61B-2147-BD79-7CC116CA380E}"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678DA-12CC-1F46-A4D6-141D66D29594}">
      <dsp:nvSpPr>
        <dsp:cNvPr id="0" name=""/>
        <dsp:cNvSpPr/>
      </dsp:nvSpPr>
      <dsp:spPr>
        <a:xfrm>
          <a:off x="3969" y="0"/>
          <a:ext cx="3818103" cy="526301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latin typeface="+mj-lt"/>
            </a:rPr>
            <a:t>Intentional UX</a:t>
          </a:r>
        </a:p>
      </dsp:txBody>
      <dsp:txXfrm>
        <a:off x="3969" y="0"/>
        <a:ext cx="3818103" cy="1578904"/>
      </dsp:txXfrm>
    </dsp:sp>
    <dsp:sp modelId="{269AFB2D-A236-6A49-A536-2CEF110F6BDD}">
      <dsp:nvSpPr>
        <dsp:cNvPr id="0" name=""/>
        <dsp:cNvSpPr/>
      </dsp:nvSpPr>
      <dsp:spPr>
        <a:xfrm>
          <a:off x="385779" y="1579353"/>
          <a:ext cx="3054483" cy="1033971"/>
        </a:xfrm>
        <a:prstGeom prst="roundRect">
          <a:avLst>
            <a:gd name="adj" fmla="val 10000"/>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Font typeface="Arial" panose="020B0604020202020204" pitchFamily="34" charset="0"/>
            <a:buNone/>
          </a:pPr>
          <a:r>
            <a:rPr lang="en-US" sz="2100" kern="1200"/>
            <a:t>Reduced friction</a:t>
          </a:r>
        </a:p>
      </dsp:txBody>
      <dsp:txXfrm>
        <a:off x="416063" y="1609637"/>
        <a:ext cx="2993915" cy="973403"/>
      </dsp:txXfrm>
    </dsp:sp>
    <dsp:sp modelId="{616194BD-E50A-3E40-B626-B8B37238315F}">
      <dsp:nvSpPr>
        <dsp:cNvPr id="0" name=""/>
        <dsp:cNvSpPr/>
      </dsp:nvSpPr>
      <dsp:spPr>
        <a:xfrm>
          <a:off x="385779" y="2772397"/>
          <a:ext cx="3054483" cy="1033971"/>
        </a:xfrm>
        <a:prstGeom prst="roundRect">
          <a:avLst>
            <a:gd name="adj" fmla="val 10000"/>
          </a:avLst>
        </a:prstGeom>
        <a:solidFill>
          <a:schemeClr val="accent3">
            <a:hueOff val="857428"/>
            <a:satOff val="4201"/>
            <a:lumOff val="628"/>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Font typeface="Arial" panose="020B0604020202020204" pitchFamily="34" charset="0"/>
            <a:buNone/>
          </a:pPr>
          <a:r>
            <a:rPr lang="en-US" sz="2100" kern="1200" dirty="0"/>
            <a:t>User confidence</a:t>
          </a:r>
        </a:p>
      </dsp:txBody>
      <dsp:txXfrm>
        <a:off x="416063" y="2802681"/>
        <a:ext cx="2993915" cy="973403"/>
      </dsp:txXfrm>
    </dsp:sp>
    <dsp:sp modelId="{3947DE49-D20F-EE48-AC72-06CE8559633A}">
      <dsp:nvSpPr>
        <dsp:cNvPr id="0" name=""/>
        <dsp:cNvSpPr/>
      </dsp:nvSpPr>
      <dsp:spPr>
        <a:xfrm>
          <a:off x="385779" y="3965442"/>
          <a:ext cx="3054483" cy="1033971"/>
        </a:xfrm>
        <a:prstGeom prst="roundRect">
          <a:avLst>
            <a:gd name="adj" fmla="val 10000"/>
          </a:avLst>
        </a:prstGeom>
        <a:solidFill>
          <a:schemeClr val="accent3">
            <a:hueOff val="1714855"/>
            <a:satOff val="8403"/>
            <a:lumOff val="1255"/>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Font typeface="Arial" panose="020B0604020202020204" pitchFamily="34" charset="0"/>
            <a:buNone/>
          </a:pPr>
          <a:r>
            <a:rPr lang="en-US" sz="2100" kern="1200"/>
            <a:t>Streamlined workflows</a:t>
          </a:r>
        </a:p>
      </dsp:txBody>
      <dsp:txXfrm>
        <a:off x="416063" y="3995726"/>
        <a:ext cx="2993915" cy="973403"/>
      </dsp:txXfrm>
    </dsp:sp>
    <dsp:sp modelId="{DAA71EA4-F26D-7343-B0D6-D19A72B2D50B}">
      <dsp:nvSpPr>
        <dsp:cNvPr id="0" name=""/>
        <dsp:cNvSpPr/>
      </dsp:nvSpPr>
      <dsp:spPr>
        <a:xfrm>
          <a:off x="4112400" y="0"/>
          <a:ext cx="3818103" cy="526301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latin typeface="+mj-lt"/>
            </a:rPr>
            <a:t>Unintentional UX</a:t>
          </a:r>
        </a:p>
      </dsp:txBody>
      <dsp:txXfrm>
        <a:off x="4112400" y="0"/>
        <a:ext cx="3818103" cy="1578904"/>
      </dsp:txXfrm>
    </dsp:sp>
    <dsp:sp modelId="{D40BDC61-E949-8646-8306-FE834141278A}">
      <dsp:nvSpPr>
        <dsp:cNvPr id="0" name=""/>
        <dsp:cNvSpPr/>
      </dsp:nvSpPr>
      <dsp:spPr>
        <a:xfrm>
          <a:off x="4490241" y="1579353"/>
          <a:ext cx="3054483" cy="1033971"/>
        </a:xfrm>
        <a:prstGeom prst="roundRect">
          <a:avLst>
            <a:gd name="adj" fmla="val 10000"/>
          </a:avLst>
        </a:prstGeom>
        <a:solidFill>
          <a:schemeClr val="accent3">
            <a:hueOff val="2572283"/>
            <a:satOff val="12604"/>
            <a:lumOff val="188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a:t>Frustrated users</a:t>
          </a:r>
        </a:p>
      </dsp:txBody>
      <dsp:txXfrm>
        <a:off x="4520525" y="1609637"/>
        <a:ext cx="2993915" cy="973403"/>
      </dsp:txXfrm>
    </dsp:sp>
    <dsp:sp modelId="{560AFB0E-DF50-F84B-B500-AA86EBBD682A}">
      <dsp:nvSpPr>
        <dsp:cNvPr id="0" name=""/>
        <dsp:cNvSpPr/>
      </dsp:nvSpPr>
      <dsp:spPr>
        <a:xfrm>
          <a:off x="4490241" y="2772397"/>
          <a:ext cx="3054483" cy="1033971"/>
        </a:xfrm>
        <a:prstGeom prst="roundRect">
          <a:avLst>
            <a:gd name="adj" fmla="val 10000"/>
          </a:avLst>
        </a:prstGeom>
        <a:solidFill>
          <a:schemeClr val="accent3">
            <a:hueOff val="3429711"/>
            <a:satOff val="16806"/>
            <a:lumOff val="251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a:t>High volume of similar calls/contacts</a:t>
          </a:r>
        </a:p>
      </dsp:txBody>
      <dsp:txXfrm>
        <a:off x="4520525" y="2802681"/>
        <a:ext cx="2993915" cy="973403"/>
      </dsp:txXfrm>
    </dsp:sp>
    <dsp:sp modelId="{31965F87-576F-C149-AD32-963A9B1D544E}">
      <dsp:nvSpPr>
        <dsp:cNvPr id="0" name=""/>
        <dsp:cNvSpPr/>
      </dsp:nvSpPr>
      <dsp:spPr>
        <a:xfrm>
          <a:off x="4490241" y="3965442"/>
          <a:ext cx="3054483" cy="1033971"/>
        </a:xfrm>
        <a:prstGeom prst="roundRect">
          <a:avLst>
            <a:gd name="adj" fmla="val 10000"/>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a:t>Staff time waste</a:t>
          </a:r>
        </a:p>
      </dsp:txBody>
      <dsp:txXfrm>
        <a:off x="4520525" y="3995726"/>
        <a:ext cx="2993915" cy="9734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3BB0F-3961-B042-86DC-0A8C428731F4}">
      <dsp:nvSpPr>
        <dsp:cNvPr id="0" name=""/>
        <dsp:cNvSpPr/>
      </dsp:nvSpPr>
      <dsp:spPr>
        <a:xfrm>
          <a:off x="0" y="326850"/>
          <a:ext cx="5334000" cy="596700"/>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Personalized Landing </a:t>
          </a:r>
          <a:r>
            <a:rPr lang="en-US" sz="1500" kern="1200"/>
            <a:t>with clear status and next steps</a:t>
          </a:r>
        </a:p>
      </dsp:txBody>
      <dsp:txXfrm>
        <a:off x="29128" y="355978"/>
        <a:ext cx="5275744" cy="538444"/>
      </dsp:txXfrm>
    </dsp:sp>
    <dsp:sp modelId="{A1FB096D-752F-5545-9942-1656D88E039B}">
      <dsp:nvSpPr>
        <dsp:cNvPr id="0" name=""/>
        <dsp:cNvSpPr/>
      </dsp:nvSpPr>
      <dsp:spPr>
        <a:xfrm>
          <a:off x="0" y="966750"/>
          <a:ext cx="5334000" cy="596700"/>
        </a:xfrm>
        <a:prstGeom prst="roundRect">
          <a:avLst/>
        </a:prstGeom>
        <a:solidFill>
          <a:schemeClr val="accent3">
            <a:hueOff val="1071785"/>
            <a:satOff val="5252"/>
            <a:lumOff val="78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Bird's-Eye View</a:t>
          </a:r>
          <a:r>
            <a:rPr lang="en-US" sz="1500" kern="1200"/>
            <a:t> with visual progress indicators showing completed, in-progress, and upcoming tasks</a:t>
          </a:r>
        </a:p>
      </dsp:txBody>
      <dsp:txXfrm>
        <a:off x="29128" y="995878"/>
        <a:ext cx="5275744" cy="538444"/>
      </dsp:txXfrm>
    </dsp:sp>
    <dsp:sp modelId="{694DB07F-DB0C-6D48-B8B4-759B6AEFCAFA}">
      <dsp:nvSpPr>
        <dsp:cNvPr id="0" name=""/>
        <dsp:cNvSpPr/>
      </dsp:nvSpPr>
      <dsp:spPr>
        <a:xfrm>
          <a:off x="0" y="1606650"/>
          <a:ext cx="5334000" cy="596700"/>
        </a:xfrm>
        <a:prstGeom prst="roundRect">
          <a:avLst/>
        </a:prstGeom>
        <a:solidFill>
          <a:schemeClr val="accent3">
            <a:hueOff val="2143569"/>
            <a:satOff val="10504"/>
            <a:lumOff val="1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Contextual Information</a:t>
          </a:r>
          <a:r>
            <a:rPr lang="en-US" sz="1500" kern="1200"/>
            <a:t> communicates the right information at the right time</a:t>
          </a:r>
        </a:p>
      </dsp:txBody>
      <dsp:txXfrm>
        <a:off x="29128" y="1635778"/>
        <a:ext cx="5275744" cy="538444"/>
      </dsp:txXfrm>
    </dsp:sp>
    <dsp:sp modelId="{782B467D-5D53-F942-B452-DB6E0C5A1EAF}">
      <dsp:nvSpPr>
        <dsp:cNvPr id="0" name=""/>
        <dsp:cNvSpPr/>
      </dsp:nvSpPr>
      <dsp:spPr>
        <a:xfrm>
          <a:off x="0" y="2246550"/>
          <a:ext cx="5334000" cy="596700"/>
        </a:xfrm>
        <a:prstGeom prst="roundRect">
          <a:avLst/>
        </a:prstGeom>
        <a:solidFill>
          <a:schemeClr val="accent3">
            <a:hueOff val="3215354"/>
            <a:satOff val="15755"/>
            <a:lumOff val="235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Clear Action Items</a:t>
          </a:r>
          <a:r>
            <a:rPr lang="en-US" sz="1500" kern="1200"/>
            <a:t> for specific tasks with deadlines and clear calls-to-action</a:t>
          </a:r>
        </a:p>
      </dsp:txBody>
      <dsp:txXfrm>
        <a:off x="29128" y="2275678"/>
        <a:ext cx="5275744" cy="538444"/>
      </dsp:txXfrm>
    </dsp:sp>
    <dsp:sp modelId="{E6DA48E7-BAB3-5844-AB89-525927D78767}">
      <dsp:nvSpPr>
        <dsp:cNvPr id="0" name=""/>
        <dsp:cNvSpPr/>
      </dsp:nvSpPr>
      <dsp:spPr>
        <a:xfrm>
          <a:off x="0" y="2886450"/>
          <a:ext cx="5334000" cy="596700"/>
        </a:xfrm>
        <a:prstGeom prst="roundRect">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rgbClr val="FFFBFB"/>
              </a:solidFill>
            </a:rPr>
            <a:t>Integrated Experience</a:t>
          </a:r>
          <a:r>
            <a:rPr lang="en-US" sz="1500" kern="1200" dirty="0">
              <a:solidFill>
                <a:srgbClr val="FFFBFB"/>
              </a:solidFill>
            </a:rPr>
            <a:t> for housing, dining, financials, and academics in one place</a:t>
          </a:r>
        </a:p>
      </dsp:txBody>
      <dsp:txXfrm>
        <a:off x="29128" y="2915578"/>
        <a:ext cx="5275744" cy="5384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3BB0F-3961-B042-86DC-0A8C428731F4}">
      <dsp:nvSpPr>
        <dsp:cNvPr id="0" name=""/>
        <dsp:cNvSpPr/>
      </dsp:nvSpPr>
      <dsp:spPr>
        <a:xfrm>
          <a:off x="0" y="326850"/>
          <a:ext cx="5334000" cy="596700"/>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Personalized Landing </a:t>
          </a:r>
          <a:r>
            <a:rPr lang="en-US" sz="1500" kern="1200"/>
            <a:t>with clear status and next steps</a:t>
          </a:r>
        </a:p>
      </dsp:txBody>
      <dsp:txXfrm>
        <a:off x="29128" y="355978"/>
        <a:ext cx="5275744" cy="538444"/>
      </dsp:txXfrm>
    </dsp:sp>
    <dsp:sp modelId="{A1FB096D-752F-5545-9942-1656D88E039B}">
      <dsp:nvSpPr>
        <dsp:cNvPr id="0" name=""/>
        <dsp:cNvSpPr/>
      </dsp:nvSpPr>
      <dsp:spPr>
        <a:xfrm>
          <a:off x="0" y="966750"/>
          <a:ext cx="5334000" cy="596700"/>
        </a:xfrm>
        <a:prstGeom prst="roundRect">
          <a:avLst/>
        </a:prstGeom>
        <a:solidFill>
          <a:schemeClr val="accent3">
            <a:hueOff val="1071785"/>
            <a:satOff val="5252"/>
            <a:lumOff val="78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Bird's-Eye View</a:t>
          </a:r>
          <a:r>
            <a:rPr lang="en-US" sz="1500" kern="1200"/>
            <a:t> with visual progress indicators showing completed, in-progress, and upcoming tasks</a:t>
          </a:r>
        </a:p>
      </dsp:txBody>
      <dsp:txXfrm>
        <a:off x="29128" y="995878"/>
        <a:ext cx="5275744" cy="538444"/>
      </dsp:txXfrm>
    </dsp:sp>
    <dsp:sp modelId="{694DB07F-DB0C-6D48-B8B4-759B6AEFCAFA}">
      <dsp:nvSpPr>
        <dsp:cNvPr id="0" name=""/>
        <dsp:cNvSpPr/>
      </dsp:nvSpPr>
      <dsp:spPr>
        <a:xfrm>
          <a:off x="0" y="1606650"/>
          <a:ext cx="5334000" cy="596700"/>
        </a:xfrm>
        <a:prstGeom prst="roundRect">
          <a:avLst/>
        </a:prstGeom>
        <a:solidFill>
          <a:schemeClr val="accent3">
            <a:hueOff val="2143569"/>
            <a:satOff val="10504"/>
            <a:lumOff val="1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Contextual Information</a:t>
          </a:r>
          <a:r>
            <a:rPr lang="en-US" sz="1500" kern="1200"/>
            <a:t> communicates the right information at the right time</a:t>
          </a:r>
        </a:p>
      </dsp:txBody>
      <dsp:txXfrm>
        <a:off x="29128" y="1635778"/>
        <a:ext cx="5275744" cy="538444"/>
      </dsp:txXfrm>
    </dsp:sp>
    <dsp:sp modelId="{782B467D-5D53-F942-B452-DB6E0C5A1EAF}">
      <dsp:nvSpPr>
        <dsp:cNvPr id="0" name=""/>
        <dsp:cNvSpPr/>
      </dsp:nvSpPr>
      <dsp:spPr>
        <a:xfrm>
          <a:off x="0" y="2246550"/>
          <a:ext cx="5334000" cy="596700"/>
        </a:xfrm>
        <a:prstGeom prst="roundRect">
          <a:avLst/>
        </a:prstGeom>
        <a:solidFill>
          <a:schemeClr val="accent3">
            <a:hueOff val="3215354"/>
            <a:satOff val="15755"/>
            <a:lumOff val="235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Clear Action Items</a:t>
          </a:r>
          <a:r>
            <a:rPr lang="en-US" sz="1500" kern="1200"/>
            <a:t> for specific tasks with deadlines and clear calls-to-action</a:t>
          </a:r>
        </a:p>
      </dsp:txBody>
      <dsp:txXfrm>
        <a:off x="29128" y="2275678"/>
        <a:ext cx="5275744" cy="538444"/>
      </dsp:txXfrm>
    </dsp:sp>
    <dsp:sp modelId="{3368FD82-CBC9-324B-A67C-E3C94DB05F96}">
      <dsp:nvSpPr>
        <dsp:cNvPr id="0" name=""/>
        <dsp:cNvSpPr/>
      </dsp:nvSpPr>
      <dsp:spPr>
        <a:xfrm>
          <a:off x="0" y="2886450"/>
          <a:ext cx="5334000" cy="596700"/>
        </a:xfrm>
        <a:prstGeom prst="roundRect">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rgbClr val="FFFBFB"/>
              </a:solidFill>
            </a:rPr>
            <a:t>Integrated Experience</a:t>
          </a:r>
          <a:r>
            <a:rPr lang="en-US" sz="1500" kern="1200" dirty="0">
              <a:solidFill>
                <a:srgbClr val="FFFBFB"/>
              </a:solidFill>
            </a:rPr>
            <a:t> for housing, dining, financials, and academics in one place</a:t>
          </a:r>
        </a:p>
      </dsp:txBody>
      <dsp:txXfrm>
        <a:off x="29128" y="2915578"/>
        <a:ext cx="5275744" cy="5384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3BB0F-3961-B042-86DC-0A8C428731F4}">
      <dsp:nvSpPr>
        <dsp:cNvPr id="0" name=""/>
        <dsp:cNvSpPr/>
      </dsp:nvSpPr>
      <dsp:spPr>
        <a:xfrm>
          <a:off x="0" y="326850"/>
          <a:ext cx="5334000" cy="596700"/>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Personalized Landing </a:t>
          </a:r>
          <a:r>
            <a:rPr lang="en-US" sz="1500" kern="1200"/>
            <a:t>with clear status and next steps</a:t>
          </a:r>
        </a:p>
      </dsp:txBody>
      <dsp:txXfrm>
        <a:off x="29128" y="355978"/>
        <a:ext cx="5275744" cy="538444"/>
      </dsp:txXfrm>
    </dsp:sp>
    <dsp:sp modelId="{A1FB096D-752F-5545-9942-1656D88E039B}">
      <dsp:nvSpPr>
        <dsp:cNvPr id="0" name=""/>
        <dsp:cNvSpPr/>
      </dsp:nvSpPr>
      <dsp:spPr>
        <a:xfrm>
          <a:off x="0" y="966750"/>
          <a:ext cx="5334000" cy="596700"/>
        </a:xfrm>
        <a:prstGeom prst="roundRect">
          <a:avLst/>
        </a:prstGeom>
        <a:solidFill>
          <a:schemeClr val="accent3">
            <a:hueOff val="1071785"/>
            <a:satOff val="5252"/>
            <a:lumOff val="78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Bird's-Eye View</a:t>
          </a:r>
          <a:r>
            <a:rPr lang="en-US" sz="1500" kern="1200"/>
            <a:t> with visual progress indicators showing completed, in-progress, and upcoming tasks</a:t>
          </a:r>
        </a:p>
      </dsp:txBody>
      <dsp:txXfrm>
        <a:off x="29128" y="995878"/>
        <a:ext cx="5275744" cy="538444"/>
      </dsp:txXfrm>
    </dsp:sp>
    <dsp:sp modelId="{694DB07F-DB0C-6D48-B8B4-759B6AEFCAFA}">
      <dsp:nvSpPr>
        <dsp:cNvPr id="0" name=""/>
        <dsp:cNvSpPr/>
      </dsp:nvSpPr>
      <dsp:spPr>
        <a:xfrm>
          <a:off x="0" y="1606650"/>
          <a:ext cx="5334000" cy="596700"/>
        </a:xfrm>
        <a:prstGeom prst="roundRect">
          <a:avLst/>
        </a:prstGeom>
        <a:solidFill>
          <a:schemeClr val="accent3">
            <a:hueOff val="2143569"/>
            <a:satOff val="10504"/>
            <a:lumOff val="1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Contextual Information</a:t>
          </a:r>
          <a:r>
            <a:rPr lang="en-US" sz="1500" kern="1200"/>
            <a:t> communicates the right information at the right time</a:t>
          </a:r>
        </a:p>
      </dsp:txBody>
      <dsp:txXfrm>
        <a:off x="29128" y="1635778"/>
        <a:ext cx="5275744" cy="538444"/>
      </dsp:txXfrm>
    </dsp:sp>
    <dsp:sp modelId="{782B467D-5D53-F942-B452-DB6E0C5A1EAF}">
      <dsp:nvSpPr>
        <dsp:cNvPr id="0" name=""/>
        <dsp:cNvSpPr/>
      </dsp:nvSpPr>
      <dsp:spPr>
        <a:xfrm>
          <a:off x="0" y="2246550"/>
          <a:ext cx="5334000" cy="596700"/>
        </a:xfrm>
        <a:prstGeom prst="roundRect">
          <a:avLst/>
        </a:prstGeom>
        <a:solidFill>
          <a:schemeClr val="accent3">
            <a:hueOff val="3215354"/>
            <a:satOff val="15755"/>
            <a:lumOff val="235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Clear Action Items</a:t>
          </a:r>
          <a:r>
            <a:rPr lang="en-US" sz="1500" kern="1200"/>
            <a:t> for specific tasks with deadlines and clear calls-to-action</a:t>
          </a:r>
        </a:p>
      </dsp:txBody>
      <dsp:txXfrm>
        <a:off x="29128" y="2275678"/>
        <a:ext cx="5275744" cy="538444"/>
      </dsp:txXfrm>
    </dsp:sp>
    <dsp:sp modelId="{B8EB4614-BD50-6E45-BAFA-3724A68D4C24}">
      <dsp:nvSpPr>
        <dsp:cNvPr id="0" name=""/>
        <dsp:cNvSpPr/>
      </dsp:nvSpPr>
      <dsp:spPr>
        <a:xfrm>
          <a:off x="0" y="2886450"/>
          <a:ext cx="5334000" cy="596700"/>
        </a:xfrm>
        <a:prstGeom prst="roundRect">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rgbClr val="FFFBFB"/>
              </a:solidFill>
            </a:rPr>
            <a:t>Integrated Experience</a:t>
          </a:r>
          <a:r>
            <a:rPr lang="en-US" sz="1500" kern="1200" dirty="0">
              <a:solidFill>
                <a:srgbClr val="FFFBFB"/>
              </a:solidFill>
            </a:rPr>
            <a:t> for housing, dining, financials, and academics in one place</a:t>
          </a:r>
        </a:p>
      </dsp:txBody>
      <dsp:txXfrm>
        <a:off x="29128" y="2915578"/>
        <a:ext cx="5275744" cy="5384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3BB0F-3961-B042-86DC-0A8C428731F4}">
      <dsp:nvSpPr>
        <dsp:cNvPr id="0" name=""/>
        <dsp:cNvSpPr/>
      </dsp:nvSpPr>
      <dsp:spPr>
        <a:xfrm>
          <a:off x="0" y="326850"/>
          <a:ext cx="5334000" cy="596700"/>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Personalized Landing </a:t>
          </a:r>
          <a:r>
            <a:rPr lang="en-US" sz="1500" kern="1200"/>
            <a:t>with clear status and next steps</a:t>
          </a:r>
        </a:p>
      </dsp:txBody>
      <dsp:txXfrm>
        <a:off x="29128" y="355978"/>
        <a:ext cx="5275744" cy="538444"/>
      </dsp:txXfrm>
    </dsp:sp>
    <dsp:sp modelId="{A1FB096D-752F-5545-9942-1656D88E039B}">
      <dsp:nvSpPr>
        <dsp:cNvPr id="0" name=""/>
        <dsp:cNvSpPr/>
      </dsp:nvSpPr>
      <dsp:spPr>
        <a:xfrm>
          <a:off x="0" y="966750"/>
          <a:ext cx="5334000" cy="596700"/>
        </a:xfrm>
        <a:prstGeom prst="roundRect">
          <a:avLst/>
        </a:prstGeom>
        <a:solidFill>
          <a:schemeClr val="accent3">
            <a:hueOff val="1071785"/>
            <a:satOff val="5252"/>
            <a:lumOff val="78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Bird's-Eye View</a:t>
          </a:r>
          <a:r>
            <a:rPr lang="en-US" sz="1500" kern="1200"/>
            <a:t> with visual progress indicators showing completed, in-progress, and upcoming tasks</a:t>
          </a:r>
        </a:p>
      </dsp:txBody>
      <dsp:txXfrm>
        <a:off x="29128" y="995878"/>
        <a:ext cx="5275744" cy="538444"/>
      </dsp:txXfrm>
    </dsp:sp>
    <dsp:sp modelId="{694DB07F-DB0C-6D48-B8B4-759B6AEFCAFA}">
      <dsp:nvSpPr>
        <dsp:cNvPr id="0" name=""/>
        <dsp:cNvSpPr/>
      </dsp:nvSpPr>
      <dsp:spPr>
        <a:xfrm>
          <a:off x="0" y="1606650"/>
          <a:ext cx="5334000" cy="596700"/>
        </a:xfrm>
        <a:prstGeom prst="roundRect">
          <a:avLst/>
        </a:prstGeom>
        <a:solidFill>
          <a:schemeClr val="accent3">
            <a:hueOff val="2143569"/>
            <a:satOff val="10504"/>
            <a:lumOff val="1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Contextual Information</a:t>
          </a:r>
          <a:r>
            <a:rPr lang="en-US" sz="1500" kern="1200"/>
            <a:t> communicates the right information at the right time</a:t>
          </a:r>
        </a:p>
      </dsp:txBody>
      <dsp:txXfrm>
        <a:off x="29128" y="1635778"/>
        <a:ext cx="5275744" cy="538444"/>
      </dsp:txXfrm>
    </dsp:sp>
    <dsp:sp modelId="{782B467D-5D53-F942-B452-DB6E0C5A1EAF}">
      <dsp:nvSpPr>
        <dsp:cNvPr id="0" name=""/>
        <dsp:cNvSpPr/>
      </dsp:nvSpPr>
      <dsp:spPr>
        <a:xfrm>
          <a:off x="0" y="2246550"/>
          <a:ext cx="5334000" cy="596700"/>
        </a:xfrm>
        <a:prstGeom prst="roundRect">
          <a:avLst/>
        </a:prstGeom>
        <a:solidFill>
          <a:schemeClr val="accent3">
            <a:hueOff val="3215354"/>
            <a:satOff val="15755"/>
            <a:lumOff val="235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Clear Action Items</a:t>
          </a:r>
          <a:r>
            <a:rPr lang="en-US" sz="1500" kern="1200"/>
            <a:t> for specific tasks with deadlines and clear calls-to-action</a:t>
          </a:r>
        </a:p>
      </dsp:txBody>
      <dsp:txXfrm>
        <a:off x="29128" y="2275678"/>
        <a:ext cx="5275744" cy="538444"/>
      </dsp:txXfrm>
    </dsp:sp>
    <dsp:sp modelId="{B2365877-CFA2-AE44-AA67-7F6A086EAFDC}">
      <dsp:nvSpPr>
        <dsp:cNvPr id="0" name=""/>
        <dsp:cNvSpPr/>
      </dsp:nvSpPr>
      <dsp:spPr>
        <a:xfrm>
          <a:off x="0" y="2886450"/>
          <a:ext cx="5334000" cy="596700"/>
        </a:xfrm>
        <a:prstGeom prst="roundRect">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rgbClr val="FFFBFB"/>
              </a:solidFill>
            </a:rPr>
            <a:t>Integrated Experience</a:t>
          </a:r>
          <a:r>
            <a:rPr lang="en-US" sz="1500" kern="1200" dirty="0">
              <a:solidFill>
                <a:srgbClr val="FFFBFB"/>
              </a:solidFill>
            </a:rPr>
            <a:t> for housing, dining, financials, and academics in one place</a:t>
          </a:r>
        </a:p>
      </dsp:txBody>
      <dsp:txXfrm>
        <a:off x="29128" y="2915578"/>
        <a:ext cx="5275744" cy="5384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3BB0F-3961-B042-86DC-0A8C428731F4}">
      <dsp:nvSpPr>
        <dsp:cNvPr id="0" name=""/>
        <dsp:cNvSpPr/>
      </dsp:nvSpPr>
      <dsp:spPr>
        <a:xfrm>
          <a:off x="0" y="326850"/>
          <a:ext cx="5334000" cy="596700"/>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Personalized Landing </a:t>
          </a:r>
          <a:r>
            <a:rPr lang="en-US" sz="1500" kern="1200"/>
            <a:t>with clear status and next steps</a:t>
          </a:r>
        </a:p>
      </dsp:txBody>
      <dsp:txXfrm>
        <a:off x="29128" y="355978"/>
        <a:ext cx="5275744" cy="538444"/>
      </dsp:txXfrm>
    </dsp:sp>
    <dsp:sp modelId="{A1FB096D-752F-5545-9942-1656D88E039B}">
      <dsp:nvSpPr>
        <dsp:cNvPr id="0" name=""/>
        <dsp:cNvSpPr/>
      </dsp:nvSpPr>
      <dsp:spPr>
        <a:xfrm>
          <a:off x="0" y="966750"/>
          <a:ext cx="5334000" cy="596700"/>
        </a:xfrm>
        <a:prstGeom prst="roundRect">
          <a:avLst/>
        </a:prstGeom>
        <a:solidFill>
          <a:schemeClr val="accent3">
            <a:hueOff val="1071785"/>
            <a:satOff val="5252"/>
            <a:lumOff val="78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Bird's-Eye View</a:t>
          </a:r>
          <a:r>
            <a:rPr lang="en-US" sz="1500" kern="1200"/>
            <a:t> with visual progress indicators showing completed, in-progress, and upcoming tasks</a:t>
          </a:r>
        </a:p>
      </dsp:txBody>
      <dsp:txXfrm>
        <a:off x="29128" y="995878"/>
        <a:ext cx="5275744" cy="538444"/>
      </dsp:txXfrm>
    </dsp:sp>
    <dsp:sp modelId="{694DB07F-DB0C-6D48-B8B4-759B6AEFCAFA}">
      <dsp:nvSpPr>
        <dsp:cNvPr id="0" name=""/>
        <dsp:cNvSpPr/>
      </dsp:nvSpPr>
      <dsp:spPr>
        <a:xfrm>
          <a:off x="0" y="1606650"/>
          <a:ext cx="5334000" cy="596700"/>
        </a:xfrm>
        <a:prstGeom prst="roundRect">
          <a:avLst/>
        </a:prstGeom>
        <a:solidFill>
          <a:schemeClr val="accent3">
            <a:hueOff val="2143569"/>
            <a:satOff val="10504"/>
            <a:lumOff val="1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Contextual Information</a:t>
          </a:r>
          <a:r>
            <a:rPr lang="en-US" sz="1500" kern="1200"/>
            <a:t> communicates the right information at the right time</a:t>
          </a:r>
        </a:p>
      </dsp:txBody>
      <dsp:txXfrm>
        <a:off x="29128" y="1635778"/>
        <a:ext cx="5275744" cy="538444"/>
      </dsp:txXfrm>
    </dsp:sp>
    <dsp:sp modelId="{782B467D-5D53-F942-B452-DB6E0C5A1EAF}">
      <dsp:nvSpPr>
        <dsp:cNvPr id="0" name=""/>
        <dsp:cNvSpPr/>
      </dsp:nvSpPr>
      <dsp:spPr>
        <a:xfrm>
          <a:off x="0" y="2246550"/>
          <a:ext cx="5334000" cy="596700"/>
        </a:xfrm>
        <a:prstGeom prst="roundRect">
          <a:avLst/>
        </a:prstGeom>
        <a:solidFill>
          <a:srgbClr val="B807F3"/>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Clear Action Items</a:t>
          </a:r>
          <a:r>
            <a:rPr lang="en-US" sz="1500" kern="1200"/>
            <a:t> for specific tasks with deadlines and clear calls-to-action</a:t>
          </a:r>
        </a:p>
      </dsp:txBody>
      <dsp:txXfrm>
        <a:off x="29128" y="2275678"/>
        <a:ext cx="5275744" cy="538444"/>
      </dsp:txXfrm>
    </dsp:sp>
    <dsp:sp modelId="{3E8A313E-9CC9-404B-AB17-8B0868AC3838}">
      <dsp:nvSpPr>
        <dsp:cNvPr id="0" name=""/>
        <dsp:cNvSpPr/>
      </dsp:nvSpPr>
      <dsp:spPr>
        <a:xfrm>
          <a:off x="0" y="2886450"/>
          <a:ext cx="5334000" cy="596700"/>
        </a:xfrm>
        <a:prstGeom prst="roundRect">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rgbClr val="FFFBFB"/>
              </a:solidFill>
            </a:rPr>
            <a:t>Integrated Experience</a:t>
          </a:r>
          <a:r>
            <a:rPr lang="en-US" sz="1500" kern="1200" dirty="0">
              <a:solidFill>
                <a:srgbClr val="FFFBFB"/>
              </a:solidFill>
            </a:rPr>
            <a:t> for housing, dining, financials, and academics in one place</a:t>
          </a:r>
        </a:p>
      </dsp:txBody>
      <dsp:txXfrm>
        <a:off x="29128" y="2915578"/>
        <a:ext cx="5275744" cy="5384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3BB0F-3961-B042-86DC-0A8C428731F4}">
      <dsp:nvSpPr>
        <dsp:cNvPr id="0" name=""/>
        <dsp:cNvSpPr/>
      </dsp:nvSpPr>
      <dsp:spPr>
        <a:xfrm>
          <a:off x="0" y="326850"/>
          <a:ext cx="5334000" cy="596700"/>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Personalized Landing </a:t>
          </a:r>
          <a:r>
            <a:rPr lang="en-US" sz="1500" kern="1200"/>
            <a:t>with clear status and next steps</a:t>
          </a:r>
        </a:p>
      </dsp:txBody>
      <dsp:txXfrm>
        <a:off x="29128" y="355978"/>
        <a:ext cx="5275744" cy="538444"/>
      </dsp:txXfrm>
    </dsp:sp>
    <dsp:sp modelId="{A1FB096D-752F-5545-9942-1656D88E039B}">
      <dsp:nvSpPr>
        <dsp:cNvPr id="0" name=""/>
        <dsp:cNvSpPr/>
      </dsp:nvSpPr>
      <dsp:spPr>
        <a:xfrm>
          <a:off x="0" y="966750"/>
          <a:ext cx="5334000" cy="596700"/>
        </a:xfrm>
        <a:prstGeom prst="roundRect">
          <a:avLst/>
        </a:prstGeom>
        <a:solidFill>
          <a:schemeClr val="accent3">
            <a:hueOff val="1071785"/>
            <a:satOff val="5252"/>
            <a:lumOff val="78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Bird's-Eye View</a:t>
          </a:r>
          <a:r>
            <a:rPr lang="en-US" sz="1500" kern="1200"/>
            <a:t> with visual progress indicators showing completed, in-progress, and upcoming tasks</a:t>
          </a:r>
        </a:p>
      </dsp:txBody>
      <dsp:txXfrm>
        <a:off x="29128" y="995878"/>
        <a:ext cx="5275744" cy="538444"/>
      </dsp:txXfrm>
    </dsp:sp>
    <dsp:sp modelId="{694DB07F-DB0C-6D48-B8B4-759B6AEFCAFA}">
      <dsp:nvSpPr>
        <dsp:cNvPr id="0" name=""/>
        <dsp:cNvSpPr/>
      </dsp:nvSpPr>
      <dsp:spPr>
        <a:xfrm>
          <a:off x="0" y="1606650"/>
          <a:ext cx="5334000" cy="596700"/>
        </a:xfrm>
        <a:prstGeom prst="roundRect">
          <a:avLst/>
        </a:prstGeom>
        <a:solidFill>
          <a:schemeClr val="accent3">
            <a:hueOff val="2143569"/>
            <a:satOff val="10504"/>
            <a:lumOff val="1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Contextual Information</a:t>
          </a:r>
          <a:r>
            <a:rPr lang="en-US" sz="1500" kern="1200"/>
            <a:t> communicates the right information at the right time</a:t>
          </a:r>
        </a:p>
      </dsp:txBody>
      <dsp:txXfrm>
        <a:off x="29128" y="1635778"/>
        <a:ext cx="5275744" cy="538444"/>
      </dsp:txXfrm>
    </dsp:sp>
    <dsp:sp modelId="{782B467D-5D53-F942-B452-DB6E0C5A1EAF}">
      <dsp:nvSpPr>
        <dsp:cNvPr id="0" name=""/>
        <dsp:cNvSpPr/>
      </dsp:nvSpPr>
      <dsp:spPr>
        <a:xfrm>
          <a:off x="0" y="2246550"/>
          <a:ext cx="5334000" cy="596700"/>
        </a:xfrm>
        <a:prstGeom prst="roundRect">
          <a:avLst/>
        </a:prstGeom>
        <a:solidFill>
          <a:schemeClr val="accent3">
            <a:hueOff val="3215354"/>
            <a:satOff val="15755"/>
            <a:lumOff val="235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Clear Action Items</a:t>
          </a:r>
          <a:r>
            <a:rPr lang="en-US" sz="1500" kern="1200"/>
            <a:t> for specific tasks with deadlines and clear calls-to-action</a:t>
          </a:r>
        </a:p>
      </dsp:txBody>
      <dsp:txXfrm>
        <a:off x="29128" y="2275678"/>
        <a:ext cx="5275744" cy="538444"/>
      </dsp:txXfrm>
    </dsp:sp>
    <dsp:sp modelId="{066C8DF9-2157-8E49-9952-E8C065CB0298}">
      <dsp:nvSpPr>
        <dsp:cNvPr id="0" name=""/>
        <dsp:cNvSpPr/>
      </dsp:nvSpPr>
      <dsp:spPr>
        <a:xfrm>
          <a:off x="0" y="2886450"/>
          <a:ext cx="5334000" cy="596700"/>
        </a:xfrm>
        <a:prstGeom prst="roundRect">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rgbClr val="FFFBFB"/>
              </a:solidFill>
            </a:rPr>
            <a:t>Integrated Experience</a:t>
          </a:r>
          <a:r>
            <a:rPr lang="en-US" sz="1500" kern="1200" dirty="0">
              <a:solidFill>
                <a:srgbClr val="FFFBFB"/>
              </a:solidFill>
            </a:rPr>
            <a:t> for housing, dining, financials, and academics in one place</a:t>
          </a:r>
        </a:p>
      </dsp:txBody>
      <dsp:txXfrm>
        <a:off x="29128" y="2915578"/>
        <a:ext cx="5275744" cy="5384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4EC9C-0C9E-504F-A6C0-647899B30D5F}">
      <dsp:nvSpPr>
        <dsp:cNvPr id="0" name=""/>
        <dsp:cNvSpPr/>
      </dsp:nvSpPr>
      <dsp:spPr>
        <a:xfrm>
          <a:off x="0" y="388264"/>
          <a:ext cx="11314176" cy="1168830"/>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b="1" kern="1200" dirty="0"/>
            <a:t>What Really Happened</a:t>
          </a:r>
          <a:r>
            <a:rPr lang="en-US" sz="2700" kern="1200" dirty="0"/>
            <a:t>: Students completed housing actions → returned to My dashboard expecting </a:t>
          </a:r>
          <a:r>
            <a:rPr lang="en-US" sz="2700" b="1" kern="1200" dirty="0"/>
            <a:t>confirmation</a:t>
          </a:r>
          <a:endParaRPr lang="en-US" sz="2700" kern="1200" dirty="0"/>
        </a:p>
      </dsp:txBody>
      <dsp:txXfrm>
        <a:off x="57058" y="445322"/>
        <a:ext cx="11200060" cy="1054714"/>
      </dsp:txXfrm>
    </dsp:sp>
    <dsp:sp modelId="{F4C48C05-FFCB-A246-9189-C34434603D1A}">
      <dsp:nvSpPr>
        <dsp:cNvPr id="0" name=""/>
        <dsp:cNvSpPr/>
      </dsp:nvSpPr>
      <dsp:spPr>
        <a:xfrm>
          <a:off x="0" y="1634854"/>
          <a:ext cx="11314176" cy="1168830"/>
        </a:xfrm>
        <a:prstGeom prst="roundRect">
          <a:avLst/>
        </a:prstGeom>
        <a:solidFill>
          <a:schemeClr val="accent3">
            <a:hueOff val="2143569"/>
            <a:satOff val="10504"/>
            <a:lumOff val="1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b="1" kern="1200"/>
            <a:t>The Sophistication</a:t>
          </a:r>
          <a:r>
            <a:rPr lang="en-US" sz="2700" kern="1200"/>
            <a:t>: Users have clear mental models of how integrated systems should work</a:t>
          </a:r>
        </a:p>
      </dsp:txBody>
      <dsp:txXfrm>
        <a:off x="57058" y="1691912"/>
        <a:ext cx="11200060" cy="1054714"/>
      </dsp:txXfrm>
    </dsp:sp>
    <dsp:sp modelId="{2B41EB39-6B61-A349-B97D-A8A4676656CE}">
      <dsp:nvSpPr>
        <dsp:cNvPr id="0" name=""/>
        <dsp:cNvSpPr/>
      </dsp:nvSpPr>
      <dsp:spPr>
        <a:xfrm>
          <a:off x="0" y="2881444"/>
          <a:ext cx="11314176" cy="1168830"/>
        </a:xfrm>
        <a:prstGeom prst="roundRect">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b="1" kern="1200"/>
            <a:t>Ongoing Collaboration</a:t>
          </a:r>
          <a:r>
            <a:rPr lang="en-US" sz="2700" kern="1200"/>
            <a:t>: Campus partners providing real-time feedback, Roger diagnosing technical issues</a:t>
          </a:r>
        </a:p>
      </dsp:txBody>
      <dsp:txXfrm>
        <a:off x="57058" y="2938502"/>
        <a:ext cx="11200060" cy="105471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65E02-762D-8048-AEC1-27A30CDD42C3}">
      <dsp:nvSpPr>
        <dsp:cNvPr id="0" name=""/>
        <dsp:cNvSpPr/>
      </dsp:nvSpPr>
      <dsp:spPr>
        <a:xfrm>
          <a:off x="0" y="95906"/>
          <a:ext cx="4902987" cy="5121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889000">
            <a:lnSpc>
              <a:spcPct val="90000"/>
            </a:lnSpc>
            <a:spcBef>
              <a:spcPct val="0"/>
            </a:spcBef>
            <a:spcAft>
              <a:spcPct val="35000"/>
            </a:spcAft>
            <a:buNone/>
          </a:pPr>
          <a:r>
            <a:rPr lang="en-US" sz="2400" b="1" kern="1200" dirty="0">
              <a:solidFill>
                <a:srgbClr val="FAFEFB"/>
              </a:solidFill>
              <a:latin typeface="Consolas" panose="020B0609020204030204"/>
              <a:ea typeface="+mn-ea"/>
              <a:cs typeface="+mn-cs"/>
            </a:rPr>
            <a:t>Course Finder Enhancement</a:t>
          </a:r>
        </a:p>
      </dsp:txBody>
      <dsp:txXfrm>
        <a:off x="25003" y="120909"/>
        <a:ext cx="4852981" cy="462173"/>
      </dsp:txXfrm>
    </dsp:sp>
    <dsp:sp modelId="{E7DA5320-3C96-C049-93A4-376BBB46B2AF}">
      <dsp:nvSpPr>
        <dsp:cNvPr id="0" name=""/>
        <dsp:cNvSpPr/>
      </dsp:nvSpPr>
      <dsp:spPr>
        <a:xfrm>
          <a:off x="0" y="781546"/>
          <a:ext cx="4902987" cy="208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6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Built into </a:t>
          </a:r>
          <a:r>
            <a:rPr lang="en-US" sz="2000" kern="1200" dirty="0" err="1"/>
            <a:t>Coursedog’s</a:t>
          </a:r>
          <a:r>
            <a:rPr lang="en-US" sz="2000" kern="1200" dirty="0"/>
            <a:t> collaborative space</a:t>
          </a:r>
        </a:p>
        <a:p>
          <a:pPr marL="228600" lvl="1" indent="-228600" algn="l" defTabSz="889000">
            <a:lnSpc>
              <a:spcPct val="90000"/>
            </a:lnSpc>
            <a:spcBef>
              <a:spcPct val="0"/>
            </a:spcBef>
            <a:spcAft>
              <a:spcPct val="20000"/>
            </a:spcAft>
            <a:buChar char="•"/>
          </a:pPr>
          <a:r>
            <a:rPr lang="en-US" sz="2000" kern="1200"/>
            <a:t>Same collaborative relationships, new technical challenge</a:t>
          </a:r>
        </a:p>
      </dsp:txBody>
      <dsp:txXfrm>
        <a:off x="0" y="781546"/>
        <a:ext cx="4902987" cy="208840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81491-3BFB-1549-8C60-DAD79828ADFC}">
      <dsp:nvSpPr>
        <dsp:cNvPr id="0" name=""/>
        <dsp:cNvSpPr/>
      </dsp:nvSpPr>
      <dsp:spPr>
        <a:xfrm>
          <a:off x="0" y="5"/>
          <a:ext cx="5285964" cy="55950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j-lt"/>
            </a:rPr>
            <a:t>Transfer Student Experience</a:t>
          </a:r>
        </a:p>
      </dsp:txBody>
      <dsp:txXfrm>
        <a:off x="27313" y="27318"/>
        <a:ext cx="5231338" cy="504882"/>
      </dsp:txXfrm>
    </dsp:sp>
    <dsp:sp modelId="{C2F2BB24-9D10-DE4B-86D3-A4822374BD43}">
      <dsp:nvSpPr>
        <dsp:cNvPr id="0" name=""/>
        <dsp:cNvSpPr/>
      </dsp:nvSpPr>
      <dsp:spPr>
        <a:xfrm>
          <a:off x="0" y="732007"/>
          <a:ext cx="5285964" cy="1880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82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Built off FTIC success</a:t>
          </a:r>
        </a:p>
        <a:p>
          <a:pPr marL="228600" lvl="1" indent="-228600" algn="l" defTabSz="889000">
            <a:lnSpc>
              <a:spcPct val="90000"/>
            </a:lnSpc>
            <a:spcBef>
              <a:spcPct val="0"/>
            </a:spcBef>
            <a:spcAft>
              <a:spcPct val="20000"/>
            </a:spcAft>
            <a:buChar char="•"/>
          </a:pPr>
          <a:r>
            <a:rPr lang="en-US" sz="2000" kern="1200"/>
            <a:t>Same methodology, different student population</a:t>
          </a:r>
        </a:p>
      </dsp:txBody>
      <dsp:txXfrm>
        <a:off x="0" y="732007"/>
        <a:ext cx="5285964" cy="18804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B2744-6C4B-244B-9909-1E9584877DF9}">
      <dsp:nvSpPr>
        <dsp:cNvPr id="0" name=""/>
        <dsp:cNvSpPr/>
      </dsp:nvSpPr>
      <dsp:spPr>
        <a:xfrm>
          <a:off x="0" y="701407"/>
          <a:ext cx="6096000" cy="835379"/>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Not starting from zero</a:t>
          </a:r>
          <a:r>
            <a:rPr lang="en-US" sz="2100" kern="1200"/>
            <a:t>: Each new project leverages existing trust</a:t>
          </a:r>
        </a:p>
      </dsp:txBody>
      <dsp:txXfrm>
        <a:off x="40780" y="742187"/>
        <a:ext cx="6014440" cy="753819"/>
      </dsp:txXfrm>
    </dsp:sp>
    <dsp:sp modelId="{A27F77A3-1973-1344-8D10-F0815860ED03}">
      <dsp:nvSpPr>
        <dsp:cNvPr id="0" name=""/>
        <dsp:cNvSpPr/>
      </dsp:nvSpPr>
      <dsp:spPr>
        <a:xfrm>
          <a:off x="0" y="1597267"/>
          <a:ext cx="6096000" cy="835379"/>
        </a:xfrm>
        <a:prstGeom prst="roundRect">
          <a:avLst/>
        </a:prstGeom>
        <a:solidFill>
          <a:schemeClr val="accent3">
            <a:hueOff val="1429046"/>
            <a:satOff val="7002"/>
            <a:lumOff val="1046"/>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Institutional confidence</a:t>
          </a:r>
          <a:r>
            <a:rPr lang="en-US" sz="2100" kern="1200"/>
            <a:t>: "We know this team can deliver collaborative results"</a:t>
          </a:r>
        </a:p>
      </dsp:txBody>
      <dsp:txXfrm>
        <a:off x="40780" y="1638047"/>
        <a:ext cx="6014440" cy="753819"/>
      </dsp:txXfrm>
    </dsp:sp>
    <dsp:sp modelId="{2A8EA569-88C8-AD41-97EF-ABED39851FDA}">
      <dsp:nvSpPr>
        <dsp:cNvPr id="0" name=""/>
        <dsp:cNvSpPr/>
      </dsp:nvSpPr>
      <dsp:spPr>
        <a:xfrm>
          <a:off x="0" y="2493127"/>
          <a:ext cx="6096000" cy="835379"/>
        </a:xfrm>
        <a:prstGeom prst="roundRect">
          <a:avLst/>
        </a:prstGeom>
        <a:solidFill>
          <a:schemeClr val="accent3">
            <a:hueOff val="2858092"/>
            <a:satOff val="14005"/>
            <a:lumOff val="2092"/>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Sustainability</a:t>
          </a:r>
          <a:r>
            <a:rPr lang="en-US" sz="2100" kern="1200"/>
            <a:t>: Methodology that works across different challenges and contexts</a:t>
          </a:r>
        </a:p>
      </dsp:txBody>
      <dsp:txXfrm>
        <a:off x="40780" y="2533907"/>
        <a:ext cx="6014440" cy="753819"/>
      </dsp:txXfrm>
    </dsp:sp>
    <dsp:sp modelId="{4FC16E75-1C7E-3240-B4D2-4102DC9958FE}">
      <dsp:nvSpPr>
        <dsp:cNvPr id="0" name=""/>
        <dsp:cNvSpPr/>
      </dsp:nvSpPr>
      <dsp:spPr>
        <a:xfrm>
          <a:off x="0" y="3388987"/>
          <a:ext cx="6096000" cy="835379"/>
        </a:xfrm>
        <a:prstGeom prst="roundRect">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Evidence</a:t>
          </a:r>
          <a:r>
            <a:rPr lang="en-US" sz="2100" kern="1200" dirty="0"/>
            <a:t>: Multiple collaborative projects running simultaneously</a:t>
          </a:r>
        </a:p>
      </dsp:txBody>
      <dsp:txXfrm>
        <a:off x="40780" y="3429767"/>
        <a:ext cx="6014440" cy="753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BB1A9-47C5-774D-A479-FFBFF9B9B219}">
      <dsp:nvSpPr>
        <dsp:cNvPr id="0" name=""/>
        <dsp:cNvSpPr/>
      </dsp:nvSpPr>
      <dsp:spPr>
        <a:xfrm>
          <a:off x="4547" y="123431"/>
          <a:ext cx="3976852" cy="3976852"/>
        </a:xfrm>
        <a:prstGeom prst="ellipse">
          <a:avLst/>
        </a:prstGeom>
        <a:solidFill>
          <a:schemeClr val="accent3">
            <a:alpha val="5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18859" tIns="30480" rIns="218859"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mj-lt"/>
            </a:rPr>
            <a:t>Users expect Google/Amazon-level experiences everywhere</a:t>
          </a:r>
        </a:p>
      </dsp:txBody>
      <dsp:txXfrm>
        <a:off x="586943" y="705827"/>
        <a:ext cx="2812060" cy="2812060"/>
      </dsp:txXfrm>
    </dsp:sp>
    <dsp:sp modelId="{A3A3E097-5EE8-9642-8425-89AAB5998D95}">
      <dsp:nvSpPr>
        <dsp:cNvPr id="0" name=""/>
        <dsp:cNvSpPr/>
      </dsp:nvSpPr>
      <dsp:spPr>
        <a:xfrm>
          <a:off x="3186029" y="123431"/>
          <a:ext cx="3976852" cy="3976852"/>
        </a:xfrm>
        <a:prstGeom prst="ellipse">
          <a:avLst/>
        </a:prstGeom>
        <a:solidFill>
          <a:schemeClr val="accent3">
            <a:alpha val="50000"/>
            <a:hueOff val="2143569"/>
            <a:satOff val="10504"/>
            <a:lumOff val="1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18859" tIns="30480" rIns="218859"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mj-lt"/>
            </a:rPr>
            <a:t>We can't paper over messy business processes with pretty interfaces</a:t>
          </a:r>
        </a:p>
      </dsp:txBody>
      <dsp:txXfrm>
        <a:off x="3768425" y="705827"/>
        <a:ext cx="2812060" cy="2812060"/>
      </dsp:txXfrm>
    </dsp:sp>
    <dsp:sp modelId="{E3BB237F-F1B2-8C43-8E2D-308D75DBC805}">
      <dsp:nvSpPr>
        <dsp:cNvPr id="0" name=""/>
        <dsp:cNvSpPr/>
      </dsp:nvSpPr>
      <dsp:spPr>
        <a:xfrm>
          <a:off x="6367511" y="123431"/>
          <a:ext cx="3976852" cy="3976852"/>
        </a:xfrm>
        <a:prstGeom prst="ellipse">
          <a:avLst/>
        </a:prstGeom>
        <a:solidFill>
          <a:schemeClr val="accent3">
            <a:alpha val="50000"/>
            <a:hueOff val="4287138"/>
            <a:satOff val="21007"/>
            <a:lumOff val="3138"/>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18859" tIns="30480" rIns="218859"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mj-lt"/>
            </a:rPr>
            <a:t>Complex institutional processes require collaborative understanding</a:t>
          </a:r>
        </a:p>
      </dsp:txBody>
      <dsp:txXfrm>
        <a:off x="6949907" y="705827"/>
        <a:ext cx="2812060" cy="281206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487D8-5A84-A846-BAA1-E3C0451C5ECB}">
      <dsp:nvSpPr>
        <dsp:cNvPr id="0" name=""/>
        <dsp:cNvSpPr/>
      </dsp:nvSpPr>
      <dsp:spPr>
        <a:xfrm>
          <a:off x="1392026" y="1539"/>
          <a:ext cx="2021718" cy="914390"/>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The Crisis</a:t>
          </a:r>
          <a:r>
            <a:rPr lang="en-US" sz="1100" kern="1200" dirty="0"/>
            <a:t>: What happens when an established collaboration hits a breaking point?</a:t>
          </a:r>
        </a:p>
      </dsp:txBody>
      <dsp:txXfrm>
        <a:off x="1392026" y="1539"/>
        <a:ext cx="2021718" cy="914390"/>
      </dsp:txXfrm>
    </dsp:sp>
    <dsp:sp modelId="{60410DB3-EADA-1949-AE97-D74CE36B42C3}">
      <dsp:nvSpPr>
        <dsp:cNvPr id="0" name=""/>
        <dsp:cNvSpPr/>
      </dsp:nvSpPr>
      <dsp:spPr>
        <a:xfrm>
          <a:off x="396254" y="1539"/>
          <a:ext cx="905247" cy="91439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ACAD681-BD1E-CD48-8AD9-2A4FE189BE0E}">
      <dsp:nvSpPr>
        <dsp:cNvPr id="0" name=""/>
        <dsp:cNvSpPr/>
      </dsp:nvSpPr>
      <dsp:spPr>
        <a:xfrm>
          <a:off x="396254" y="1066804"/>
          <a:ext cx="2021718" cy="914390"/>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Real Stakes</a:t>
          </a:r>
          <a:r>
            <a:rPr lang="en-US" sz="1100" kern="1200"/>
            <a:t>: Could break collaborative relationships built through previous success</a:t>
          </a:r>
        </a:p>
      </dsp:txBody>
      <dsp:txXfrm>
        <a:off x="396254" y="1066804"/>
        <a:ext cx="2021718" cy="914390"/>
      </dsp:txXfrm>
    </dsp:sp>
    <dsp:sp modelId="{7C699032-5401-CF44-A75E-642F91A82744}">
      <dsp:nvSpPr>
        <dsp:cNvPr id="0" name=""/>
        <dsp:cNvSpPr/>
      </dsp:nvSpPr>
      <dsp:spPr>
        <a:xfrm>
          <a:off x="2508498" y="1066804"/>
          <a:ext cx="905247" cy="91439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6C1E4D5-FD3A-CD47-BF30-CAB77D808BCA}">
      <dsp:nvSpPr>
        <dsp:cNvPr id="0" name=""/>
        <dsp:cNvSpPr/>
      </dsp:nvSpPr>
      <dsp:spPr>
        <a:xfrm>
          <a:off x="1392026" y="2132070"/>
          <a:ext cx="2021718" cy="914390"/>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The Players</a:t>
          </a:r>
          <a:r>
            <a:rPr lang="en-US" sz="1100" kern="1200"/>
            <a:t>: Mary (WEB), Dani (Registrar's Office), Mark (PM)</a:t>
          </a:r>
          <a:endParaRPr lang="en-US" sz="1100" kern="1200" dirty="0"/>
        </a:p>
      </dsp:txBody>
      <dsp:txXfrm>
        <a:off x="1392026" y="2132070"/>
        <a:ext cx="2021718" cy="914390"/>
      </dsp:txXfrm>
    </dsp:sp>
    <dsp:sp modelId="{50445DF2-4C47-2F41-906E-EDACDCC7E479}">
      <dsp:nvSpPr>
        <dsp:cNvPr id="0" name=""/>
        <dsp:cNvSpPr/>
      </dsp:nvSpPr>
      <dsp:spPr>
        <a:xfrm>
          <a:off x="396254" y="2132070"/>
          <a:ext cx="905247" cy="91439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1000" r="-1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A3FF2-2807-984F-8B0B-320973C37140}">
      <dsp:nvSpPr>
        <dsp:cNvPr id="0" name=""/>
        <dsp:cNvSpPr/>
      </dsp:nvSpPr>
      <dsp:spPr>
        <a:xfrm>
          <a:off x="0" y="504642"/>
          <a:ext cx="6124353" cy="87516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The Problem</a:t>
          </a:r>
          <a:r>
            <a:rPr lang="en-US" sz="1600" kern="1200"/>
            <a:t>: WEB team positioned as "cleanup crew" rather than collaborative partners</a:t>
          </a:r>
        </a:p>
      </dsp:txBody>
      <dsp:txXfrm>
        <a:off x="42722" y="547364"/>
        <a:ext cx="6038909" cy="789716"/>
      </dsp:txXfrm>
    </dsp:sp>
    <dsp:sp modelId="{8B4E9652-3330-BE42-8214-135060925168}">
      <dsp:nvSpPr>
        <dsp:cNvPr id="0" name=""/>
        <dsp:cNvSpPr/>
      </dsp:nvSpPr>
      <dsp:spPr>
        <a:xfrm>
          <a:off x="0" y="1426693"/>
          <a:ext cx="6124353" cy="87516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The Boundary: </a:t>
          </a:r>
          <a:r>
            <a:rPr lang="en-US" sz="1600" kern="1200"/>
            <a:t>"While we would have been happy to help develop a UX strategy for the Catalog... there's not much we can do just coming behind them in the editor."</a:t>
          </a:r>
        </a:p>
      </dsp:txBody>
      <dsp:txXfrm>
        <a:off x="42722" y="1469415"/>
        <a:ext cx="6038909" cy="789716"/>
      </dsp:txXfrm>
    </dsp:sp>
    <dsp:sp modelId="{C0F4BDCF-096B-4F47-BADE-D1CD0A7E6A73}">
      <dsp:nvSpPr>
        <dsp:cNvPr id="0" name=""/>
        <dsp:cNvSpPr/>
      </dsp:nvSpPr>
      <dsp:spPr>
        <a:xfrm>
          <a:off x="0" y="2347933"/>
          <a:ext cx="6124353" cy="87516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The Reality</a:t>
          </a:r>
          <a:r>
            <a:rPr lang="en-US" sz="1600" kern="1200"/>
            <a:t>: Professional boundaries needed to preserve collaborative relationship potential</a:t>
          </a:r>
        </a:p>
      </dsp:txBody>
      <dsp:txXfrm>
        <a:off x="42722" y="2390655"/>
        <a:ext cx="6038909" cy="789716"/>
      </dsp:txXfrm>
    </dsp:sp>
    <dsp:sp modelId="{2E83BE9B-7D5A-8B4A-BCDE-F540005D6C42}">
      <dsp:nvSpPr>
        <dsp:cNvPr id="0" name=""/>
        <dsp:cNvSpPr/>
      </dsp:nvSpPr>
      <dsp:spPr>
        <a:xfrm>
          <a:off x="0" y="3269173"/>
          <a:ext cx="6124353" cy="87516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The Stakes</a:t>
          </a:r>
          <a:r>
            <a:rPr lang="en-US" sz="1600" kern="1200"/>
            <a:t>: This could end collaboration or create breakthrough</a:t>
          </a:r>
        </a:p>
      </dsp:txBody>
      <dsp:txXfrm>
        <a:off x="42722" y="3311895"/>
        <a:ext cx="6038909" cy="78971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C3AA9-8D30-114E-9C09-858EC064EE88}">
      <dsp:nvSpPr>
        <dsp:cNvPr id="0" name=""/>
        <dsp:cNvSpPr/>
      </dsp:nvSpPr>
      <dsp:spPr>
        <a:xfrm>
          <a:off x="0" y="72795"/>
          <a:ext cx="4572000" cy="93483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Mark's Leadership</a:t>
          </a:r>
          <a:r>
            <a:rPr lang="en-US" sz="1700" kern="1200"/>
            <a:t>: Recognizes need for direct conversation between all parties</a:t>
          </a:r>
        </a:p>
      </dsp:txBody>
      <dsp:txXfrm>
        <a:off x="45635" y="118430"/>
        <a:ext cx="4480730" cy="843560"/>
      </dsp:txXfrm>
    </dsp:sp>
    <dsp:sp modelId="{F5EBF356-FC76-9243-AED0-956E795EDC88}">
      <dsp:nvSpPr>
        <dsp:cNvPr id="0" name=""/>
        <dsp:cNvSpPr/>
      </dsp:nvSpPr>
      <dsp:spPr>
        <a:xfrm>
          <a:off x="0" y="1056585"/>
          <a:ext cx="4572000" cy="93483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The Approach</a:t>
          </a:r>
          <a:r>
            <a:rPr lang="en-US" sz="1700" kern="1200"/>
            <a:t>: Direct dialogue rather than managing tensions separately</a:t>
          </a:r>
        </a:p>
      </dsp:txBody>
      <dsp:txXfrm>
        <a:off x="45635" y="1102220"/>
        <a:ext cx="4480730" cy="843560"/>
      </dsp:txXfrm>
    </dsp:sp>
    <dsp:sp modelId="{65640CDF-CBA6-7B42-9071-76A088555E47}">
      <dsp:nvSpPr>
        <dsp:cNvPr id="0" name=""/>
        <dsp:cNvSpPr/>
      </dsp:nvSpPr>
      <dsp:spPr>
        <a:xfrm>
          <a:off x="0" y="2040375"/>
          <a:ext cx="4572000" cy="93483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The Conversation</a:t>
          </a:r>
          <a:r>
            <a:rPr lang="en-US" sz="1700" kern="1200"/>
            <a:t>: Understanding each other's pressures, constraints, and capabilities</a:t>
          </a:r>
        </a:p>
      </dsp:txBody>
      <dsp:txXfrm>
        <a:off x="45635" y="2086010"/>
        <a:ext cx="4480730" cy="84356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18F48-155E-D341-AD1F-BC6C8DCF54C8}">
      <dsp:nvSpPr>
        <dsp:cNvPr id="0" name=""/>
        <dsp:cNvSpPr/>
      </dsp:nvSpPr>
      <dsp:spPr>
        <a:xfrm>
          <a:off x="0" y="46500"/>
          <a:ext cx="5334000" cy="12121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Mary's Follow-up</a:t>
          </a:r>
          <a:r>
            <a:rPr lang="en-US" sz="1400" kern="1200"/>
            <a:t>: "I've had a chance to chat with the team... we're all glad to have a better understanding of Dani and what her stressors/pressures are in this project, and we are happy to come back in and help with the parts we can help with."</a:t>
          </a:r>
        </a:p>
      </dsp:txBody>
      <dsp:txXfrm>
        <a:off x="59171" y="105671"/>
        <a:ext cx="5215658" cy="1093778"/>
      </dsp:txXfrm>
    </dsp:sp>
    <dsp:sp modelId="{1EE1C03D-7BB1-C544-858D-7D7112455BC0}">
      <dsp:nvSpPr>
        <dsp:cNvPr id="0" name=""/>
        <dsp:cNvSpPr/>
      </dsp:nvSpPr>
      <dsp:spPr>
        <a:xfrm>
          <a:off x="0" y="1298940"/>
          <a:ext cx="5334000" cy="12121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Mark's Response</a:t>
          </a:r>
          <a:r>
            <a:rPr lang="en-US" sz="1400" kern="1200"/>
            <a:t>: "Awesome! Thank you for your understanding and your help to build that relationship with Dani and the team!!"</a:t>
          </a:r>
        </a:p>
      </dsp:txBody>
      <dsp:txXfrm>
        <a:off x="59171" y="1358111"/>
        <a:ext cx="5215658" cy="1093778"/>
      </dsp:txXfrm>
    </dsp:sp>
    <dsp:sp modelId="{4EF7CA05-4352-9B4B-A23F-571A067E7176}">
      <dsp:nvSpPr>
        <dsp:cNvPr id="0" name=""/>
        <dsp:cNvSpPr/>
      </dsp:nvSpPr>
      <dsp:spPr>
        <a:xfrm>
          <a:off x="0" y="2551380"/>
          <a:ext cx="5334000" cy="12121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The Shift</a:t>
          </a:r>
          <a:r>
            <a:rPr lang="en-US" sz="1400" kern="1200"/>
            <a:t>: From defensive positioning to collaborative problem-solving in 24 hours</a:t>
          </a:r>
        </a:p>
      </dsp:txBody>
      <dsp:txXfrm>
        <a:off x="59171" y="2610551"/>
        <a:ext cx="5215658" cy="109377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A95B3-A407-2A43-A154-5C540AF73C1B}">
      <dsp:nvSpPr>
        <dsp:cNvPr id="0" name=""/>
        <dsp:cNvSpPr/>
      </dsp:nvSpPr>
      <dsp:spPr>
        <a:xfrm>
          <a:off x="0" y="35197"/>
          <a:ext cx="5312751" cy="119340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Strategic Questioning</a:t>
          </a:r>
          <a:r>
            <a:rPr lang="en-US" sz="1700" kern="1200"/>
            <a:t>: "Why do we have to have two separate catalogs? What's the purpose? It feels confusing and unnecessary..."</a:t>
          </a:r>
        </a:p>
      </dsp:txBody>
      <dsp:txXfrm>
        <a:off x="58257" y="93454"/>
        <a:ext cx="5196237" cy="1076886"/>
      </dsp:txXfrm>
    </dsp:sp>
    <dsp:sp modelId="{D158478A-5474-6C48-9E42-848062DD46CD}">
      <dsp:nvSpPr>
        <dsp:cNvPr id="0" name=""/>
        <dsp:cNvSpPr/>
      </dsp:nvSpPr>
      <dsp:spPr>
        <a:xfrm>
          <a:off x="0" y="1277557"/>
          <a:ext cx="5312751" cy="119340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Team Dialogue</a:t>
          </a:r>
          <a:r>
            <a:rPr lang="en-US" sz="1700" kern="1200"/>
            <a:t>: WEB team questioning fundamental UX assumptions</a:t>
          </a:r>
        </a:p>
      </dsp:txBody>
      <dsp:txXfrm>
        <a:off x="58257" y="1335814"/>
        <a:ext cx="5196237" cy="1076886"/>
      </dsp:txXfrm>
    </dsp:sp>
    <dsp:sp modelId="{E94E1838-C0F1-D542-8670-BECFA37E4E7A}">
      <dsp:nvSpPr>
        <dsp:cNvPr id="0" name=""/>
        <dsp:cNvSpPr/>
      </dsp:nvSpPr>
      <dsp:spPr>
        <a:xfrm>
          <a:off x="0" y="2519917"/>
          <a:ext cx="5312751" cy="119340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The Foundation</a:t>
          </a:r>
          <a:r>
            <a:rPr lang="en-US" sz="1700" kern="1200"/>
            <a:t>: Strategic conversation only possible because trust had been rebuilt</a:t>
          </a:r>
        </a:p>
      </dsp:txBody>
      <dsp:txXfrm>
        <a:off x="58257" y="2578174"/>
        <a:ext cx="5196237" cy="107688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A95B3-A407-2A43-A154-5C540AF73C1B}">
      <dsp:nvSpPr>
        <dsp:cNvPr id="0" name=""/>
        <dsp:cNvSpPr/>
      </dsp:nvSpPr>
      <dsp:spPr>
        <a:xfrm>
          <a:off x="0" y="35197"/>
          <a:ext cx="5312751" cy="119340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Strategic Questioning</a:t>
          </a:r>
          <a:r>
            <a:rPr lang="en-US" sz="1700" kern="1200"/>
            <a:t>: "Why do we have to have two separate catalogs? What's the purpose? It feels confusing and unnecessary..."</a:t>
          </a:r>
        </a:p>
      </dsp:txBody>
      <dsp:txXfrm>
        <a:off x="58257" y="93454"/>
        <a:ext cx="5196237" cy="1076886"/>
      </dsp:txXfrm>
    </dsp:sp>
    <dsp:sp modelId="{D158478A-5474-6C48-9E42-848062DD46CD}">
      <dsp:nvSpPr>
        <dsp:cNvPr id="0" name=""/>
        <dsp:cNvSpPr/>
      </dsp:nvSpPr>
      <dsp:spPr>
        <a:xfrm>
          <a:off x="0" y="1277557"/>
          <a:ext cx="5312751" cy="119340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Team Dialogue</a:t>
          </a:r>
          <a:r>
            <a:rPr lang="en-US" sz="1700" kern="1200"/>
            <a:t>: WEB team questioning fundamental UX assumptions</a:t>
          </a:r>
        </a:p>
      </dsp:txBody>
      <dsp:txXfrm>
        <a:off x="58257" y="1335814"/>
        <a:ext cx="5196237" cy="1076886"/>
      </dsp:txXfrm>
    </dsp:sp>
    <dsp:sp modelId="{E94E1838-C0F1-D542-8670-BECFA37E4E7A}">
      <dsp:nvSpPr>
        <dsp:cNvPr id="0" name=""/>
        <dsp:cNvSpPr/>
      </dsp:nvSpPr>
      <dsp:spPr>
        <a:xfrm>
          <a:off x="0" y="2519917"/>
          <a:ext cx="5312751" cy="119340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The Foundation</a:t>
          </a:r>
          <a:r>
            <a:rPr lang="en-US" sz="1700" kern="1200"/>
            <a:t>: Strategic conversation only possible because trust had been rebuilt</a:t>
          </a:r>
        </a:p>
      </dsp:txBody>
      <dsp:txXfrm>
        <a:off x="58257" y="2578174"/>
        <a:ext cx="5196237" cy="107688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32841-2D43-B14E-92D5-CBDA84F76D69}">
      <dsp:nvSpPr>
        <dsp:cNvPr id="0" name=""/>
        <dsp:cNvSpPr/>
      </dsp:nvSpPr>
      <dsp:spPr>
        <a:xfrm>
          <a:off x="0" y="160041"/>
          <a:ext cx="4412913" cy="16473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Institutional Innovation</a:t>
          </a:r>
          <a:r>
            <a:rPr lang="en-US" sz="1600" kern="1200"/>
            <a:t>: "After learning more about the catalog program filtering options... Ryan and I suggested to our 'academic affairs team' that we consider having just one catalog."</a:t>
          </a:r>
        </a:p>
      </dsp:txBody>
      <dsp:txXfrm>
        <a:off x="80417" y="240458"/>
        <a:ext cx="4252079" cy="1486526"/>
      </dsp:txXfrm>
    </dsp:sp>
    <dsp:sp modelId="{402A7DCB-E126-EA42-A705-4C491922C1C3}">
      <dsp:nvSpPr>
        <dsp:cNvPr id="0" name=""/>
        <dsp:cNvSpPr/>
      </dsp:nvSpPr>
      <dsp:spPr>
        <a:xfrm>
          <a:off x="0" y="1853481"/>
          <a:ext cx="4412913" cy="16473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Mary's Response</a:t>
          </a:r>
          <a:r>
            <a:rPr lang="en-US" sz="1600" kern="1200"/>
            <a:t>: "This is actually welcome news! FWIW, our team is in consensus -- </a:t>
          </a:r>
          <a:r>
            <a:rPr lang="en-US" sz="1600" b="1" kern="1200"/>
            <a:t>a single catalog would definitely make for a much more straightforward user experience and content strategy</a:t>
          </a:r>
          <a:r>
            <a:rPr lang="en-US" sz="1600" kern="1200"/>
            <a:t>."</a:t>
          </a:r>
        </a:p>
      </dsp:txBody>
      <dsp:txXfrm>
        <a:off x="80417" y="1933898"/>
        <a:ext cx="4252079" cy="1486526"/>
      </dsp:txXfrm>
    </dsp:sp>
    <dsp:sp modelId="{746D78BD-BE77-D842-BFB4-2E5F865142CD}">
      <dsp:nvSpPr>
        <dsp:cNvPr id="0" name=""/>
        <dsp:cNvSpPr/>
      </dsp:nvSpPr>
      <dsp:spPr>
        <a:xfrm>
          <a:off x="0" y="3546921"/>
          <a:ext cx="4412913" cy="93309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The Timeline</a:t>
          </a:r>
          <a:r>
            <a:rPr lang="en-US" sz="1600" kern="1200"/>
            <a:t>: 5 weeks from crisis to institutional innovation</a:t>
          </a:r>
        </a:p>
      </dsp:txBody>
      <dsp:txXfrm>
        <a:off x="45550" y="3592471"/>
        <a:ext cx="4321813" cy="84199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F2222-B8DD-4746-BEAC-604C1319D94A}">
      <dsp:nvSpPr>
        <dsp:cNvPr id="0" name=""/>
        <dsp:cNvSpPr/>
      </dsp:nvSpPr>
      <dsp:spPr>
        <a:xfrm>
          <a:off x="0" y="0"/>
          <a:ext cx="6096000" cy="984555"/>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FTIC Dashboard</a:t>
          </a:r>
          <a:r>
            <a:rPr lang="en-US" sz="1800" kern="1200"/>
            <a:t>: Building relationships from scratch → measurable collaborative success</a:t>
          </a:r>
        </a:p>
      </dsp:txBody>
      <dsp:txXfrm>
        <a:off x="48062" y="48062"/>
        <a:ext cx="5999876" cy="888431"/>
      </dsp:txXfrm>
    </dsp:sp>
    <dsp:sp modelId="{D36E38A2-D361-FC4C-9B23-4604B0759BB3}">
      <dsp:nvSpPr>
        <dsp:cNvPr id="0" name=""/>
        <dsp:cNvSpPr/>
      </dsp:nvSpPr>
      <dsp:spPr>
        <a:xfrm>
          <a:off x="0" y="1041582"/>
          <a:ext cx="6096000" cy="984555"/>
        </a:xfrm>
        <a:prstGeom prst="roundRect">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Coursedog Catalog</a:t>
          </a:r>
          <a:r>
            <a:rPr lang="en-US" sz="1800" kern="1200"/>
            <a:t>: Crucial conversations under pressure → trust that enables breakthrough innovation</a:t>
          </a:r>
        </a:p>
      </dsp:txBody>
      <dsp:txXfrm>
        <a:off x="48062" y="1089644"/>
        <a:ext cx="5999876" cy="88843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74481-ACBD-394E-872B-DAF46AC3A08C}">
      <dsp:nvSpPr>
        <dsp:cNvPr id="0" name=""/>
        <dsp:cNvSpPr/>
      </dsp:nvSpPr>
      <dsp:spPr>
        <a:xfrm>
          <a:off x="0" y="29758"/>
          <a:ext cx="7505926" cy="1924649"/>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t>Every successful project</a:t>
          </a:r>
          <a:r>
            <a:rPr lang="en-US" sz="3500" kern="1200" dirty="0"/>
            <a:t> has hinged on honest, transparent, respectful dialogue</a:t>
          </a:r>
        </a:p>
      </dsp:txBody>
      <dsp:txXfrm>
        <a:off x="93954" y="123712"/>
        <a:ext cx="7318018" cy="17367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51571-77A2-D348-9020-14E6210641C6}">
      <dsp:nvSpPr>
        <dsp:cNvPr id="0" name=""/>
        <dsp:cNvSpPr/>
      </dsp:nvSpPr>
      <dsp:spPr>
        <a:xfrm>
          <a:off x="3231456" y="2710933"/>
          <a:ext cx="1935593" cy="1935593"/>
        </a:xfrm>
        <a:prstGeom prst="ellipse">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rPr>
            <a:t>Human Relationships</a:t>
          </a:r>
        </a:p>
      </dsp:txBody>
      <dsp:txXfrm>
        <a:off x="3514917" y="2994394"/>
        <a:ext cx="1368671" cy="1368671"/>
      </dsp:txXfrm>
    </dsp:sp>
    <dsp:sp modelId="{37675040-3180-CA45-A78A-911A8B0F1020}">
      <dsp:nvSpPr>
        <dsp:cNvPr id="0" name=""/>
        <dsp:cNvSpPr/>
      </dsp:nvSpPr>
      <dsp:spPr>
        <a:xfrm rot="16200000">
          <a:off x="3994409" y="2006980"/>
          <a:ext cx="409687" cy="65810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055862" y="2200053"/>
        <a:ext cx="286781" cy="394861"/>
      </dsp:txXfrm>
    </dsp:sp>
    <dsp:sp modelId="{24206636-7574-EF4B-9CBD-3C05A90ADBA1}">
      <dsp:nvSpPr>
        <dsp:cNvPr id="0" name=""/>
        <dsp:cNvSpPr/>
      </dsp:nvSpPr>
      <dsp:spPr>
        <a:xfrm>
          <a:off x="3231456" y="2345"/>
          <a:ext cx="1935593" cy="1935593"/>
        </a:xfrm>
        <a:prstGeom prst="ellipse">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rPr>
            <a:t>Cross-Departmental Partnerships</a:t>
          </a:r>
        </a:p>
        <a:p>
          <a:pPr marL="57150" lvl="1" indent="-57150" algn="ctr" defTabSz="488950">
            <a:lnSpc>
              <a:spcPct val="90000"/>
            </a:lnSpc>
            <a:spcBef>
              <a:spcPct val="0"/>
            </a:spcBef>
            <a:spcAft>
              <a:spcPct val="15000"/>
            </a:spcAft>
            <a:buNone/>
          </a:pPr>
          <a:r>
            <a:rPr lang="en-US" sz="1100" kern="1200" dirty="0"/>
            <a:t>solve real problems</a:t>
          </a:r>
        </a:p>
      </dsp:txBody>
      <dsp:txXfrm>
        <a:off x="3514917" y="285806"/>
        <a:ext cx="1368671" cy="1368671"/>
      </dsp:txXfrm>
    </dsp:sp>
    <dsp:sp modelId="{F7BA8E4E-AE33-C84F-8913-914811EE3D01}">
      <dsp:nvSpPr>
        <dsp:cNvPr id="0" name=""/>
        <dsp:cNvSpPr/>
      </dsp:nvSpPr>
      <dsp:spPr>
        <a:xfrm rot="1800000">
          <a:off x="5157221" y="4021028"/>
          <a:ext cx="409687" cy="658101"/>
        </a:xfrm>
        <a:prstGeom prst="rightArrow">
          <a:avLst>
            <a:gd name="adj1" fmla="val 60000"/>
            <a:gd name="adj2" fmla="val 50000"/>
          </a:avLst>
        </a:prstGeom>
        <a:solidFill>
          <a:schemeClr val="accent3">
            <a:hueOff val="2143569"/>
            <a:satOff val="10504"/>
            <a:lumOff val="1569"/>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165454" y="4121922"/>
        <a:ext cx="286781" cy="394861"/>
      </dsp:txXfrm>
    </dsp:sp>
    <dsp:sp modelId="{34591BB4-7942-AF41-B51C-7B8D0C904B0E}">
      <dsp:nvSpPr>
        <dsp:cNvPr id="0" name=""/>
        <dsp:cNvSpPr/>
      </dsp:nvSpPr>
      <dsp:spPr>
        <a:xfrm>
          <a:off x="5577162" y="4065227"/>
          <a:ext cx="1935593" cy="1935593"/>
        </a:xfrm>
        <a:prstGeom prst="ellipse">
          <a:avLst/>
        </a:prstGeom>
        <a:solidFill>
          <a:schemeClr val="accent3">
            <a:hueOff val="2143569"/>
            <a:satOff val="10504"/>
            <a:lumOff val="1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rPr>
            <a:t>Crucial Conversations</a:t>
          </a:r>
        </a:p>
        <a:p>
          <a:pPr marL="57150" lvl="1" indent="-57150" algn="ctr" defTabSz="488950">
            <a:lnSpc>
              <a:spcPct val="90000"/>
            </a:lnSpc>
            <a:spcBef>
              <a:spcPct val="0"/>
            </a:spcBef>
            <a:spcAft>
              <a:spcPct val="15000"/>
            </a:spcAft>
            <a:buNone/>
          </a:pPr>
          <a:r>
            <a:rPr lang="en-US" sz="1100" kern="1200" dirty="0"/>
            <a:t>navigate difficult moments and create breakthrough</a:t>
          </a:r>
        </a:p>
      </dsp:txBody>
      <dsp:txXfrm>
        <a:off x="5860623" y="4348688"/>
        <a:ext cx="1368671" cy="1368671"/>
      </dsp:txXfrm>
    </dsp:sp>
    <dsp:sp modelId="{A4BFF3C2-84F7-AE4F-97DF-164B0C11FDCC}">
      <dsp:nvSpPr>
        <dsp:cNvPr id="0" name=""/>
        <dsp:cNvSpPr/>
      </dsp:nvSpPr>
      <dsp:spPr>
        <a:xfrm rot="9000000">
          <a:off x="2831598" y="4021028"/>
          <a:ext cx="409687" cy="658101"/>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946271" y="4121922"/>
        <a:ext cx="286781" cy="394861"/>
      </dsp:txXfrm>
    </dsp:sp>
    <dsp:sp modelId="{930B8CDF-B738-2B4C-9CED-50EE48B71250}">
      <dsp:nvSpPr>
        <dsp:cNvPr id="0" name=""/>
        <dsp:cNvSpPr/>
      </dsp:nvSpPr>
      <dsp:spPr>
        <a:xfrm>
          <a:off x="885750" y="4065227"/>
          <a:ext cx="1935593" cy="1935593"/>
        </a:xfrm>
        <a:prstGeom prst="ellipse">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FF"/>
              </a:solidFill>
              <a:latin typeface="+mj-lt"/>
            </a:rPr>
            <a:t>Communities of Practice</a:t>
          </a:r>
        </a:p>
        <a:p>
          <a:pPr marL="57150" lvl="1" indent="-57150" algn="ctr" defTabSz="488950">
            <a:lnSpc>
              <a:spcPct val="90000"/>
            </a:lnSpc>
            <a:spcBef>
              <a:spcPct val="0"/>
            </a:spcBef>
            <a:spcAft>
              <a:spcPct val="15000"/>
            </a:spcAft>
            <a:buNone/>
          </a:pPr>
          <a:r>
            <a:rPr lang="en-US" sz="1100" b="0" kern="1200" dirty="0">
              <a:solidFill>
                <a:srgbClr val="FFFFFF"/>
              </a:solidFill>
            </a:rPr>
            <a:t>drive continuous improvement</a:t>
          </a:r>
        </a:p>
      </dsp:txBody>
      <dsp:txXfrm>
        <a:off x="1169211" y="4348688"/>
        <a:ext cx="1368671" cy="13686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1894A-AED8-254F-995E-420943040D79}">
      <dsp:nvSpPr>
        <dsp:cNvPr id="0" name=""/>
        <dsp:cNvSpPr/>
      </dsp:nvSpPr>
      <dsp:spPr>
        <a:xfrm>
          <a:off x="2227072" y="2343"/>
          <a:ext cx="2133851" cy="965107"/>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Students navigating multiple </a:t>
          </a:r>
          <a:r>
            <a:rPr lang="en-US" sz="1500" b="1" kern="1200" dirty="0"/>
            <a:t>disconnected systems</a:t>
          </a:r>
        </a:p>
      </dsp:txBody>
      <dsp:txXfrm>
        <a:off x="2227072" y="2343"/>
        <a:ext cx="2133851" cy="965107"/>
      </dsp:txXfrm>
    </dsp:sp>
    <dsp:sp modelId="{7491D79D-7938-A24B-917E-8ACE6640D2F4}">
      <dsp:nvSpPr>
        <dsp:cNvPr id="0" name=""/>
        <dsp:cNvSpPr/>
      </dsp:nvSpPr>
      <dsp:spPr>
        <a:xfrm>
          <a:off x="1176070" y="2343"/>
          <a:ext cx="955456" cy="96510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C65400A-7989-BD4D-910F-84452E184EC1}">
      <dsp:nvSpPr>
        <dsp:cNvPr id="0" name=""/>
        <dsp:cNvSpPr/>
      </dsp:nvSpPr>
      <dsp:spPr>
        <a:xfrm>
          <a:off x="1176070" y="1126693"/>
          <a:ext cx="2133851" cy="965107"/>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Staff fielding repetitive questions about status and requirements</a:t>
          </a:r>
        </a:p>
      </dsp:txBody>
      <dsp:txXfrm>
        <a:off x="1176070" y="1126693"/>
        <a:ext cx="2133851" cy="965107"/>
      </dsp:txXfrm>
    </dsp:sp>
    <dsp:sp modelId="{DC9AA2F2-032C-FE42-9B96-D1A6FED08A95}">
      <dsp:nvSpPr>
        <dsp:cNvPr id="0" name=""/>
        <dsp:cNvSpPr/>
      </dsp:nvSpPr>
      <dsp:spPr>
        <a:xfrm>
          <a:off x="3405468" y="1126693"/>
          <a:ext cx="955456" cy="96510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D78F7FA-CEDC-594F-AA42-26AD2F48932A}">
      <dsp:nvSpPr>
        <dsp:cNvPr id="0" name=""/>
        <dsp:cNvSpPr/>
      </dsp:nvSpPr>
      <dsp:spPr>
        <a:xfrm>
          <a:off x="2227072" y="2251043"/>
          <a:ext cx="2133851" cy="965107"/>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Complex business processes </a:t>
          </a:r>
          <a:r>
            <a:rPr lang="en-US" sz="1500" kern="1200"/>
            <a:t>creating "weird mess" situations</a:t>
          </a:r>
        </a:p>
      </dsp:txBody>
      <dsp:txXfrm>
        <a:off x="2227072" y="2251043"/>
        <a:ext cx="2133851" cy="965107"/>
      </dsp:txXfrm>
    </dsp:sp>
    <dsp:sp modelId="{3188548A-9C96-F943-BC29-86531CDE997A}">
      <dsp:nvSpPr>
        <dsp:cNvPr id="0" name=""/>
        <dsp:cNvSpPr/>
      </dsp:nvSpPr>
      <dsp:spPr>
        <a:xfrm>
          <a:off x="1176070" y="2251043"/>
          <a:ext cx="955456" cy="96510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1000" r="-1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39B3ADC-5B59-5541-A401-F345455673E2}">
      <dsp:nvSpPr>
        <dsp:cNvPr id="0" name=""/>
        <dsp:cNvSpPr/>
      </dsp:nvSpPr>
      <dsp:spPr>
        <a:xfrm>
          <a:off x="1176070" y="3375393"/>
          <a:ext cx="2133851" cy="965107"/>
        </a:xfrm>
        <a:prstGeom prst="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Information scattered across different departments</a:t>
          </a:r>
        </a:p>
      </dsp:txBody>
      <dsp:txXfrm>
        <a:off x="1176070" y="3375393"/>
        <a:ext cx="2133851" cy="965107"/>
      </dsp:txXfrm>
    </dsp:sp>
    <dsp:sp modelId="{93EC9837-D637-E74F-8D1A-29C50CD94D8A}">
      <dsp:nvSpPr>
        <dsp:cNvPr id="0" name=""/>
        <dsp:cNvSpPr/>
      </dsp:nvSpPr>
      <dsp:spPr>
        <a:xfrm>
          <a:off x="3405468" y="3375393"/>
          <a:ext cx="955456" cy="96510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1000" r="-10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4B5DA-2491-B242-8AFF-A3357D0A1973}">
      <dsp:nvSpPr>
        <dsp:cNvPr id="0" name=""/>
        <dsp:cNvSpPr/>
      </dsp:nvSpPr>
      <dsp:spPr>
        <a:xfrm rot="5400000">
          <a:off x="-199738" y="203115"/>
          <a:ext cx="1331587" cy="932111"/>
        </a:xfrm>
        <a:prstGeom prst="chevron">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a:t>The Mission</a:t>
          </a:r>
          <a:endParaRPr lang="en-US" sz="900" kern="1200"/>
        </a:p>
      </dsp:txBody>
      <dsp:txXfrm rot="-5400000">
        <a:off x="1" y="469433"/>
        <a:ext cx="932111" cy="399476"/>
      </dsp:txXfrm>
    </dsp:sp>
    <dsp:sp modelId="{D15C98EF-A3A2-D340-91DC-84934DDE3B1D}">
      <dsp:nvSpPr>
        <dsp:cNvPr id="0" name=""/>
        <dsp:cNvSpPr/>
      </dsp:nvSpPr>
      <dsp:spPr>
        <a:xfrm rot="5400000">
          <a:off x="3339877" y="-2404388"/>
          <a:ext cx="865531" cy="5681064"/>
        </a:xfrm>
        <a:prstGeom prst="round2Same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a:t>Map every business process affecting FTIC students from admission → enrollment → registration → arrival → 10th day census</a:t>
          </a:r>
        </a:p>
      </dsp:txBody>
      <dsp:txXfrm rot="-5400000">
        <a:off x="932111" y="45630"/>
        <a:ext cx="5638812" cy="781027"/>
      </dsp:txXfrm>
    </dsp:sp>
    <dsp:sp modelId="{089853E5-9F09-4444-913A-56E3500646E1}">
      <dsp:nvSpPr>
        <dsp:cNvPr id="0" name=""/>
        <dsp:cNvSpPr/>
      </dsp:nvSpPr>
      <dsp:spPr>
        <a:xfrm rot="5400000">
          <a:off x="-199738" y="1389012"/>
          <a:ext cx="1331587" cy="932111"/>
        </a:xfrm>
        <a:prstGeom prst="chevron">
          <a:avLst/>
        </a:prstGeom>
        <a:solidFill>
          <a:schemeClr val="accent3">
            <a:hueOff val="1429046"/>
            <a:satOff val="7002"/>
            <a:lumOff val="1046"/>
            <a:alphaOff val="0"/>
          </a:schemeClr>
        </a:solidFill>
        <a:ln w="19050" cap="rnd" cmpd="sng" algn="ctr">
          <a:solidFill>
            <a:schemeClr val="accent3">
              <a:hueOff val="1429046"/>
              <a:satOff val="7002"/>
              <a:lumOff val="104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a:t>Roger’s Deep-dives</a:t>
          </a:r>
          <a:endParaRPr lang="en-US" sz="900" kern="1200"/>
        </a:p>
      </dsp:txBody>
      <dsp:txXfrm rot="-5400000">
        <a:off x="1" y="1655330"/>
        <a:ext cx="932111" cy="399476"/>
      </dsp:txXfrm>
    </dsp:sp>
    <dsp:sp modelId="{8250D377-2708-9F40-80A2-275DA28A5198}">
      <dsp:nvSpPr>
        <dsp:cNvPr id="0" name=""/>
        <dsp:cNvSpPr/>
      </dsp:nvSpPr>
      <dsp:spPr>
        <a:xfrm rot="5400000">
          <a:off x="3339877" y="-1218491"/>
          <a:ext cx="865531" cy="5681064"/>
        </a:xfrm>
        <a:prstGeom prst="round2SameRect">
          <a:avLst/>
        </a:prstGeom>
        <a:solidFill>
          <a:schemeClr val="lt1">
            <a:alpha val="90000"/>
            <a:hueOff val="0"/>
            <a:satOff val="0"/>
            <a:lumOff val="0"/>
            <a:alphaOff val="0"/>
          </a:schemeClr>
        </a:solidFill>
        <a:ln w="19050" cap="rnd" cmpd="sng" algn="ctr">
          <a:solidFill>
            <a:schemeClr val="accent3">
              <a:hueOff val="1429046"/>
              <a:satOff val="7002"/>
              <a:lumOff val="10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a:t>Asking "what about..." questions until every scenario is covered.</a:t>
          </a:r>
        </a:p>
      </dsp:txBody>
      <dsp:txXfrm rot="-5400000">
        <a:off x="932111" y="1231527"/>
        <a:ext cx="5638812" cy="781027"/>
      </dsp:txXfrm>
    </dsp:sp>
    <dsp:sp modelId="{BDFDEB9C-4640-D841-BA97-5FC5EDC4A51A}">
      <dsp:nvSpPr>
        <dsp:cNvPr id="0" name=""/>
        <dsp:cNvSpPr/>
      </dsp:nvSpPr>
      <dsp:spPr>
        <a:xfrm rot="5400000">
          <a:off x="-199738" y="2574909"/>
          <a:ext cx="1331587" cy="932111"/>
        </a:xfrm>
        <a:prstGeom prst="chevron">
          <a:avLst/>
        </a:prstGeom>
        <a:solidFill>
          <a:schemeClr val="accent3">
            <a:hueOff val="2858092"/>
            <a:satOff val="14005"/>
            <a:lumOff val="2092"/>
            <a:alphaOff val="0"/>
          </a:schemeClr>
        </a:solidFill>
        <a:ln w="19050" cap="rnd" cmpd="sng" algn="ctr">
          <a:solidFill>
            <a:schemeClr val="accent3">
              <a:hueOff val="2858092"/>
              <a:satOff val="14005"/>
              <a:lumOff val="2092"/>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a:t>Becky's Process Maps</a:t>
          </a:r>
          <a:endParaRPr lang="en-US" sz="900" kern="1200"/>
        </a:p>
      </dsp:txBody>
      <dsp:txXfrm rot="-5400000">
        <a:off x="1" y="2841227"/>
        <a:ext cx="932111" cy="399476"/>
      </dsp:txXfrm>
    </dsp:sp>
    <dsp:sp modelId="{A3B7AEFA-4EF3-2240-BE15-12C96ACFD3CD}">
      <dsp:nvSpPr>
        <dsp:cNvPr id="0" name=""/>
        <dsp:cNvSpPr/>
      </dsp:nvSpPr>
      <dsp:spPr>
        <a:xfrm rot="5400000">
          <a:off x="3339877" y="-32594"/>
          <a:ext cx="865531" cy="5681064"/>
        </a:xfrm>
        <a:prstGeom prst="round2SameRect">
          <a:avLst/>
        </a:prstGeom>
        <a:solidFill>
          <a:schemeClr val="lt1">
            <a:alpha val="90000"/>
            <a:hueOff val="0"/>
            <a:satOff val="0"/>
            <a:lumOff val="0"/>
            <a:alphaOff val="0"/>
          </a:schemeClr>
        </a:solidFill>
        <a:ln w="19050" cap="rnd" cmpd="sng" algn="ctr">
          <a:solidFill>
            <a:schemeClr val="accent3">
              <a:hueOff val="2858092"/>
              <a:satOff val="14005"/>
              <a:lumOff val="20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a:t>Converting complex workflows into visual understanding through collaborative Miro sessions</a:t>
          </a:r>
        </a:p>
      </dsp:txBody>
      <dsp:txXfrm rot="-5400000">
        <a:off x="932111" y="2417424"/>
        <a:ext cx="5638812" cy="781027"/>
      </dsp:txXfrm>
    </dsp:sp>
    <dsp:sp modelId="{8E6B7E4F-6ED6-254A-9197-0CC1CEC37F6E}">
      <dsp:nvSpPr>
        <dsp:cNvPr id="0" name=""/>
        <dsp:cNvSpPr/>
      </dsp:nvSpPr>
      <dsp:spPr>
        <a:xfrm rot="5400000">
          <a:off x="-199738" y="3760807"/>
          <a:ext cx="1331587" cy="932111"/>
        </a:xfrm>
        <a:prstGeom prst="chevron">
          <a:avLst/>
        </a:prstGeom>
        <a:solidFill>
          <a:schemeClr val="accent1"/>
        </a:solidFill>
        <a:ln w="19050" cap="rnd" cmpd="sng" algn="ctr">
          <a:solidFill>
            <a:schemeClr val="accent1"/>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tx1"/>
              </a:solidFill>
            </a:rPr>
            <a:t>The Outcome</a:t>
          </a:r>
          <a:endParaRPr lang="en-US" sz="900" kern="1200" dirty="0">
            <a:solidFill>
              <a:schemeClr val="tx1"/>
            </a:solidFill>
          </a:endParaRPr>
        </a:p>
      </dsp:txBody>
      <dsp:txXfrm rot="-5400000">
        <a:off x="1" y="4027125"/>
        <a:ext cx="932111" cy="399476"/>
      </dsp:txXfrm>
    </dsp:sp>
    <dsp:sp modelId="{A60248C1-0A20-0D4C-8D9E-0545C01FC562}">
      <dsp:nvSpPr>
        <dsp:cNvPr id="0" name=""/>
        <dsp:cNvSpPr/>
      </dsp:nvSpPr>
      <dsp:spPr>
        <a:xfrm rot="5400000">
          <a:off x="3339877" y="1153302"/>
          <a:ext cx="865531" cy="5681064"/>
        </a:xfrm>
        <a:prstGeom prst="round2SameRect">
          <a:avLst/>
        </a:prstGeom>
        <a:solidFill>
          <a:schemeClr val="lt1">
            <a:alpha val="90000"/>
            <a:hueOff val="0"/>
            <a:satOff val="0"/>
            <a:lumOff val="0"/>
            <a:alphaOff val="0"/>
          </a:schemeClr>
        </a:solidFill>
        <a:ln w="19050" cap="rnd"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a:t>Campus-wide confidence in task-based interface because everyone understood every edge case</a:t>
          </a:r>
        </a:p>
      </dsp:txBody>
      <dsp:txXfrm rot="-5400000">
        <a:off x="932111" y="3603320"/>
        <a:ext cx="5638812" cy="7810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34D62-FA7D-DF48-8551-6171C4A002C8}">
      <dsp:nvSpPr>
        <dsp:cNvPr id="0" name=""/>
        <dsp:cNvSpPr/>
      </dsp:nvSpPr>
      <dsp:spPr>
        <a:xfrm>
          <a:off x="3338" y="292140"/>
          <a:ext cx="1562892" cy="1562892"/>
        </a:xfrm>
        <a:prstGeom prst="flowChartAlternateProcess">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rPr>
            <a:t>Deep process understanding</a:t>
          </a:r>
        </a:p>
      </dsp:txBody>
      <dsp:txXfrm>
        <a:off x="79631" y="368433"/>
        <a:ext cx="1410306" cy="1410306"/>
      </dsp:txXfrm>
    </dsp:sp>
    <dsp:sp modelId="{A357A82F-200D-354D-961A-4A5D2E7AD552}">
      <dsp:nvSpPr>
        <dsp:cNvPr id="0" name=""/>
        <dsp:cNvSpPr/>
      </dsp:nvSpPr>
      <dsp:spPr>
        <a:xfrm>
          <a:off x="1671111" y="699012"/>
          <a:ext cx="749148" cy="749148"/>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770411" y="985486"/>
        <a:ext cx="550548" cy="176200"/>
      </dsp:txXfrm>
    </dsp:sp>
    <dsp:sp modelId="{56A35E82-EFBA-5449-9E58-628CA7412DB3}">
      <dsp:nvSpPr>
        <dsp:cNvPr id="0" name=""/>
        <dsp:cNvSpPr/>
      </dsp:nvSpPr>
      <dsp:spPr>
        <a:xfrm>
          <a:off x="2525141" y="292140"/>
          <a:ext cx="1562892" cy="1562892"/>
        </a:xfrm>
        <a:prstGeom prst="flowChartAlternateProcess">
          <a:avLst/>
        </a:prstGeom>
        <a:solidFill>
          <a:schemeClr val="accent3">
            <a:hueOff val="2143569"/>
            <a:satOff val="10504"/>
            <a:lumOff val="1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rPr>
            <a:t>collaborative design</a:t>
          </a:r>
        </a:p>
      </dsp:txBody>
      <dsp:txXfrm>
        <a:off x="2601434" y="368433"/>
        <a:ext cx="1410306" cy="1410306"/>
      </dsp:txXfrm>
    </dsp:sp>
    <dsp:sp modelId="{199B9106-A191-C848-A88A-D720C712E423}">
      <dsp:nvSpPr>
        <dsp:cNvPr id="0" name=""/>
        <dsp:cNvSpPr/>
      </dsp:nvSpPr>
      <dsp:spPr>
        <a:xfrm>
          <a:off x="4192914" y="699012"/>
          <a:ext cx="749148" cy="749148"/>
        </a:xfrm>
        <a:prstGeom prst="mathEqual">
          <a:avLst/>
        </a:prstGeom>
        <a:solidFill>
          <a:schemeClr val="accent1"/>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292214" y="853336"/>
        <a:ext cx="550548" cy="440500"/>
      </dsp:txXfrm>
    </dsp:sp>
    <dsp:sp modelId="{81EABBB3-CA0F-B742-A5A6-495A431D7283}">
      <dsp:nvSpPr>
        <dsp:cNvPr id="0" name=""/>
        <dsp:cNvSpPr/>
      </dsp:nvSpPr>
      <dsp:spPr>
        <a:xfrm>
          <a:off x="5046943" y="292140"/>
          <a:ext cx="1562892" cy="1562892"/>
        </a:xfrm>
        <a:prstGeom prst="flowChartAlternateProcess">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FF"/>
              </a:solidFill>
              <a:latin typeface="+mj-lt"/>
            </a:rPr>
            <a:t>confident implementation</a:t>
          </a:r>
        </a:p>
      </dsp:txBody>
      <dsp:txXfrm>
        <a:off x="5123236" y="368433"/>
        <a:ext cx="1410306" cy="14103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FB367-FDD9-5F45-9284-ABB1EFD059D6}">
      <dsp:nvSpPr>
        <dsp:cNvPr id="0" name=""/>
        <dsp:cNvSpPr/>
      </dsp:nvSpPr>
      <dsp:spPr>
        <a:xfrm>
          <a:off x="0" y="254088"/>
          <a:ext cx="5250834" cy="737099"/>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7523" tIns="270764" rIns="407523" bIns="92456" numCol="1" spcCol="1270" anchor="t" anchorCtr="0">
          <a:noAutofit/>
        </a:bodyPr>
        <a:lstStyle/>
        <a:p>
          <a:pPr marL="114300" lvl="1" indent="-114300" algn="l" defTabSz="577850">
            <a:lnSpc>
              <a:spcPct val="90000"/>
            </a:lnSpc>
            <a:spcBef>
              <a:spcPct val="0"/>
            </a:spcBef>
            <a:spcAft>
              <a:spcPct val="15000"/>
            </a:spcAft>
            <a:buNone/>
          </a:pPr>
          <a:r>
            <a:rPr lang="en-US" sz="1300" kern="1200"/>
            <a:t>50% reduction in manual FTIC meal plan assignments (from ~500 to ~250 students)</a:t>
          </a:r>
        </a:p>
      </dsp:txBody>
      <dsp:txXfrm>
        <a:off x="0" y="254088"/>
        <a:ext cx="5250834" cy="737099"/>
      </dsp:txXfrm>
    </dsp:sp>
    <dsp:sp modelId="{F205B4B3-DF40-134C-A29B-A962B713202F}">
      <dsp:nvSpPr>
        <dsp:cNvPr id="0" name=""/>
        <dsp:cNvSpPr/>
      </dsp:nvSpPr>
      <dsp:spPr>
        <a:xfrm>
          <a:off x="262541" y="62208"/>
          <a:ext cx="3675583" cy="383760"/>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8928" tIns="0" rIns="138928"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j-lt"/>
            </a:rPr>
            <a:t>Process Efficiency</a:t>
          </a:r>
        </a:p>
      </dsp:txBody>
      <dsp:txXfrm>
        <a:off x="281275" y="80942"/>
        <a:ext cx="3638115" cy="346292"/>
      </dsp:txXfrm>
    </dsp:sp>
    <dsp:sp modelId="{0B27E4CB-FAFD-C349-AAE5-DB75C89BE6BD}">
      <dsp:nvSpPr>
        <dsp:cNvPr id="0" name=""/>
        <dsp:cNvSpPr/>
      </dsp:nvSpPr>
      <dsp:spPr>
        <a:xfrm>
          <a:off x="0" y="1253268"/>
          <a:ext cx="5250834" cy="921374"/>
        </a:xfrm>
        <a:prstGeom prst="rect">
          <a:avLst/>
        </a:prstGeom>
        <a:solidFill>
          <a:schemeClr val="lt1">
            <a:alpha val="90000"/>
            <a:hueOff val="0"/>
            <a:satOff val="0"/>
            <a:lumOff val="0"/>
            <a:alphaOff val="0"/>
          </a:schemeClr>
        </a:solidFill>
        <a:ln w="19050" cap="rnd" cmpd="sng" algn="ctr">
          <a:solidFill>
            <a:schemeClr val="accent3">
              <a:hueOff val="1071785"/>
              <a:satOff val="5252"/>
              <a:lumOff val="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7523" tIns="270764" rIns="407523" bIns="92456" numCol="1" spcCol="1270" anchor="t" anchorCtr="0">
          <a:noAutofit/>
        </a:bodyPr>
        <a:lstStyle/>
        <a:p>
          <a:pPr marL="114300" lvl="1" indent="-114300" algn="l" defTabSz="577850">
            <a:lnSpc>
              <a:spcPct val="90000"/>
            </a:lnSpc>
            <a:spcBef>
              <a:spcPct val="0"/>
            </a:spcBef>
            <a:spcAft>
              <a:spcPct val="15000"/>
            </a:spcAft>
            <a:buNone/>
          </a:pPr>
          <a:r>
            <a:rPr lang="en-US" sz="1300" kern="1200"/>
            <a:t>FTIC meal plan completion rate significantly outpaced the average for all residential students (86.65% vs. 70%)</a:t>
          </a:r>
        </a:p>
      </dsp:txBody>
      <dsp:txXfrm>
        <a:off x="0" y="1253268"/>
        <a:ext cx="5250834" cy="921374"/>
      </dsp:txXfrm>
    </dsp:sp>
    <dsp:sp modelId="{14E6EA8B-7347-8348-A712-A73F3ADAF900}">
      <dsp:nvSpPr>
        <dsp:cNvPr id="0" name=""/>
        <dsp:cNvSpPr/>
      </dsp:nvSpPr>
      <dsp:spPr>
        <a:xfrm>
          <a:off x="262541" y="1061388"/>
          <a:ext cx="3675583" cy="383760"/>
        </a:xfrm>
        <a:prstGeom prst="roundRect">
          <a:avLst/>
        </a:prstGeom>
        <a:solidFill>
          <a:schemeClr val="accent3">
            <a:hueOff val="1071785"/>
            <a:satOff val="5252"/>
            <a:lumOff val="78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8928" tIns="0" rIns="138928"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j-lt"/>
            </a:rPr>
            <a:t>Student Success</a:t>
          </a:r>
        </a:p>
      </dsp:txBody>
      <dsp:txXfrm>
        <a:off x="281275" y="1080122"/>
        <a:ext cx="3638115" cy="346292"/>
      </dsp:txXfrm>
    </dsp:sp>
    <dsp:sp modelId="{BE3E649E-31E7-D84C-83FF-253B1DEE740F}">
      <dsp:nvSpPr>
        <dsp:cNvPr id="0" name=""/>
        <dsp:cNvSpPr/>
      </dsp:nvSpPr>
      <dsp:spPr>
        <a:xfrm>
          <a:off x="0" y="2436723"/>
          <a:ext cx="5250834" cy="921374"/>
        </a:xfrm>
        <a:prstGeom prst="rect">
          <a:avLst/>
        </a:prstGeom>
        <a:solidFill>
          <a:schemeClr val="lt1">
            <a:alpha val="90000"/>
            <a:hueOff val="0"/>
            <a:satOff val="0"/>
            <a:lumOff val="0"/>
            <a:alphaOff val="0"/>
          </a:schemeClr>
        </a:solidFill>
        <a:ln w="19050" cap="rnd" cmpd="sng" algn="ctr">
          <a:solidFill>
            <a:schemeClr val="accent3">
              <a:hueOff val="2143569"/>
              <a:satOff val="10504"/>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7523" tIns="270764" rIns="407523" bIns="92456" numCol="1" spcCol="1270" anchor="t" anchorCtr="0">
          <a:noAutofit/>
        </a:bodyPr>
        <a:lstStyle/>
        <a:p>
          <a:pPr marL="114300" lvl="1" indent="-114300" algn="l" defTabSz="577850">
            <a:lnSpc>
              <a:spcPct val="90000"/>
            </a:lnSpc>
            <a:spcBef>
              <a:spcPct val="0"/>
            </a:spcBef>
            <a:spcAft>
              <a:spcPct val="15000"/>
            </a:spcAft>
            <a:buNone/>
          </a:pPr>
          <a:r>
            <a:rPr lang="en-US" sz="1300" kern="1200"/>
            <a:t>Housing and Dining portal engagement from My/Admissions increased from 20% (2023) to 41-44% (2024-2025)</a:t>
          </a:r>
        </a:p>
      </dsp:txBody>
      <dsp:txXfrm>
        <a:off x="0" y="2436723"/>
        <a:ext cx="5250834" cy="921374"/>
      </dsp:txXfrm>
    </dsp:sp>
    <dsp:sp modelId="{F56854B8-2CC8-8646-A44B-B82ED2A4BB81}">
      <dsp:nvSpPr>
        <dsp:cNvPr id="0" name=""/>
        <dsp:cNvSpPr/>
      </dsp:nvSpPr>
      <dsp:spPr>
        <a:xfrm>
          <a:off x="262541" y="2244843"/>
          <a:ext cx="3675583" cy="383760"/>
        </a:xfrm>
        <a:prstGeom prst="roundRect">
          <a:avLst/>
        </a:prstGeom>
        <a:solidFill>
          <a:schemeClr val="accent3">
            <a:hueOff val="2143569"/>
            <a:satOff val="10504"/>
            <a:lumOff val="1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8928" tIns="0" rIns="138928"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j-lt"/>
            </a:rPr>
            <a:t>Engagement Success</a:t>
          </a:r>
        </a:p>
      </dsp:txBody>
      <dsp:txXfrm>
        <a:off x="281275" y="2263577"/>
        <a:ext cx="3638115" cy="346292"/>
      </dsp:txXfrm>
    </dsp:sp>
    <dsp:sp modelId="{8115757A-257C-0845-8985-A26AB2C8DCBF}">
      <dsp:nvSpPr>
        <dsp:cNvPr id="0" name=""/>
        <dsp:cNvSpPr/>
      </dsp:nvSpPr>
      <dsp:spPr>
        <a:xfrm>
          <a:off x="0" y="3620178"/>
          <a:ext cx="5250834" cy="737099"/>
        </a:xfrm>
        <a:prstGeom prst="rect">
          <a:avLst/>
        </a:prstGeom>
        <a:solidFill>
          <a:schemeClr val="lt1">
            <a:alpha val="90000"/>
            <a:hueOff val="0"/>
            <a:satOff val="0"/>
            <a:lumOff val="0"/>
            <a:alphaOff val="0"/>
          </a:schemeClr>
        </a:solidFill>
        <a:ln w="19050" cap="rnd" cmpd="sng" algn="ctr">
          <a:solidFill>
            <a:schemeClr val="accent3">
              <a:hueOff val="3215354"/>
              <a:satOff val="15755"/>
              <a:lumOff val="2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7523" tIns="270764" rIns="407523" bIns="92456" numCol="1" spcCol="1270" anchor="t" anchorCtr="0">
          <a:noAutofit/>
        </a:bodyPr>
        <a:lstStyle/>
        <a:p>
          <a:pPr marL="114300" lvl="1" indent="-114300" algn="l" defTabSz="577850">
            <a:lnSpc>
              <a:spcPct val="90000"/>
            </a:lnSpc>
            <a:spcBef>
              <a:spcPct val="0"/>
            </a:spcBef>
            <a:spcAft>
              <a:spcPct val="15000"/>
            </a:spcAft>
            <a:buNone/>
          </a:pPr>
          <a:r>
            <a:rPr lang="en-US" sz="1300" kern="1200"/>
            <a:t>ASQ data shows My.IllinoisState.edu jumped from #5 to #2 as students' primary information source</a:t>
          </a:r>
        </a:p>
      </dsp:txBody>
      <dsp:txXfrm>
        <a:off x="0" y="3620178"/>
        <a:ext cx="5250834" cy="737099"/>
      </dsp:txXfrm>
    </dsp:sp>
    <dsp:sp modelId="{97551623-57D0-2A44-8572-43B8ED196C6E}">
      <dsp:nvSpPr>
        <dsp:cNvPr id="0" name=""/>
        <dsp:cNvSpPr/>
      </dsp:nvSpPr>
      <dsp:spPr>
        <a:xfrm>
          <a:off x="262541" y="3428298"/>
          <a:ext cx="3675583" cy="383760"/>
        </a:xfrm>
        <a:prstGeom prst="roundRect">
          <a:avLst/>
        </a:prstGeom>
        <a:solidFill>
          <a:schemeClr val="accent3">
            <a:hueOff val="3215354"/>
            <a:satOff val="15755"/>
            <a:lumOff val="235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8928" tIns="0" rIns="138928"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mj-lt"/>
            </a:rPr>
            <a:t>Student Choice</a:t>
          </a:r>
          <a:endParaRPr lang="en-US" sz="1400" b="1" kern="1200" dirty="0"/>
        </a:p>
      </dsp:txBody>
      <dsp:txXfrm>
        <a:off x="281275" y="3447032"/>
        <a:ext cx="3638115" cy="346292"/>
      </dsp:txXfrm>
    </dsp:sp>
    <dsp:sp modelId="{08D1EB3D-190A-B94D-8AF1-1D60D20ED6DB}">
      <dsp:nvSpPr>
        <dsp:cNvPr id="0" name=""/>
        <dsp:cNvSpPr/>
      </dsp:nvSpPr>
      <dsp:spPr>
        <a:xfrm>
          <a:off x="0" y="4619358"/>
          <a:ext cx="5250834" cy="737099"/>
        </a:xfrm>
        <a:prstGeom prst="rect">
          <a:avLst/>
        </a:prstGeom>
        <a:solidFill>
          <a:schemeClr val="lt1">
            <a:alpha val="90000"/>
            <a:hueOff val="0"/>
            <a:satOff val="0"/>
            <a:lumOff val="0"/>
            <a:alphaOff val="0"/>
          </a:schemeClr>
        </a:solidFill>
        <a:ln w="19050" cap="rnd"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407523" tIns="270764" rIns="407523" bIns="92456" numCol="1" spcCol="1270" anchor="t" anchorCtr="0">
          <a:noAutofit/>
        </a:bodyPr>
        <a:lstStyle/>
        <a:p>
          <a:pPr marL="114300" lvl="1" indent="-114300" algn="l" defTabSz="577850">
            <a:lnSpc>
              <a:spcPct val="90000"/>
            </a:lnSpc>
            <a:spcBef>
              <a:spcPct val="0"/>
            </a:spcBef>
            <a:spcAft>
              <a:spcPct val="15000"/>
            </a:spcAft>
            <a:buNone/>
          </a:pPr>
          <a:r>
            <a:rPr lang="en-US" sz="1300" kern="1200" dirty="0"/>
            <a:t>"This was one of the smoothest [selection processes] they've had" - Campus partner in Housing</a:t>
          </a:r>
        </a:p>
      </dsp:txBody>
      <dsp:txXfrm>
        <a:off x="0" y="4619358"/>
        <a:ext cx="5250834" cy="737099"/>
      </dsp:txXfrm>
    </dsp:sp>
    <dsp:sp modelId="{3005F1A4-2B17-7140-A038-098F111FB7B3}">
      <dsp:nvSpPr>
        <dsp:cNvPr id="0" name=""/>
        <dsp:cNvSpPr/>
      </dsp:nvSpPr>
      <dsp:spPr>
        <a:xfrm>
          <a:off x="262541" y="4427478"/>
          <a:ext cx="3675583" cy="383760"/>
        </a:xfrm>
        <a:prstGeom prst="roundRect">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8928" tIns="0" rIns="138928" bIns="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rgbClr val="FFFFFF"/>
              </a:solidFill>
              <a:latin typeface="+mj-lt"/>
            </a:rPr>
            <a:t>Staff Experience</a:t>
          </a:r>
        </a:p>
      </dsp:txBody>
      <dsp:txXfrm>
        <a:off x="281275" y="4446212"/>
        <a:ext cx="3638115" cy="346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ABAB3-5A16-5045-B536-FDB8B39F3961}">
      <dsp:nvSpPr>
        <dsp:cNvPr id="0" name=""/>
        <dsp:cNvSpPr/>
      </dsp:nvSpPr>
      <dsp:spPr>
        <a:xfrm>
          <a:off x="5329" y="2325"/>
          <a:ext cx="10913372" cy="1118428"/>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"The ISU portal was much more in depth"</a:t>
          </a:r>
          <a:endParaRPr lang="en-US" sz="2800" kern="1200"/>
        </a:p>
      </dsp:txBody>
      <dsp:txXfrm>
        <a:off x="59926" y="56922"/>
        <a:ext cx="10804178" cy="1009234"/>
      </dsp:txXfrm>
    </dsp:sp>
    <dsp:sp modelId="{02FD75FB-1945-B64A-90A8-7F63A9D6A882}">
      <dsp:nvSpPr>
        <dsp:cNvPr id="0" name=""/>
        <dsp:cNvSpPr/>
      </dsp:nvSpPr>
      <dsp:spPr>
        <a:xfrm>
          <a:off x="5329" y="1176675"/>
          <a:ext cx="10913372" cy="1118428"/>
        </a:xfrm>
        <a:prstGeom prst="roundRect">
          <a:avLst/>
        </a:prstGeom>
        <a:solidFill>
          <a:schemeClr val="accent3">
            <a:hueOff val="1429046"/>
            <a:satOff val="7002"/>
            <a:lumOff val="1046"/>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a:t>"The student portal was really organized. Everything in the checklist was smooth and easy so there was no hassle or any problems whatsoever"</a:t>
          </a:r>
          <a:endParaRPr lang="en-US" sz="2000" kern="1200"/>
        </a:p>
      </dsp:txBody>
      <dsp:txXfrm>
        <a:off x="59926" y="1231272"/>
        <a:ext cx="10804178" cy="1009234"/>
      </dsp:txXfrm>
    </dsp:sp>
    <dsp:sp modelId="{D8484A4E-81DB-A645-8885-707E252DF15D}">
      <dsp:nvSpPr>
        <dsp:cNvPr id="0" name=""/>
        <dsp:cNvSpPr/>
      </dsp:nvSpPr>
      <dsp:spPr>
        <a:xfrm>
          <a:off x="5329" y="2351024"/>
          <a:ext cx="10913372" cy="1118428"/>
        </a:xfrm>
        <a:prstGeom prst="roundRect">
          <a:avLst/>
        </a:prstGeom>
        <a:solidFill>
          <a:schemeClr val="accent3">
            <a:hueOff val="2858092"/>
            <a:satOff val="14005"/>
            <a:lumOff val="2092"/>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"The information is easily accessible and the admissions portal is easy to maneuver"</a:t>
          </a:r>
          <a:endParaRPr lang="en-US" sz="2800" kern="1200"/>
        </a:p>
      </dsp:txBody>
      <dsp:txXfrm>
        <a:off x="59926" y="2405621"/>
        <a:ext cx="10804178" cy="1009234"/>
      </dsp:txXfrm>
    </dsp:sp>
    <dsp:sp modelId="{ADD8EDC9-9934-1C46-A786-F1D4ABB161E0}">
      <dsp:nvSpPr>
        <dsp:cNvPr id="0" name=""/>
        <dsp:cNvSpPr/>
      </dsp:nvSpPr>
      <dsp:spPr>
        <a:xfrm>
          <a:off x="5329" y="3525374"/>
          <a:ext cx="10913372" cy="1118428"/>
        </a:xfrm>
        <a:prstGeom prst="roundRect">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"They had a student portal with a to do list which clearly laid out my tasks I needed to complete"</a:t>
          </a:r>
          <a:endParaRPr lang="en-US" sz="2800" kern="1200"/>
        </a:p>
      </dsp:txBody>
      <dsp:txXfrm>
        <a:off x="59926" y="3579971"/>
        <a:ext cx="10804178" cy="10092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3BB0F-3961-B042-86DC-0A8C428731F4}">
      <dsp:nvSpPr>
        <dsp:cNvPr id="0" name=""/>
        <dsp:cNvSpPr/>
      </dsp:nvSpPr>
      <dsp:spPr>
        <a:xfrm>
          <a:off x="0" y="326850"/>
          <a:ext cx="5334000" cy="596700"/>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Personalized Landing </a:t>
          </a:r>
          <a:r>
            <a:rPr lang="en-US" sz="1500" kern="1200" dirty="0"/>
            <a:t>with clear status and next steps</a:t>
          </a:r>
        </a:p>
      </dsp:txBody>
      <dsp:txXfrm>
        <a:off x="29128" y="355978"/>
        <a:ext cx="5275744" cy="538444"/>
      </dsp:txXfrm>
    </dsp:sp>
    <dsp:sp modelId="{A1FB096D-752F-5545-9942-1656D88E039B}">
      <dsp:nvSpPr>
        <dsp:cNvPr id="0" name=""/>
        <dsp:cNvSpPr/>
      </dsp:nvSpPr>
      <dsp:spPr>
        <a:xfrm>
          <a:off x="0" y="966750"/>
          <a:ext cx="5334000" cy="596700"/>
        </a:xfrm>
        <a:prstGeom prst="roundRect">
          <a:avLst/>
        </a:prstGeom>
        <a:solidFill>
          <a:schemeClr val="accent3">
            <a:hueOff val="1071785"/>
            <a:satOff val="5252"/>
            <a:lumOff val="78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Bird's-Eye View</a:t>
          </a:r>
          <a:r>
            <a:rPr lang="en-US" sz="1500" kern="1200" dirty="0"/>
            <a:t> with visual progress indicators showing completed, in-progress, and upcoming tasks</a:t>
          </a:r>
        </a:p>
      </dsp:txBody>
      <dsp:txXfrm>
        <a:off x="29128" y="995878"/>
        <a:ext cx="5275744" cy="538444"/>
      </dsp:txXfrm>
    </dsp:sp>
    <dsp:sp modelId="{694DB07F-DB0C-6D48-B8B4-759B6AEFCAFA}">
      <dsp:nvSpPr>
        <dsp:cNvPr id="0" name=""/>
        <dsp:cNvSpPr/>
      </dsp:nvSpPr>
      <dsp:spPr>
        <a:xfrm>
          <a:off x="0" y="1606650"/>
          <a:ext cx="5334000" cy="596700"/>
        </a:xfrm>
        <a:prstGeom prst="roundRect">
          <a:avLst/>
        </a:prstGeom>
        <a:solidFill>
          <a:schemeClr val="accent3">
            <a:hueOff val="2143569"/>
            <a:satOff val="10504"/>
            <a:lumOff val="1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Contextual Information</a:t>
          </a:r>
          <a:r>
            <a:rPr lang="en-US" sz="1500" kern="1200"/>
            <a:t> communicates the right information at the right time</a:t>
          </a:r>
        </a:p>
      </dsp:txBody>
      <dsp:txXfrm>
        <a:off x="29128" y="1635778"/>
        <a:ext cx="5275744" cy="538444"/>
      </dsp:txXfrm>
    </dsp:sp>
    <dsp:sp modelId="{782B467D-5D53-F942-B452-DB6E0C5A1EAF}">
      <dsp:nvSpPr>
        <dsp:cNvPr id="0" name=""/>
        <dsp:cNvSpPr/>
      </dsp:nvSpPr>
      <dsp:spPr>
        <a:xfrm>
          <a:off x="0" y="2246550"/>
          <a:ext cx="5334000" cy="596700"/>
        </a:xfrm>
        <a:prstGeom prst="roundRect">
          <a:avLst/>
        </a:prstGeom>
        <a:solidFill>
          <a:schemeClr val="accent3">
            <a:hueOff val="3215354"/>
            <a:satOff val="15755"/>
            <a:lumOff val="235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Clear Action Items</a:t>
          </a:r>
          <a:r>
            <a:rPr lang="en-US" sz="1500" kern="1200" dirty="0"/>
            <a:t> for specific tasks with deadlines and clear calls-to-action</a:t>
          </a:r>
        </a:p>
      </dsp:txBody>
      <dsp:txXfrm>
        <a:off x="29128" y="2275678"/>
        <a:ext cx="5275744" cy="538444"/>
      </dsp:txXfrm>
    </dsp:sp>
    <dsp:sp modelId="{BE4CF2F0-E61B-2147-BD79-7CC116CA380E}">
      <dsp:nvSpPr>
        <dsp:cNvPr id="0" name=""/>
        <dsp:cNvSpPr/>
      </dsp:nvSpPr>
      <dsp:spPr>
        <a:xfrm>
          <a:off x="0" y="2886450"/>
          <a:ext cx="5334000" cy="596700"/>
        </a:xfrm>
        <a:prstGeom prst="roundRect">
          <a:avLst/>
        </a:prstGeom>
        <a:solidFill>
          <a:schemeClr val="accent1"/>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rgbClr val="FFFBFB"/>
              </a:solidFill>
            </a:rPr>
            <a:t>Integrated Experience</a:t>
          </a:r>
          <a:r>
            <a:rPr lang="en-US" sz="1500" kern="1200" dirty="0">
              <a:solidFill>
                <a:srgbClr val="FFFBFB"/>
              </a:solidFill>
            </a:rPr>
            <a:t> for housing, dining, financials, and academics in one place</a:t>
          </a:r>
        </a:p>
      </dsp:txBody>
      <dsp:txXfrm>
        <a:off x="29128" y="2915578"/>
        <a:ext cx="5275744" cy="53844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B2162-77D6-3495-28A5-2FE6182791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E7BC20-50C7-E30A-C770-A42CCA6263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1EFF6B-BEBB-0A43-8F85-30E3ECDEE55D}" type="datetimeFigureOut">
              <a:rPr lang="en-US" smtClean="0"/>
              <a:t>8/25/25</a:t>
            </a:fld>
            <a:endParaRPr lang="en-US"/>
          </a:p>
        </p:txBody>
      </p:sp>
      <p:sp>
        <p:nvSpPr>
          <p:cNvPr id="4" name="Footer Placeholder 3">
            <a:extLst>
              <a:ext uri="{FF2B5EF4-FFF2-40B4-BE49-F238E27FC236}">
                <a16:creationId xmlns:a16="http://schemas.microsoft.com/office/drawing/2014/main" id="{ABD5D101-0261-873E-C408-D99AD286AC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0B7C02-99CB-C657-4033-886AAEDC31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8D539B-BD99-2F47-815D-B0D9B10EF7A5}" type="slidenum">
              <a:rPr lang="en-US" smtClean="0"/>
              <a:t>‹#›</a:t>
            </a:fld>
            <a:endParaRPr lang="en-US"/>
          </a:p>
        </p:txBody>
      </p:sp>
    </p:spTree>
    <p:extLst>
      <p:ext uri="{BB962C8B-B14F-4D97-AF65-F5344CB8AC3E}">
        <p14:creationId xmlns:p14="http://schemas.microsoft.com/office/powerpoint/2010/main" val="2218528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8521E6-3834-2C41-A7FE-DA3F0C39511E}" type="datetimeFigureOut">
              <a:rPr lang="en-US" smtClean="0"/>
              <a:t>8/25/25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C66B60-7A85-A541-A553-16C5566B9696}" type="slidenum">
              <a:rPr lang="en-US" smtClean="0"/>
              <a:t>‹#›</a:t>
            </a:fld>
            <a:endParaRPr lang="en-US"/>
          </a:p>
        </p:txBody>
      </p:sp>
    </p:spTree>
    <p:extLst>
      <p:ext uri="{BB962C8B-B14F-4D97-AF65-F5344CB8AC3E}">
        <p14:creationId xmlns:p14="http://schemas.microsoft.com/office/powerpoint/2010/main" val="3614557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morning! I'm excited to share stories about how putting human relationships at the center of digital design creates measurable institutional value.</a:t>
            </a:r>
          </a:p>
        </p:txBody>
      </p:sp>
      <p:sp>
        <p:nvSpPr>
          <p:cNvPr id="4" name="Slide Number Placeholder 3"/>
          <p:cNvSpPr>
            <a:spLocks noGrp="1"/>
          </p:cNvSpPr>
          <p:nvPr>
            <p:ph type="sldNum" sz="quarter" idx="5"/>
          </p:nvPr>
        </p:nvSpPr>
        <p:spPr/>
        <p:txBody>
          <a:bodyPr/>
          <a:lstStyle/>
          <a:p>
            <a:fld id="{76C66B60-7A85-A541-A553-16C5566B9696}" type="slidenum">
              <a:rPr lang="en-US" smtClean="0"/>
              <a:t>1</a:t>
            </a:fld>
            <a:endParaRPr lang="en-US"/>
          </a:p>
        </p:txBody>
      </p:sp>
    </p:spTree>
    <p:extLst>
      <p:ext uri="{BB962C8B-B14F-4D97-AF65-F5344CB8AC3E}">
        <p14:creationId xmlns:p14="http://schemas.microsoft.com/office/powerpoint/2010/main" val="537943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273F0-CB36-6206-C15F-9470FE15B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4C77B5-7D5A-F465-DAAE-EA410D1D0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097884-5812-350C-DACB-E1005A7E2B28}"/>
              </a:ext>
            </a:extLst>
          </p:cNvPr>
          <p:cNvSpPr>
            <a:spLocks noGrp="1"/>
          </p:cNvSpPr>
          <p:nvPr>
            <p:ph type="body" idx="1"/>
          </p:nvPr>
        </p:nvSpPr>
        <p:spPr/>
        <p:txBody>
          <a:bodyPr/>
          <a:lstStyle/>
          <a:p>
            <a:r>
              <a:rPr lang="en-US"/>
              <a:t>We built relationships with our campus partners in Dining, Housing, Admissions, Financial Aid, Student Accounts, others... This wasn't just consultation - it was true collaboration. Our campus partners shared their process expertise and pain points. We brought technical capabilities and design thinking. Jana Albrecht from Academic Affairs said our team was 'deliberate and inclusive - you could tell they really wanted to get things right.' That collaborative foundation made everything else possible. When you build relationships first, the results speak for themselves...</a:t>
            </a:r>
          </a:p>
        </p:txBody>
      </p:sp>
      <p:sp>
        <p:nvSpPr>
          <p:cNvPr id="4" name="Slide Number Placeholder 3">
            <a:extLst>
              <a:ext uri="{FF2B5EF4-FFF2-40B4-BE49-F238E27FC236}">
                <a16:creationId xmlns:a16="http://schemas.microsoft.com/office/drawing/2014/main" id="{4C90C111-2DEA-0916-B43E-848125E33C2D}"/>
              </a:ext>
            </a:extLst>
          </p:cNvPr>
          <p:cNvSpPr>
            <a:spLocks noGrp="1"/>
          </p:cNvSpPr>
          <p:nvPr>
            <p:ph type="sldNum" sz="quarter" idx="5"/>
          </p:nvPr>
        </p:nvSpPr>
        <p:spPr/>
        <p:txBody>
          <a:bodyPr/>
          <a:lstStyle/>
          <a:p>
            <a:fld id="{76C66B60-7A85-A541-A553-16C5566B9696}" type="slidenum">
              <a:rPr lang="en-US" smtClean="0"/>
              <a:t>10</a:t>
            </a:fld>
            <a:endParaRPr lang="en-US"/>
          </a:p>
        </p:txBody>
      </p:sp>
    </p:spTree>
    <p:extLst>
      <p:ext uri="{BB962C8B-B14F-4D97-AF65-F5344CB8AC3E}">
        <p14:creationId xmlns:p14="http://schemas.microsoft.com/office/powerpoint/2010/main" val="4256105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34F29-9A50-9693-C127-E719AB098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22E5A-9271-893B-AAC8-4755C92A4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7A566-C300-F8C6-CC42-CDE1DEFE86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you build relationships first, the results speak for themselves. We didn't just improve the interface—we improved the entire process for everyone involved. Our campus partners in Dining saw a 50% reduction in manual work. FTIC students completed meal plans at 86.65% - far above the 70% average. Traffic to Housing and Dining portals more than doubled. But here's the most telling evidence - students voted with their clicks. In our ASQ survey data, </a:t>
            </a:r>
            <a:r>
              <a:rPr lang="en-US" err="1"/>
              <a:t>My.IllinoisState.edu</a:t>
            </a:r>
            <a:r>
              <a:rPr lang="en-US"/>
              <a:t> jumped from #5 all the way to #2 as students' primary information source. Students are actively choosing our dashboard over other ways to get information. That's what happens when you design with humans at the center. But let me show you what students are saying in their own words...</a:t>
            </a:r>
          </a:p>
        </p:txBody>
      </p:sp>
      <p:sp>
        <p:nvSpPr>
          <p:cNvPr id="4" name="Slide Number Placeholder 3">
            <a:extLst>
              <a:ext uri="{FF2B5EF4-FFF2-40B4-BE49-F238E27FC236}">
                <a16:creationId xmlns:a16="http://schemas.microsoft.com/office/drawing/2014/main" id="{8BCD3660-7F97-F961-3D1D-D680B0420A96}"/>
              </a:ext>
            </a:extLst>
          </p:cNvPr>
          <p:cNvSpPr>
            <a:spLocks noGrp="1"/>
          </p:cNvSpPr>
          <p:nvPr>
            <p:ph type="sldNum" sz="quarter" idx="5"/>
          </p:nvPr>
        </p:nvSpPr>
        <p:spPr/>
        <p:txBody>
          <a:bodyPr/>
          <a:lstStyle/>
          <a:p>
            <a:fld id="{76C66B60-7A85-A541-A553-16C5566B9696}" type="slidenum">
              <a:rPr lang="en-US" smtClean="0"/>
              <a:t>11</a:t>
            </a:fld>
            <a:endParaRPr lang="en-US"/>
          </a:p>
        </p:txBody>
      </p:sp>
    </p:spTree>
    <p:extLst>
      <p:ext uri="{BB962C8B-B14F-4D97-AF65-F5344CB8AC3E}">
        <p14:creationId xmlns:p14="http://schemas.microsoft.com/office/powerpoint/2010/main" val="1507586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17883-B5B1-A06C-D08B-1A875D349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65630-90FB-F1EE-8778-F74E384C3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2C509A-EE77-F1D7-B0A3-B6B7FB2FB8CA}"/>
              </a:ext>
            </a:extLst>
          </p:cNvPr>
          <p:cNvSpPr>
            <a:spLocks noGrp="1"/>
          </p:cNvSpPr>
          <p:nvPr>
            <p:ph type="body" idx="1"/>
          </p:nvPr>
        </p:nvSpPr>
        <p:spPr/>
        <p:txBody>
          <a:bodyPr/>
          <a:lstStyle/>
          <a:p>
            <a:r>
              <a:rPr lang="en-US"/>
              <a:t>These aren't our words - these are students' words. When we asked what Illinois State did better than other schools, they specifically called out the organization, clarity, and task-based approach. 'Everything in the checklist was smooth and easy.' 'They had a student portal with a to do list which clearly laid out my tasks.' This is what human-centered design sounds like from the people who actually use it. These students are describing exactly what we set out to create through collaborative relationships with our campus partners.</a:t>
            </a:r>
          </a:p>
        </p:txBody>
      </p:sp>
      <p:sp>
        <p:nvSpPr>
          <p:cNvPr id="4" name="Slide Number Placeholder 3">
            <a:extLst>
              <a:ext uri="{FF2B5EF4-FFF2-40B4-BE49-F238E27FC236}">
                <a16:creationId xmlns:a16="http://schemas.microsoft.com/office/drawing/2014/main" id="{AE66502B-7C09-63A5-060D-0F479FD4221B}"/>
              </a:ext>
            </a:extLst>
          </p:cNvPr>
          <p:cNvSpPr>
            <a:spLocks noGrp="1"/>
          </p:cNvSpPr>
          <p:nvPr>
            <p:ph type="sldNum" sz="quarter" idx="5"/>
          </p:nvPr>
        </p:nvSpPr>
        <p:spPr/>
        <p:txBody>
          <a:bodyPr/>
          <a:lstStyle/>
          <a:p>
            <a:fld id="{76C66B60-7A85-A541-A553-16C5566B9696}" type="slidenum">
              <a:rPr lang="en-US" smtClean="0"/>
              <a:t>12</a:t>
            </a:fld>
            <a:endParaRPr lang="en-US"/>
          </a:p>
        </p:txBody>
      </p:sp>
    </p:spTree>
    <p:extLst>
      <p:ext uri="{BB962C8B-B14F-4D97-AF65-F5344CB8AC3E}">
        <p14:creationId xmlns:p14="http://schemas.microsoft.com/office/powerpoint/2010/main" val="1094918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5815F-EEB1-B8D7-A6AE-D08635B17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B94ADC-87F0-4E7E-1B85-053AEFBA1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BFD20-1DDF-4314-345A-E22188EC95D5}"/>
              </a:ext>
            </a:extLst>
          </p:cNvPr>
          <p:cNvSpPr>
            <a:spLocks noGrp="1"/>
          </p:cNvSpPr>
          <p:nvPr>
            <p:ph type="body" idx="1"/>
          </p:nvPr>
        </p:nvSpPr>
        <p:spPr/>
        <p:txBody>
          <a:bodyPr/>
          <a:lstStyle/>
          <a:p>
            <a:r>
              <a:rPr lang="en-US"/>
              <a:t>This visual transformation represents hundreds of hours of collaborative conversation with our campus partners about what students actually need to succeed. Students went from navigating multiple disconnected systems to having a personalized, integrated experience that guides them through every step. And when you do that level of human-centered work, people notice...</a:t>
            </a:r>
          </a:p>
        </p:txBody>
      </p:sp>
      <p:sp>
        <p:nvSpPr>
          <p:cNvPr id="4" name="Slide Number Placeholder 3">
            <a:extLst>
              <a:ext uri="{FF2B5EF4-FFF2-40B4-BE49-F238E27FC236}">
                <a16:creationId xmlns:a16="http://schemas.microsoft.com/office/drawing/2014/main" id="{E061F807-7F45-DAE8-2F10-378331814ABE}"/>
              </a:ext>
            </a:extLst>
          </p:cNvPr>
          <p:cNvSpPr>
            <a:spLocks noGrp="1"/>
          </p:cNvSpPr>
          <p:nvPr>
            <p:ph type="sldNum" sz="quarter" idx="5"/>
          </p:nvPr>
        </p:nvSpPr>
        <p:spPr/>
        <p:txBody>
          <a:bodyPr/>
          <a:lstStyle/>
          <a:p>
            <a:fld id="{76C66B60-7A85-A541-A553-16C5566B9696}" type="slidenum">
              <a:rPr lang="en-US" smtClean="0"/>
              <a:t>13</a:t>
            </a:fld>
            <a:endParaRPr lang="en-US"/>
          </a:p>
        </p:txBody>
      </p:sp>
    </p:spTree>
    <p:extLst>
      <p:ext uri="{BB962C8B-B14F-4D97-AF65-F5344CB8AC3E}">
        <p14:creationId xmlns:p14="http://schemas.microsoft.com/office/powerpoint/2010/main" val="3589291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D6EE1-0095-3FC4-E050-61442F0D44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DD306-1C02-7CC6-C14E-662460336E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FEA9A-929E-5B9E-7948-C84C6501CB69}"/>
              </a:ext>
            </a:extLst>
          </p:cNvPr>
          <p:cNvSpPr>
            <a:spLocks noGrp="1"/>
          </p:cNvSpPr>
          <p:nvPr>
            <p:ph type="body" idx="1"/>
          </p:nvPr>
        </p:nvSpPr>
        <p:spPr/>
        <p:txBody>
          <a:bodyPr/>
          <a:lstStyle/>
          <a:p>
            <a:r>
              <a:rPr lang="en-US"/>
              <a:t>This visual transformation represents hundreds of hours of collaborative conversation with our campus partners about what students actually need to succeed. Students went from navigating multiple disconnected systems to having a personalized, integrated experience that guides them through every step. And when you do that level of human-centered work, people notice...</a:t>
            </a:r>
          </a:p>
        </p:txBody>
      </p:sp>
      <p:sp>
        <p:nvSpPr>
          <p:cNvPr id="4" name="Slide Number Placeholder 3">
            <a:extLst>
              <a:ext uri="{FF2B5EF4-FFF2-40B4-BE49-F238E27FC236}">
                <a16:creationId xmlns:a16="http://schemas.microsoft.com/office/drawing/2014/main" id="{B7D2B6D9-9BC4-CDCA-2253-57AA354A3803}"/>
              </a:ext>
            </a:extLst>
          </p:cNvPr>
          <p:cNvSpPr>
            <a:spLocks noGrp="1"/>
          </p:cNvSpPr>
          <p:nvPr>
            <p:ph type="sldNum" sz="quarter" idx="5"/>
          </p:nvPr>
        </p:nvSpPr>
        <p:spPr/>
        <p:txBody>
          <a:bodyPr/>
          <a:lstStyle/>
          <a:p>
            <a:fld id="{76C66B60-7A85-A541-A553-16C5566B9696}" type="slidenum">
              <a:rPr lang="en-US" smtClean="0"/>
              <a:t>14</a:t>
            </a:fld>
            <a:endParaRPr lang="en-US"/>
          </a:p>
        </p:txBody>
      </p:sp>
    </p:spTree>
    <p:extLst>
      <p:ext uri="{BB962C8B-B14F-4D97-AF65-F5344CB8AC3E}">
        <p14:creationId xmlns:p14="http://schemas.microsoft.com/office/powerpoint/2010/main" val="3474005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60166-6024-AA37-A1FB-99130EFD9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E4EE9-E148-73E5-1A73-75A6D950D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6DD14-3C7C-35B7-2D41-B5EE60EFB410}"/>
              </a:ext>
            </a:extLst>
          </p:cNvPr>
          <p:cNvSpPr>
            <a:spLocks noGrp="1"/>
          </p:cNvSpPr>
          <p:nvPr>
            <p:ph type="body" idx="1"/>
          </p:nvPr>
        </p:nvSpPr>
        <p:spPr/>
        <p:txBody>
          <a:bodyPr/>
          <a:lstStyle/>
          <a:p>
            <a:r>
              <a:rPr lang="en-US"/>
              <a:t>This visual transformation represents hundreds of hours of collaborative conversation with our campus partners about what students actually need to succeed. Students went from navigating multiple disconnected systems to having a personalized, integrated experience that guides them through every step. And when you do that level of human-centered work, people notice...</a:t>
            </a:r>
          </a:p>
        </p:txBody>
      </p:sp>
      <p:sp>
        <p:nvSpPr>
          <p:cNvPr id="4" name="Slide Number Placeholder 3">
            <a:extLst>
              <a:ext uri="{FF2B5EF4-FFF2-40B4-BE49-F238E27FC236}">
                <a16:creationId xmlns:a16="http://schemas.microsoft.com/office/drawing/2014/main" id="{C3D2E361-B617-CE47-3FE8-41336A207670}"/>
              </a:ext>
            </a:extLst>
          </p:cNvPr>
          <p:cNvSpPr>
            <a:spLocks noGrp="1"/>
          </p:cNvSpPr>
          <p:nvPr>
            <p:ph type="sldNum" sz="quarter" idx="5"/>
          </p:nvPr>
        </p:nvSpPr>
        <p:spPr/>
        <p:txBody>
          <a:bodyPr/>
          <a:lstStyle/>
          <a:p>
            <a:fld id="{76C66B60-7A85-A541-A553-16C5566B9696}" type="slidenum">
              <a:rPr lang="en-US" smtClean="0"/>
              <a:t>15</a:t>
            </a:fld>
            <a:endParaRPr lang="en-US"/>
          </a:p>
        </p:txBody>
      </p:sp>
    </p:spTree>
    <p:extLst>
      <p:ext uri="{BB962C8B-B14F-4D97-AF65-F5344CB8AC3E}">
        <p14:creationId xmlns:p14="http://schemas.microsoft.com/office/powerpoint/2010/main" val="2912537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4B6D0-E71A-A619-E35C-E6D53CE6D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837EF-4B18-D4C1-BDD0-A5F77EA61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1A3B4-E55F-DA52-C610-49AEE7C15EBD}"/>
              </a:ext>
            </a:extLst>
          </p:cNvPr>
          <p:cNvSpPr>
            <a:spLocks noGrp="1"/>
          </p:cNvSpPr>
          <p:nvPr>
            <p:ph type="body" idx="1"/>
          </p:nvPr>
        </p:nvSpPr>
        <p:spPr/>
        <p:txBody>
          <a:bodyPr/>
          <a:lstStyle/>
          <a:p>
            <a:r>
              <a:rPr lang="en-US"/>
              <a:t>This visual transformation represents hundreds of hours of collaborative conversation with our campus partners about what students actually need to succeed. Students went from navigating multiple disconnected systems to having a personalized, integrated experience that guides them through every step. And when you do that level of human-centered work, people notice...</a:t>
            </a:r>
          </a:p>
        </p:txBody>
      </p:sp>
      <p:sp>
        <p:nvSpPr>
          <p:cNvPr id="4" name="Slide Number Placeholder 3">
            <a:extLst>
              <a:ext uri="{FF2B5EF4-FFF2-40B4-BE49-F238E27FC236}">
                <a16:creationId xmlns:a16="http://schemas.microsoft.com/office/drawing/2014/main" id="{675ACD57-6B8A-E3B2-02AA-D6DD6A374A51}"/>
              </a:ext>
            </a:extLst>
          </p:cNvPr>
          <p:cNvSpPr>
            <a:spLocks noGrp="1"/>
          </p:cNvSpPr>
          <p:nvPr>
            <p:ph type="sldNum" sz="quarter" idx="5"/>
          </p:nvPr>
        </p:nvSpPr>
        <p:spPr/>
        <p:txBody>
          <a:bodyPr/>
          <a:lstStyle/>
          <a:p>
            <a:fld id="{76C66B60-7A85-A541-A553-16C5566B9696}" type="slidenum">
              <a:rPr lang="en-US" smtClean="0"/>
              <a:t>16</a:t>
            </a:fld>
            <a:endParaRPr lang="en-US"/>
          </a:p>
        </p:txBody>
      </p:sp>
    </p:spTree>
    <p:extLst>
      <p:ext uri="{BB962C8B-B14F-4D97-AF65-F5344CB8AC3E}">
        <p14:creationId xmlns:p14="http://schemas.microsoft.com/office/powerpoint/2010/main" val="3480696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9A089-E052-FF0C-A893-1B85BD5EC0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C1D96-169E-35CA-6E40-782B2F9B3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6D708-123C-3FEE-EEBB-9C59520FBA36}"/>
              </a:ext>
            </a:extLst>
          </p:cNvPr>
          <p:cNvSpPr>
            <a:spLocks noGrp="1"/>
          </p:cNvSpPr>
          <p:nvPr>
            <p:ph type="body" idx="1"/>
          </p:nvPr>
        </p:nvSpPr>
        <p:spPr/>
        <p:txBody>
          <a:bodyPr/>
          <a:lstStyle/>
          <a:p>
            <a:r>
              <a:rPr lang="en-US"/>
              <a:t>This visual transformation represents hundreds of hours of collaborative conversation with our campus partners about what students actually need to succeed. Students went from navigating multiple disconnected systems to having a personalized, integrated experience that guides them through every step. And when you do that level of human-centered work, people notice...</a:t>
            </a:r>
          </a:p>
        </p:txBody>
      </p:sp>
      <p:sp>
        <p:nvSpPr>
          <p:cNvPr id="4" name="Slide Number Placeholder 3">
            <a:extLst>
              <a:ext uri="{FF2B5EF4-FFF2-40B4-BE49-F238E27FC236}">
                <a16:creationId xmlns:a16="http://schemas.microsoft.com/office/drawing/2014/main" id="{5043FFD8-A11B-6239-21C5-0F957C99CE26}"/>
              </a:ext>
            </a:extLst>
          </p:cNvPr>
          <p:cNvSpPr>
            <a:spLocks noGrp="1"/>
          </p:cNvSpPr>
          <p:nvPr>
            <p:ph type="sldNum" sz="quarter" idx="5"/>
          </p:nvPr>
        </p:nvSpPr>
        <p:spPr/>
        <p:txBody>
          <a:bodyPr/>
          <a:lstStyle/>
          <a:p>
            <a:fld id="{76C66B60-7A85-A541-A553-16C5566B9696}" type="slidenum">
              <a:rPr lang="en-US" smtClean="0"/>
              <a:t>17</a:t>
            </a:fld>
            <a:endParaRPr lang="en-US"/>
          </a:p>
        </p:txBody>
      </p:sp>
    </p:spTree>
    <p:extLst>
      <p:ext uri="{BB962C8B-B14F-4D97-AF65-F5344CB8AC3E}">
        <p14:creationId xmlns:p14="http://schemas.microsoft.com/office/powerpoint/2010/main" val="249506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4957C-974E-4F5A-CC7A-D0B891FBC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F7E1D-D2F1-5702-2BFA-08491AEB21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2FBC5-3042-02EF-54C1-B5B80974CA27}"/>
              </a:ext>
            </a:extLst>
          </p:cNvPr>
          <p:cNvSpPr>
            <a:spLocks noGrp="1"/>
          </p:cNvSpPr>
          <p:nvPr>
            <p:ph type="body" idx="1"/>
          </p:nvPr>
        </p:nvSpPr>
        <p:spPr/>
        <p:txBody>
          <a:bodyPr/>
          <a:lstStyle/>
          <a:p>
            <a:r>
              <a:rPr lang="en-US"/>
              <a:t>This visual transformation represents hundreds of hours of collaborative conversation with our campus partners about what students actually need to succeed. Students went from navigating multiple disconnected systems to having a personalized, integrated experience that guides them through every step. And when you do that level of human-centered work, people notice...</a:t>
            </a:r>
          </a:p>
        </p:txBody>
      </p:sp>
      <p:sp>
        <p:nvSpPr>
          <p:cNvPr id="4" name="Slide Number Placeholder 3">
            <a:extLst>
              <a:ext uri="{FF2B5EF4-FFF2-40B4-BE49-F238E27FC236}">
                <a16:creationId xmlns:a16="http://schemas.microsoft.com/office/drawing/2014/main" id="{95E5E75A-71BD-DD34-C615-0356FA9BC7A5}"/>
              </a:ext>
            </a:extLst>
          </p:cNvPr>
          <p:cNvSpPr>
            <a:spLocks noGrp="1"/>
          </p:cNvSpPr>
          <p:nvPr>
            <p:ph type="sldNum" sz="quarter" idx="5"/>
          </p:nvPr>
        </p:nvSpPr>
        <p:spPr/>
        <p:txBody>
          <a:bodyPr/>
          <a:lstStyle/>
          <a:p>
            <a:fld id="{76C66B60-7A85-A541-A553-16C5566B9696}" type="slidenum">
              <a:rPr lang="en-US" smtClean="0"/>
              <a:t>18</a:t>
            </a:fld>
            <a:endParaRPr lang="en-US"/>
          </a:p>
        </p:txBody>
      </p:sp>
    </p:spTree>
    <p:extLst>
      <p:ext uri="{BB962C8B-B14F-4D97-AF65-F5344CB8AC3E}">
        <p14:creationId xmlns:p14="http://schemas.microsoft.com/office/powerpoint/2010/main" val="3255811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2863D-5705-6EAE-D794-7902350E2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F352C0-D7F6-AD10-8263-9D8C07707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D1807C-44AD-F285-ACBB-23D536A6F6BF}"/>
              </a:ext>
            </a:extLst>
          </p:cNvPr>
          <p:cNvSpPr>
            <a:spLocks noGrp="1"/>
          </p:cNvSpPr>
          <p:nvPr>
            <p:ph type="body" idx="1"/>
          </p:nvPr>
        </p:nvSpPr>
        <p:spPr/>
        <p:txBody>
          <a:bodyPr/>
          <a:lstStyle/>
          <a:p>
            <a:r>
              <a:rPr lang="en-US"/>
              <a:t>This visual transformation represents hundreds of hours of collaborative conversation with our campus partners about what students actually need to succeed. Students went from navigating multiple disconnected systems to having a personalized, integrated experience that guides them through every step. And when you do that level of human-centered work, people notice...</a:t>
            </a:r>
          </a:p>
        </p:txBody>
      </p:sp>
      <p:sp>
        <p:nvSpPr>
          <p:cNvPr id="4" name="Slide Number Placeholder 3">
            <a:extLst>
              <a:ext uri="{FF2B5EF4-FFF2-40B4-BE49-F238E27FC236}">
                <a16:creationId xmlns:a16="http://schemas.microsoft.com/office/drawing/2014/main" id="{6A1A18C0-9C41-55F0-850E-CB1A2B3CB381}"/>
              </a:ext>
            </a:extLst>
          </p:cNvPr>
          <p:cNvSpPr>
            <a:spLocks noGrp="1"/>
          </p:cNvSpPr>
          <p:nvPr>
            <p:ph type="sldNum" sz="quarter" idx="5"/>
          </p:nvPr>
        </p:nvSpPr>
        <p:spPr/>
        <p:txBody>
          <a:bodyPr/>
          <a:lstStyle/>
          <a:p>
            <a:fld id="{76C66B60-7A85-A541-A553-16C5566B9696}" type="slidenum">
              <a:rPr lang="en-US" smtClean="0"/>
              <a:t>19</a:t>
            </a:fld>
            <a:endParaRPr lang="en-US"/>
          </a:p>
        </p:txBody>
      </p:sp>
    </p:spTree>
    <p:extLst>
      <p:ext uri="{BB962C8B-B14F-4D97-AF65-F5344CB8AC3E}">
        <p14:creationId xmlns:p14="http://schemas.microsoft.com/office/powerpoint/2010/main" val="3721308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 Mary </a:t>
            </a:r>
            <a:r>
              <a:rPr lang="en-US" err="1"/>
              <a:t>Ditchen</a:t>
            </a:r>
            <a:r>
              <a:rPr lang="en-US"/>
              <a:t> from Web and Interactive Communications at Illinois State. My mission is simple: I make the web more human by building the relationships that make IT work.</a:t>
            </a:r>
          </a:p>
        </p:txBody>
      </p:sp>
      <p:sp>
        <p:nvSpPr>
          <p:cNvPr id="4" name="Slide Number Placeholder 3"/>
          <p:cNvSpPr>
            <a:spLocks noGrp="1"/>
          </p:cNvSpPr>
          <p:nvPr>
            <p:ph type="sldNum" sz="quarter" idx="5"/>
          </p:nvPr>
        </p:nvSpPr>
        <p:spPr/>
        <p:txBody>
          <a:bodyPr/>
          <a:lstStyle/>
          <a:p>
            <a:fld id="{76C66B60-7A85-A541-A553-16C5566B9696}" type="slidenum">
              <a:rPr lang="en-US" smtClean="0"/>
              <a:t>2</a:t>
            </a:fld>
            <a:endParaRPr lang="en-US"/>
          </a:p>
        </p:txBody>
      </p:sp>
    </p:spTree>
    <p:extLst>
      <p:ext uri="{BB962C8B-B14F-4D97-AF65-F5344CB8AC3E}">
        <p14:creationId xmlns:p14="http://schemas.microsoft.com/office/powerpoint/2010/main" val="615138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2507E-D4E7-C7A4-DFE3-1229C4170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83DD8-6E90-CA6E-F272-79165A830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D659D-E307-87AE-9400-230FD3D1534D}"/>
              </a:ext>
            </a:extLst>
          </p:cNvPr>
          <p:cNvSpPr>
            <a:spLocks noGrp="1"/>
          </p:cNvSpPr>
          <p:nvPr>
            <p:ph type="body" idx="1"/>
          </p:nvPr>
        </p:nvSpPr>
        <p:spPr/>
        <p:txBody>
          <a:bodyPr/>
          <a:lstStyle/>
          <a:p>
            <a:r>
              <a:rPr lang="en-US"/>
              <a:t>Here's what happened when I reached out to our campus partners for this presentation. Students were calling because their housing tiles weren't updating after they'd completed actions in the Housing Portal. But here's the sophisticated part - they're following the integrated journey we designed: see what's 'Ready for You' in My, complete the action, then return to My expecting confirmation. This is what successful system integration looks like - users develop clear mental models of how systems should work together. Isn’t that funny? While preparing to talk about our human-centered approach, we're actively living it.</a:t>
            </a:r>
          </a:p>
        </p:txBody>
      </p:sp>
      <p:sp>
        <p:nvSpPr>
          <p:cNvPr id="4" name="Slide Number Placeholder 3">
            <a:extLst>
              <a:ext uri="{FF2B5EF4-FFF2-40B4-BE49-F238E27FC236}">
                <a16:creationId xmlns:a16="http://schemas.microsoft.com/office/drawing/2014/main" id="{2295CAA5-4148-E3AD-C640-9F04EBBA413E}"/>
              </a:ext>
            </a:extLst>
          </p:cNvPr>
          <p:cNvSpPr>
            <a:spLocks noGrp="1"/>
          </p:cNvSpPr>
          <p:nvPr>
            <p:ph type="sldNum" sz="quarter" idx="5"/>
          </p:nvPr>
        </p:nvSpPr>
        <p:spPr/>
        <p:txBody>
          <a:bodyPr/>
          <a:lstStyle/>
          <a:p>
            <a:fld id="{76C66B60-7A85-A541-A553-16C5566B9696}" type="slidenum">
              <a:rPr lang="en-US" smtClean="0"/>
              <a:t>20</a:t>
            </a:fld>
            <a:endParaRPr lang="en-US"/>
          </a:p>
        </p:txBody>
      </p:sp>
    </p:spTree>
    <p:extLst>
      <p:ext uri="{BB962C8B-B14F-4D97-AF65-F5344CB8AC3E}">
        <p14:creationId xmlns:p14="http://schemas.microsoft.com/office/powerpoint/2010/main" val="2617969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AAF00-67DA-A9DC-97CE-C9D9549F4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03303-F75A-72C7-6CAF-C8B9A3B82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5671E-A70C-780A-6FD4-17E7320D26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44C50C-CF9A-346E-CA20-8714B89368E3}"/>
              </a:ext>
            </a:extLst>
          </p:cNvPr>
          <p:cNvSpPr>
            <a:spLocks noGrp="1"/>
          </p:cNvSpPr>
          <p:nvPr>
            <p:ph type="sldNum" sz="quarter" idx="5"/>
          </p:nvPr>
        </p:nvSpPr>
        <p:spPr/>
        <p:txBody>
          <a:bodyPr/>
          <a:lstStyle/>
          <a:p>
            <a:fld id="{76C66B60-7A85-A541-A553-16C5566B9696}" type="slidenum">
              <a:rPr lang="en-US" smtClean="0"/>
              <a:t>21</a:t>
            </a:fld>
            <a:endParaRPr lang="en-US"/>
          </a:p>
        </p:txBody>
      </p:sp>
    </p:spTree>
    <p:extLst>
      <p:ext uri="{BB962C8B-B14F-4D97-AF65-F5344CB8AC3E}">
        <p14:creationId xmlns:p14="http://schemas.microsoft.com/office/powerpoint/2010/main" val="1865821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AA1C5-E954-0A1D-45BD-717763B00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90F74-FD64-D101-DA2B-434495BCF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B9075-1C31-8954-98BC-6A9AD8635905}"/>
              </a:ext>
            </a:extLst>
          </p:cNvPr>
          <p:cNvSpPr>
            <a:spLocks noGrp="1"/>
          </p:cNvSpPr>
          <p:nvPr>
            <p:ph type="body" idx="1"/>
          </p:nvPr>
        </p:nvSpPr>
        <p:spPr/>
        <p:txBody>
          <a:bodyPr/>
          <a:lstStyle/>
          <a:p>
            <a:r>
              <a:rPr lang="en-US"/>
              <a:t>When human-centered collaboration actually works - it scales. The relationships built during </a:t>
            </a:r>
            <a:r>
              <a:rPr lang="en-US" err="1"/>
              <a:t>Coursedog</a:t>
            </a:r>
            <a:r>
              <a:rPr lang="en-US"/>
              <a:t> work created the collaborative space for Course Finder enhancement - using the same trusted partnerships to tackle </a:t>
            </a:r>
            <a:r>
              <a:rPr lang="en-US" err="1"/>
              <a:t>Algolia</a:t>
            </a:r>
            <a:r>
              <a:rPr lang="en-US"/>
              <a:t> and </a:t>
            </a:r>
            <a:r>
              <a:rPr lang="en-US" err="1"/>
              <a:t>Vue.js</a:t>
            </a:r>
            <a:r>
              <a:rPr lang="en-US"/>
              <a:t> development. The success we achieved with FTIC students created institutional confidence to extend that same methodology to transfer students. Multiple collaborative projects are running simultaneously because the relationships exist. Success breeds success...</a:t>
            </a:r>
          </a:p>
        </p:txBody>
      </p:sp>
      <p:sp>
        <p:nvSpPr>
          <p:cNvPr id="4" name="Slide Number Placeholder 3">
            <a:extLst>
              <a:ext uri="{FF2B5EF4-FFF2-40B4-BE49-F238E27FC236}">
                <a16:creationId xmlns:a16="http://schemas.microsoft.com/office/drawing/2014/main" id="{FB00B430-27B0-230B-1153-AB62EDF877B8}"/>
              </a:ext>
            </a:extLst>
          </p:cNvPr>
          <p:cNvSpPr>
            <a:spLocks noGrp="1"/>
          </p:cNvSpPr>
          <p:nvPr>
            <p:ph type="sldNum" sz="quarter" idx="5"/>
          </p:nvPr>
        </p:nvSpPr>
        <p:spPr/>
        <p:txBody>
          <a:bodyPr/>
          <a:lstStyle/>
          <a:p>
            <a:fld id="{76C66B60-7A85-A541-A553-16C5566B9696}" type="slidenum">
              <a:rPr lang="en-US" smtClean="0"/>
              <a:t>22</a:t>
            </a:fld>
            <a:endParaRPr lang="en-US"/>
          </a:p>
        </p:txBody>
      </p:sp>
    </p:spTree>
    <p:extLst>
      <p:ext uri="{BB962C8B-B14F-4D97-AF65-F5344CB8AC3E}">
        <p14:creationId xmlns:p14="http://schemas.microsoft.com/office/powerpoint/2010/main" val="936903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A86D5-1462-8312-57AA-3CDF8D769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D8DC7-B5E7-F4A7-84E3-DFBAA6248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A4373-3616-6BD9-FB99-15E712D40923}"/>
              </a:ext>
            </a:extLst>
          </p:cNvPr>
          <p:cNvSpPr>
            <a:spLocks noGrp="1"/>
          </p:cNvSpPr>
          <p:nvPr>
            <p:ph type="body" idx="1"/>
          </p:nvPr>
        </p:nvSpPr>
        <p:spPr/>
        <p:txBody>
          <a:bodyPr/>
          <a:lstStyle/>
          <a:p>
            <a:r>
              <a:rPr lang="en-US"/>
              <a:t>We're not starting from zero on new projects. Each collaboration leverages existing trust. Our campus partners already know this team can deliver collaborative results. The methodology works across different challenges and contexts. This isn't one-off success, it's sustainable institutional approach. But what happens when established collaboration faces a crisis?</a:t>
            </a:r>
          </a:p>
        </p:txBody>
      </p:sp>
      <p:sp>
        <p:nvSpPr>
          <p:cNvPr id="4" name="Slide Number Placeholder 3">
            <a:extLst>
              <a:ext uri="{FF2B5EF4-FFF2-40B4-BE49-F238E27FC236}">
                <a16:creationId xmlns:a16="http://schemas.microsoft.com/office/drawing/2014/main" id="{A828403F-44A3-E4E0-51D6-8736B54256CD}"/>
              </a:ext>
            </a:extLst>
          </p:cNvPr>
          <p:cNvSpPr>
            <a:spLocks noGrp="1"/>
          </p:cNvSpPr>
          <p:nvPr>
            <p:ph type="sldNum" sz="quarter" idx="5"/>
          </p:nvPr>
        </p:nvSpPr>
        <p:spPr/>
        <p:txBody>
          <a:bodyPr/>
          <a:lstStyle/>
          <a:p>
            <a:fld id="{76C66B60-7A85-A541-A553-16C5566B9696}" type="slidenum">
              <a:rPr lang="en-US" smtClean="0"/>
              <a:t>23</a:t>
            </a:fld>
            <a:endParaRPr lang="en-US"/>
          </a:p>
        </p:txBody>
      </p:sp>
    </p:spTree>
    <p:extLst>
      <p:ext uri="{BB962C8B-B14F-4D97-AF65-F5344CB8AC3E}">
        <p14:creationId xmlns:p14="http://schemas.microsoft.com/office/powerpoint/2010/main" val="3343551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78EC9-0D40-2CE6-257E-D45AFDDCF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F925A-7EF8-F2AE-E832-6F5EBA32A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D5EB4-A62E-89F5-B7E5-436DE60DBF41}"/>
              </a:ext>
            </a:extLst>
          </p:cNvPr>
          <p:cNvSpPr>
            <a:spLocks noGrp="1"/>
          </p:cNvSpPr>
          <p:nvPr>
            <p:ph type="body" idx="1"/>
          </p:nvPr>
        </p:nvSpPr>
        <p:spPr/>
        <p:txBody>
          <a:bodyPr/>
          <a:lstStyle/>
          <a:p>
            <a:r>
              <a:rPr lang="en-US" dirty="0"/>
              <a:t>Our first story showed collaboration building success from the ground up. But what happens when an established collaboration hits a crisis point? Let me tell you about a February day when our collaborative approach was put to the ultimate test. This is the story of how a crucial conversation didn't just save a project - it made the collaboration stronger than before.</a:t>
            </a:r>
          </a:p>
        </p:txBody>
      </p:sp>
      <p:sp>
        <p:nvSpPr>
          <p:cNvPr id="4" name="Slide Number Placeholder 3">
            <a:extLst>
              <a:ext uri="{FF2B5EF4-FFF2-40B4-BE49-F238E27FC236}">
                <a16:creationId xmlns:a16="http://schemas.microsoft.com/office/drawing/2014/main" id="{78EA79E1-408E-6A06-CBC0-9B2777FECB2B}"/>
              </a:ext>
            </a:extLst>
          </p:cNvPr>
          <p:cNvSpPr>
            <a:spLocks noGrp="1"/>
          </p:cNvSpPr>
          <p:nvPr>
            <p:ph type="sldNum" sz="quarter" idx="5"/>
          </p:nvPr>
        </p:nvSpPr>
        <p:spPr/>
        <p:txBody>
          <a:bodyPr/>
          <a:lstStyle/>
          <a:p>
            <a:fld id="{76C66B60-7A85-A541-A553-16C5566B9696}" type="slidenum">
              <a:rPr lang="en-US" smtClean="0"/>
              <a:t>24</a:t>
            </a:fld>
            <a:endParaRPr lang="en-US"/>
          </a:p>
        </p:txBody>
      </p:sp>
    </p:spTree>
    <p:extLst>
      <p:ext uri="{BB962C8B-B14F-4D97-AF65-F5344CB8AC3E}">
        <p14:creationId xmlns:p14="http://schemas.microsoft.com/office/powerpoint/2010/main" val="174423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BB064-846F-AC7C-481B-AAEC6D044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9DBAB-F661-FFE1-7D50-05EF9F266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60C33B-02D4-3D47-414B-686ECC1E17DF}"/>
              </a:ext>
            </a:extLst>
          </p:cNvPr>
          <p:cNvSpPr>
            <a:spLocks noGrp="1"/>
          </p:cNvSpPr>
          <p:nvPr>
            <p:ph type="body" idx="1"/>
          </p:nvPr>
        </p:nvSpPr>
        <p:spPr/>
        <p:txBody>
          <a:bodyPr/>
          <a:lstStyle/>
          <a:p>
            <a:r>
              <a:rPr lang="en-US"/>
              <a:t>By February 2025, our team was feeling like we were being asked to fix problems rather than prevent them. I had to communicate clear professional boundaries to Mark about what WEB could and couldn't accomplish when brought in after key decisions had already been made. Professional boundaries are essential, but they require skillful communication. This is where Mark's leadership made the difference...</a:t>
            </a:r>
          </a:p>
        </p:txBody>
      </p:sp>
      <p:sp>
        <p:nvSpPr>
          <p:cNvPr id="4" name="Slide Number Placeholder 3">
            <a:extLst>
              <a:ext uri="{FF2B5EF4-FFF2-40B4-BE49-F238E27FC236}">
                <a16:creationId xmlns:a16="http://schemas.microsoft.com/office/drawing/2014/main" id="{45017A68-E25E-8B86-A036-C29A5F629BB3}"/>
              </a:ext>
            </a:extLst>
          </p:cNvPr>
          <p:cNvSpPr>
            <a:spLocks noGrp="1"/>
          </p:cNvSpPr>
          <p:nvPr>
            <p:ph type="sldNum" sz="quarter" idx="5"/>
          </p:nvPr>
        </p:nvSpPr>
        <p:spPr/>
        <p:txBody>
          <a:bodyPr/>
          <a:lstStyle/>
          <a:p>
            <a:fld id="{76C66B60-7A85-A541-A553-16C5566B9696}" type="slidenum">
              <a:rPr lang="en-US" smtClean="0"/>
              <a:t>25</a:t>
            </a:fld>
            <a:endParaRPr lang="en-US"/>
          </a:p>
        </p:txBody>
      </p:sp>
    </p:spTree>
    <p:extLst>
      <p:ext uri="{BB962C8B-B14F-4D97-AF65-F5344CB8AC3E}">
        <p14:creationId xmlns:p14="http://schemas.microsoft.com/office/powerpoint/2010/main" val="3066393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F1149-F94E-11EC-5637-2A13271F9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EEAAD-0865-1002-F39A-4191335464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318B9-CA84-DDCA-F36E-C35C8BF5DF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 demonstrated real leadership here. Instead of letting tensions simmer or trying to manage them separately, he brought everyone together for direct dialogue. Sometimes the most important meetings are the ones that address relationships, not just deliverables. Now, Mark probably didn't know exactly what he was in for when he set that meeting up! What I remember is that after Dani left the call, Mark and I stayed on to process what had just happened. I've never had a crucial conversation that hasn't touched on real, raw human emotion—because getting to the core of any problem requires real honesty, transparency, even vulnerability. That post-conversation debrief became a relationship-building moment for WEB and PMO too. We built trust, mutual respect, and better understanding of each other's team dynamics. For Mark and I, this was our first project working together, and that conversation set the foundation for everything that followed. And look what happened the very next day...</a:t>
            </a:r>
          </a:p>
        </p:txBody>
      </p:sp>
      <p:sp>
        <p:nvSpPr>
          <p:cNvPr id="4" name="Slide Number Placeholder 3">
            <a:extLst>
              <a:ext uri="{FF2B5EF4-FFF2-40B4-BE49-F238E27FC236}">
                <a16:creationId xmlns:a16="http://schemas.microsoft.com/office/drawing/2014/main" id="{2557DC7B-23E5-4C75-FCCE-1F5D61FA1ED7}"/>
              </a:ext>
            </a:extLst>
          </p:cNvPr>
          <p:cNvSpPr>
            <a:spLocks noGrp="1"/>
          </p:cNvSpPr>
          <p:nvPr>
            <p:ph type="sldNum" sz="quarter" idx="5"/>
          </p:nvPr>
        </p:nvSpPr>
        <p:spPr/>
        <p:txBody>
          <a:bodyPr/>
          <a:lstStyle/>
          <a:p>
            <a:fld id="{76C66B60-7A85-A541-A553-16C5566B9696}" type="slidenum">
              <a:rPr lang="en-US" smtClean="0"/>
              <a:t>26</a:t>
            </a:fld>
            <a:endParaRPr lang="en-US"/>
          </a:p>
        </p:txBody>
      </p:sp>
    </p:spTree>
    <p:extLst>
      <p:ext uri="{BB962C8B-B14F-4D97-AF65-F5344CB8AC3E}">
        <p14:creationId xmlns:p14="http://schemas.microsoft.com/office/powerpoint/2010/main" val="2472249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8FD89-F629-065C-A517-3E9B8AF76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C95C3-3562-F63F-8E78-E1157B4F2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5FF18-8071-BBD4-F111-FB4DE8136F77}"/>
              </a:ext>
            </a:extLst>
          </p:cNvPr>
          <p:cNvSpPr>
            <a:spLocks noGrp="1"/>
          </p:cNvSpPr>
          <p:nvPr>
            <p:ph type="body" idx="1"/>
          </p:nvPr>
        </p:nvSpPr>
        <p:spPr/>
        <p:txBody>
          <a:bodyPr/>
          <a:lstStyle/>
          <a:p>
            <a:r>
              <a:rPr lang="en-US"/>
              <a:t>Look at this exchange from February 20th - just one day after the crucial conversation. The tone has completely shifted from boundaries and limitations to understanding and collaboration. Mark specifically recognizes the relationship-building aspect, not just the task completion. Crucial conversations create mutual understanding, not just conflict resolution. And that understanding enables something powerful...</a:t>
            </a:r>
          </a:p>
        </p:txBody>
      </p:sp>
      <p:sp>
        <p:nvSpPr>
          <p:cNvPr id="4" name="Slide Number Placeholder 3">
            <a:extLst>
              <a:ext uri="{FF2B5EF4-FFF2-40B4-BE49-F238E27FC236}">
                <a16:creationId xmlns:a16="http://schemas.microsoft.com/office/drawing/2014/main" id="{38C835D6-4917-F9A6-A141-CC396B411652}"/>
              </a:ext>
            </a:extLst>
          </p:cNvPr>
          <p:cNvSpPr>
            <a:spLocks noGrp="1"/>
          </p:cNvSpPr>
          <p:nvPr>
            <p:ph type="sldNum" sz="quarter" idx="5"/>
          </p:nvPr>
        </p:nvSpPr>
        <p:spPr/>
        <p:txBody>
          <a:bodyPr/>
          <a:lstStyle/>
          <a:p>
            <a:fld id="{76C66B60-7A85-A541-A553-16C5566B9696}" type="slidenum">
              <a:rPr lang="en-US" smtClean="0"/>
              <a:t>27</a:t>
            </a:fld>
            <a:endParaRPr lang="en-US"/>
          </a:p>
        </p:txBody>
      </p:sp>
    </p:spTree>
    <p:extLst>
      <p:ext uri="{BB962C8B-B14F-4D97-AF65-F5344CB8AC3E}">
        <p14:creationId xmlns:p14="http://schemas.microsoft.com/office/powerpoint/2010/main" val="3774307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79657-CE44-46BB-D9B6-CBDACB593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3E8B2-47E6-59E2-A114-3E8012055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E1F77-43D1-B478-88FD-1074D8F8828F}"/>
              </a:ext>
            </a:extLst>
          </p:cNvPr>
          <p:cNvSpPr>
            <a:spLocks noGrp="1"/>
          </p:cNvSpPr>
          <p:nvPr>
            <p:ph type="body" idx="1"/>
          </p:nvPr>
        </p:nvSpPr>
        <p:spPr/>
        <p:txBody>
          <a:bodyPr/>
          <a:lstStyle/>
          <a:p>
            <a:r>
              <a:rPr lang="en-US"/>
              <a:t>This March 20th conversation shows the real power of crucial conversations. A month after the February meeting, our team felt confident enough to raise fundamental UX questions about the entire catalog structure. These strategic insights could only emerge from a foundation of restored trust and collaboration. Strategic questioning could only happen because trust had been rebuilt. And that confidence led to institutional breakthrough...</a:t>
            </a:r>
          </a:p>
        </p:txBody>
      </p:sp>
      <p:sp>
        <p:nvSpPr>
          <p:cNvPr id="4" name="Slide Number Placeholder 3">
            <a:extLst>
              <a:ext uri="{FF2B5EF4-FFF2-40B4-BE49-F238E27FC236}">
                <a16:creationId xmlns:a16="http://schemas.microsoft.com/office/drawing/2014/main" id="{0D0016A3-A15B-AF1A-2BF0-5F2FE6BCB931}"/>
              </a:ext>
            </a:extLst>
          </p:cNvPr>
          <p:cNvSpPr>
            <a:spLocks noGrp="1"/>
          </p:cNvSpPr>
          <p:nvPr>
            <p:ph type="sldNum" sz="quarter" idx="5"/>
          </p:nvPr>
        </p:nvSpPr>
        <p:spPr/>
        <p:txBody>
          <a:bodyPr/>
          <a:lstStyle/>
          <a:p>
            <a:fld id="{76C66B60-7A85-A541-A553-16C5566B9696}" type="slidenum">
              <a:rPr lang="en-US" smtClean="0"/>
              <a:t>28</a:t>
            </a:fld>
            <a:endParaRPr lang="en-US"/>
          </a:p>
        </p:txBody>
      </p:sp>
    </p:spTree>
    <p:extLst>
      <p:ext uri="{BB962C8B-B14F-4D97-AF65-F5344CB8AC3E}">
        <p14:creationId xmlns:p14="http://schemas.microsoft.com/office/powerpoint/2010/main" val="196239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69C74-1D26-17E3-C30C-8518CC508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A7982-7432-EE53-7332-305B3EED9A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D9381-0842-A972-3A44-4D6BA36442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6085D1-A0FD-4EDB-EEA3-ADDDDD2A1B8D}"/>
              </a:ext>
            </a:extLst>
          </p:cNvPr>
          <p:cNvSpPr>
            <a:spLocks noGrp="1"/>
          </p:cNvSpPr>
          <p:nvPr>
            <p:ph type="sldNum" sz="quarter" idx="5"/>
          </p:nvPr>
        </p:nvSpPr>
        <p:spPr/>
        <p:txBody>
          <a:bodyPr/>
          <a:lstStyle/>
          <a:p>
            <a:fld id="{76C66B60-7A85-A541-A553-16C5566B9696}" type="slidenum">
              <a:rPr lang="en-US" smtClean="0"/>
              <a:t>29</a:t>
            </a:fld>
            <a:endParaRPr lang="en-US"/>
          </a:p>
        </p:txBody>
      </p:sp>
    </p:spTree>
    <p:extLst>
      <p:ext uri="{BB962C8B-B14F-4D97-AF65-F5344CB8AC3E}">
        <p14:creationId xmlns:p14="http://schemas.microsoft.com/office/powerpoint/2010/main" val="2028805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 Dean wrote something in 2015 that stuck with me and shaped my early thinking as a UX professional: 'We don't stop being human when we go online.’ And if there’s anything I’ve learned in the decade-since, it’s that you can’t “make the web more human” – or even “make it work” – without collaborating with other humans.</a:t>
            </a:r>
          </a:p>
        </p:txBody>
      </p:sp>
      <p:sp>
        <p:nvSpPr>
          <p:cNvPr id="4" name="Slide Number Placeholder 3"/>
          <p:cNvSpPr>
            <a:spLocks noGrp="1"/>
          </p:cNvSpPr>
          <p:nvPr>
            <p:ph type="sldNum" sz="quarter" idx="5"/>
          </p:nvPr>
        </p:nvSpPr>
        <p:spPr/>
        <p:txBody>
          <a:bodyPr/>
          <a:lstStyle/>
          <a:p>
            <a:fld id="{76C66B60-7A85-A541-A553-16C5566B9696}" type="slidenum">
              <a:rPr lang="en-US" smtClean="0"/>
              <a:t>3</a:t>
            </a:fld>
            <a:endParaRPr lang="en-US"/>
          </a:p>
        </p:txBody>
      </p:sp>
    </p:spTree>
    <p:extLst>
      <p:ext uri="{BB962C8B-B14F-4D97-AF65-F5344CB8AC3E}">
        <p14:creationId xmlns:p14="http://schemas.microsoft.com/office/powerpoint/2010/main" val="3021153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40B25-7070-3966-07BF-0D5BA80B6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16941-D8DC-0AA1-3554-340D951427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5EBFCE-B439-1828-DF3E-C19D22428525}"/>
              </a:ext>
            </a:extLst>
          </p:cNvPr>
          <p:cNvSpPr>
            <a:spLocks noGrp="1"/>
          </p:cNvSpPr>
          <p:nvPr>
            <p:ph type="body" idx="1"/>
          </p:nvPr>
        </p:nvSpPr>
        <p:spPr/>
        <p:txBody>
          <a:bodyPr/>
          <a:lstStyle/>
          <a:p>
            <a:r>
              <a:rPr lang="en-US"/>
              <a:t>Four days after our strategic questioning, the Registrar's Office independently arrived at the same conclusion. This isn't coincidence - it's what happens when crucial conversations create mutual understanding and trust. Dani felt confident proposing a major structural change because she knew WEB would be a collaborative partner, not just a cleanup crew. Five weeks from crisis to institutional innovation - that's the power of crucial conversations.</a:t>
            </a:r>
          </a:p>
        </p:txBody>
      </p:sp>
      <p:sp>
        <p:nvSpPr>
          <p:cNvPr id="4" name="Slide Number Placeholder 3">
            <a:extLst>
              <a:ext uri="{FF2B5EF4-FFF2-40B4-BE49-F238E27FC236}">
                <a16:creationId xmlns:a16="http://schemas.microsoft.com/office/drawing/2014/main" id="{A4884638-8A48-018F-4294-7C16333ECC10}"/>
              </a:ext>
            </a:extLst>
          </p:cNvPr>
          <p:cNvSpPr>
            <a:spLocks noGrp="1"/>
          </p:cNvSpPr>
          <p:nvPr>
            <p:ph type="sldNum" sz="quarter" idx="5"/>
          </p:nvPr>
        </p:nvSpPr>
        <p:spPr/>
        <p:txBody>
          <a:bodyPr/>
          <a:lstStyle/>
          <a:p>
            <a:fld id="{76C66B60-7A85-A541-A553-16C5566B9696}" type="slidenum">
              <a:rPr lang="en-US" smtClean="0"/>
              <a:t>30</a:t>
            </a:fld>
            <a:endParaRPr lang="en-US"/>
          </a:p>
        </p:txBody>
      </p:sp>
    </p:spTree>
    <p:extLst>
      <p:ext uri="{BB962C8B-B14F-4D97-AF65-F5344CB8AC3E}">
        <p14:creationId xmlns:p14="http://schemas.microsoft.com/office/powerpoint/2010/main" val="1213799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different challenges, same foundation. Whether we're building cross-departmental partnerships from scratch or navigating crucial conversations under pressure - the principle remains constant: human relationships drive digital success. Both stories show how collaborative relationships create the foundation for measurable outcomes, institutional recognition, and scaling success.</a:t>
            </a:r>
          </a:p>
          <a:p>
            <a:endParaRPr lang="en-US"/>
          </a:p>
          <a:p>
            <a:r>
              <a:rPr lang="en-US"/>
              <a:t>If I've learned anything from these projects, it's this: behind every effective digital interface are effective human relationships, and effective relationships depend on crucial conversations. Every project I've shown you had moments requiring honesty, transparency, vulnerability, and respect - always focused on the best outcome for students, staff, and the institution. </a:t>
            </a:r>
          </a:p>
        </p:txBody>
      </p:sp>
      <p:sp>
        <p:nvSpPr>
          <p:cNvPr id="4" name="Slide Number Placeholder 3"/>
          <p:cNvSpPr>
            <a:spLocks noGrp="1"/>
          </p:cNvSpPr>
          <p:nvPr>
            <p:ph type="sldNum" sz="quarter" idx="5"/>
          </p:nvPr>
        </p:nvSpPr>
        <p:spPr/>
        <p:txBody>
          <a:bodyPr/>
          <a:lstStyle/>
          <a:p>
            <a:fld id="{76C66B60-7A85-A541-A553-16C5566B9696}" type="slidenum">
              <a:rPr lang="en-US" smtClean="0"/>
              <a:t>31</a:t>
            </a:fld>
            <a:endParaRPr lang="en-US"/>
          </a:p>
        </p:txBody>
      </p:sp>
    </p:spTree>
    <p:extLst>
      <p:ext uri="{BB962C8B-B14F-4D97-AF65-F5344CB8AC3E}">
        <p14:creationId xmlns:p14="http://schemas.microsoft.com/office/powerpoint/2010/main" val="495251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Here's a perfect example from our housing integration work - honest frustration led to transparent discussion which led to collaborative solution. In fact, this is exchange could have been pulled from any number of moments our team has experienced while working this way. It’s Willy Wonka’s boat ride – “</a:t>
            </a:r>
            <a:r>
              <a:rPr lang="en-US" sz="1200" b="0" i="0" kern="1200">
                <a:solidFill>
                  <a:schemeClr val="tx1"/>
                </a:solidFill>
                <a:effectLst/>
                <a:latin typeface="+mn-lt"/>
                <a:ea typeface="+mn-ea"/>
                <a:cs typeface="+mn-cs"/>
              </a:rPr>
              <a:t>There's no earthly way of knowing / Which direction we are going!” In every collaborative journey, the deeper we venture, the more we uncover – what seems (perhaps not simple, but straightforward) on the surface might be a tangled mess of cords underneath. And just like with a tangled mess of cords, all you can do is ”start small” and start untangling the mess one cord at a time.</a:t>
            </a:r>
          </a:p>
        </p:txBody>
      </p:sp>
      <p:sp>
        <p:nvSpPr>
          <p:cNvPr id="4" name="Slide Number Placeholder 3"/>
          <p:cNvSpPr>
            <a:spLocks noGrp="1"/>
          </p:cNvSpPr>
          <p:nvPr>
            <p:ph type="sldNum" sz="quarter" idx="5"/>
          </p:nvPr>
        </p:nvSpPr>
        <p:spPr/>
        <p:txBody>
          <a:bodyPr/>
          <a:lstStyle/>
          <a:p>
            <a:fld id="{76C66B60-7A85-A541-A553-16C5566B9696}" type="slidenum">
              <a:rPr lang="en-US" smtClean="0"/>
              <a:t>32</a:t>
            </a:fld>
            <a:endParaRPr lang="en-US"/>
          </a:p>
        </p:txBody>
      </p:sp>
    </p:spTree>
    <p:extLst>
      <p:ext uri="{BB962C8B-B14F-4D97-AF65-F5344CB8AC3E}">
        <p14:creationId xmlns:p14="http://schemas.microsoft.com/office/powerpoint/2010/main" val="1708790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8BFCB-1A33-AEDB-79AB-A68117A69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4DDC2-EE07-1E59-E946-540F46C9B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56090D-324A-CBE7-6147-CDC81D34AD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I've learned anything from these projects, it's this: behind every effective digital interface are effective human relationships, and effective relationships depend on crucial conversations. Every project I've shown you had moments requiring honesty, transparency, vulnerability, and respect - always focused on the best outcome for students, staff, and the institution. Here's a perfect example from our housing integration work - honest frustration led to transparent discussion which led to collaborative solution. In fact, this is exchange could have been pulled from any number of moments our team has experienced while working this way. It’s Willy Wonka’s boat ride – “</a:t>
            </a:r>
            <a:r>
              <a:rPr lang="en-US" sz="1200" b="0" i="0" kern="1200">
                <a:solidFill>
                  <a:schemeClr val="tx1"/>
                </a:solidFill>
                <a:effectLst/>
                <a:latin typeface="+mn-lt"/>
                <a:ea typeface="+mn-ea"/>
                <a:cs typeface="+mn-cs"/>
              </a:rPr>
              <a:t>There's no earthly way of knowing / Which direction we are going!” In every collaborative journey, the deeper we venture, the more we uncover – what seems (perhaps not simple, but straightforward) on the surface might be a tangled mess of cords underneath. And just like with a tangled mess of cords, all you can do is ”start small” and start untangling the mess one cord at a time.</a:t>
            </a:r>
          </a:p>
        </p:txBody>
      </p:sp>
      <p:sp>
        <p:nvSpPr>
          <p:cNvPr id="4" name="Slide Number Placeholder 3">
            <a:extLst>
              <a:ext uri="{FF2B5EF4-FFF2-40B4-BE49-F238E27FC236}">
                <a16:creationId xmlns:a16="http://schemas.microsoft.com/office/drawing/2014/main" id="{E2D72DBB-429D-A550-BB7B-46DCC5CCA999}"/>
              </a:ext>
            </a:extLst>
          </p:cNvPr>
          <p:cNvSpPr>
            <a:spLocks noGrp="1"/>
          </p:cNvSpPr>
          <p:nvPr>
            <p:ph type="sldNum" sz="quarter" idx="5"/>
          </p:nvPr>
        </p:nvSpPr>
        <p:spPr/>
        <p:txBody>
          <a:bodyPr/>
          <a:lstStyle/>
          <a:p>
            <a:fld id="{76C66B60-7A85-A541-A553-16C5566B9696}" type="slidenum">
              <a:rPr lang="en-US" smtClean="0"/>
              <a:t>33</a:t>
            </a:fld>
            <a:endParaRPr lang="en-US"/>
          </a:p>
        </p:txBody>
      </p:sp>
    </p:spTree>
    <p:extLst>
      <p:ext uri="{BB962C8B-B14F-4D97-AF65-F5344CB8AC3E}">
        <p14:creationId xmlns:p14="http://schemas.microsoft.com/office/powerpoint/2010/main" val="3508803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9C22F-4B20-6EB4-0F95-D822B481B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08FDF-FF6D-EA3C-1468-7A6C93E64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D8AD8-CDB3-FA0B-4E64-27BF411840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what does this mean for all of us working in digital spaces? When humans collaborate effectively - through cross-departmental partnerships and crucial conversations that navigate difficult moments - the digital experiences we create serve humans better. Effective digital interfaces are the result of effective, intentional human relationships – and those relationships depend on our ability to have crucial conversations when collaboration gets hard. The framework is simple: honesty, transparency, vulnerability, and respect. The application is…a little easier said than done, admittedly, lol. But, as I hope you’ve seen today, it’s absolutely possible – and as I’m sure the rest of my team would agree – incredibly worthwhile.</a:t>
            </a:r>
          </a:p>
        </p:txBody>
      </p:sp>
      <p:sp>
        <p:nvSpPr>
          <p:cNvPr id="4" name="Slide Number Placeholder 3">
            <a:extLst>
              <a:ext uri="{FF2B5EF4-FFF2-40B4-BE49-F238E27FC236}">
                <a16:creationId xmlns:a16="http://schemas.microsoft.com/office/drawing/2014/main" id="{91619EC1-049F-A82B-BFA7-C073386091E7}"/>
              </a:ext>
            </a:extLst>
          </p:cNvPr>
          <p:cNvSpPr>
            <a:spLocks noGrp="1"/>
          </p:cNvSpPr>
          <p:nvPr>
            <p:ph type="sldNum" sz="quarter" idx="5"/>
          </p:nvPr>
        </p:nvSpPr>
        <p:spPr/>
        <p:txBody>
          <a:bodyPr/>
          <a:lstStyle/>
          <a:p>
            <a:fld id="{76C66B60-7A85-A541-A553-16C5566B9696}" type="slidenum">
              <a:rPr lang="en-US" smtClean="0"/>
              <a:t>34</a:t>
            </a:fld>
            <a:endParaRPr lang="en-US"/>
          </a:p>
        </p:txBody>
      </p:sp>
    </p:spTree>
    <p:extLst>
      <p:ext uri="{BB962C8B-B14F-4D97-AF65-F5344CB8AC3E}">
        <p14:creationId xmlns:p14="http://schemas.microsoft.com/office/powerpoint/2010/main" val="3972692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378E6-C596-7EEC-C480-32A426096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D5CAE-6DF6-27B2-2982-8D8B9F0CC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07C0C-62FF-01DA-661C-4A69D89B2F24}"/>
              </a:ext>
            </a:extLst>
          </p:cNvPr>
          <p:cNvSpPr>
            <a:spLocks noGrp="1"/>
          </p:cNvSpPr>
          <p:nvPr>
            <p:ph type="body" idx="1"/>
          </p:nvPr>
        </p:nvSpPr>
        <p:spPr/>
        <p:txBody>
          <a:bodyPr/>
          <a:lstStyle/>
          <a:p>
            <a:r>
              <a:rPr lang="en-US"/>
              <a:t>The ability to have crucial conversations isn't just about creating better digital experiences - it's about building the relationships that make continuous improvement possible. I'd love to hear your thoughts and questions about how this applies to your own collaborative work. And if you want to continue these conversations, we have WEB Office Hours every morning from 9-10 except Thursdays on Zoom. Come collaborate with us!</a:t>
            </a:r>
          </a:p>
        </p:txBody>
      </p:sp>
      <p:sp>
        <p:nvSpPr>
          <p:cNvPr id="4" name="Slide Number Placeholder 3">
            <a:extLst>
              <a:ext uri="{FF2B5EF4-FFF2-40B4-BE49-F238E27FC236}">
                <a16:creationId xmlns:a16="http://schemas.microsoft.com/office/drawing/2014/main" id="{43013330-5DBF-A9EC-0E97-85C27E2CB056}"/>
              </a:ext>
            </a:extLst>
          </p:cNvPr>
          <p:cNvSpPr>
            <a:spLocks noGrp="1"/>
          </p:cNvSpPr>
          <p:nvPr>
            <p:ph type="sldNum" sz="quarter" idx="5"/>
          </p:nvPr>
        </p:nvSpPr>
        <p:spPr/>
        <p:txBody>
          <a:bodyPr/>
          <a:lstStyle/>
          <a:p>
            <a:fld id="{76C66B60-7A85-A541-A553-16C5566B9696}" type="slidenum">
              <a:rPr lang="en-US" smtClean="0"/>
              <a:t>35</a:t>
            </a:fld>
            <a:endParaRPr lang="en-US"/>
          </a:p>
        </p:txBody>
      </p:sp>
    </p:spTree>
    <p:extLst>
      <p:ext uri="{BB962C8B-B14F-4D97-AF65-F5344CB8AC3E}">
        <p14:creationId xmlns:p14="http://schemas.microsoft.com/office/powerpoint/2010/main" val="1170262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 interface has a user experience - either intentional or unintentional. When we design intentionally, we reduce friction and build confidence. When we don't, users get frustrated and staff waste time. But here's the key insight: behind every intentional UX are intentional human relationships.</a:t>
            </a:r>
          </a:p>
        </p:txBody>
      </p:sp>
      <p:sp>
        <p:nvSpPr>
          <p:cNvPr id="4" name="Slide Number Placeholder 3"/>
          <p:cNvSpPr>
            <a:spLocks noGrp="1"/>
          </p:cNvSpPr>
          <p:nvPr>
            <p:ph type="sldNum" sz="quarter" idx="5"/>
          </p:nvPr>
        </p:nvSpPr>
        <p:spPr/>
        <p:txBody>
          <a:bodyPr/>
          <a:lstStyle/>
          <a:p>
            <a:fld id="{76C66B60-7A85-A541-A553-16C5566B9696}" type="slidenum">
              <a:rPr lang="en-US" smtClean="0"/>
              <a:t>4</a:t>
            </a:fld>
            <a:endParaRPr lang="en-US"/>
          </a:p>
        </p:txBody>
      </p:sp>
    </p:spTree>
    <p:extLst>
      <p:ext uri="{BB962C8B-B14F-4D97-AF65-F5344CB8AC3E}">
        <p14:creationId xmlns:p14="http://schemas.microsoft.com/office/powerpoint/2010/main" val="2594330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Users expect Google-level experiences everywhere they go online. But we can't just paper over messy business processes with pretty interfaces. Real digital transformation requires understanding complex institutional processes - and that means people have to work together. Building an intentional user experience starts with understanding the interconnected web (lol) of people, policies, and processes involved.</a:t>
            </a:r>
          </a:p>
        </p:txBody>
      </p:sp>
      <p:sp>
        <p:nvSpPr>
          <p:cNvPr id="4" name="Slide Number Placeholder 3"/>
          <p:cNvSpPr>
            <a:spLocks noGrp="1"/>
          </p:cNvSpPr>
          <p:nvPr>
            <p:ph type="sldNum" sz="quarter" idx="5"/>
          </p:nvPr>
        </p:nvSpPr>
        <p:spPr/>
        <p:txBody>
          <a:bodyPr/>
          <a:lstStyle/>
          <a:p>
            <a:fld id="{76C66B60-7A85-A541-A553-16C5566B9696}" type="slidenum">
              <a:rPr lang="en-US" smtClean="0"/>
              <a:t>5</a:t>
            </a:fld>
            <a:endParaRPr lang="en-US"/>
          </a:p>
        </p:txBody>
      </p:sp>
    </p:spTree>
    <p:extLst>
      <p:ext uri="{BB962C8B-B14F-4D97-AF65-F5344CB8AC3E}">
        <p14:creationId xmlns:p14="http://schemas.microsoft.com/office/powerpoint/2010/main" val="117246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my central premise: that effective human relationships are at the heart of every effective digital interface. This morning, I want to share two case studies with you – stories that show the ongoing value created when we form cross-departmental partnerships to solve real problems and the space we create for innovation and breakthrough when we lean into crucial conversations and difficult moments.</a:t>
            </a:r>
          </a:p>
        </p:txBody>
      </p:sp>
      <p:sp>
        <p:nvSpPr>
          <p:cNvPr id="4" name="Slide Number Placeholder 3"/>
          <p:cNvSpPr>
            <a:spLocks noGrp="1"/>
          </p:cNvSpPr>
          <p:nvPr>
            <p:ph type="sldNum" sz="quarter" idx="5"/>
          </p:nvPr>
        </p:nvSpPr>
        <p:spPr/>
        <p:txBody>
          <a:bodyPr/>
          <a:lstStyle/>
          <a:p>
            <a:fld id="{76C66B60-7A85-A541-A553-16C5566B9696}" type="slidenum">
              <a:rPr lang="en-US" smtClean="0"/>
              <a:t>6</a:t>
            </a:fld>
            <a:endParaRPr lang="en-US"/>
          </a:p>
        </p:txBody>
      </p:sp>
    </p:spTree>
    <p:extLst>
      <p:ext uri="{BB962C8B-B14F-4D97-AF65-F5344CB8AC3E}">
        <p14:creationId xmlns:p14="http://schemas.microsoft.com/office/powerpoint/2010/main" val="2511415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 going to tell you two main stories. The first shows what happens when you build relationships across departments from the ground up. The second shows what happens when established collaboration faces a real crisis and how crucial conversations can create breakthrough innovation. Both prove that when humans work together effectively, the digital experiences we create serve humans better. Let's start with what happens when you build relationships from scratch...</a:t>
            </a:r>
          </a:p>
        </p:txBody>
      </p:sp>
      <p:sp>
        <p:nvSpPr>
          <p:cNvPr id="4" name="Slide Number Placeholder 3"/>
          <p:cNvSpPr>
            <a:spLocks noGrp="1"/>
          </p:cNvSpPr>
          <p:nvPr>
            <p:ph type="sldNum" sz="quarter" idx="5"/>
          </p:nvPr>
        </p:nvSpPr>
        <p:spPr/>
        <p:txBody>
          <a:bodyPr/>
          <a:lstStyle/>
          <a:p>
            <a:fld id="{76C66B60-7A85-A541-A553-16C5566B9696}" type="slidenum">
              <a:rPr lang="en-US" smtClean="0"/>
              <a:t>7</a:t>
            </a:fld>
            <a:endParaRPr lang="en-US"/>
          </a:p>
        </p:txBody>
      </p:sp>
    </p:spTree>
    <p:extLst>
      <p:ext uri="{BB962C8B-B14F-4D97-AF65-F5344CB8AC3E}">
        <p14:creationId xmlns:p14="http://schemas.microsoft.com/office/powerpoint/2010/main" val="1297275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designed a single interface element, we had to understand the human cost of disconnected systems. Students were lost between multiple systems. Staff were answering the same questions over and over. Complex business processes were creating what we called 'weird </a:t>
            </a:r>
            <a:r>
              <a:rPr lang="en-US" err="1"/>
              <a:t>mess'</a:t>
            </a:r>
            <a:r>
              <a:rPr lang="en-US"/>
              <a:t> situations. But understanding problems isn't enough - you need people who can dive deep enough to solve them...</a:t>
            </a:r>
          </a:p>
        </p:txBody>
      </p:sp>
      <p:sp>
        <p:nvSpPr>
          <p:cNvPr id="4" name="Slide Number Placeholder 3"/>
          <p:cNvSpPr>
            <a:spLocks noGrp="1"/>
          </p:cNvSpPr>
          <p:nvPr>
            <p:ph type="sldNum" sz="quarter" idx="5"/>
          </p:nvPr>
        </p:nvSpPr>
        <p:spPr/>
        <p:txBody>
          <a:bodyPr/>
          <a:lstStyle/>
          <a:p>
            <a:fld id="{76C66B60-7A85-A541-A553-16C5566B9696}" type="slidenum">
              <a:rPr lang="en-US" smtClean="0"/>
              <a:t>8</a:t>
            </a:fld>
            <a:endParaRPr lang="en-US"/>
          </a:p>
        </p:txBody>
      </p:sp>
    </p:spTree>
    <p:extLst>
      <p:ext uri="{BB962C8B-B14F-4D97-AF65-F5344CB8AC3E}">
        <p14:creationId xmlns:p14="http://schemas.microsoft.com/office/powerpoint/2010/main" val="3077753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32ACA-F4CD-9B5A-F1E3-B7512E44B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8A3C6-78EC-C009-B32D-285C896A3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5258B-0081-9D08-D75A-F6C8467511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the real story behind human-centered UX. Before anyone designed a single interface element, Roger and Becky worked together - along with Dillon, myself, Trey, Arturo, and our campus partners - to map every business process that touches an FTIC student's journey. Roger would dive into the super deep 'what about...' questions, ensuring we missed nothing. Becky would turn those complex workflows into visual understanding through collaborative Miro sessions. This thorough foundation work gave everyone confidence that we could create a task-based interface knowing we understood every edge case, every business rule, every scenario that could affect a student's experience. You can only create truly human-centered experiences when you thoroughly understand the systems humans have to navigate. And the results prove that relationships drive outcomes...</a:t>
            </a:r>
          </a:p>
        </p:txBody>
      </p:sp>
      <p:sp>
        <p:nvSpPr>
          <p:cNvPr id="4" name="Slide Number Placeholder 3">
            <a:extLst>
              <a:ext uri="{FF2B5EF4-FFF2-40B4-BE49-F238E27FC236}">
                <a16:creationId xmlns:a16="http://schemas.microsoft.com/office/drawing/2014/main" id="{C1892694-2BE7-5B27-4D67-EBF0D20B203C}"/>
              </a:ext>
            </a:extLst>
          </p:cNvPr>
          <p:cNvSpPr>
            <a:spLocks noGrp="1"/>
          </p:cNvSpPr>
          <p:nvPr>
            <p:ph type="sldNum" sz="quarter" idx="5"/>
          </p:nvPr>
        </p:nvSpPr>
        <p:spPr/>
        <p:txBody>
          <a:bodyPr/>
          <a:lstStyle/>
          <a:p>
            <a:fld id="{76C66B60-7A85-A541-A553-16C5566B9696}" type="slidenum">
              <a:rPr lang="en-US" smtClean="0"/>
              <a:t>9</a:t>
            </a:fld>
            <a:endParaRPr lang="en-US"/>
          </a:p>
        </p:txBody>
      </p:sp>
    </p:spTree>
    <p:extLst>
      <p:ext uri="{BB962C8B-B14F-4D97-AF65-F5344CB8AC3E}">
        <p14:creationId xmlns:p14="http://schemas.microsoft.com/office/powerpoint/2010/main" val="504039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Celestia-R1---OverlayTitle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Footer Placeholder 7">
            <a:extLst>
              <a:ext uri="{FF2B5EF4-FFF2-40B4-BE49-F238E27FC236}">
                <a16:creationId xmlns:a16="http://schemas.microsoft.com/office/drawing/2014/main" id="{E817FE29-DEFE-3100-BB85-E8944DE47590}"/>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386933292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pic>
        <p:nvPicPr>
          <p:cNvPr id="8" name="Picture 7" descr="Celestia-R1---OverlayContent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7">
            <a:extLst>
              <a:ext uri="{FF2B5EF4-FFF2-40B4-BE49-F238E27FC236}">
                <a16:creationId xmlns:a16="http://schemas.microsoft.com/office/drawing/2014/main" id="{C3BE870D-F943-4226-3E17-CC9D60152BF9}"/>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1794568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7" name="Picture 6" descr="Celestia-R1---OverlayContent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Footer Placeholder 7">
            <a:extLst>
              <a:ext uri="{FF2B5EF4-FFF2-40B4-BE49-F238E27FC236}">
                <a16:creationId xmlns:a16="http://schemas.microsoft.com/office/drawing/2014/main" id="{DED129CA-8B6B-6982-31FA-E486DE306D6A}"/>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4280297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elestia-R1---OverlayContent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 name="Footer Placeholder 7">
            <a:extLst>
              <a:ext uri="{FF2B5EF4-FFF2-40B4-BE49-F238E27FC236}">
                <a16:creationId xmlns:a16="http://schemas.microsoft.com/office/drawing/2014/main" id="{5CEBD048-D711-3EB3-7960-A09CE5E8F265}"/>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340733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7" name="Picture 6" descr="Celestia-R1---OverlayContent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Footer Placeholder 7">
            <a:extLst>
              <a:ext uri="{FF2B5EF4-FFF2-40B4-BE49-F238E27FC236}">
                <a16:creationId xmlns:a16="http://schemas.microsoft.com/office/drawing/2014/main" id="{F63DC005-9F34-7184-FA72-1220A86C1425}"/>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1016988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pic>
        <p:nvPicPr>
          <p:cNvPr id="11" name="Picture 10" descr="Celestia-R1---OverlayContentHD.png"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 name="Footer Placeholder 7">
            <a:extLst>
              <a:ext uri="{FF2B5EF4-FFF2-40B4-BE49-F238E27FC236}">
                <a16:creationId xmlns:a16="http://schemas.microsoft.com/office/drawing/2014/main" id="{8AD516E4-BAE1-1F36-FC5B-5EF0FA20E75E}"/>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618312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pic>
        <p:nvPicPr>
          <p:cNvPr id="8" name="Picture 7" descr="Celestia-R1---OverlayContent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7">
            <a:extLst>
              <a:ext uri="{FF2B5EF4-FFF2-40B4-BE49-F238E27FC236}">
                <a16:creationId xmlns:a16="http://schemas.microsoft.com/office/drawing/2014/main" id="{2757AD09-9965-81A9-9FD2-3B31E6608828}"/>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3145481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7" name="Picture 6" descr="Celestia-R1---OverlayContent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7">
            <a:extLst>
              <a:ext uri="{FF2B5EF4-FFF2-40B4-BE49-F238E27FC236}">
                <a16:creationId xmlns:a16="http://schemas.microsoft.com/office/drawing/2014/main" id="{C1DA5702-6081-0CA5-EBD9-8E07222B4B9B}"/>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2998290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3D22672-FD2C-6C44-7FB4-20FFCF0253E8}"/>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1512700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6" descr="Celestia-R1---OverlayContent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58C5F474-E4C7-CCF4-58F9-62AA94E40149}"/>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1385410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Celestia-R1---OverlayContent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Footer Placeholder 7">
            <a:extLst>
              <a:ext uri="{FF2B5EF4-FFF2-40B4-BE49-F238E27FC236}">
                <a16:creationId xmlns:a16="http://schemas.microsoft.com/office/drawing/2014/main" id="{10B40CB3-1739-65AB-99AF-13F936BFED7A}"/>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4223526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8" name="Picture 7" descr="Celestia-R1---OverlayContent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7">
            <a:extLst>
              <a:ext uri="{FF2B5EF4-FFF2-40B4-BE49-F238E27FC236}">
                <a16:creationId xmlns:a16="http://schemas.microsoft.com/office/drawing/2014/main" id="{F0288B46-F2D2-8C28-60DF-712E76DA55B6}"/>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3623666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7">
            <a:extLst>
              <a:ext uri="{FF2B5EF4-FFF2-40B4-BE49-F238E27FC236}">
                <a16:creationId xmlns:a16="http://schemas.microsoft.com/office/drawing/2014/main" id="{E279C243-F85D-6676-BA9E-6EA9E355EC42}"/>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3498522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6" name="Picture 5" descr="Celestia-R1---OverlayContent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7" name="Footer Placeholder 7">
            <a:extLst>
              <a:ext uri="{FF2B5EF4-FFF2-40B4-BE49-F238E27FC236}">
                <a16:creationId xmlns:a16="http://schemas.microsoft.com/office/drawing/2014/main" id="{C6D36C57-8F29-59A1-B296-FD29D3AC8CA9}"/>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1912176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Celestia-R1---OverlayContent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 name="Footer Placeholder 7">
            <a:extLst>
              <a:ext uri="{FF2B5EF4-FFF2-40B4-BE49-F238E27FC236}">
                <a16:creationId xmlns:a16="http://schemas.microsoft.com/office/drawing/2014/main" id="{4FF7AF2D-C984-820B-C0A4-E2E3AAD18906}"/>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72417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descr="Celestia-R1---OverlayContent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7">
            <a:extLst>
              <a:ext uri="{FF2B5EF4-FFF2-40B4-BE49-F238E27FC236}">
                <a16:creationId xmlns:a16="http://schemas.microsoft.com/office/drawing/2014/main" id="{A578AD78-C585-0F7C-A315-0AB9E153EB03}"/>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3044240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descr="Celestia-R1---OverlayContentHD.png" hidden="1"/>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Footer Placeholder 7">
            <a:extLst>
              <a:ext uri="{FF2B5EF4-FFF2-40B4-BE49-F238E27FC236}">
                <a16:creationId xmlns:a16="http://schemas.microsoft.com/office/drawing/2014/main" id="{C2294722-D7C2-FA0E-F41F-5FFEC1CCB1B1}"/>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1097027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extLst>
              <a:ext uri="{BEBA8EAE-BF5A-486C-A8C5-ECC9F3942E4B}">
                <a14:imgProps xmlns:a14="http://schemas.microsoft.com/office/drawing/2010/main">
                  <a14:imgLayer r:embed="rId20">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r>
              <a:rPr lang="en-US"/>
              <a:t>#ISUCIT</a:t>
            </a: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a:p>
        </p:txBody>
      </p:sp>
      <p:sp>
        <p:nvSpPr>
          <p:cNvPr id="7" name="Footer Placeholder 7">
            <a:extLst>
              <a:ext uri="{FF2B5EF4-FFF2-40B4-BE49-F238E27FC236}">
                <a16:creationId xmlns:a16="http://schemas.microsoft.com/office/drawing/2014/main" id="{5AD0A2C2-8FCD-B858-0F5D-965BCBD24F3E}"/>
              </a:ext>
            </a:extLst>
          </p:cNvPr>
          <p:cNvSpPr txBox="1">
            <a:spLocks/>
          </p:cNvSpPr>
          <p:nvPr userDrawn="1"/>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Tree>
    <p:extLst>
      <p:ext uri="{BB962C8B-B14F-4D97-AF65-F5344CB8AC3E}">
        <p14:creationId xmlns:p14="http://schemas.microsoft.com/office/powerpoint/2010/main" val="3331022080"/>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2.png"/><Relationship Id="rId7" Type="http://schemas.openxmlformats.org/officeDocument/2006/relationships/diagramData" Target="../diagrams/data6.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1.png"/><Relationship Id="rId11" Type="http://schemas.microsoft.com/office/2007/relationships/diagramDrawing" Target="../diagrams/drawing6.xml"/><Relationship Id="rId5" Type="http://schemas.openxmlformats.org/officeDocument/2006/relationships/image" Target="../media/image23.png"/><Relationship Id="rId10" Type="http://schemas.openxmlformats.org/officeDocument/2006/relationships/diagramColors" Target="../diagrams/colors6.xml"/><Relationship Id="rId4" Type="http://schemas.microsoft.com/office/2007/relationships/hdphoto" Target="../media/hdphoto1.wdp"/><Relationship Id="rId9"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2.png"/><Relationship Id="rId7" Type="http://schemas.openxmlformats.org/officeDocument/2006/relationships/diagramLayout" Target="../diagrams/layout7.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Data" Target="../diagrams/data7.xml"/><Relationship Id="rId5" Type="http://schemas.openxmlformats.org/officeDocument/2006/relationships/image" Target="../media/image24.png"/><Relationship Id="rId10" Type="http://schemas.microsoft.com/office/2007/relationships/diagramDrawing" Target="../diagrams/drawing7.xml"/><Relationship Id="rId4" Type="http://schemas.microsoft.com/office/2007/relationships/hdphoto" Target="../media/hdphoto1.wdp"/><Relationship Id="rId9" Type="http://schemas.openxmlformats.org/officeDocument/2006/relationships/diagramColors" Target="../diagrams/colors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2.png"/><Relationship Id="rId7" Type="http://schemas.openxmlformats.org/officeDocument/2006/relationships/diagramQuickStyle" Target="../diagrams/quickStyle8.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Layout" Target="../diagrams/layout8.xml"/><Relationship Id="rId5" Type="http://schemas.openxmlformats.org/officeDocument/2006/relationships/diagramData" Target="../diagrams/data8.xml"/><Relationship Id="rId4" Type="http://schemas.microsoft.com/office/2007/relationships/hdphoto" Target="../media/hdphoto1.wdp"/><Relationship Id="rId9" Type="http://schemas.microsoft.com/office/2007/relationships/diagramDrawing" Target="../diagrams/drawing8.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2.png"/><Relationship Id="rId7" Type="http://schemas.openxmlformats.org/officeDocument/2006/relationships/diagramQuickStyle" Target="../diagrams/quickStyle9.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diagramDrawing" Target="../diagrams/drawing9.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2.png"/><Relationship Id="rId7" Type="http://schemas.openxmlformats.org/officeDocument/2006/relationships/diagramQuickStyle" Target="../diagrams/quickStyle10.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Layout" Target="../diagrams/layout10.xml"/><Relationship Id="rId11" Type="http://schemas.openxmlformats.org/officeDocument/2006/relationships/image" Target="../media/image25.png"/><Relationship Id="rId5" Type="http://schemas.openxmlformats.org/officeDocument/2006/relationships/diagramData" Target="../diagrams/data10.xml"/><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diagramDrawing" Target="../diagrams/drawing10.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2.png"/><Relationship Id="rId7" Type="http://schemas.openxmlformats.org/officeDocument/2006/relationships/diagramQuickStyle" Target="../diagrams/quickStyle11.xml"/><Relationship Id="rId12"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Layout" Target="../diagrams/layout11.xml"/><Relationship Id="rId11" Type="http://schemas.openxmlformats.org/officeDocument/2006/relationships/image" Target="../media/image25.png"/><Relationship Id="rId5" Type="http://schemas.openxmlformats.org/officeDocument/2006/relationships/diagramData" Target="../diagrams/data11.xml"/><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diagramDrawing" Target="../diagrams/drawing1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diagramQuickStyle" Target="../diagrams/quickStyle12.xml"/><Relationship Id="rId12"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Layout" Target="../diagrams/layout12.xml"/><Relationship Id="rId11" Type="http://schemas.openxmlformats.org/officeDocument/2006/relationships/image" Target="../media/image25.png"/><Relationship Id="rId5" Type="http://schemas.openxmlformats.org/officeDocument/2006/relationships/diagramData" Target="../diagrams/data12.xml"/><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diagramDrawing" Target="../diagrams/drawing1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3.xml"/><Relationship Id="rId13"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diagramQuickStyle" Target="../diagrams/quickStyle13.xml"/><Relationship Id="rId12"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Layout" Target="../diagrams/layout13.xml"/><Relationship Id="rId11" Type="http://schemas.openxmlformats.org/officeDocument/2006/relationships/image" Target="../media/image25.png"/><Relationship Id="rId5" Type="http://schemas.openxmlformats.org/officeDocument/2006/relationships/diagramData" Target="../diagrams/data13.xml"/><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diagramDrawing" Target="../diagrams/drawing13.xml"/><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diagramQuickStyle" Target="../diagrams/quickStyle14.xml"/><Relationship Id="rId12"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Layout" Target="../diagrams/layout14.xml"/><Relationship Id="rId11" Type="http://schemas.openxmlformats.org/officeDocument/2006/relationships/image" Target="../media/image25.png"/><Relationship Id="rId5" Type="http://schemas.openxmlformats.org/officeDocument/2006/relationships/diagramData" Target="../diagrams/data14.xml"/><Relationship Id="rId15" Type="http://schemas.openxmlformats.org/officeDocument/2006/relationships/image" Target="../media/image29.png"/><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diagramDrawing" Target="../diagrams/drawing14.xml"/><Relationship Id="rId1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5.xml"/><Relationship Id="rId13"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diagramQuickStyle" Target="../diagrams/quickStyle15.xml"/><Relationship Id="rId12" Type="http://schemas.openxmlformats.org/officeDocument/2006/relationships/image" Target="../media/image26.png"/><Relationship Id="rId2" Type="http://schemas.openxmlformats.org/officeDocument/2006/relationships/notesSlide" Target="../notesSlides/notesSlide19.xml"/><Relationship Id="rId16"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diagramLayout" Target="../diagrams/layout15.xml"/><Relationship Id="rId11" Type="http://schemas.openxmlformats.org/officeDocument/2006/relationships/image" Target="../media/image25.png"/><Relationship Id="rId5" Type="http://schemas.openxmlformats.org/officeDocument/2006/relationships/diagramData" Target="../diagrams/data15.xml"/><Relationship Id="rId15" Type="http://schemas.openxmlformats.org/officeDocument/2006/relationships/image" Target="../media/image29.png"/><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diagramDrawing" Target="../diagrams/drawing15.xml"/><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2.png"/><Relationship Id="rId7" Type="http://schemas.openxmlformats.org/officeDocument/2006/relationships/diagramQuickStyle" Target="../diagrams/quickStyle1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Layout" Target="../diagrams/layout16.xml"/><Relationship Id="rId5" Type="http://schemas.openxmlformats.org/officeDocument/2006/relationships/diagramData" Target="../diagrams/data16.xml"/><Relationship Id="rId4" Type="http://schemas.microsoft.com/office/2007/relationships/hdphoto" Target="../media/hdphoto1.wdp"/><Relationship Id="rId9" Type="http://schemas.microsoft.com/office/2007/relationships/diagramDrawing" Target="../diagrams/drawing16.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image" Target="../media/image21.png"/><Relationship Id="rId18" Type="http://schemas.openxmlformats.org/officeDocument/2006/relationships/diagramQuickStyle" Target="../diagrams/quickStyle18.xml"/><Relationship Id="rId3" Type="http://schemas.openxmlformats.org/officeDocument/2006/relationships/image" Target="../media/image2.png"/><Relationship Id="rId7" Type="http://schemas.openxmlformats.org/officeDocument/2006/relationships/image" Target="../media/image36.png"/><Relationship Id="rId12" Type="http://schemas.microsoft.com/office/2007/relationships/diagramDrawing" Target="../diagrams/drawing17.xml"/><Relationship Id="rId17" Type="http://schemas.openxmlformats.org/officeDocument/2006/relationships/diagramLayout" Target="../diagrams/layout18.xml"/><Relationship Id="rId2" Type="http://schemas.openxmlformats.org/officeDocument/2006/relationships/notesSlide" Target="../notesSlides/notesSlide22.xml"/><Relationship Id="rId16" Type="http://schemas.openxmlformats.org/officeDocument/2006/relationships/diagramData" Target="../diagrams/data18.xml"/><Relationship Id="rId20" Type="http://schemas.microsoft.com/office/2007/relationships/diagramDrawing" Target="../diagrams/drawing18.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diagramColors" Target="../diagrams/colors17.xml"/><Relationship Id="rId5" Type="http://schemas.openxmlformats.org/officeDocument/2006/relationships/image" Target="../media/image34.png"/><Relationship Id="rId15" Type="http://schemas.openxmlformats.org/officeDocument/2006/relationships/image" Target="../media/image11.png"/><Relationship Id="rId10" Type="http://schemas.openxmlformats.org/officeDocument/2006/relationships/diagramQuickStyle" Target="../diagrams/quickStyle17.xml"/><Relationship Id="rId19" Type="http://schemas.openxmlformats.org/officeDocument/2006/relationships/diagramColors" Target="../diagrams/colors18.xml"/><Relationship Id="rId4" Type="http://schemas.microsoft.com/office/2007/relationships/hdphoto" Target="../media/hdphoto1.wdp"/><Relationship Id="rId9" Type="http://schemas.openxmlformats.org/officeDocument/2006/relationships/diagramLayout" Target="../diagrams/layout17.xml"/><Relationship Id="rId1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2.png"/><Relationship Id="rId7" Type="http://schemas.openxmlformats.org/officeDocument/2006/relationships/diagramQuickStyle" Target="../diagrams/quickStyle1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19.xml"/><Relationship Id="rId5" Type="http://schemas.openxmlformats.org/officeDocument/2006/relationships/diagramData" Target="../diagrams/data19.xml"/><Relationship Id="rId4" Type="http://schemas.microsoft.com/office/2007/relationships/hdphoto" Target="../media/hdphoto1.wdp"/><Relationship Id="rId9" Type="http://schemas.microsoft.com/office/2007/relationships/diagramDrawing" Target="../diagrams/drawing19.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2.png"/><Relationship Id="rId7" Type="http://schemas.openxmlformats.org/officeDocument/2006/relationships/diagramQuickStyle" Target="../diagrams/quickStyle20.xml"/><Relationship Id="rId12"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Layout" Target="../diagrams/layout20.xml"/><Relationship Id="rId11" Type="http://schemas.openxmlformats.org/officeDocument/2006/relationships/image" Target="../media/image44.png"/><Relationship Id="rId5" Type="http://schemas.openxmlformats.org/officeDocument/2006/relationships/diagramData" Target="../diagrams/data20.xml"/><Relationship Id="rId10" Type="http://schemas.openxmlformats.org/officeDocument/2006/relationships/image" Target="../media/image43.png"/><Relationship Id="rId4" Type="http://schemas.microsoft.com/office/2007/relationships/hdphoto" Target="../media/hdphoto1.wdp"/><Relationship Id="rId9" Type="http://schemas.microsoft.com/office/2007/relationships/diagramDrawing" Target="../diagrams/drawing20.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image" Target="../media/image2.png"/><Relationship Id="rId7" Type="http://schemas.openxmlformats.org/officeDocument/2006/relationships/diagramLayout" Target="../diagrams/layout21.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Data" Target="../diagrams/data21.xml"/><Relationship Id="rId5" Type="http://schemas.openxmlformats.org/officeDocument/2006/relationships/image" Target="../media/image46.png"/><Relationship Id="rId10" Type="http://schemas.microsoft.com/office/2007/relationships/diagramDrawing" Target="../diagrams/drawing21.xml"/><Relationship Id="rId4" Type="http://schemas.microsoft.com/office/2007/relationships/hdphoto" Target="../media/hdphoto1.wdp"/><Relationship Id="rId9" Type="http://schemas.openxmlformats.org/officeDocument/2006/relationships/diagramColors" Target="../diagrams/colors21.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image" Target="../media/image2.png"/><Relationship Id="rId7" Type="http://schemas.openxmlformats.org/officeDocument/2006/relationships/diagramLayout" Target="../diagrams/layout22.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Data" Target="../diagrams/data22.xml"/><Relationship Id="rId5" Type="http://schemas.openxmlformats.org/officeDocument/2006/relationships/image" Target="../media/image47.png"/><Relationship Id="rId10" Type="http://schemas.microsoft.com/office/2007/relationships/diagramDrawing" Target="../diagrams/drawing22.xml"/><Relationship Id="rId4" Type="http://schemas.microsoft.com/office/2007/relationships/hdphoto" Target="../media/hdphoto1.wdp"/><Relationship Id="rId9" Type="http://schemas.openxmlformats.org/officeDocument/2006/relationships/diagramColors" Target="../diagrams/colors22.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23.xml"/><Relationship Id="rId3" Type="http://schemas.openxmlformats.org/officeDocument/2006/relationships/image" Target="../media/image2.png"/><Relationship Id="rId7" Type="http://schemas.openxmlformats.org/officeDocument/2006/relationships/diagramLayout" Target="../diagrams/layout23.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Data" Target="../diagrams/data23.xml"/><Relationship Id="rId5" Type="http://schemas.openxmlformats.org/officeDocument/2006/relationships/image" Target="../media/image48.png"/><Relationship Id="rId10" Type="http://schemas.microsoft.com/office/2007/relationships/diagramDrawing" Target="../diagrams/drawing23.xml"/><Relationship Id="rId4" Type="http://schemas.microsoft.com/office/2007/relationships/hdphoto" Target="../media/hdphoto1.wdp"/><Relationship Id="rId9" Type="http://schemas.openxmlformats.org/officeDocument/2006/relationships/diagramColors" Target="../diagrams/colors23.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24.xml"/><Relationship Id="rId3" Type="http://schemas.openxmlformats.org/officeDocument/2006/relationships/image" Target="../media/image2.png"/><Relationship Id="rId7" Type="http://schemas.openxmlformats.org/officeDocument/2006/relationships/diagramLayout" Target="../diagrams/layout24.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Data" Target="../diagrams/data24.xml"/><Relationship Id="rId5" Type="http://schemas.openxmlformats.org/officeDocument/2006/relationships/image" Target="../media/image49.png"/><Relationship Id="rId10" Type="http://schemas.microsoft.com/office/2007/relationships/diagramDrawing" Target="../diagrams/drawing24.xml"/><Relationship Id="rId4" Type="http://schemas.microsoft.com/office/2007/relationships/hdphoto" Target="../media/hdphoto1.wdp"/><Relationship Id="rId9" Type="http://schemas.openxmlformats.org/officeDocument/2006/relationships/diagramColors" Target="../diagrams/colors24.xml"/></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25.xml"/><Relationship Id="rId3" Type="http://schemas.openxmlformats.org/officeDocument/2006/relationships/image" Target="../media/image2.png"/><Relationship Id="rId7" Type="http://schemas.openxmlformats.org/officeDocument/2006/relationships/diagramLayout" Target="../diagrams/layout25.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Data" Target="../diagrams/data25.xml"/><Relationship Id="rId5" Type="http://schemas.openxmlformats.org/officeDocument/2006/relationships/image" Target="../media/image49.png"/><Relationship Id="rId10" Type="http://schemas.microsoft.com/office/2007/relationships/diagramDrawing" Target="../diagrams/drawing25.xml"/><Relationship Id="rId4" Type="http://schemas.microsoft.com/office/2007/relationships/hdphoto" Target="../media/hdphoto1.wdp"/><Relationship Id="rId9" Type="http://schemas.openxmlformats.org/officeDocument/2006/relationships/diagramColors" Target="../diagrams/colors2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medium.com/designatmeta/emotional-intelligence-in-design-abcd1555b3e7" TargetMode="External"/></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26.xml"/><Relationship Id="rId3" Type="http://schemas.openxmlformats.org/officeDocument/2006/relationships/image" Target="../media/image2.png"/><Relationship Id="rId7" Type="http://schemas.openxmlformats.org/officeDocument/2006/relationships/diagramLayout" Target="../diagrams/layout26.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diagramData" Target="../diagrams/data26.xml"/><Relationship Id="rId5" Type="http://schemas.openxmlformats.org/officeDocument/2006/relationships/image" Target="../media/image50.png"/><Relationship Id="rId10" Type="http://schemas.microsoft.com/office/2007/relationships/diagramDrawing" Target="../diagrams/drawing26.xml"/><Relationship Id="rId4" Type="http://schemas.microsoft.com/office/2007/relationships/hdphoto" Target="../media/hdphoto1.wdp"/><Relationship Id="rId9" Type="http://schemas.openxmlformats.org/officeDocument/2006/relationships/diagramColors" Target="../diagrams/colors26.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27.xml"/><Relationship Id="rId3" Type="http://schemas.openxmlformats.org/officeDocument/2006/relationships/image" Target="../media/image2.png"/><Relationship Id="rId7" Type="http://schemas.openxmlformats.org/officeDocument/2006/relationships/diagramData" Target="../diagrams/data27.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2.svg"/><Relationship Id="rId11" Type="http://schemas.microsoft.com/office/2007/relationships/diagramDrawing" Target="../diagrams/drawing27.xml"/><Relationship Id="rId5" Type="http://schemas.openxmlformats.org/officeDocument/2006/relationships/image" Target="../media/image51.png"/><Relationship Id="rId10" Type="http://schemas.openxmlformats.org/officeDocument/2006/relationships/diagramColors" Target="../diagrams/colors27.xml"/><Relationship Id="rId4" Type="http://schemas.microsoft.com/office/2007/relationships/hdphoto" Target="../media/hdphoto1.wdp"/><Relationship Id="rId9" Type="http://schemas.openxmlformats.org/officeDocument/2006/relationships/diagramQuickStyle" Target="../diagrams/quickStyle27.xml"/></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28.xml"/><Relationship Id="rId3" Type="http://schemas.openxmlformats.org/officeDocument/2006/relationships/image" Target="../media/image2.png"/><Relationship Id="rId7" Type="http://schemas.openxmlformats.org/officeDocument/2006/relationships/diagramLayout" Target="../diagrams/layout28.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Data" Target="../diagrams/data28.xml"/><Relationship Id="rId5" Type="http://schemas.openxmlformats.org/officeDocument/2006/relationships/image" Target="../media/image53.png"/><Relationship Id="rId10" Type="http://schemas.microsoft.com/office/2007/relationships/diagramDrawing" Target="../diagrams/drawing28.xml"/><Relationship Id="rId4" Type="http://schemas.microsoft.com/office/2007/relationships/hdphoto" Target="../media/hdphoto1.wdp"/><Relationship Id="rId9" Type="http://schemas.openxmlformats.org/officeDocument/2006/relationships/diagramColors" Target="../diagrams/colors28.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1.wdp"/><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1.wdp"/><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1.png"/><Relationship Id="rId4" Type="http://schemas.microsoft.com/office/2007/relationships/hdphoto" Target="../media/hdphoto1.wdp"/><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2.png"/><Relationship Id="rId7" Type="http://schemas.openxmlformats.org/officeDocument/2006/relationships/diagramLayout" Target="../diagrams/layout5.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Data" Target="../diagrams/data5.xml"/><Relationship Id="rId5" Type="http://schemas.openxmlformats.org/officeDocument/2006/relationships/image" Target="../media/image22.jpeg"/><Relationship Id="rId10" Type="http://schemas.microsoft.com/office/2007/relationships/diagramDrawing" Target="../diagrams/drawing5.xml"/><Relationship Id="rId4" Type="http://schemas.microsoft.com/office/2007/relationships/hdphoto" Target="../media/hdphoto1.wdp"/><Relationship Id="rId9" Type="http://schemas.openxmlformats.org/officeDocument/2006/relationships/diagramColors" Target="../diagrams/colors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A8677E-A152-8BAF-BA3A-F0E71E530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nvSpPr>
        <p:spPr>
          <a:xfrm>
            <a:off x="2817876" y="4007218"/>
            <a:ext cx="6556248" cy="2029968"/>
          </a:xfrm>
          <a:prstGeom prst="rect">
            <a:avLst/>
          </a:prstGeom>
          <a:noFill/>
          <a:ln w="254000" cap="sq">
            <a:solidFill>
              <a:srgbClr val="1935D6">
                <a:alpha val="95000"/>
              </a:srgb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3B0CEF3-AE7A-9EE5-6ECC-71849AD346EA}"/>
              </a:ext>
            </a:extLst>
          </p:cNvPr>
          <p:cNvSpPr txBox="1">
            <a:spLocks noGrp="1" noRot="1" noMove="1" noResize="1" noEditPoints="1" noAdjustHandles="1" noChangeArrowheads="1" noChangeShapeType="1"/>
          </p:cNvSpPr>
          <p:nvPr>
            <p:ph type="title" idx="4294967295"/>
          </p:nvPr>
        </p:nvSpPr>
        <p:spPr>
          <a:xfrm>
            <a:off x="4590043" y="1013117"/>
            <a:ext cx="3058790" cy="1806028"/>
          </a:xfrm>
          <a:prstGeom prst="rect">
            <a:avLst/>
          </a:prstGeom>
          <a:gradFill flip="none" rotWithShape="1">
            <a:gsLst>
              <a:gs pos="0">
                <a:srgbClr val="CF0CC6">
                  <a:lumMod val="84000"/>
                  <a:lumOff val="16000"/>
                  <a:alpha val="95000"/>
                </a:srgbClr>
              </a:gs>
              <a:gs pos="99000">
                <a:srgbClr val="FF00F3">
                  <a:alpha val="95000"/>
                </a:srgbClr>
              </a:gs>
            </a:gsLst>
            <a:lin ang="2700000" scaled="1"/>
            <a:tileRect/>
          </a:gradFill>
          <a:ln w="114300" cmpd="sng">
            <a:solidFill>
              <a:srgbClr val="353030">
                <a:alpha val="95000"/>
              </a:srgbClr>
            </a:solidFill>
            <a:prstDash/>
            <a:miter lim="800000"/>
            <a:extLst>
              <a:ext uri="{C807C97D-BFC1-408E-A445-0C87EB9F89A2}">
                <ask:lineSketchStyleProps xmlns:ask="http://schemas.microsoft.com/office/drawing/2018/sketchyshapes">
                  <ask:type>
                    <ask:lineSketchNone/>
                  </ask:type>
                </ask:lineSketchStyleProps>
              </a:ext>
            </a:extLst>
          </a:ln>
          <a:effectLst/>
        </p:spPr>
        <p:txBody>
          <a:bodyPr rot="0" spcFirstLastPara="0" vertOverflow="overflow" horzOverflow="overflow" vert="horz" wrap="square" lIns="274320" tIns="182880" rIns="182880" bIns="182880" numCol="1" spcCol="0" rtlCol="0" fromWordArt="0" anchor="ctr" anchorCtr="0" forceAA="0" compatLnSpc="1">
            <a:prstTxWarp prst="textNoShape">
              <a:avLst/>
            </a:prstTxWarp>
            <a:no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w="3175" cmpd="sng">
                  <a:noFill/>
                </a:ln>
                <a:solidFill>
                  <a:schemeClr val="tx1"/>
                </a:solidFill>
                <a:effectLst/>
                <a:uLnTx/>
                <a:uFillTx/>
                <a:latin typeface="+mj-lt"/>
                <a:ea typeface="Fira Code SemiBold" panose="020B0809050000020004" pitchFamily="34" charset="0"/>
                <a:cs typeface="Fira Code SemiBold" panose="020B0809050000020004" pitchFamily="34" charset="0"/>
              </a:rPr>
              <a:t>Let’s Get Digital!</a:t>
            </a:r>
          </a:p>
        </p:txBody>
      </p:sp>
      <p:sp>
        <p:nvSpPr>
          <p:cNvPr id="2" name="Title 1">
            <a:extLst>
              <a:ext uri="{FF2B5EF4-FFF2-40B4-BE49-F238E27FC236}">
                <a16:creationId xmlns:a16="http://schemas.microsoft.com/office/drawing/2014/main" id="{3E0C4B61-4595-CD2B-7D1F-DC98B5E4A45F}"/>
              </a:ext>
            </a:extLst>
          </p:cNvPr>
          <p:cNvSpPr>
            <a:spLocks noRot="1" noMove="1" noResize="1" noEditPoints="1" noAdjustHandles="1" noChangeArrowheads="1" noChangeShapeType="1"/>
          </p:cNvSpPr>
          <p:nvPr/>
        </p:nvSpPr>
        <p:spPr>
          <a:xfrm>
            <a:off x="2818907" y="4006540"/>
            <a:ext cx="6554187" cy="2031325"/>
          </a:xfrm>
          <a:prstGeom prst="rect">
            <a:avLst/>
          </a:prstGeom>
          <a:gradFill flip="none" rotWithShape="1">
            <a:gsLst>
              <a:gs pos="0">
                <a:srgbClr val="CF0CC6">
                  <a:lumMod val="84000"/>
                  <a:lumOff val="16000"/>
                  <a:alpha val="97000"/>
                </a:srgbClr>
              </a:gs>
              <a:gs pos="99000">
                <a:srgbClr val="FF00F3">
                  <a:alpha val="97000"/>
                </a:srgbClr>
              </a:gs>
            </a:gsLst>
            <a:lin ang="2700000" scaled="1"/>
            <a:tileRect/>
          </a:gradFill>
          <a:ln w="114300" cmpd="sng">
            <a:solidFill>
              <a:srgbClr val="353030">
                <a:alpha val="95000"/>
              </a:srgbClr>
            </a:solidFill>
            <a:prstDash/>
            <a:miter lim="800000"/>
            <a:extLst>
              <a:ext uri="{C807C97D-BFC1-408E-A445-0C87EB9F89A2}">
                <ask:lineSketchStyleProps xmlns:ask="http://schemas.microsoft.com/office/drawing/2018/sketchyshapes">
                  <ask:type>
                    <ask:lineSketchNone/>
                  </ask:type>
                </ask:lineSketchStyleProps>
              </a:ext>
            </a:extLst>
          </a:ln>
          <a:effectLst/>
        </p:spPr>
        <p:txBody>
          <a:bodyPr rot="0" spcFirstLastPara="0" vertOverflow="overflow" horzOverflow="overflow" vert="horz" wrap="square" lIns="274320" tIns="182880" rIns="182880" bIns="18288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w="3175" cmpd="sng">
                  <a:noFill/>
                </a:ln>
                <a:solidFill>
                  <a:schemeClr val="tx1"/>
                </a:solidFill>
                <a:effectLst/>
                <a:uLnTx/>
                <a:uFillTx/>
                <a:latin typeface="+mj-lt"/>
                <a:ea typeface="Fira Code SemiBold" panose="020B0809050000020004" pitchFamily="34" charset="0"/>
                <a:cs typeface="Fira Code SemiBold" panose="020B0809050000020004" pitchFamily="34" charset="0"/>
              </a:rPr>
              <a:t>A Very Human Approach to Illinois State’s Digital Interfaces</a:t>
            </a:r>
            <a:endParaRPr kumimoji="0" lang="en-US" sz="3600" b="1" i="0" u="none" strike="noStrike" kern="1200" cap="none" spc="0" normalizeH="0" baseline="0" noProof="0" dirty="0">
              <a:ln w="3175" cmpd="sng">
                <a:noFill/>
              </a:ln>
              <a:solidFill>
                <a:schemeClr val="tx1"/>
              </a:solidFill>
              <a:effectLst/>
              <a:uLnTx/>
              <a:uFillTx/>
              <a:latin typeface="+mj-lt"/>
              <a:ea typeface="Fira Code SemiBold" panose="020B0809050000020004" pitchFamily="34" charset="0"/>
              <a:cs typeface="Fira Code SemiBold" panose="020B0809050000020004" pitchFamily="34" charset="0"/>
            </a:endParaRPr>
          </a:p>
        </p:txBody>
      </p:sp>
      <p:sp>
        <p:nvSpPr>
          <p:cNvPr id="3" name="Subtitle 2">
            <a:extLst>
              <a:ext uri="{FF2B5EF4-FFF2-40B4-BE49-F238E27FC236}">
                <a16:creationId xmlns:a16="http://schemas.microsoft.com/office/drawing/2014/main" id="{3DAF2CE7-F183-A4F3-8009-438885DF0EE5}"/>
              </a:ext>
            </a:extLst>
          </p:cNvPr>
          <p:cNvSpPr>
            <a:spLocks noGrp="1" noRot="1" noMove="1" noResize="1" noEditPoints="1" noAdjustHandles="1" noChangeArrowheads="1" noChangeShapeType="1"/>
          </p:cNvSpPr>
          <p:nvPr>
            <p:ph type="subTitle" idx="1"/>
          </p:nvPr>
        </p:nvSpPr>
        <p:spPr>
          <a:xfrm>
            <a:off x="2334440" y="5819114"/>
            <a:ext cx="7197726" cy="1405467"/>
          </a:xfrm>
        </p:spPr>
        <p:txBody>
          <a:bodyPr/>
          <a:lstStyle/>
          <a:p>
            <a:r>
              <a:rPr lang="en-US" cap="none">
                <a:latin typeface="Fira Code Medium" panose="020B0809050000020004" pitchFamily="34" charset="0"/>
                <a:ea typeface="Fira Code Medium" panose="020B0809050000020004" pitchFamily="34" charset="0"/>
                <a:cs typeface="Fira Code Medium" panose="020B0809050000020004" pitchFamily="34" charset="0"/>
              </a:rPr>
              <a:t>presented by Mary K. Ditchen</a:t>
            </a:r>
          </a:p>
        </p:txBody>
      </p:sp>
    </p:spTree>
    <p:extLst>
      <p:ext uri="{BB962C8B-B14F-4D97-AF65-F5344CB8AC3E}">
        <p14:creationId xmlns:p14="http://schemas.microsoft.com/office/powerpoint/2010/main" val="1768969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FEB23024-80B4-D3F9-75F1-53F47FCE75E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1C2E45D-277F-C74A-92A9-C66BB864CFBB}"/>
              </a:ext>
            </a:extLst>
          </p:cNvPr>
          <p:cNvSpPr txBox="1">
            <a:spLocks/>
          </p:cNvSpPr>
          <p:nvPr/>
        </p:nvSpPr>
        <p:spPr>
          <a:xfrm>
            <a:off x="5578825"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3400" b="0" i="0" u="none" strike="noStrike" kern="1200" cap="none" spc="0" normalizeH="0" baseline="0" noProof="0" dirty="0">
                <a:ln w="3175" cmpd="sng">
                  <a:noFill/>
                </a:ln>
                <a:solidFill>
                  <a:schemeClr val="tx1"/>
                </a:solidFill>
                <a:effectLst>
                  <a:outerShdw blurRad="12700" dist="50800" dir="2700000" algn="tl" rotWithShape="0">
                    <a:schemeClr val="accent4"/>
                  </a:outerShdw>
                </a:effectLst>
                <a:uLnTx/>
                <a:uFillTx/>
                <a:latin typeface="+mj-lt"/>
                <a:ea typeface="+mj-ea"/>
                <a:cs typeface="+mj-cs"/>
              </a:rPr>
              <a:t>FTIC Admissions Dashboard</a:t>
            </a:r>
          </a:p>
        </p:txBody>
      </p:sp>
      <p:sp>
        <p:nvSpPr>
          <p:cNvPr id="19" name="Text Placeholder 2">
            <a:extLst>
              <a:ext uri="{FF2B5EF4-FFF2-40B4-BE49-F238E27FC236}">
                <a16:creationId xmlns:a16="http://schemas.microsoft.com/office/drawing/2014/main" id="{81150A04-19EA-4035-E5F2-1EB809FC661F}"/>
              </a:ext>
            </a:extLst>
          </p:cNvPr>
          <p:cNvSpPr txBox="1">
            <a:spLocks noGrp="1"/>
          </p:cNvSpPr>
          <p:nvPr>
            <p:ph type="title" idx="4294967295"/>
          </p:nvPr>
        </p:nvSpPr>
        <p:spPr>
          <a:xfrm>
            <a:off x="5803392" y="758341"/>
            <a:ext cx="5815584"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Deliberate and Inclusive Collaboration</a:t>
            </a:r>
          </a:p>
        </p:txBody>
      </p:sp>
      <p:pic>
        <p:nvPicPr>
          <p:cNvPr id="16" name="Picture 15" descr="Screenshot of the My Illinois State homepage for an admitted FTIC student.">
            <a:extLst>
              <a:ext uri="{FF2B5EF4-FFF2-40B4-BE49-F238E27FC236}">
                <a16:creationId xmlns:a16="http://schemas.microsoft.com/office/drawing/2014/main" id="{3B1D17CE-6337-16E7-A64C-82F4EEC4B5F0}"/>
              </a:ext>
            </a:extLst>
          </p:cNvPr>
          <p:cNvPicPr>
            <a:picLocks noChangeAspect="1"/>
          </p:cNvPicPr>
          <p:nvPr/>
        </p:nvPicPr>
        <p:blipFill>
          <a:blip r:embed="rId5"/>
          <a:srcRect/>
          <a:stretch/>
        </p:blipFill>
        <p:spPr>
          <a:xfrm>
            <a:off x="186271" y="353291"/>
            <a:ext cx="2649501" cy="3917205"/>
          </a:xfrm>
          <a:prstGeom prst="rect">
            <a:avLst/>
          </a:prstGeom>
        </p:spPr>
      </p:pic>
      <p:pic>
        <p:nvPicPr>
          <p:cNvPr id="20" name="Picture 19" descr="Screenshot of the improved My Illinois State Admissions Dashboard experience for FTIC students.">
            <a:extLst>
              <a:ext uri="{FF2B5EF4-FFF2-40B4-BE49-F238E27FC236}">
                <a16:creationId xmlns:a16="http://schemas.microsoft.com/office/drawing/2014/main" id="{8D2120C6-9FA1-DD54-EB15-441BB8CF399D}"/>
              </a:ext>
            </a:extLst>
          </p:cNvPr>
          <p:cNvPicPr>
            <a:picLocks noChangeAspect="1"/>
          </p:cNvPicPr>
          <p:nvPr/>
        </p:nvPicPr>
        <p:blipFill>
          <a:blip r:embed="rId6"/>
          <a:stretch>
            <a:fillRect/>
          </a:stretch>
        </p:blipFill>
        <p:spPr>
          <a:xfrm>
            <a:off x="2734080" y="135807"/>
            <a:ext cx="2663698" cy="6304616"/>
          </a:xfrm>
          <a:prstGeom prst="rect">
            <a:avLst/>
          </a:prstGeom>
        </p:spPr>
      </p:pic>
      <p:graphicFrame>
        <p:nvGraphicFramePr>
          <p:cNvPr id="12" name="Diagram 11" descr="Deliberate and inclusive collaboration is a combination of deep process understanding and collaborative design that leads to confident implementation.">
            <a:extLst>
              <a:ext uri="{FF2B5EF4-FFF2-40B4-BE49-F238E27FC236}">
                <a16:creationId xmlns:a16="http://schemas.microsoft.com/office/drawing/2014/main" id="{F38537E9-04E2-55D2-8B3F-73CE37A01B9C}"/>
              </a:ext>
            </a:extLst>
          </p:cNvPr>
          <p:cNvGraphicFramePr/>
          <p:nvPr>
            <p:extLst>
              <p:ext uri="{D42A27DB-BD31-4B8C-83A1-F6EECF244321}">
                <p14:modId xmlns:p14="http://schemas.microsoft.com/office/powerpoint/2010/main" val="2335867905"/>
              </p:ext>
            </p:extLst>
          </p:nvPr>
        </p:nvGraphicFramePr>
        <p:xfrm>
          <a:off x="5320237" y="1364528"/>
          <a:ext cx="6613175" cy="21471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TextBox 16">
            <a:extLst>
              <a:ext uri="{FF2B5EF4-FFF2-40B4-BE49-F238E27FC236}">
                <a16:creationId xmlns:a16="http://schemas.microsoft.com/office/drawing/2014/main" id="{DBFE18D5-2842-752C-4910-0D8237FA57A7}"/>
              </a:ext>
            </a:extLst>
          </p:cNvPr>
          <p:cNvSpPr txBox="1"/>
          <p:nvPr/>
        </p:nvSpPr>
        <p:spPr>
          <a:xfrm>
            <a:off x="5312171" y="3511701"/>
            <a:ext cx="6798025" cy="1016176"/>
          </a:xfrm>
          <a:prstGeom prst="rect">
            <a:avLst/>
          </a:prstGeom>
          <a:noFill/>
        </p:spPr>
        <p:txBody>
          <a:bodyPr wrap="square">
            <a:spAutoFit/>
          </a:bodyPr>
          <a:lstStyle/>
          <a:p>
            <a:pPr marL="457200" lvl="1" indent="0" algn="ctr">
              <a:lnSpc>
                <a:spcPct val="115000"/>
              </a:lnSpc>
              <a:buNone/>
            </a:pPr>
            <a:r>
              <a:rPr lang="en-US" sz="1800" dirty="0"/>
              <a:t>Campus partners brought their </a:t>
            </a:r>
            <a:r>
              <a:rPr lang="en-US" sz="1800" b="1" dirty="0"/>
              <a:t>process expertise </a:t>
            </a:r>
            <a:r>
              <a:rPr lang="en-US" sz="1800" dirty="0"/>
              <a:t>and </a:t>
            </a:r>
            <a:r>
              <a:rPr lang="en-US" sz="1800" b="1" dirty="0"/>
              <a:t>pain point insights</a:t>
            </a:r>
            <a:r>
              <a:rPr lang="en-US" sz="1800" dirty="0"/>
              <a:t> to our </a:t>
            </a:r>
            <a:r>
              <a:rPr lang="en-US" sz="1800" b="1" dirty="0"/>
              <a:t>technical capabilities</a:t>
            </a:r>
            <a:r>
              <a:rPr lang="en-US" sz="1800" dirty="0"/>
              <a:t> and </a:t>
            </a:r>
            <a:r>
              <a:rPr lang="en-US" sz="1800" b="1" dirty="0"/>
              <a:t>design thinking</a:t>
            </a:r>
            <a:r>
              <a:rPr lang="en-US" sz="1800" dirty="0"/>
              <a:t>.</a:t>
            </a:r>
          </a:p>
        </p:txBody>
      </p:sp>
      <p:sp>
        <p:nvSpPr>
          <p:cNvPr id="21" name="Rounded Rectangular Callout 20">
            <a:extLst>
              <a:ext uri="{FF2B5EF4-FFF2-40B4-BE49-F238E27FC236}">
                <a16:creationId xmlns:a16="http://schemas.microsoft.com/office/drawing/2014/main" id="{2F269B4C-2803-82A1-13F9-22E10F4BD874}"/>
              </a:ext>
            </a:extLst>
          </p:cNvPr>
          <p:cNvSpPr/>
          <p:nvPr/>
        </p:nvSpPr>
        <p:spPr>
          <a:xfrm>
            <a:off x="6374776" y="5189212"/>
            <a:ext cx="5148093" cy="1109471"/>
          </a:xfrm>
          <a:prstGeom prst="wedgeRoundRectCallout">
            <a:avLst>
              <a:gd name="adj1" fmla="val -20833"/>
              <a:gd name="adj2" fmla="val -69369"/>
              <a:gd name="adj3" fmla="val 16667"/>
            </a:avLst>
          </a:prstGeom>
          <a:solidFill>
            <a:schemeClr val="accent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b="1" dirty="0"/>
              <a:t>"They were deliberate and inclusive... You could tell they really wanted to get things right"</a:t>
            </a:r>
          </a:p>
          <a:p>
            <a:pPr algn="ctr"/>
            <a:r>
              <a:rPr lang="en-US" sz="1400" b="1" dirty="0"/>
              <a:t>- Jana Albrecht, AVP (EMAS)</a:t>
            </a:r>
          </a:p>
        </p:txBody>
      </p:sp>
    </p:spTree>
    <p:extLst>
      <p:ext uri="{BB962C8B-B14F-4D97-AF65-F5344CB8AC3E}">
        <p14:creationId xmlns:p14="http://schemas.microsoft.com/office/powerpoint/2010/main" val="32068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F07FCCF8-7A7F-6A2D-5C8E-32B13BED5A1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CF9D567-CEFD-93DD-CD34-51EC0A856E37}"/>
              </a:ext>
            </a:extLst>
          </p:cNvPr>
          <p:cNvSpPr txBox="1">
            <a:spLocks/>
          </p:cNvSpPr>
          <p:nvPr/>
        </p:nvSpPr>
        <p:spPr>
          <a:xfrm>
            <a:off x="5578825"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80000"/>
              </a:lnSpc>
              <a:spcAft>
                <a:spcPts val="600"/>
              </a:spcAft>
            </a:pPr>
            <a:r>
              <a:rPr lang="en-US" sz="3400" cap="none">
                <a:effectLst>
                  <a:outerShdw blurRad="12700" dist="50800" dir="2700000" algn="tl" rotWithShape="0">
                    <a:schemeClr val="accent4"/>
                  </a:outerShdw>
                </a:effectLst>
              </a:rPr>
              <a:t>FTIC Admissions Dashboard</a:t>
            </a:r>
          </a:p>
        </p:txBody>
      </p:sp>
      <p:sp>
        <p:nvSpPr>
          <p:cNvPr id="8" name="Text Placeholder 2">
            <a:extLst>
              <a:ext uri="{FF2B5EF4-FFF2-40B4-BE49-F238E27FC236}">
                <a16:creationId xmlns:a16="http://schemas.microsoft.com/office/drawing/2014/main" id="{B42AEB15-7D39-D446-00A2-171B488EA1D3}"/>
              </a:ext>
            </a:extLst>
          </p:cNvPr>
          <p:cNvSpPr txBox="1">
            <a:spLocks noGrp="1"/>
          </p:cNvSpPr>
          <p:nvPr>
            <p:ph type="title" idx="4294967295"/>
          </p:nvPr>
        </p:nvSpPr>
        <p:spPr>
          <a:xfrm>
            <a:off x="5803392" y="758341"/>
            <a:ext cx="5815584"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Results that speak for themselves</a:t>
            </a:r>
          </a:p>
        </p:txBody>
      </p:sp>
      <p:sp>
        <p:nvSpPr>
          <p:cNvPr id="10" name="TextBox 9">
            <a:extLst>
              <a:ext uri="{FF2B5EF4-FFF2-40B4-BE49-F238E27FC236}">
                <a16:creationId xmlns:a16="http://schemas.microsoft.com/office/drawing/2014/main" id="{24C24D51-90B6-9E05-A6F2-F141A351D2F6}"/>
              </a:ext>
            </a:extLst>
          </p:cNvPr>
          <p:cNvSpPr txBox="1"/>
          <p:nvPr/>
        </p:nvSpPr>
        <p:spPr>
          <a:xfrm>
            <a:off x="5884924" y="4484799"/>
            <a:ext cx="6096000" cy="2031325"/>
          </a:xfrm>
          <a:prstGeom prst="rect">
            <a:avLst/>
          </a:prstGeom>
          <a:noFill/>
        </p:spPr>
        <p:txBody>
          <a:bodyPr wrap="square">
            <a:spAutoFit/>
          </a:bodyPr>
          <a:lstStyle/>
          <a:p>
            <a:r>
              <a:rPr lang="en-US" sz="1800" dirty="0">
                <a:solidFill>
                  <a:schemeClr val="accent2">
                    <a:lumMod val="20000"/>
                    <a:lumOff val="80000"/>
                  </a:schemeClr>
                </a:solidFill>
                <a:effectLst/>
                <a:latin typeface="Calibri" panose="020F0502020204030204" pitchFamily="34" charset="0"/>
              </a:rPr>
              <a:t>Each year, Admissions sends an Admitted Student Questionnaire to all students who were admitted for the previous year (even those who did not end up attending ISU).</a:t>
            </a:r>
          </a:p>
          <a:p>
            <a:endParaRPr lang="en-US" dirty="0">
              <a:solidFill>
                <a:schemeClr val="accent2">
                  <a:lumMod val="20000"/>
                  <a:lumOff val="80000"/>
                </a:schemeClr>
              </a:solidFill>
              <a:latin typeface="Calibri" panose="020F0502020204030204" pitchFamily="34" charset="0"/>
            </a:endParaRPr>
          </a:p>
          <a:p>
            <a:r>
              <a:rPr lang="en-US" dirty="0">
                <a:solidFill>
                  <a:schemeClr val="accent2">
                    <a:lumMod val="20000"/>
                    <a:lumOff val="80000"/>
                  </a:schemeClr>
                </a:solidFill>
                <a:latin typeface="Calibri" panose="020F0502020204030204" pitchFamily="34" charset="0"/>
              </a:rPr>
              <a:t>In 2022, before the improved dashboard experience launched, My was ranked #5 – </a:t>
            </a:r>
            <a:r>
              <a:rPr lang="en-US" b="1" dirty="0">
                <a:solidFill>
                  <a:schemeClr val="accent2">
                    <a:lumMod val="20000"/>
                    <a:lumOff val="80000"/>
                  </a:schemeClr>
                </a:solidFill>
                <a:latin typeface="Calibri" panose="020F0502020204030204" pitchFamily="34" charset="0"/>
              </a:rPr>
              <a:t>today</a:t>
            </a:r>
            <a:r>
              <a:rPr lang="en-US" dirty="0">
                <a:solidFill>
                  <a:schemeClr val="accent2">
                    <a:lumMod val="20000"/>
                    <a:lumOff val="80000"/>
                  </a:schemeClr>
                </a:solidFill>
                <a:latin typeface="Calibri" panose="020F0502020204030204" pitchFamily="34" charset="0"/>
              </a:rPr>
              <a:t> </a:t>
            </a:r>
            <a:r>
              <a:rPr lang="en-US" b="1" dirty="0">
                <a:solidFill>
                  <a:schemeClr val="accent2">
                    <a:lumMod val="20000"/>
                    <a:lumOff val="80000"/>
                  </a:schemeClr>
                </a:solidFill>
                <a:latin typeface="Calibri" panose="020F0502020204030204" pitchFamily="34" charset="0"/>
              </a:rPr>
              <a:t>My is #2</a:t>
            </a:r>
            <a:r>
              <a:rPr lang="en-US" dirty="0">
                <a:solidFill>
                  <a:schemeClr val="accent2">
                    <a:lumMod val="20000"/>
                    <a:lumOff val="80000"/>
                  </a:schemeClr>
                </a:solidFill>
                <a:latin typeface="Calibri" panose="020F0502020204030204" pitchFamily="34" charset="0"/>
              </a:rPr>
              <a:t>, second only to direct email communications. 🎉</a:t>
            </a:r>
          </a:p>
        </p:txBody>
      </p:sp>
      <p:pic>
        <p:nvPicPr>
          <p:cNvPr id="4" name="Picture 3" descr="Screenshot of Admissions “Admitted Student Questionnaire” results for the question: “From the list, below, which sources of information were the most helpful? Select up to three.” My.IllinoisState.edu ranked second (20%). “Emails to me” was ranked first (21%), but the remaining sources (e.g. On-campus events, the Admissions website, etc.) were considered far less “useful” (less than 10%).">
            <a:extLst>
              <a:ext uri="{FF2B5EF4-FFF2-40B4-BE49-F238E27FC236}">
                <a16:creationId xmlns:a16="http://schemas.microsoft.com/office/drawing/2014/main" id="{B30B1407-0C9D-DBFA-3429-6F67A5011241}"/>
              </a:ext>
            </a:extLst>
          </p:cNvPr>
          <p:cNvPicPr>
            <a:picLocks noChangeAspect="1"/>
          </p:cNvPicPr>
          <p:nvPr/>
        </p:nvPicPr>
        <p:blipFill>
          <a:blip r:embed="rId5"/>
          <a:stretch>
            <a:fillRect/>
          </a:stretch>
        </p:blipFill>
        <p:spPr>
          <a:xfrm>
            <a:off x="5681472" y="1706522"/>
            <a:ext cx="6417997" cy="2521627"/>
          </a:xfrm>
          <a:prstGeom prst="rect">
            <a:avLst/>
          </a:prstGeom>
        </p:spPr>
      </p:pic>
      <p:graphicFrame>
        <p:nvGraphicFramePr>
          <p:cNvPr id="19" name="Diagram 18" descr="Examples of measurable and qualitative results across the dimensions of process efficiency, student success, engagement success, student choice, and staff experience.">
            <a:extLst>
              <a:ext uri="{FF2B5EF4-FFF2-40B4-BE49-F238E27FC236}">
                <a16:creationId xmlns:a16="http://schemas.microsoft.com/office/drawing/2014/main" id="{0789F469-7C8F-33AB-407C-9CD8D455560F}"/>
              </a:ext>
            </a:extLst>
          </p:cNvPr>
          <p:cNvGraphicFramePr/>
          <p:nvPr>
            <p:extLst>
              <p:ext uri="{D42A27DB-BD31-4B8C-83A1-F6EECF244321}">
                <p14:modId xmlns:p14="http://schemas.microsoft.com/office/powerpoint/2010/main" val="472302308"/>
              </p:ext>
            </p:extLst>
          </p:nvPr>
        </p:nvGraphicFramePr>
        <p:xfrm>
          <a:off x="211076" y="719667"/>
          <a:ext cx="5250834"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29236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623B46EB-5E3D-C641-55E3-B9D09632C37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5936EE0-58A9-154C-9FD4-A5096F32826B}"/>
              </a:ext>
            </a:extLst>
          </p:cNvPr>
          <p:cNvSpPr txBox="1">
            <a:spLocks/>
          </p:cNvSpPr>
          <p:nvPr/>
        </p:nvSpPr>
        <p:spPr>
          <a:xfrm>
            <a:off x="5578825"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80000"/>
              </a:lnSpc>
              <a:spcAft>
                <a:spcPts val="600"/>
              </a:spcAft>
            </a:pPr>
            <a:r>
              <a:rPr lang="en-US" sz="3400" cap="none">
                <a:effectLst>
                  <a:outerShdw blurRad="12700" dist="50800" dir="2700000" algn="tl" rotWithShape="0">
                    <a:schemeClr val="accent4"/>
                  </a:outerShdw>
                </a:effectLst>
              </a:rPr>
              <a:t>FTIC Admissions Dashboard</a:t>
            </a:r>
          </a:p>
        </p:txBody>
      </p:sp>
      <p:sp>
        <p:nvSpPr>
          <p:cNvPr id="10" name="Text Placeholder 2">
            <a:extLst>
              <a:ext uri="{FF2B5EF4-FFF2-40B4-BE49-F238E27FC236}">
                <a16:creationId xmlns:a16="http://schemas.microsoft.com/office/drawing/2014/main" id="{1633374A-345E-EA17-C41D-E7A11BACFE2E}"/>
              </a:ext>
            </a:extLst>
          </p:cNvPr>
          <p:cNvSpPr txBox="1">
            <a:spLocks noGrp="1"/>
          </p:cNvSpPr>
          <p:nvPr>
            <p:ph type="title" idx="4294967295"/>
          </p:nvPr>
        </p:nvSpPr>
        <p:spPr>
          <a:xfrm>
            <a:off x="633984" y="880261"/>
            <a:ext cx="10924032"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ASQ 2025 Responses to "What Did ISU Do Better Than Other Schools?"</a:t>
            </a:r>
          </a:p>
        </p:txBody>
      </p:sp>
      <p:graphicFrame>
        <p:nvGraphicFramePr>
          <p:cNvPr id="15" name="Diagram 14" descr="Collection of anonymized, free-form responses to the 2025 Admissions Student Questionnaire question “What did ISU do better than other schools?” where students self-identified the My Illinois State portal (i.e. Admissions Dashboard) as a differentiator.">
            <a:extLst>
              <a:ext uri="{FF2B5EF4-FFF2-40B4-BE49-F238E27FC236}">
                <a16:creationId xmlns:a16="http://schemas.microsoft.com/office/drawing/2014/main" id="{3BB3E42F-13AA-9811-03AF-B1FF0A9770B3}"/>
              </a:ext>
            </a:extLst>
          </p:cNvPr>
          <p:cNvGraphicFramePr/>
          <p:nvPr>
            <p:extLst>
              <p:ext uri="{D42A27DB-BD31-4B8C-83A1-F6EECF244321}">
                <p14:modId xmlns:p14="http://schemas.microsoft.com/office/powerpoint/2010/main" val="1329304214"/>
              </p:ext>
            </p:extLst>
          </p:nvPr>
        </p:nvGraphicFramePr>
        <p:xfrm>
          <a:off x="633984" y="1571792"/>
          <a:ext cx="10924032" cy="46461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60822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651F4451-5E72-0192-73E1-32E4C1A2599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271AFB2-C24A-EFD6-F84F-AD4CD523AAD0}"/>
              </a:ext>
            </a:extLst>
          </p:cNvPr>
          <p:cNvSpPr txBox="1">
            <a:spLocks/>
          </p:cNvSpPr>
          <p:nvPr/>
        </p:nvSpPr>
        <p:spPr>
          <a:xfrm>
            <a:off x="5578825"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80000"/>
              </a:lnSpc>
              <a:spcAft>
                <a:spcPts val="600"/>
              </a:spcAft>
            </a:pPr>
            <a:r>
              <a:rPr lang="en-US" sz="3400" cap="none">
                <a:effectLst>
                  <a:outerShdw blurRad="12700" dist="50800" dir="2700000" algn="tl" rotWithShape="0">
                    <a:schemeClr val="accent4"/>
                  </a:outerShdw>
                </a:effectLst>
              </a:rPr>
              <a:t>FTIC Admissions Dashboard</a:t>
            </a:r>
          </a:p>
        </p:txBody>
      </p:sp>
      <p:sp>
        <p:nvSpPr>
          <p:cNvPr id="6" name="Text Placeholder 2">
            <a:extLst>
              <a:ext uri="{FF2B5EF4-FFF2-40B4-BE49-F238E27FC236}">
                <a16:creationId xmlns:a16="http://schemas.microsoft.com/office/drawing/2014/main" id="{B8AE1289-2CAF-F0C8-54D7-DE38F2F848EA}"/>
              </a:ext>
            </a:extLst>
          </p:cNvPr>
          <p:cNvSpPr txBox="1">
            <a:spLocks noGrp="1"/>
          </p:cNvSpPr>
          <p:nvPr>
            <p:ph type="title" idx="4294967295"/>
          </p:nvPr>
        </p:nvSpPr>
        <p:spPr>
          <a:xfrm>
            <a:off x="280416" y="969968"/>
            <a:ext cx="5815584"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The My Admissions Dashboard</a:t>
            </a:r>
          </a:p>
        </p:txBody>
      </p:sp>
      <p:graphicFrame>
        <p:nvGraphicFramePr>
          <p:cNvPr id="7" name="Diagram 6" descr="A breakdown of the human-centered Admissions Dashboard in My.">
            <a:extLst>
              <a:ext uri="{FF2B5EF4-FFF2-40B4-BE49-F238E27FC236}">
                <a16:creationId xmlns:a16="http://schemas.microsoft.com/office/drawing/2014/main" id="{0CB70B2F-4143-B40F-FF26-D3788859CC85}"/>
              </a:ext>
            </a:extLst>
          </p:cNvPr>
          <p:cNvGraphicFramePr/>
          <p:nvPr>
            <p:extLst>
              <p:ext uri="{D42A27DB-BD31-4B8C-83A1-F6EECF244321}">
                <p14:modId xmlns:p14="http://schemas.microsoft.com/office/powerpoint/2010/main" val="3344433263"/>
              </p:ext>
            </p:extLst>
          </p:nvPr>
        </p:nvGraphicFramePr>
        <p:xfrm>
          <a:off x="243934" y="1726573"/>
          <a:ext cx="5334000" cy="38100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FTIC Admissions Dashboard" descr="Screenshot of FTIC Admissions Dashboard in My Illinois State.">
            <a:extLst>
              <a:ext uri="{FF2B5EF4-FFF2-40B4-BE49-F238E27FC236}">
                <a16:creationId xmlns:a16="http://schemas.microsoft.com/office/drawing/2014/main" id="{8A041499-1BE8-90A1-7120-02CBB7A0DBF8}"/>
              </a:ext>
            </a:extLst>
          </p:cNvPr>
          <p:cNvPicPr>
            <a:picLocks noChangeAspect="1"/>
          </p:cNvPicPr>
          <p:nvPr/>
        </p:nvPicPr>
        <p:blipFill>
          <a:blip r:embed="rId10"/>
          <a:stretch>
            <a:fillRect/>
          </a:stretch>
        </p:blipFill>
        <p:spPr>
          <a:xfrm>
            <a:off x="9182734" y="762001"/>
            <a:ext cx="2253614" cy="5334000"/>
          </a:xfrm>
          <a:prstGeom prst="rect">
            <a:avLst/>
          </a:prstGeom>
        </p:spPr>
      </p:pic>
    </p:spTree>
    <p:extLst>
      <p:ext uri="{BB962C8B-B14F-4D97-AF65-F5344CB8AC3E}">
        <p14:creationId xmlns:p14="http://schemas.microsoft.com/office/powerpoint/2010/main" val="2611651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C279543E-FBF1-4C39-CE95-C04E1B7B0DC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ABCE10B-5232-CB8F-D442-4C8D4B32E1AC}"/>
              </a:ext>
            </a:extLst>
          </p:cNvPr>
          <p:cNvSpPr txBox="1">
            <a:spLocks/>
          </p:cNvSpPr>
          <p:nvPr/>
        </p:nvSpPr>
        <p:spPr>
          <a:xfrm>
            <a:off x="5578825"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80000"/>
              </a:lnSpc>
              <a:spcAft>
                <a:spcPts val="600"/>
              </a:spcAft>
            </a:pPr>
            <a:r>
              <a:rPr lang="en-US" sz="3400" cap="none">
                <a:effectLst>
                  <a:outerShdw blurRad="12700" dist="50800" dir="2700000" algn="tl" rotWithShape="0">
                    <a:schemeClr val="accent4"/>
                  </a:outerShdw>
                </a:effectLst>
              </a:rPr>
              <a:t>FTIC Admissions Dashboard</a:t>
            </a:r>
          </a:p>
        </p:txBody>
      </p:sp>
      <p:sp>
        <p:nvSpPr>
          <p:cNvPr id="2" name="Text Placeholder 2">
            <a:extLst>
              <a:ext uri="{FF2B5EF4-FFF2-40B4-BE49-F238E27FC236}">
                <a16:creationId xmlns:a16="http://schemas.microsoft.com/office/drawing/2014/main" id="{253C20A5-ADEA-6DE9-82EC-2187E97BFEB1}"/>
              </a:ext>
            </a:extLst>
          </p:cNvPr>
          <p:cNvSpPr txBox="1">
            <a:spLocks noGrp="1"/>
          </p:cNvSpPr>
          <p:nvPr>
            <p:ph type="title" idx="4294967295"/>
          </p:nvPr>
        </p:nvSpPr>
        <p:spPr>
          <a:xfrm>
            <a:off x="410331" y="-800398"/>
            <a:ext cx="9670554"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cap="all">
                <a:ln w="3175" cmpd="sng">
                  <a:noFill/>
                </a:ln>
                <a:solidFill>
                  <a:schemeClr val="tx1">
                    <a:alpha val="70000"/>
                  </a:schemeClr>
                </a:solidFill>
                <a:effectLst/>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The My Admissions Dashboard: Personalized Landing</a:t>
            </a:r>
          </a:p>
        </p:txBody>
      </p:sp>
      <p:sp>
        <p:nvSpPr>
          <p:cNvPr id="6" name="Text Placeholder 2">
            <a:extLst>
              <a:ext uri="{FF2B5EF4-FFF2-40B4-BE49-F238E27FC236}">
                <a16:creationId xmlns:a16="http://schemas.microsoft.com/office/drawing/2014/main" id="{E204027D-3829-97E4-5881-BA2DD6E6E151}"/>
              </a:ext>
              <a:ext uri="{C183D7F6-B498-43B3-948B-1728B52AA6E4}">
                <adec:decorative xmlns:adec="http://schemas.microsoft.com/office/drawing/2017/decorative" val="1"/>
              </a:ext>
            </a:extLst>
          </p:cNvPr>
          <p:cNvSpPr txBox="1">
            <a:spLocks/>
          </p:cNvSpPr>
          <p:nvPr/>
        </p:nvSpPr>
        <p:spPr>
          <a:xfrm>
            <a:off x="280416" y="969968"/>
            <a:ext cx="5815584"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schemeClr val="tx1"/>
                </a:solidFill>
                <a:effectLst/>
                <a:uLnTx/>
                <a:uFillTx/>
                <a:latin typeface="+mn-lt"/>
                <a:ea typeface="+mn-ea"/>
                <a:cs typeface="+mn-cs"/>
              </a:rPr>
              <a:t>The My Admissions Dashboard</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7" name="Diagram 6" descr="A breakdown of the human-centered Admissions Dashboard in My.">
            <a:extLst>
              <a:ext uri="{FF2B5EF4-FFF2-40B4-BE49-F238E27FC236}">
                <a16:creationId xmlns:a16="http://schemas.microsoft.com/office/drawing/2014/main" id="{DEB3C755-195D-AD74-695F-15945258CBA2}"/>
              </a:ext>
            </a:extLst>
          </p:cNvPr>
          <p:cNvGraphicFramePr/>
          <p:nvPr>
            <p:extLst>
              <p:ext uri="{D42A27DB-BD31-4B8C-83A1-F6EECF244321}">
                <p14:modId xmlns:p14="http://schemas.microsoft.com/office/powerpoint/2010/main" val="624580314"/>
              </p:ext>
            </p:extLst>
          </p:nvPr>
        </p:nvGraphicFramePr>
        <p:xfrm>
          <a:off x="243934" y="1726573"/>
          <a:ext cx="5334000" cy="38100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FTIC Admissions Dashboard" descr="Screenshot of FTIC Admissions Dashboard in My Illinois State.">
            <a:extLst>
              <a:ext uri="{FF2B5EF4-FFF2-40B4-BE49-F238E27FC236}">
                <a16:creationId xmlns:a16="http://schemas.microsoft.com/office/drawing/2014/main" id="{B688FCCA-7FDE-19E3-7412-BDC405AF79D1}"/>
              </a:ext>
            </a:extLst>
          </p:cNvPr>
          <p:cNvPicPr>
            <a:picLocks noChangeAspect="1"/>
          </p:cNvPicPr>
          <p:nvPr/>
        </p:nvPicPr>
        <p:blipFill>
          <a:blip r:embed="rId10"/>
          <a:stretch>
            <a:fillRect/>
          </a:stretch>
        </p:blipFill>
        <p:spPr>
          <a:xfrm>
            <a:off x="9182734" y="762001"/>
            <a:ext cx="2253614" cy="5334000"/>
          </a:xfrm>
          <a:prstGeom prst="rect">
            <a:avLst/>
          </a:prstGeom>
        </p:spPr>
      </p:pic>
      <p:sp>
        <p:nvSpPr>
          <p:cNvPr id="21" name="Hey, Lilly!" descr="Close-up screenshot of the FTIC Admissions Dashboard showing the personalized landing. “Hey Lilly! You’ve been accepted to Illinois State. It’s time to complete your admissions file and become an official student. View your acceptance letter (link)”">
            <a:extLst>
              <a:ext uri="{FF2B5EF4-FFF2-40B4-BE49-F238E27FC236}">
                <a16:creationId xmlns:a16="http://schemas.microsoft.com/office/drawing/2014/main" id="{4BCFEF76-9AC9-CA1B-9D9F-6A9AC51FE5E9}"/>
              </a:ext>
            </a:extLst>
          </p:cNvPr>
          <p:cNvSpPr>
            <a:spLocks/>
          </p:cNvSpPr>
          <p:nvPr/>
        </p:nvSpPr>
        <p:spPr>
          <a:xfrm>
            <a:off x="6379652" y="1212974"/>
            <a:ext cx="5571920" cy="1144196"/>
          </a:xfrm>
          <a:prstGeom prst="borderCallout3">
            <a:avLst>
              <a:gd name="adj1" fmla="val 18750"/>
              <a:gd name="adj2" fmla="val -8333"/>
              <a:gd name="adj3" fmla="val 18750"/>
              <a:gd name="adj4" fmla="val -16667"/>
              <a:gd name="adj5" fmla="val 100000"/>
              <a:gd name="adj6" fmla="val -16667"/>
              <a:gd name="adj7" fmla="val 106570"/>
              <a:gd name="adj8" fmla="val -21680"/>
            </a:avLst>
          </a:prstGeom>
          <a:blipFill>
            <a:blip r:embed="rId11"/>
            <a:srcRect/>
            <a:stretch>
              <a:fillRect b="-12084"/>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37827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16E8F5BD-74FD-9257-B98E-BD77105B2B3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76304A9-F481-C680-5867-9435C935590F}"/>
              </a:ext>
            </a:extLst>
          </p:cNvPr>
          <p:cNvSpPr txBox="1">
            <a:spLocks/>
          </p:cNvSpPr>
          <p:nvPr/>
        </p:nvSpPr>
        <p:spPr>
          <a:xfrm>
            <a:off x="5578825"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80000"/>
              </a:lnSpc>
              <a:spcAft>
                <a:spcPts val="600"/>
              </a:spcAft>
            </a:pPr>
            <a:r>
              <a:rPr lang="en-US" sz="3400" cap="none">
                <a:effectLst>
                  <a:outerShdw blurRad="12700" dist="50800" dir="2700000" algn="tl" rotWithShape="0">
                    <a:schemeClr val="accent4"/>
                  </a:outerShdw>
                </a:effectLst>
              </a:rPr>
              <a:t>FTIC Admissions Dashboard</a:t>
            </a:r>
          </a:p>
        </p:txBody>
      </p:sp>
      <p:sp>
        <p:nvSpPr>
          <p:cNvPr id="2" name="Text Placeholder 2">
            <a:extLst>
              <a:ext uri="{FF2B5EF4-FFF2-40B4-BE49-F238E27FC236}">
                <a16:creationId xmlns:a16="http://schemas.microsoft.com/office/drawing/2014/main" id="{E9F8A5E7-EFB9-D2E8-FFAE-7A2F8B46C8EB}"/>
              </a:ext>
            </a:extLst>
          </p:cNvPr>
          <p:cNvSpPr txBox="1">
            <a:spLocks noGrp="1"/>
          </p:cNvSpPr>
          <p:nvPr>
            <p:ph type="title" idx="4294967295"/>
          </p:nvPr>
        </p:nvSpPr>
        <p:spPr>
          <a:xfrm>
            <a:off x="410331" y="-800398"/>
            <a:ext cx="9670554"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cap="all">
                <a:ln w="3175" cmpd="sng">
                  <a:noFill/>
                </a:ln>
                <a:solidFill>
                  <a:schemeClr val="tx1">
                    <a:alpha val="70000"/>
                  </a:schemeClr>
                </a:solidFill>
                <a:effectLst/>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The My Admissions Dashboard: Bird’s-Eye View</a:t>
            </a:r>
          </a:p>
        </p:txBody>
      </p:sp>
      <p:sp>
        <p:nvSpPr>
          <p:cNvPr id="6" name="Text Placeholder 2">
            <a:extLst>
              <a:ext uri="{FF2B5EF4-FFF2-40B4-BE49-F238E27FC236}">
                <a16:creationId xmlns:a16="http://schemas.microsoft.com/office/drawing/2014/main" id="{70982FC8-B2B4-6561-3E0D-6183BFBF2372}"/>
              </a:ext>
              <a:ext uri="{C183D7F6-B498-43B3-948B-1728B52AA6E4}">
                <adec:decorative xmlns:adec="http://schemas.microsoft.com/office/drawing/2017/decorative" val="1"/>
              </a:ext>
            </a:extLst>
          </p:cNvPr>
          <p:cNvSpPr txBox="1">
            <a:spLocks/>
          </p:cNvSpPr>
          <p:nvPr/>
        </p:nvSpPr>
        <p:spPr>
          <a:xfrm>
            <a:off x="280416" y="969968"/>
            <a:ext cx="5815584"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schemeClr val="tx1"/>
                </a:solidFill>
                <a:effectLst/>
                <a:uLnTx/>
                <a:uFillTx/>
                <a:latin typeface="+mn-lt"/>
                <a:ea typeface="+mn-ea"/>
                <a:cs typeface="+mn-cs"/>
              </a:rPr>
              <a:t>The My Admissions Dashboard</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7" name="Diagram 6" descr="A breakdown of the human-centered Admissions Dashboard in My.">
            <a:extLst>
              <a:ext uri="{FF2B5EF4-FFF2-40B4-BE49-F238E27FC236}">
                <a16:creationId xmlns:a16="http://schemas.microsoft.com/office/drawing/2014/main" id="{D7C03B77-0C09-47E5-2DAB-568FB49D590A}"/>
              </a:ext>
            </a:extLst>
          </p:cNvPr>
          <p:cNvGraphicFramePr/>
          <p:nvPr>
            <p:extLst>
              <p:ext uri="{D42A27DB-BD31-4B8C-83A1-F6EECF244321}">
                <p14:modId xmlns:p14="http://schemas.microsoft.com/office/powerpoint/2010/main" val="2560981709"/>
              </p:ext>
            </p:extLst>
          </p:nvPr>
        </p:nvGraphicFramePr>
        <p:xfrm>
          <a:off x="243934" y="1726573"/>
          <a:ext cx="5334000" cy="38100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FTIC Admissions Dashboard" descr="Screenshot of FTIC Admissions Dashboard in My Illinois State.">
            <a:extLst>
              <a:ext uri="{FF2B5EF4-FFF2-40B4-BE49-F238E27FC236}">
                <a16:creationId xmlns:a16="http://schemas.microsoft.com/office/drawing/2014/main" id="{31BD288C-BF80-8340-32DF-A8A88ACC3153}"/>
              </a:ext>
            </a:extLst>
          </p:cNvPr>
          <p:cNvPicPr>
            <a:picLocks noChangeAspect="1"/>
          </p:cNvPicPr>
          <p:nvPr/>
        </p:nvPicPr>
        <p:blipFill>
          <a:blip r:embed="rId10"/>
          <a:stretch>
            <a:fillRect/>
          </a:stretch>
        </p:blipFill>
        <p:spPr>
          <a:xfrm>
            <a:off x="9182734" y="762001"/>
            <a:ext cx="2253614" cy="5334000"/>
          </a:xfrm>
          <a:prstGeom prst="rect">
            <a:avLst/>
          </a:prstGeom>
        </p:spPr>
      </p:pic>
      <p:sp>
        <p:nvSpPr>
          <p:cNvPr id="21" name="Hey, Lilly!">
            <a:extLst>
              <a:ext uri="{FF2B5EF4-FFF2-40B4-BE49-F238E27FC236}">
                <a16:creationId xmlns:a16="http://schemas.microsoft.com/office/drawing/2014/main" id="{B0FC3FE6-CF43-211F-A9DA-6ED58D578FC2}"/>
              </a:ext>
              <a:ext uri="{C183D7F6-B498-43B3-948B-1728B52AA6E4}">
                <adec:decorative xmlns:adec="http://schemas.microsoft.com/office/drawing/2017/decorative" val="1"/>
              </a:ext>
            </a:extLst>
          </p:cNvPr>
          <p:cNvSpPr>
            <a:spLocks/>
          </p:cNvSpPr>
          <p:nvPr/>
        </p:nvSpPr>
        <p:spPr>
          <a:xfrm>
            <a:off x="6379652" y="1212974"/>
            <a:ext cx="5571920" cy="1144196"/>
          </a:xfrm>
          <a:prstGeom prst="borderCallout3">
            <a:avLst>
              <a:gd name="adj1" fmla="val 18750"/>
              <a:gd name="adj2" fmla="val -8333"/>
              <a:gd name="adj3" fmla="val 18750"/>
              <a:gd name="adj4" fmla="val -16667"/>
              <a:gd name="adj5" fmla="val 100000"/>
              <a:gd name="adj6" fmla="val -16667"/>
              <a:gd name="adj7" fmla="val 106570"/>
              <a:gd name="adj8" fmla="val -21680"/>
            </a:avLst>
          </a:prstGeom>
          <a:blipFill>
            <a:blip r:embed="rId11"/>
            <a:srcRect/>
            <a:stretch>
              <a:fillRect b="-12084"/>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Bird's-Eye View" descr="Close-up screenshot of the “Bird’s-Eye View” section of the FTIC Admissions Dashboard.">
            <a:extLst>
              <a:ext uri="{FF2B5EF4-FFF2-40B4-BE49-F238E27FC236}">
                <a16:creationId xmlns:a16="http://schemas.microsoft.com/office/drawing/2014/main" id="{02887ABF-5C38-E6B5-FFBD-694D35B6EDA2}"/>
              </a:ext>
            </a:extLst>
          </p:cNvPr>
          <p:cNvSpPr>
            <a:spLocks/>
          </p:cNvSpPr>
          <p:nvPr/>
        </p:nvSpPr>
        <p:spPr>
          <a:xfrm>
            <a:off x="6379651" y="1629037"/>
            <a:ext cx="5576959" cy="1456266"/>
          </a:xfrm>
          <a:prstGeom prst="borderCallout3">
            <a:avLst>
              <a:gd name="adj1" fmla="val 18750"/>
              <a:gd name="adj2" fmla="val -8333"/>
              <a:gd name="adj3" fmla="val 18750"/>
              <a:gd name="adj4" fmla="val -16667"/>
              <a:gd name="adj5" fmla="val 79907"/>
              <a:gd name="adj6" fmla="val -17105"/>
              <a:gd name="adj7" fmla="val 83660"/>
              <a:gd name="adj8" fmla="val -21668"/>
            </a:avLst>
          </a:prstGeom>
          <a:blipFill>
            <a:blip r:embed="rId12"/>
            <a:srcRect/>
            <a:stretch>
              <a:fillRect t="-26" b="-26"/>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59845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F42CB7D4-28FC-3058-EF54-DCD35054768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8D85385-185C-0E72-362F-72195A0F31CE}"/>
              </a:ext>
            </a:extLst>
          </p:cNvPr>
          <p:cNvSpPr txBox="1">
            <a:spLocks/>
          </p:cNvSpPr>
          <p:nvPr/>
        </p:nvSpPr>
        <p:spPr>
          <a:xfrm>
            <a:off x="5578825"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80000"/>
              </a:lnSpc>
              <a:spcAft>
                <a:spcPts val="600"/>
              </a:spcAft>
            </a:pPr>
            <a:r>
              <a:rPr lang="en-US" sz="3400" cap="none">
                <a:effectLst>
                  <a:outerShdw blurRad="12700" dist="50800" dir="2700000" algn="tl" rotWithShape="0">
                    <a:schemeClr val="accent4"/>
                  </a:outerShdw>
                </a:effectLst>
              </a:rPr>
              <a:t>FTIC Admissions Dashboard</a:t>
            </a:r>
          </a:p>
        </p:txBody>
      </p:sp>
      <p:sp>
        <p:nvSpPr>
          <p:cNvPr id="2" name="Text Placeholder 2">
            <a:extLst>
              <a:ext uri="{FF2B5EF4-FFF2-40B4-BE49-F238E27FC236}">
                <a16:creationId xmlns:a16="http://schemas.microsoft.com/office/drawing/2014/main" id="{5CCB2565-DAF9-4B4A-7CF2-C63B891ACA4F}"/>
              </a:ext>
            </a:extLst>
          </p:cNvPr>
          <p:cNvSpPr txBox="1">
            <a:spLocks noGrp="1"/>
          </p:cNvSpPr>
          <p:nvPr>
            <p:ph type="title" idx="4294967295"/>
          </p:nvPr>
        </p:nvSpPr>
        <p:spPr>
          <a:xfrm>
            <a:off x="410331" y="-800398"/>
            <a:ext cx="11222036"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cap="all">
                <a:ln w="3175" cmpd="sng">
                  <a:noFill/>
                </a:ln>
                <a:solidFill>
                  <a:schemeClr val="tx1">
                    <a:alpha val="70000"/>
                  </a:schemeClr>
                </a:solidFill>
                <a:effectLst/>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The My Admissions Dashboard: Contextual Information – Upcoming Tasks</a:t>
            </a:r>
          </a:p>
        </p:txBody>
      </p:sp>
      <p:sp>
        <p:nvSpPr>
          <p:cNvPr id="6" name="Text Placeholder 2">
            <a:extLst>
              <a:ext uri="{FF2B5EF4-FFF2-40B4-BE49-F238E27FC236}">
                <a16:creationId xmlns:a16="http://schemas.microsoft.com/office/drawing/2014/main" id="{6EB5109A-4B57-A4BF-320F-E9C3068DF11C}"/>
              </a:ext>
              <a:ext uri="{C183D7F6-B498-43B3-948B-1728B52AA6E4}">
                <adec:decorative xmlns:adec="http://schemas.microsoft.com/office/drawing/2017/decorative" val="1"/>
              </a:ext>
            </a:extLst>
          </p:cNvPr>
          <p:cNvSpPr txBox="1">
            <a:spLocks/>
          </p:cNvSpPr>
          <p:nvPr/>
        </p:nvSpPr>
        <p:spPr>
          <a:xfrm>
            <a:off x="280416" y="969968"/>
            <a:ext cx="5815584"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schemeClr val="tx1"/>
                </a:solidFill>
                <a:effectLst/>
                <a:uLnTx/>
                <a:uFillTx/>
                <a:latin typeface="+mn-lt"/>
                <a:ea typeface="+mn-ea"/>
                <a:cs typeface="+mn-cs"/>
              </a:rPr>
              <a:t>The My Admissions Dashboard</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7" name="Diagram 6" descr="A breakdown of the human-centered Admissions Dashboard in My.">
            <a:extLst>
              <a:ext uri="{FF2B5EF4-FFF2-40B4-BE49-F238E27FC236}">
                <a16:creationId xmlns:a16="http://schemas.microsoft.com/office/drawing/2014/main" id="{9A94D46D-91FE-6C85-699C-E5FD3B883E19}"/>
              </a:ext>
            </a:extLst>
          </p:cNvPr>
          <p:cNvGraphicFramePr/>
          <p:nvPr>
            <p:extLst>
              <p:ext uri="{D42A27DB-BD31-4B8C-83A1-F6EECF244321}">
                <p14:modId xmlns:p14="http://schemas.microsoft.com/office/powerpoint/2010/main" val="4080786665"/>
              </p:ext>
            </p:extLst>
          </p:nvPr>
        </p:nvGraphicFramePr>
        <p:xfrm>
          <a:off x="243934" y="1726573"/>
          <a:ext cx="5334000" cy="38100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FTIC Admissions Dashboard" descr="Screenshot of FTIC Admissions Dashboard in My Illinois State.">
            <a:extLst>
              <a:ext uri="{FF2B5EF4-FFF2-40B4-BE49-F238E27FC236}">
                <a16:creationId xmlns:a16="http://schemas.microsoft.com/office/drawing/2014/main" id="{3EB953CC-57F2-B2C0-C2EB-EAF7DD378DAC}"/>
              </a:ext>
            </a:extLst>
          </p:cNvPr>
          <p:cNvPicPr>
            <a:picLocks noChangeAspect="1"/>
          </p:cNvPicPr>
          <p:nvPr/>
        </p:nvPicPr>
        <p:blipFill>
          <a:blip r:embed="rId10"/>
          <a:stretch>
            <a:fillRect/>
          </a:stretch>
        </p:blipFill>
        <p:spPr>
          <a:xfrm>
            <a:off x="9182734" y="762001"/>
            <a:ext cx="2253614" cy="5334000"/>
          </a:xfrm>
          <a:prstGeom prst="rect">
            <a:avLst/>
          </a:prstGeom>
        </p:spPr>
      </p:pic>
      <p:sp>
        <p:nvSpPr>
          <p:cNvPr id="21" name="Hey, Lilly!">
            <a:extLst>
              <a:ext uri="{FF2B5EF4-FFF2-40B4-BE49-F238E27FC236}">
                <a16:creationId xmlns:a16="http://schemas.microsoft.com/office/drawing/2014/main" id="{A9BDCBAC-4AA6-2449-64F0-0E5E29CE3D89}"/>
              </a:ext>
              <a:ext uri="{C183D7F6-B498-43B3-948B-1728B52AA6E4}">
                <adec:decorative xmlns:adec="http://schemas.microsoft.com/office/drawing/2017/decorative" val="1"/>
              </a:ext>
            </a:extLst>
          </p:cNvPr>
          <p:cNvSpPr>
            <a:spLocks/>
          </p:cNvSpPr>
          <p:nvPr/>
        </p:nvSpPr>
        <p:spPr>
          <a:xfrm>
            <a:off x="6379652" y="1212974"/>
            <a:ext cx="5571920" cy="1144196"/>
          </a:xfrm>
          <a:prstGeom prst="borderCallout3">
            <a:avLst>
              <a:gd name="adj1" fmla="val 18750"/>
              <a:gd name="adj2" fmla="val -8333"/>
              <a:gd name="adj3" fmla="val 18750"/>
              <a:gd name="adj4" fmla="val -16667"/>
              <a:gd name="adj5" fmla="val 100000"/>
              <a:gd name="adj6" fmla="val -16667"/>
              <a:gd name="adj7" fmla="val 106570"/>
              <a:gd name="adj8" fmla="val -21680"/>
            </a:avLst>
          </a:prstGeom>
          <a:blipFill>
            <a:blip r:embed="rId11"/>
            <a:srcRect/>
            <a:stretch>
              <a:fillRect b="-12084"/>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Bird's-Eye View">
            <a:extLst>
              <a:ext uri="{FF2B5EF4-FFF2-40B4-BE49-F238E27FC236}">
                <a16:creationId xmlns:a16="http://schemas.microsoft.com/office/drawing/2014/main" id="{09B7DC86-29C6-05DE-483D-AF7B4A828E0D}"/>
              </a:ext>
              <a:ext uri="{C183D7F6-B498-43B3-948B-1728B52AA6E4}">
                <adec:decorative xmlns:adec="http://schemas.microsoft.com/office/drawing/2017/decorative" val="1"/>
              </a:ext>
            </a:extLst>
          </p:cNvPr>
          <p:cNvSpPr>
            <a:spLocks/>
          </p:cNvSpPr>
          <p:nvPr/>
        </p:nvSpPr>
        <p:spPr>
          <a:xfrm>
            <a:off x="6379651" y="1629037"/>
            <a:ext cx="5576959" cy="1456266"/>
          </a:xfrm>
          <a:prstGeom prst="borderCallout3">
            <a:avLst>
              <a:gd name="adj1" fmla="val 18750"/>
              <a:gd name="adj2" fmla="val -8333"/>
              <a:gd name="adj3" fmla="val 18750"/>
              <a:gd name="adj4" fmla="val -16667"/>
              <a:gd name="adj5" fmla="val 79907"/>
              <a:gd name="adj6" fmla="val -17105"/>
              <a:gd name="adj7" fmla="val 83660"/>
              <a:gd name="adj8" fmla="val -21668"/>
            </a:avLst>
          </a:prstGeom>
          <a:blipFill>
            <a:blip r:embed="rId12"/>
            <a:srcRect/>
            <a:stretch>
              <a:fillRect t="-26" b="-26"/>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Contextual Information" descr="Close-up screenshot of an “Upcoming” Admissions task from the FTIC Admissions Dashboard.">
            <a:extLst>
              <a:ext uri="{FF2B5EF4-FFF2-40B4-BE49-F238E27FC236}">
                <a16:creationId xmlns:a16="http://schemas.microsoft.com/office/drawing/2014/main" id="{FA3D0862-AC2C-8A42-48A4-E2A779FA1489}"/>
              </a:ext>
            </a:extLst>
          </p:cNvPr>
          <p:cNvSpPr>
            <a:spLocks/>
          </p:cNvSpPr>
          <p:nvPr/>
        </p:nvSpPr>
        <p:spPr>
          <a:xfrm>
            <a:off x="6374613" y="2357170"/>
            <a:ext cx="5576959" cy="1456266"/>
          </a:xfrm>
          <a:prstGeom prst="borderCallout3">
            <a:avLst>
              <a:gd name="adj1" fmla="val 18750"/>
              <a:gd name="adj2" fmla="val -8333"/>
              <a:gd name="adj3" fmla="val 18750"/>
              <a:gd name="adj4" fmla="val -16667"/>
              <a:gd name="adj5" fmla="val 85767"/>
              <a:gd name="adj6" fmla="val -16667"/>
              <a:gd name="adj7" fmla="val 91195"/>
              <a:gd name="adj8" fmla="val -21450"/>
            </a:avLst>
          </a:prstGeom>
          <a:blipFill>
            <a:blip r:embed="rId13"/>
            <a:stretch>
              <a:fillRect/>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90689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F26E45D5-10EA-A7B8-A663-E03E22B4D81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3DDD54D-F409-1DE6-D649-1021E8166F4A}"/>
              </a:ext>
            </a:extLst>
          </p:cNvPr>
          <p:cNvSpPr txBox="1">
            <a:spLocks/>
          </p:cNvSpPr>
          <p:nvPr/>
        </p:nvSpPr>
        <p:spPr>
          <a:xfrm>
            <a:off x="5578825"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80000"/>
              </a:lnSpc>
              <a:spcAft>
                <a:spcPts val="600"/>
              </a:spcAft>
            </a:pPr>
            <a:r>
              <a:rPr lang="en-US" sz="3400" cap="none">
                <a:effectLst>
                  <a:outerShdw blurRad="12700" dist="50800" dir="2700000" algn="tl" rotWithShape="0">
                    <a:schemeClr val="accent4"/>
                  </a:outerShdw>
                </a:effectLst>
              </a:rPr>
              <a:t>FTIC Admissions Dashboard</a:t>
            </a:r>
          </a:p>
        </p:txBody>
      </p:sp>
      <p:sp>
        <p:nvSpPr>
          <p:cNvPr id="2" name="Text Placeholder 2">
            <a:extLst>
              <a:ext uri="{FF2B5EF4-FFF2-40B4-BE49-F238E27FC236}">
                <a16:creationId xmlns:a16="http://schemas.microsoft.com/office/drawing/2014/main" id="{943F163D-53BC-A710-ECA3-9C2B9CA8851F}"/>
              </a:ext>
            </a:extLst>
          </p:cNvPr>
          <p:cNvSpPr txBox="1">
            <a:spLocks noGrp="1"/>
          </p:cNvSpPr>
          <p:nvPr>
            <p:ph type="title" idx="4294967295"/>
          </p:nvPr>
        </p:nvSpPr>
        <p:spPr>
          <a:xfrm>
            <a:off x="410331" y="-800398"/>
            <a:ext cx="11222036"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cap="all">
                <a:ln w="3175" cmpd="sng">
                  <a:noFill/>
                </a:ln>
                <a:solidFill>
                  <a:schemeClr val="tx1">
                    <a:alpha val="70000"/>
                  </a:schemeClr>
                </a:solidFill>
                <a:effectLst/>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The My Admissions Dashboard: Contextual Information – Right Information at the Right Time</a:t>
            </a:r>
          </a:p>
        </p:txBody>
      </p:sp>
      <p:sp>
        <p:nvSpPr>
          <p:cNvPr id="6" name="Text Placeholder 2">
            <a:extLst>
              <a:ext uri="{FF2B5EF4-FFF2-40B4-BE49-F238E27FC236}">
                <a16:creationId xmlns:a16="http://schemas.microsoft.com/office/drawing/2014/main" id="{0A17B90D-79BE-2518-7DCF-BA76FDE92B83}"/>
              </a:ext>
              <a:ext uri="{C183D7F6-B498-43B3-948B-1728B52AA6E4}">
                <adec:decorative xmlns:adec="http://schemas.microsoft.com/office/drawing/2017/decorative" val="1"/>
              </a:ext>
            </a:extLst>
          </p:cNvPr>
          <p:cNvSpPr txBox="1">
            <a:spLocks/>
          </p:cNvSpPr>
          <p:nvPr/>
        </p:nvSpPr>
        <p:spPr>
          <a:xfrm>
            <a:off x="280416" y="969968"/>
            <a:ext cx="5815584"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schemeClr val="tx1"/>
                </a:solidFill>
                <a:effectLst/>
                <a:uLnTx/>
                <a:uFillTx/>
                <a:latin typeface="+mn-lt"/>
                <a:ea typeface="+mn-ea"/>
                <a:cs typeface="+mn-cs"/>
              </a:rPr>
              <a:t>The My Admissions Dashboard</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7" name="Diagram 6" descr="A breakdown of the human-centered Admissions Dashboard in My.">
            <a:extLst>
              <a:ext uri="{FF2B5EF4-FFF2-40B4-BE49-F238E27FC236}">
                <a16:creationId xmlns:a16="http://schemas.microsoft.com/office/drawing/2014/main" id="{4A24D7DD-73CF-6A7E-9632-FDB418577815}"/>
              </a:ext>
            </a:extLst>
          </p:cNvPr>
          <p:cNvGraphicFramePr/>
          <p:nvPr>
            <p:extLst>
              <p:ext uri="{D42A27DB-BD31-4B8C-83A1-F6EECF244321}">
                <p14:modId xmlns:p14="http://schemas.microsoft.com/office/powerpoint/2010/main" val="2973890576"/>
              </p:ext>
            </p:extLst>
          </p:nvPr>
        </p:nvGraphicFramePr>
        <p:xfrm>
          <a:off x="243934" y="1726573"/>
          <a:ext cx="5334000" cy="38100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FTIC Admissions Dashboard" descr="Screenshot of FTIC Admissions Dashboard in My Illinois State.">
            <a:extLst>
              <a:ext uri="{FF2B5EF4-FFF2-40B4-BE49-F238E27FC236}">
                <a16:creationId xmlns:a16="http://schemas.microsoft.com/office/drawing/2014/main" id="{5B3A1EB9-4F0C-AD41-96A7-1B85DE1C8BF6}"/>
              </a:ext>
            </a:extLst>
          </p:cNvPr>
          <p:cNvPicPr>
            <a:picLocks noChangeAspect="1"/>
          </p:cNvPicPr>
          <p:nvPr/>
        </p:nvPicPr>
        <p:blipFill>
          <a:blip r:embed="rId10"/>
          <a:stretch>
            <a:fillRect/>
          </a:stretch>
        </p:blipFill>
        <p:spPr>
          <a:xfrm>
            <a:off x="9182734" y="762001"/>
            <a:ext cx="2253614" cy="5334000"/>
          </a:xfrm>
          <a:prstGeom prst="rect">
            <a:avLst/>
          </a:prstGeom>
        </p:spPr>
      </p:pic>
      <p:sp>
        <p:nvSpPr>
          <p:cNvPr id="21" name="Hey, Lilly!">
            <a:extLst>
              <a:ext uri="{FF2B5EF4-FFF2-40B4-BE49-F238E27FC236}">
                <a16:creationId xmlns:a16="http://schemas.microsoft.com/office/drawing/2014/main" id="{F0BD8B71-29E8-AC06-9569-1EDE92B4F991}"/>
              </a:ext>
              <a:ext uri="{C183D7F6-B498-43B3-948B-1728B52AA6E4}">
                <adec:decorative xmlns:adec="http://schemas.microsoft.com/office/drawing/2017/decorative" val="1"/>
              </a:ext>
            </a:extLst>
          </p:cNvPr>
          <p:cNvSpPr>
            <a:spLocks/>
          </p:cNvSpPr>
          <p:nvPr/>
        </p:nvSpPr>
        <p:spPr>
          <a:xfrm>
            <a:off x="6379652" y="1212974"/>
            <a:ext cx="5571920" cy="1144196"/>
          </a:xfrm>
          <a:prstGeom prst="borderCallout3">
            <a:avLst>
              <a:gd name="adj1" fmla="val 18750"/>
              <a:gd name="adj2" fmla="val -8333"/>
              <a:gd name="adj3" fmla="val 18750"/>
              <a:gd name="adj4" fmla="val -16667"/>
              <a:gd name="adj5" fmla="val 100000"/>
              <a:gd name="adj6" fmla="val -16667"/>
              <a:gd name="adj7" fmla="val 106570"/>
              <a:gd name="adj8" fmla="val -21680"/>
            </a:avLst>
          </a:prstGeom>
          <a:blipFill>
            <a:blip r:embed="rId11"/>
            <a:srcRect/>
            <a:stretch>
              <a:fillRect b="-12084"/>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Bird's-Eye View">
            <a:extLst>
              <a:ext uri="{FF2B5EF4-FFF2-40B4-BE49-F238E27FC236}">
                <a16:creationId xmlns:a16="http://schemas.microsoft.com/office/drawing/2014/main" id="{263652B7-33E2-0C2C-DCA8-F8AB60B27404}"/>
              </a:ext>
              <a:ext uri="{C183D7F6-B498-43B3-948B-1728B52AA6E4}">
                <adec:decorative xmlns:adec="http://schemas.microsoft.com/office/drawing/2017/decorative" val="1"/>
              </a:ext>
            </a:extLst>
          </p:cNvPr>
          <p:cNvSpPr>
            <a:spLocks/>
          </p:cNvSpPr>
          <p:nvPr/>
        </p:nvSpPr>
        <p:spPr>
          <a:xfrm>
            <a:off x="6379651" y="1629037"/>
            <a:ext cx="5576959" cy="1456266"/>
          </a:xfrm>
          <a:prstGeom prst="borderCallout3">
            <a:avLst>
              <a:gd name="adj1" fmla="val 18750"/>
              <a:gd name="adj2" fmla="val -8333"/>
              <a:gd name="adj3" fmla="val 18750"/>
              <a:gd name="adj4" fmla="val -16667"/>
              <a:gd name="adj5" fmla="val 79907"/>
              <a:gd name="adj6" fmla="val -17105"/>
              <a:gd name="adj7" fmla="val 83660"/>
              <a:gd name="adj8" fmla="val -21668"/>
            </a:avLst>
          </a:prstGeom>
          <a:blipFill>
            <a:blip r:embed="rId12"/>
            <a:srcRect/>
            <a:stretch>
              <a:fillRect t="-26" b="-26"/>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Contextual Information">
            <a:extLst>
              <a:ext uri="{FF2B5EF4-FFF2-40B4-BE49-F238E27FC236}">
                <a16:creationId xmlns:a16="http://schemas.microsoft.com/office/drawing/2014/main" id="{8A9702FE-4A6B-D12A-D405-1614BB016CE9}"/>
              </a:ext>
              <a:ext uri="{C183D7F6-B498-43B3-948B-1728B52AA6E4}">
                <adec:decorative xmlns:adec="http://schemas.microsoft.com/office/drawing/2017/decorative" val="1"/>
              </a:ext>
            </a:extLst>
          </p:cNvPr>
          <p:cNvSpPr>
            <a:spLocks/>
          </p:cNvSpPr>
          <p:nvPr/>
        </p:nvSpPr>
        <p:spPr>
          <a:xfrm>
            <a:off x="6374613" y="2357170"/>
            <a:ext cx="5576959" cy="1456266"/>
          </a:xfrm>
          <a:prstGeom prst="borderCallout3">
            <a:avLst>
              <a:gd name="adj1" fmla="val 18750"/>
              <a:gd name="adj2" fmla="val -8333"/>
              <a:gd name="adj3" fmla="val 18750"/>
              <a:gd name="adj4" fmla="val -16667"/>
              <a:gd name="adj5" fmla="val 85767"/>
              <a:gd name="adj6" fmla="val -16667"/>
              <a:gd name="adj7" fmla="val 91195"/>
              <a:gd name="adj8" fmla="val -21450"/>
            </a:avLst>
          </a:prstGeom>
          <a:blipFill>
            <a:blip r:embed="rId13"/>
            <a:stretch>
              <a:fillRect/>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Contextual Information" descr="Close-up screenshot of an Admissions task that is “Ready for You”, but is blocked due to its dependence on the completion of another Admissions task on the FTIC Admissions Dashboard.">
            <a:extLst>
              <a:ext uri="{FF2B5EF4-FFF2-40B4-BE49-F238E27FC236}">
                <a16:creationId xmlns:a16="http://schemas.microsoft.com/office/drawing/2014/main" id="{C1106F6E-0E12-633C-13AD-7E56A739119D}"/>
              </a:ext>
            </a:extLst>
          </p:cNvPr>
          <p:cNvSpPr>
            <a:spLocks/>
          </p:cNvSpPr>
          <p:nvPr/>
        </p:nvSpPr>
        <p:spPr>
          <a:xfrm>
            <a:off x="6369575" y="3122114"/>
            <a:ext cx="5576959" cy="1018917"/>
          </a:xfrm>
          <a:prstGeom prst="borderCallout3">
            <a:avLst>
              <a:gd name="adj1" fmla="val 18750"/>
              <a:gd name="adj2" fmla="val -8333"/>
              <a:gd name="adj3" fmla="val 18750"/>
              <a:gd name="adj4" fmla="val -16667"/>
              <a:gd name="adj5" fmla="val 47351"/>
              <a:gd name="adj6" fmla="val -16886"/>
              <a:gd name="adj7" fmla="val 57921"/>
              <a:gd name="adj8" fmla="val -21231"/>
            </a:avLst>
          </a:prstGeom>
          <a:blipFill>
            <a:blip r:embed="rId14"/>
            <a:srcRect/>
            <a:stretch>
              <a:fillRect l="-437" t="124" r="-1141" b="-891"/>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0041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ACDF8A26-E333-52D0-79D4-69DC80F9C51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81A8B23-1CA5-B646-EF97-83DA0AC18D31}"/>
              </a:ext>
            </a:extLst>
          </p:cNvPr>
          <p:cNvSpPr txBox="1">
            <a:spLocks/>
          </p:cNvSpPr>
          <p:nvPr/>
        </p:nvSpPr>
        <p:spPr>
          <a:xfrm>
            <a:off x="5578825"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80000"/>
              </a:lnSpc>
              <a:spcAft>
                <a:spcPts val="600"/>
              </a:spcAft>
            </a:pPr>
            <a:r>
              <a:rPr lang="en-US" sz="3400" cap="none">
                <a:effectLst>
                  <a:outerShdw blurRad="12700" dist="50800" dir="2700000" algn="tl" rotWithShape="0">
                    <a:schemeClr val="accent4"/>
                  </a:outerShdw>
                </a:effectLst>
              </a:rPr>
              <a:t>FTIC Admissions Dashboard</a:t>
            </a:r>
          </a:p>
        </p:txBody>
      </p:sp>
      <p:sp>
        <p:nvSpPr>
          <p:cNvPr id="2" name="Text Placeholder 2">
            <a:extLst>
              <a:ext uri="{FF2B5EF4-FFF2-40B4-BE49-F238E27FC236}">
                <a16:creationId xmlns:a16="http://schemas.microsoft.com/office/drawing/2014/main" id="{2EF26D9B-A59D-F8C1-7C1C-D6E8E57C8A5C}"/>
              </a:ext>
            </a:extLst>
          </p:cNvPr>
          <p:cNvSpPr txBox="1">
            <a:spLocks noGrp="1"/>
          </p:cNvSpPr>
          <p:nvPr>
            <p:ph type="title" idx="4294967295"/>
          </p:nvPr>
        </p:nvSpPr>
        <p:spPr>
          <a:xfrm>
            <a:off x="410331" y="-800398"/>
            <a:ext cx="11222036"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cap="all">
                <a:ln w="3175" cmpd="sng">
                  <a:noFill/>
                </a:ln>
                <a:solidFill>
                  <a:schemeClr val="tx1">
                    <a:alpha val="70000"/>
                  </a:schemeClr>
                </a:solidFill>
                <a:effectLst/>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The My Admissions Dashboard: Clear Action Items</a:t>
            </a:r>
          </a:p>
        </p:txBody>
      </p:sp>
      <p:sp>
        <p:nvSpPr>
          <p:cNvPr id="6" name="Text Placeholder 2">
            <a:extLst>
              <a:ext uri="{FF2B5EF4-FFF2-40B4-BE49-F238E27FC236}">
                <a16:creationId xmlns:a16="http://schemas.microsoft.com/office/drawing/2014/main" id="{D9EC34F2-A6D9-7808-5D47-279DBAECF693}"/>
              </a:ext>
              <a:ext uri="{C183D7F6-B498-43B3-948B-1728B52AA6E4}">
                <adec:decorative xmlns:adec="http://schemas.microsoft.com/office/drawing/2017/decorative" val="1"/>
              </a:ext>
            </a:extLst>
          </p:cNvPr>
          <p:cNvSpPr txBox="1">
            <a:spLocks/>
          </p:cNvSpPr>
          <p:nvPr/>
        </p:nvSpPr>
        <p:spPr>
          <a:xfrm>
            <a:off x="280416" y="969968"/>
            <a:ext cx="5815584"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schemeClr val="tx1"/>
                </a:solidFill>
                <a:effectLst/>
                <a:uLnTx/>
                <a:uFillTx/>
                <a:latin typeface="+mn-lt"/>
                <a:ea typeface="+mn-ea"/>
                <a:cs typeface="+mn-cs"/>
              </a:rPr>
              <a:t>The My Admissions Dashboard</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7" name="Diagram 6" descr="A breakdown of the human-centered Admissions Dashboard in My.">
            <a:extLst>
              <a:ext uri="{FF2B5EF4-FFF2-40B4-BE49-F238E27FC236}">
                <a16:creationId xmlns:a16="http://schemas.microsoft.com/office/drawing/2014/main" id="{369BCB7A-3384-8404-0B6F-BB223D8312A7}"/>
              </a:ext>
            </a:extLst>
          </p:cNvPr>
          <p:cNvGraphicFramePr/>
          <p:nvPr>
            <p:extLst>
              <p:ext uri="{D42A27DB-BD31-4B8C-83A1-F6EECF244321}">
                <p14:modId xmlns:p14="http://schemas.microsoft.com/office/powerpoint/2010/main" val="1093570208"/>
              </p:ext>
            </p:extLst>
          </p:nvPr>
        </p:nvGraphicFramePr>
        <p:xfrm>
          <a:off x="243934" y="1726573"/>
          <a:ext cx="5334000" cy="38100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FTIC Admissions Dashboard" descr="Screenshot of FTIC Admissions Dashboard in My Illinois State.">
            <a:extLst>
              <a:ext uri="{FF2B5EF4-FFF2-40B4-BE49-F238E27FC236}">
                <a16:creationId xmlns:a16="http://schemas.microsoft.com/office/drawing/2014/main" id="{36DCC9AD-FFA4-C6D5-A6DB-A74E5A67F90F}"/>
              </a:ext>
            </a:extLst>
          </p:cNvPr>
          <p:cNvPicPr>
            <a:picLocks noChangeAspect="1"/>
          </p:cNvPicPr>
          <p:nvPr/>
        </p:nvPicPr>
        <p:blipFill>
          <a:blip r:embed="rId10"/>
          <a:stretch>
            <a:fillRect/>
          </a:stretch>
        </p:blipFill>
        <p:spPr>
          <a:xfrm>
            <a:off x="9182734" y="762001"/>
            <a:ext cx="2253614" cy="5334000"/>
          </a:xfrm>
          <a:prstGeom prst="rect">
            <a:avLst/>
          </a:prstGeom>
        </p:spPr>
      </p:pic>
      <p:sp>
        <p:nvSpPr>
          <p:cNvPr id="21" name="Hey, Lilly!">
            <a:extLst>
              <a:ext uri="{FF2B5EF4-FFF2-40B4-BE49-F238E27FC236}">
                <a16:creationId xmlns:a16="http://schemas.microsoft.com/office/drawing/2014/main" id="{0E2E2093-1D83-62FC-9528-BCD9F8905B98}"/>
              </a:ext>
              <a:ext uri="{C183D7F6-B498-43B3-948B-1728B52AA6E4}">
                <adec:decorative xmlns:adec="http://schemas.microsoft.com/office/drawing/2017/decorative" val="1"/>
              </a:ext>
            </a:extLst>
          </p:cNvPr>
          <p:cNvSpPr>
            <a:spLocks/>
          </p:cNvSpPr>
          <p:nvPr/>
        </p:nvSpPr>
        <p:spPr>
          <a:xfrm>
            <a:off x="6379652" y="1212974"/>
            <a:ext cx="5571920" cy="1144196"/>
          </a:xfrm>
          <a:prstGeom prst="borderCallout3">
            <a:avLst>
              <a:gd name="adj1" fmla="val 18750"/>
              <a:gd name="adj2" fmla="val -8333"/>
              <a:gd name="adj3" fmla="val 18750"/>
              <a:gd name="adj4" fmla="val -16667"/>
              <a:gd name="adj5" fmla="val 100000"/>
              <a:gd name="adj6" fmla="val -16667"/>
              <a:gd name="adj7" fmla="val 106570"/>
              <a:gd name="adj8" fmla="val -21680"/>
            </a:avLst>
          </a:prstGeom>
          <a:blipFill>
            <a:blip r:embed="rId11"/>
            <a:srcRect/>
            <a:stretch>
              <a:fillRect b="-12084"/>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Bird's-Eye View">
            <a:extLst>
              <a:ext uri="{FF2B5EF4-FFF2-40B4-BE49-F238E27FC236}">
                <a16:creationId xmlns:a16="http://schemas.microsoft.com/office/drawing/2014/main" id="{285B0275-345D-C774-ECE5-83F19AE0AB98}"/>
              </a:ext>
              <a:ext uri="{C183D7F6-B498-43B3-948B-1728B52AA6E4}">
                <adec:decorative xmlns:adec="http://schemas.microsoft.com/office/drawing/2017/decorative" val="1"/>
              </a:ext>
            </a:extLst>
          </p:cNvPr>
          <p:cNvSpPr>
            <a:spLocks/>
          </p:cNvSpPr>
          <p:nvPr/>
        </p:nvSpPr>
        <p:spPr>
          <a:xfrm>
            <a:off x="6379651" y="1629037"/>
            <a:ext cx="5576959" cy="1456266"/>
          </a:xfrm>
          <a:prstGeom prst="borderCallout3">
            <a:avLst>
              <a:gd name="adj1" fmla="val 18750"/>
              <a:gd name="adj2" fmla="val -8333"/>
              <a:gd name="adj3" fmla="val 18750"/>
              <a:gd name="adj4" fmla="val -16667"/>
              <a:gd name="adj5" fmla="val 79907"/>
              <a:gd name="adj6" fmla="val -17105"/>
              <a:gd name="adj7" fmla="val 83660"/>
              <a:gd name="adj8" fmla="val -21668"/>
            </a:avLst>
          </a:prstGeom>
          <a:blipFill>
            <a:blip r:embed="rId12"/>
            <a:srcRect/>
            <a:stretch>
              <a:fillRect t="-26" b="-26"/>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Contextual Information">
            <a:extLst>
              <a:ext uri="{FF2B5EF4-FFF2-40B4-BE49-F238E27FC236}">
                <a16:creationId xmlns:a16="http://schemas.microsoft.com/office/drawing/2014/main" id="{F6B2C65E-4256-B3E1-487C-81F042D94906}"/>
              </a:ext>
              <a:ext uri="{C183D7F6-B498-43B3-948B-1728B52AA6E4}">
                <adec:decorative xmlns:adec="http://schemas.microsoft.com/office/drawing/2017/decorative" val="1"/>
              </a:ext>
            </a:extLst>
          </p:cNvPr>
          <p:cNvSpPr>
            <a:spLocks/>
          </p:cNvSpPr>
          <p:nvPr/>
        </p:nvSpPr>
        <p:spPr>
          <a:xfrm>
            <a:off x="6374613" y="2357170"/>
            <a:ext cx="5576959" cy="1456266"/>
          </a:xfrm>
          <a:prstGeom prst="borderCallout3">
            <a:avLst>
              <a:gd name="adj1" fmla="val 18750"/>
              <a:gd name="adj2" fmla="val -8333"/>
              <a:gd name="adj3" fmla="val 18750"/>
              <a:gd name="adj4" fmla="val -16667"/>
              <a:gd name="adj5" fmla="val 85767"/>
              <a:gd name="adj6" fmla="val -16667"/>
              <a:gd name="adj7" fmla="val 91195"/>
              <a:gd name="adj8" fmla="val -21450"/>
            </a:avLst>
          </a:prstGeom>
          <a:blipFill>
            <a:blip r:embed="rId13"/>
            <a:stretch>
              <a:fillRect/>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Contextual Information">
            <a:extLst>
              <a:ext uri="{FF2B5EF4-FFF2-40B4-BE49-F238E27FC236}">
                <a16:creationId xmlns:a16="http://schemas.microsoft.com/office/drawing/2014/main" id="{4B50F25D-970D-D374-71A8-AC5AA788FCBA}"/>
              </a:ext>
              <a:ext uri="{C183D7F6-B498-43B3-948B-1728B52AA6E4}">
                <adec:decorative xmlns:adec="http://schemas.microsoft.com/office/drawing/2017/decorative" val="1"/>
              </a:ext>
            </a:extLst>
          </p:cNvPr>
          <p:cNvSpPr>
            <a:spLocks/>
          </p:cNvSpPr>
          <p:nvPr/>
        </p:nvSpPr>
        <p:spPr>
          <a:xfrm>
            <a:off x="6369575" y="3122114"/>
            <a:ext cx="5576959" cy="1018917"/>
          </a:xfrm>
          <a:prstGeom prst="borderCallout3">
            <a:avLst>
              <a:gd name="adj1" fmla="val 18750"/>
              <a:gd name="adj2" fmla="val -8333"/>
              <a:gd name="adj3" fmla="val 18750"/>
              <a:gd name="adj4" fmla="val -16667"/>
              <a:gd name="adj5" fmla="val 47351"/>
              <a:gd name="adj6" fmla="val -16886"/>
              <a:gd name="adj7" fmla="val 57921"/>
              <a:gd name="adj8" fmla="val -21231"/>
            </a:avLst>
          </a:prstGeom>
          <a:blipFill>
            <a:blip r:embed="rId14"/>
            <a:srcRect/>
            <a:stretch>
              <a:fillRect l="-437" t="124" r="-1141" b="-891"/>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Clear Action Items" descr="Close-up screenshot of a “Ready for You” task showing a clear deadline and call-to-action on the FTIC Admissions Dashboard.">
            <a:extLst>
              <a:ext uri="{FF2B5EF4-FFF2-40B4-BE49-F238E27FC236}">
                <a16:creationId xmlns:a16="http://schemas.microsoft.com/office/drawing/2014/main" id="{B5243514-D59D-90CB-9E59-52F811DD88E1}"/>
              </a:ext>
            </a:extLst>
          </p:cNvPr>
          <p:cNvSpPr>
            <a:spLocks/>
          </p:cNvSpPr>
          <p:nvPr/>
        </p:nvSpPr>
        <p:spPr>
          <a:xfrm>
            <a:off x="6374613" y="2953014"/>
            <a:ext cx="5576959" cy="1456266"/>
          </a:xfrm>
          <a:prstGeom prst="borderCallout3">
            <a:avLst>
              <a:gd name="adj1" fmla="val 18750"/>
              <a:gd name="adj2" fmla="val -8333"/>
              <a:gd name="adj3" fmla="val 18750"/>
              <a:gd name="adj4" fmla="val -16667"/>
              <a:gd name="adj5" fmla="val 94140"/>
              <a:gd name="adj6" fmla="val -16667"/>
              <a:gd name="adj7" fmla="val 97893"/>
              <a:gd name="adj8" fmla="val -21231"/>
            </a:avLst>
          </a:prstGeom>
          <a:blipFill>
            <a:blip r:embed="rId15"/>
            <a:stretch>
              <a:fillRect/>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53588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60440DDA-A345-FB14-0016-3A825FDE54D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76AF64D-C52F-7C73-9C83-CD1999C90F4A}"/>
              </a:ext>
            </a:extLst>
          </p:cNvPr>
          <p:cNvSpPr txBox="1">
            <a:spLocks/>
          </p:cNvSpPr>
          <p:nvPr/>
        </p:nvSpPr>
        <p:spPr>
          <a:xfrm>
            <a:off x="5578825"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80000"/>
              </a:lnSpc>
              <a:spcAft>
                <a:spcPts val="600"/>
              </a:spcAft>
            </a:pPr>
            <a:r>
              <a:rPr lang="en-US" sz="3400" cap="none">
                <a:effectLst>
                  <a:outerShdw blurRad="12700" dist="50800" dir="2700000" algn="tl" rotWithShape="0">
                    <a:schemeClr val="accent4"/>
                  </a:outerShdw>
                </a:effectLst>
              </a:rPr>
              <a:t>FTIC Admissions Dashboard</a:t>
            </a:r>
          </a:p>
        </p:txBody>
      </p:sp>
      <p:sp>
        <p:nvSpPr>
          <p:cNvPr id="2" name="Text Placeholder 2">
            <a:extLst>
              <a:ext uri="{FF2B5EF4-FFF2-40B4-BE49-F238E27FC236}">
                <a16:creationId xmlns:a16="http://schemas.microsoft.com/office/drawing/2014/main" id="{9B67A21D-913E-034B-258C-EC1142F65EB0}"/>
              </a:ext>
            </a:extLst>
          </p:cNvPr>
          <p:cNvSpPr txBox="1">
            <a:spLocks noGrp="1"/>
          </p:cNvSpPr>
          <p:nvPr>
            <p:ph type="title" idx="4294967295"/>
          </p:nvPr>
        </p:nvSpPr>
        <p:spPr>
          <a:xfrm>
            <a:off x="410331" y="-800398"/>
            <a:ext cx="11222036"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cap="all">
                <a:ln w="3175" cmpd="sng">
                  <a:noFill/>
                </a:ln>
                <a:solidFill>
                  <a:schemeClr val="tx1">
                    <a:alpha val="70000"/>
                  </a:schemeClr>
                </a:solidFill>
                <a:effectLst/>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The My Admissions Dashboard: Integrated Experience</a:t>
            </a:r>
          </a:p>
        </p:txBody>
      </p:sp>
      <p:sp>
        <p:nvSpPr>
          <p:cNvPr id="6" name="Text Placeholder 2">
            <a:extLst>
              <a:ext uri="{FF2B5EF4-FFF2-40B4-BE49-F238E27FC236}">
                <a16:creationId xmlns:a16="http://schemas.microsoft.com/office/drawing/2014/main" id="{0EDABCF3-4116-40AB-718D-7C4C1776F2E8}"/>
              </a:ext>
              <a:ext uri="{C183D7F6-B498-43B3-948B-1728B52AA6E4}">
                <adec:decorative xmlns:adec="http://schemas.microsoft.com/office/drawing/2017/decorative" val="1"/>
              </a:ext>
            </a:extLst>
          </p:cNvPr>
          <p:cNvSpPr txBox="1">
            <a:spLocks/>
          </p:cNvSpPr>
          <p:nvPr/>
        </p:nvSpPr>
        <p:spPr>
          <a:xfrm>
            <a:off x="280416" y="969968"/>
            <a:ext cx="5815584" cy="691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4572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schemeClr val="tx1"/>
                </a:solidFill>
                <a:effectLst/>
                <a:uLnTx/>
                <a:uFillTx/>
                <a:latin typeface="+mn-lt"/>
                <a:ea typeface="+mn-ea"/>
                <a:cs typeface="+mn-cs"/>
              </a:rPr>
              <a:t>The My Admissions Dashboard</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7" name="Diagram 6" descr="A breakdown of the human-centered Admissions Dashboard in My.">
            <a:extLst>
              <a:ext uri="{FF2B5EF4-FFF2-40B4-BE49-F238E27FC236}">
                <a16:creationId xmlns:a16="http://schemas.microsoft.com/office/drawing/2014/main" id="{EEB1318D-A182-829E-6648-987D1EF57795}"/>
              </a:ext>
            </a:extLst>
          </p:cNvPr>
          <p:cNvGraphicFramePr/>
          <p:nvPr>
            <p:extLst>
              <p:ext uri="{D42A27DB-BD31-4B8C-83A1-F6EECF244321}">
                <p14:modId xmlns:p14="http://schemas.microsoft.com/office/powerpoint/2010/main" val="2841211477"/>
              </p:ext>
            </p:extLst>
          </p:nvPr>
        </p:nvGraphicFramePr>
        <p:xfrm>
          <a:off x="243934" y="1726573"/>
          <a:ext cx="5334000" cy="38100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FTIC Admissions Dashboard" descr="Screenshot of FTIC Admissions Dashboard in My Illinois State.">
            <a:extLst>
              <a:ext uri="{FF2B5EF4-FFF2-40B4-BE49-F238E27FC236}">
                <a16:creationId xmlns:a16="http://schemas.microsoft.com/office/drawing/2014/main" id="{B6D54A1E-5C01-D1C0-7DDC-4155F12A8F98}"/>
              </a:ext>
            </a:extLst>
          </p:cNvPr>
          <p:cNvPicPr>
            <a:picLocks noChangeAspect="1"/>
          </p:cNvPicPr>
          <p:nvPr/>
        </p:nvPicPr>
        <p:blipFill>
          <a:blip r:embed="rId10"/>
          <a:stretch>
            <a:fillRect/>
          </a:stretch>
        </p:blipFill>
        <p:spPr>
          <a:xfrm>
            <a:off x="9182734" y="762001"/>
            <a:ext cx="2253614" cy="5334000"/>
          </a:xfrm>
          <a:prstGeom prst="rect">
            <a:avLst/>
          </a:prstGeom>
        </p:spPr>
      </p:pic>
      <p:sp>
        <p:nvSpPr>
          <p:cNvPr id="21" name="Hey, Lilly!">
            <a:extLst>
              <a:ext uri="{FF2B5EF4-FFF2-40B4-BE49-F238E27FC236}">
                <a16:creationId xmlns:a16="http://schemas.microsoft.com/office/drawing/2014/main" id="{DADDA3B7-26B8-B439-5E1A-867F9DAD6BCA}"/>
              </a:ext>
              <a:ext uri="{C183D7F6-B498-43B3-948B-1728B52AA6E4}">
                <adec:decorative xmlns:adec="http://schemas.microsoft.com/office/drawing/2017/decorative" val="1"/>
              </a:ext>
            </a:extLst>
          </p:cNvPr>
          <p:cNvSpPr>
            <a:spLocks/>
          </p:cNvSpPr>
          <p:nvPr/>
        </p:nvSpPr>
        <p:spPr>
          <a:xfrm>
            <a:off x="6379652" y="1212974"/>
            <a:ext cx="5571920" cy="1144196"/>
          </a:xfrm>
          <a:prstGeom prst="borderCallout3">
            <a:avLst>
              <a:gd name="adj1" fmla="val 18750"/>
              <a:gd name="adj2" fmla="val -8333"/>
              <a:gd name="adj3" fmla="val 18750"/>
              <a:gd name="adj4" fmla="val -16667"/>
              <a:gd name="adj5" fmla="val 100000"/>
              <a:gd name="adj6" fmla="val -16667"/>
              <a:gd name="adj7" fmla="val 106570"/>
              <a:gd name="adj8" fmla="val -21680"/>
            </a:avLst>
          </a:prstGeom>
          <a:blipFill>
            <a:blip r:embed="rId11"/>
            <a:srcRect/>
            <a:stretch>
              <a:fillRect b="-12084"/>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Bird's-Eye View">
            <a:extLst>
              <a:ext uri="{FF2B5EF4-FFF2-40B4-BE49-F238E27FC236}">
                <a16:creationId xmlns:a16="http://schemas.microsoft.com/office/drawing/2014/main" id="{6BBCF464-A051-7439-75F5-662B48B6FC6A}"/>
              </a:ext>
              <a:ext uri="{C183D7F6-B498-43B3-948B-1728B52AA6E4}">
                <adec:decorative xmlns:adec="http://schemas.microsoft.com/office/drawing/2017/decorative" val="1"/>
              </a:ext>
            </a:extLst>
          </p:cNvPr>
          <p:cNvSpPr>
            <a:spLocks/>
          </p:cNvSpPr>
          <p:nvPr/>
        </p:nvSpPr>
        <p:spPr>
          <a:xfrm>
            <a:off x="6379651" y="1629037"/>
            <a:ext cx="5576959" cy="1456266"/>
          </a:xfrm>
          <a:prstGeom prst="borderCallout3">
            <a:avLst>
              <a:gd name="adj1" fmla="val 18750"/>
              <a:gd name="adj2" fmla="val -8333"/>
              <a:gd name="adj3" fmla="val 18750"/>
              <a:gd name="adj4" fmla="val -16667"/>
              <a:gd name="adj5" fmla="val 79907"/>
              <a:gd name="adj6" fmla="val -17105"/>
              <a:gd name="adj7" fmla="val 83660"/>
              <a:gd name="adj8" fmla="val -21668"/>
            </a:avLst>
          </a:prstGeom>
          <a:blipFill>
            <a:blip r:embed="rId12"/>
            <a:srcRect/>
            <a:stretch>
              <a:fillRect t="-26" b="-26"/>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Contextual Information">
            <a:extLst>
              <a:ext uri="{FF2B5EF4-FFF2-40B4-BE49-F238E27FC236}">
                <a16:creationId xmlns:a16="http://schemas.microsoft.com/office/drawing/2014/main" id="{1C7DEF2C-1A7F-DBDF-7FE6-9DE54EC01980}"/>
              </a:ext>
              <a:ext uri="{C183D7F6-B498-43B3-948B-1728B52AA6E4}">
                <adec:decorative xmlns:adec="http://schemas.microsoft.com/office/drawing/2017/decorative" val="1"/>
              </a:ext>
            </a:extLst>
          </p:cNvPr>
          <p:cNvSpPr>
            <a:spLocks/>
          </p:cNvSpPr>
          <p:nvPr/>
        </p:nvSpPr>
        <p:spPr>
          <a:xfrm>
            <a:off x="6374613" y="2357170"/>
            <a:ext cx="5576959" cy="1456266"/>
          </a:xfrm>
          <a:prstGeom prst="borderCallout3">
            <a:avLst>
              <a:gd name="adj1" fmla="val 18750"/>
              <a:gd name="adj2" fmla="val -8333"/>
              <a:gd name="adj3" fmla="val 18750"/>
              <a:gd name="adj4" fmla="val -16667"/>
              <a:gd name="adj5" fmla="val 85767"/>
              <a:gd name="adj6" fmla="val -16667"/>
              <a:gd name="adj7" fmla="val 91195"/>
              <a:gd name="adj8" fmla="val -21450"/>
            </a:avLst>
          </a:prstGeom>
          <a:blipFill>
            <a:blip r:embed="rId13"/>
            <a:stretch>
              <a:fillRect/>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Contextual Information">
            <a:extLst>
              <a:ext uri="{FF2B5EF4-FFF2-40B4-BE49-F238E27FC236}">
                <a16:creationId xmlns:a16="http://schemas.microsoft.com/office/drawing/2014/main" id="{2E482C9E-5D7A-82AC-66CC-E37B2CF88E86}"/>
              </a:ext>
              <a:ext uri="{C183D7F6-B498-43B3-948B-1728B52AA6E4}">
                <adec:decorative xmlns:adec="http://schemas.microsoft.com/office/drawing/2017/decorative" val="1"/>
              </a:ext>
            </a:extLst>
          </p:cNvPr>
          <p:cNvSpPr>
            <a:spLocks/>
          </p:cNvSpPr>
          <p:nvPr/>
        </p:nvSpPr>
        <p:spPr>
          <a:xfrm>
            <a:off x="6369575" y="3122114"/>
            <a:ext cx="5576959" cy="1018917"/>
          </a:xfrm>
          <a:prstGeom prst="borderCallout3">
            <a:avLst>
              <a:gd name="adj1" fmla="val 18750"/>
              <a:gd name="adj2" fmla="val -8333"/>
              <a:gd name="adj3" fmla="val 18750"/>
              <a:gd name="adj4" fmla="val -16667"/>
              <a:gd name="adj5" fmla="val 47351"/>
              <a:gd name="adj6" fmla="val -16886"/>
              <a:gd name="adj7" fmla="val 57921"/>
              <a:gd name="adj8" fmla="val -21231"/>
            </a:avLst>
          </a:prstGeom>
          <a:blipFill>
            <a:blip r:embed="rId14"/>
            <a:srcRect/>
            <a:stretch>
              <a:fillRect l="-437" t="124" r="-1141" b="-891"/>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Clear Action Items">
            <a:extLst>
              <a:ext uri="{FF2B5EF4-FFF2-40B4-BE49-F238E27FC236}">
                <a16:creationId xmlns:a16="http://schemas.microsoft.com/office/drawing/2014/main" id="{258B14C6-13DA-D716-BF2E-7B498EA037AB}"/>
              </a:ext>
              <a:ext uri="{C183D7F6-B498-43B3-948B-1728B52AA6E4}">
                <adec:decorative xmlns:adec="http://schemas.microsoft.com/office/drawing/2017/decorative" val="1"/>
              </a:ext>
            </a:extLst>
          </p:cNvPr>
          <p:cNvSpPr>
            <a:spLocks/>
          </p:cNvSpPr>
          <p:nvPr/>
        </p:nvSpPr>
        <p:spPr>
          <a:xfrm>
            <a:off x="6374613" y="2953014"/>
            <a:ext cx="5576959" cy="1456266"/>
          </a:xfrm>
          <a:prstGeom prst="borderCallout3">
            <a:avLst>
              <a:gd name="adj1" fmla="val 18750"/>
              <a:gd name="adj2" fmla="val -8333"/>
              <a:gd name="adj3" fmla="val 18750"/>
              <a:gd name="adj4" fmla="val -16667"/>
              <a:gd name="adj5" fmla="val 94140"/>
              <a:gd name="adj6" fmla="val -16667"/>
              <a:gd name="adj7" fmla="val 97893"/>
              <a:gd name="adj8" fmla="val -21231"/>
            </a:avLst>
          </a:prstGeom>
          <a:blipFill>
            <a:blip r:embed="rId15"/>
            <a:stretch>
              <a:fillRect/>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Integrated Experience" descr="Close-up screenshot from the FTIC Admissions Dashboard showing how housing, dining, orientation sign-up, and math placement testing tasks provide an integrated experience for admitted students navigating the admissions process.">
            <a:extLst>
              <a:ext uri="{FF2B5EF4-FFF2-40B4-BE49-F238E27FC236}">
                <a16:creationId xmlns:a16="http://schemas.microsoft.com/office/drawing/2014/main" id="{65636E0A-B98C-C53F-A6AE-274468FC68EE}"/>
              </a:ext>
            </a:extLst>
          </p:cNvPr>
          <p:cNvSpPr>
            <a:spLocks/>
          </p:cNvSpPr>
          <p:nvPr/>
        </p:nvSpPr>
        <p:spPr>
          <a:xfrm>
            <a:off x="6374612" y="980162"/>
            <a:ext cx="4714240" cy="4897676"/>
          </a:xfrm>
          <a:prstGeom prst="borderCallout3">
            <a:avLst>
              <a:gd name="adj1" fmla="val 18750"/>
              <a:gd name="adj2" fmla="val -8333"/>
              <a:gd name="adj3" fmla="val 18750"/>
              <a:gd name="adj4" fmla="val -16667"/>
              <a:gd name="adj5" fmla="val 77347"/>
              <a:gd name="adj6" fmla="val -17184"/>
              <a:gd name="adj7" fmla="val 80353"/>
              <a:gd name="adj8" fmla="val -23592"/>
            </a:avLst>
          </a:prstGeom>
          <a:blipFill>
            <a:blip r:embed="rId16"/>
            <a:srcRect/>
            <a:stretch>
              <a:fillRect l="-250" r="-416"/>
            </a:stretch>
          </a:blip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58798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1A4FD73E-A211-93F9-B280-5B84D3BABF7C}"/>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10276E41-3EA9-DFF0-8224-E95F9494959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1911" y="890410"/>
            <a:ext cx="5500168" cy="5500168"/>
          </a:xfrm>
          <a:prstGeom prst="rect">
            <a:avLst/>
          </a:prstGeom>
        </p:spPr>
      </p:pic>
      <p:sp>
        <p:nvSpPr>
          <p:cNvPr id="2" name="Title 1">
            <a:extLst>
              <a:ext uri="{FF2B5EF4-FFF2-40B4-BE49-F238E27FC236}">
                <a16:creationId xmlns:a16="http://schemas.microsoft.com/office/drawing/2014/main" id="{27747BAE-8B3C-8541-9FF5-EEB54EDB1284}"/>
              </a:ext>
            </a:extLst>
          </p:cNvPr>
          <p:cNvSpPr>
            <a:spLocks noGrp="1"/>
          </p:cNvSpPr>
          <p:nvPr>
            <p:ph type="title"/>
          </p:nvPr>
        </p:nvSpPr>
        <p:spPr>
          <a:xfrm>
            <a:off x="4955458" y="639098"/>
            <a:ext cx="6593075" cy="910734"/>
          </a:xfrm>
        </p:spPr>
        <p:txBody>
          <a:bodyPr vert="horz" lIns="91440" tIns="45720" rIns="91440" bIns="45720" rtlCol="0" anchor="ctr">
            <a:normAutofit fontScale="90000"/>
          </a:bodyPr>
          <a:lstStyle/>
          <a:p>
            <a:r>
              <a:rPr lang="en-US" sz="6000" cap="none">
                <a:effectLst>
                  <a:outerShdw blurRad="12700" dist="50800" dir="2700000" algn="tl" rotWithShape="0">
                    <a:schemeClr val="accent4"/>
                  </a:outerShdw>
                </a:effectLst>
              </a:rPr>
              <a:t>Hi, I’m Mary!</a:t>
            </a:r>
            <a:endParaRPr lang="en-US" sz="3600"/>
          </a:p>
        </p:txBody>
      </p:sp>
      <p:sp>
        <p:nvSpPr>
          <p:cNvPr id="10" name="TextBox 9">
            <a:extLst>
              <a:ext uri="{FF2B5EF4-FFF2-40B4-BE49-F238E27FC236}">
                <a16:creationId xmlns:a16="http://schemas.microsoft.com/office/drawing/2014/main" id="{8A1C2115-807C-0E42-8822-2B85720B7BAC}"/>
              </a:ext>
              <a:ext uri="{C183D7F6-B498-43B3-948B-1728B52AA6E4}">
                <adec:decorative xmlns:adec="http://schemas.microsoft.com/office/drawing/2017/decorative" val="1"/>
              </a:ext>
            </a:extLst>
          </p:cNvPr>
          <p:cNvSpPr txBox="1"/>
          <p:nvPr/>
        </p:nvSpPr>
        <p:spPr>
          <a:xfrm>
            <a:off x="10083515" y="678007"/>
            <a:ext cx="958174" cy="1015663"/>
          </a:xfrm>
          <a:prstGeom prst="rect">
            <a:avLst/>
          </a:prstGeom>
          <a:noFill/>
        </p:spPr>
        <p:txBody>
          <a:bodyPr wrap="square">
            <a:spAutoFit/>
          </a:bodyPr>
          <a:lstStyle/>
          <a:p>
            <a:r>
              <a:rPr lang="en-US" sz="6000"/>
              <a:t>👩🏻‍💻</a:t>
            </a:r>
          </a:p>
        </p:txBody>
      </p:sp>
      <p:sp>
        <p:nvSpPr>
          <p:cNvPr id="9" name="TextBox 8">
            <a:extLst>
              <a:ext uri="{FF2B5EF4-FFF2-40B4-BE49-F238E27FC236}">
                <a16:creationId xmlns:a16="http://schemas.microsoft.com/office/drawing/2014/main" id="{F7CC8E2D-1327-BE7A-C6B5-69825709A8F3}"/>
              </a:ext>
            </a:extLst>
          </p:cNvPr>
          <p:cNvSpPr txBox="1"/>
          <p:nvPr/>
        </p:nvSpPr>
        <p:spPr>
          <a:xfrm>
            <a:off x="4936003" y="1902769"/>
            <a:ext cx="7048474" cy="830997"/>
          </a:xfrm>
          <a:prstGeom prst="rect">
            <a:avLst/>
          </a:prstGeom>
          <a:noFill/>
        </p:spPr>
        <p:txBody>
          <a:bodyPr wrap="square" rtlCol="0">
            <a:spAutoFit/>
          </a:bodyPr>
          <a:lstStyle/>
          <a:p>
            <a:r>
              <a:rPr lang="en-US" sz="2400"/>
              <a:t>I </a:t>
            </a:r>
            <a:r>
              <a:rPr lang="en-US" sz="2400" b="1"/>
              <a:t>make the web more human </a:t>
            </a:r>
            <a:r>
              <a:rPr lang="en-US" sz="2400"/>
              <a:t>by building the relationships that make IT work.</a:t>
            </a:r>
          </a:p>
        </p:txBody>
      </p:sp>
      <p:sp>
        <p:nvSpPr>
          <p:cNvPr id="4" name="TextBox 3">
            <a:extLst>
              <a:ext uri="{FF2B5EF4-FFF2-40B4-BE49-F238E27FC236}">
                <a16:creationId xmlns:a16="http://schemas.microsoft.com/office/drawing/2014/main" id="{5715C50A-D141-7540-4886-6C35C4B013F1}"/>
              </a:ext>
            </a:extLst>
          </p:cNvPr>
          <p:cNvSpPr txBox="1"/>
          <p:nvPr/>
        </p:nvSpPr>
        <p:spPr>
          <a:xfrm>
            <a:off x="5452533" y="3426816"/>
            <a:ext cx="6096000" cy="1785104"/>
          </a:xfrm>
          <a:prstGeom prst="rect">
            <a:avLst/>
          </a:prstGeom>
          <a:noFill/>
        </p:spPr>
        <p:txBody>
          <a:bodyPr wrap="square">
            <a:spAutoFit/>
          </a:bodyPr>
          <a:lstStyle/>
          <a:p>
            <a:pPr lvl="0">
              <a:lnSpc>
                <a:spcPct val="100000"/>
              </a:lnSpc>
            </a:pPr>
            <a:r>
              <a:rPr lang="en-US" sz="2000">
                <a:latin typeface="+mj-lt"/>
              </a:rPr>
              <a:t>UX Strategist and Lead Frontend Developer</a:t>
            </a:r>
          </a:p>
          <a:p>
            <a:pPr>
              <a:lnSpc>
                <a:spcPct val="200000"/>
              </a:lnSpc>
            </a:pPr>
            <a:r>
              <a:rPr lang="en-US" b="1"/>
              <a:t>Web and Interactive Communications</a:t>
            </a:r>
          </a:p>
          <a:p>
            <a:r>
              <a:rPr lang="en-US"/>
              <a:t>Illinois State University</a:t>
            </a:r>
          </a:p>
          <a:p>
            <a:endParaRPr lang="en-US"/>
          </a:p>
          <a:p>
            <a:r>
              <a:rPr lang="en-US"/>
              <a:t>Proud alum</a:t>
            </a:r>
          </a:p>
        </p:txBody>
      </p:sp>
      <p:pic>
        <p:nvPicPr>
          <p:cNvPr id="7" name="Content Placeholder 6" descr="Selfie of Mary Ditchen on Illinois State’s campus.">
            <a:extLst>
              <a:ext uri="{FF2B5EF4-FFF2-40B4-BE49-F238E27FC236}">
                <a16:creationId xmlns:a16="http://schemas.microsoft.com/office/drawing/2014/main" id="{CEB5303A-29C4-6C27-CB91-42D3622C94D6}"/>
              </a:ext>
            </a:extLst>
          </p:cNvPr>
          <p:cNvPicPr>
            <a:picLocks noGrp="1" noChangeAspect="1"/>
          </p:cNvPicPr>
          <p:nvPr>
            <p:ph idx="1"/>
          </p:nvPr>
        </p:nvPicPr>
        <p:blipFill>
          <a:blip r:embed="rId7"/>
          <a:srcRect r="9867"/>
          <a:stretch>
            <a:fillRect/>
          </a:stretch>
        </p:blipFill>
        <p:spPr>
          <a:xfrm>
            <a:off x="757654" y="639097"/>
            <a:ext cx="3768982" cy="557543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302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51937EFD-7157-DF24-1B55-58824AF788AA}"/>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BEF73EF4-6CF9-F5B2-B36E-6E016F6604FA}"/>
              </a:ext>
              <a:ext uri="{C183D7F6-B498-43B3-948B-1728B52AA6E4}">
                <adec:decorative xmlns:adec="http://schemas.microsoft.com/office/drawing/2017/decorative" val="1"/>
              </a:ext>
            </a:extLst>
          </p:cNvPr>
          <p:cNvPicPr>
            <a:picLocks noChangeAspect="1"/>
          </p:cNvPicPr>
          <p:nvPr/>
        </p:nvPicPr>
        <p:blipFill>
          <a:blip r:embed="rId5"/>
          <a:srcRect l="-399" t="7727" r="4357" b="-7727"/>
          <a:stretch>
            <a:fillRect/>
          </a:stretch>
        </p:blipFill>
        <p:spPr>
          <a:xfrm>
            <a:off x="6107467" y="1"/>
            <a:ext cx="5820494" cy="2302951"/>
          </a:xfrm>
          <a:custGeom>
            <a:avLst/>
            <a:gdLst/>
            <a:ahLst/>
            <a:cxnLst/>
            <a:rect l="l" t="t" r="r" b="b"/>
            <a:pathLst>
              <a:path w="5820494" h="2302951">
                <a:moveTo>
                  <a:pt x="331087" y="0"/>
                </a:moveTo>
                <a:lnTo>
                  <a:pt x="5820494" y="0"/>
                </a:lnTo>
                <a:lnTo>
                  <a:pt x="5709900" y="213766"/>
                </a:lnTo>
                <a:cubicBezTo>
                  <a:pt x="5432869" y="711271"/>
                  <a:pt x="5095500" y="1152643"/>
                  <a:pt x="4932484" y="1340037"/>
                </a:cubicBezTo>
                <a:cubicBezTo>
                  <a:pt x="4535940" y="1795562"/>
                  <a:pt x="3997053" y="2167493"/>
                  <a:pt x="3361811" y="2268288"/>
                </a:cubicBezTo>
                <a:cubicBezTo>
                  <a:pt x="2395334" y="2421964"/>
                  <a:pt x="953447" y="2057186"/>
                  <a:pt x="286590" y="1322722"/>
                </a:cubicBezTo>
                <a:cubicBezTo>
                  <a:pt x="-136161" y="857205"/>
                  <a:pt x="-42091" y="443733"/>
                  <a:pt x="251826" y="87954"/>
                </a:cubicBezTo>
                <a:close/>
              </a:path>
            </a:pathLst>
          </a:custGeom>
        </p:spPr>
      </p:pic>
      <p:pic>
        <p:nvPicPr>
          <p:cNvPr id="19" name="Picture 18">
            <a:extLst>
              <a:ext uri="{FF2B5EF4-FFF2-40B4-BE49-F238E27FC236}">
                <a16:creationId xmlns:a16="http://schemas.microsoft.com/office/drawing/2014/main" id="{DBA0702C-24C0-9664-B78E-6809EEF7023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02456" y="2578471"/>
            <a:ext cx="5544444" cy="3699267"/>
          </a:xfrm>
          <a:prstGeom prst="rect">
            <a:avLst/>
          </a:prstGeom>
        </p:spPr>
      </p:pic>
      <p:sp>
        <p:nvSpPr>
          <p:cNvPr id="20" name="Freeform: Shape 45">
            <a:extLst>
              <a:ext uri="{FF2B5EF4-FFF2-40B4-BE49-F238E27FC236}">
                <a16:creationId xmlns:a16="http://schemas.microsoft.com/office/drawing/2014/main" id="{10F0C3F6-CE54-E4A2-5AB0-1647F92560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4885154" flipH="1">
            <a:off x="7260230" y="-2526873"/>
            <a:ext cx="3738966" cy="6206270"/>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8" name="Title 1">
            <a:extLst>
              <a:ext uri="{FF2B5EF4-FFF2-40B4-BE49-F238E27FC236}">
                <a16:creationId xmlns:a16="http://schemas.microsoft.com/office/drawing/2014/main" id="{B97DBD0D-64F5-6B7F-B470-85E7792F61F6}"/>
              </a:ext>
            </a:extLst>
          </p:cNvPr>
          <p:cNvSpPr txBox="1">
            <a:spLocks/>
          </p:cNvSpPr>
          <p:nvPr/>
        </p:nvSpPr>
        <p:spPr>
          <a:xfrm>
            <a:off x="0"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80000"/>
              </a:lnSpc>
              <a:spcAft>
                <a:spcPts val="600"/>
              </a:spcAft>
            </a:pPr>
            <a:r>
              <a:rPr lang="en-US" sz="3400" cap="none">
                <a:effectLst>
                  <a:outerShdw blurRad="12700" dist="50800" dir="2700000" algn="tl" rotWithShape="0">
                    <a:schemeClr val="accent4"/>
                  </a:outerShdw>
                </a:effectLst>
              </a:rPr>
              <a:t>FTIC Admissions Dashboard</a:t>
            </a:r>
          </a:p>
        </p:txBody>
      </p:sp>
      <p:sp>
        <p:nvSpPr>
          <p:cNvPr id="21" name="Text Placeholder 2">
            <a:extLst>
              <a:ext uri="{FF2B5EF4-FFF2-40B4-BE49-F238E27FC236}">
                <a16:creationId xmlns:a16="http://schemas.microsoft.com/office/drawing/2014/main" id="{BBDB58A0-594D-1FEA-B7C2-D1D80B2AE9F5}"/>
              </a:ext>
            </a:extLst>
          </p:cNvPr>
          <p:cNvSpPr txBox="1">
            <a:spLocks noGrp="1"/>
          </p:cNvSpPr>
          <p:nvPr>
            <p:ph type="title" idx="4294967295"/>
          </p:nvPr>
        </p:nvSpPr>
        <p:spPr>
          <a:xfrm>
            <a:off x="264039" y="858668"/>
            <a:ext cx="5071884" cy="15073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2500"/>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The Ultimate Success Indicator</a:t>
            </a:r>
          </a:p>
        </p:txBody>
      </p:sp>
      <p:sp>
        <p:nvSpPr>
          <p:cNvPr id="7" name="TextBox 6">
            <a:extLst>
              <a:ext uri="{FF2B5EF4-FFF2-40B4-BE49-F238E27FC236}">
                <a16:creationId xmlns:a16="http://schemas.microsoft.com/office/drawing/2014/main" id="{CD8CEFA3-2F58-BE0C-A179-F2A6AA48B026}"/>
              </a:ext>
            </a:extLst>
          </p:cNvPr>
          <p:cNvSpPr txBox="1"/>
          <p:nvPr/>
        </p:nvSpPr>
        <p:spPr>
          <a:xfrm>
            <a:off x="269473" y="2578471"/>
            <a:ext cx="6124352" cy="397032"/>
          </a:xfrm>
          <a:prstGeom prst="rect">
            <a:avLst/>
          </a:prstGeom>
          <a:noFill/>
        </p:spPr>
        <p:txBody>
          <a:bodyPr wrap="square">
            <a:spAutoFit/>
          </a:bodyPr>
          <a:lstStyle/>
          <a:p>
            <a:pPr indent="-228600">
              <a:lnSpc>
                <a:spcPct val="90000"/>
              </a:lnSpc>
              <a:spcBef>
                <a:spcPct val="0"/>
              </a:spcBef>
              <a:spcAft>
                <a:spcPts val="600"/>
              </a:spcAft>
            </a:pPr>
            <a:r>
              <a:rPr lang="en-US" sz="2200"/>
              <a:t>When Systems Don't Match, Users Notice</a:t>
            </a:r>
          </a:p>
        </p:txBody>
      </p:sp>
      <p:grpSp>
        <p:nvGrpSpPr>
          <p:cNvPr id="2" name="Group 1" descr="Screenshot of the Bird’s-Eye View close-up with a “flushed” emoji. In the background, there are screenshots from Slack and Teams messages.">
            <a:extLst>
              <a:ext uri="{FF2B5EF4-FFF2-40B4-BE49-F238E27FC236}">
                <a16:creationId xmlns:a16="http://schemas.microsoft.com/office/drawing/2014/main" id="{B1A3FFBE-6D98-D480-0216-A43CFD28244E}"/>
              </a:ext>
            </a:extLst>
          </p:cNvPr>
          <p:cNvGrpSpPr/>
          <p:nvPr/>
        </p:nvGrpSpPr>
        <p:grpSpPr>
          <a:xfrm>
            <a:off x="264039" y="3224697"/>
            <a:ext cx="7772400" cy="2456645"/>
            <a:chOff x="264039" y="3224697"/>
            <a:chExt cx="7772400" cy="2456645"/>
          </a:xfrm>
        </p:grpSpPr>
        <p:pic>
          <p:nvPicPr>
            <p:cNvPr id="13" name="Picture 12" descr="Screenshot of the Bird’s-Eye View close-up with a “flushed” emoji. In the background, there are screenshots from Slack and Teams messages.">
              <a:extLst>
                <a:ext uri="{FF2B5EF4-FFF2-40B4-BE49-F238E27FC236}">
                  <a16:creationId xmlns:a16="http://schemas.microsoft.com/office/drawing/2014/main" id="{158CAAC4-B4FB-AC2E-1B19-7843E6B167DC}"/>
                </a:ext>
              </a:extLst>
            </p:cNvPr>
            <p:cNvPicPr>
              <a:picLocks noChangeAspect="1"/>
            </p:cNvPicPr>
            <p:nvPr/>
          </p:nvPicPr>
          <p:blipFill>
            <a:blip r:embed="rId7"/>
            <a:stretch>
              <a:fillRect/>
            </a:stretch>
          </p:blipFill>
          <p:spPr>
            <a:xfrm>
              <a:off x="264039" y="3544198"/>
              <a:ext cx="7772400" cy="2137144"/>
            </a:xfrm>
            <a:prstGeom prst="rect">
              <a:avLst/>
            </a:prstGeom>
          </p:spPr>
        </p:pic>
        <p:sp>
          <p:nvSpPr>
            <p:cNvPr id="15" name="TextBox 14">
              <a:extLst>
                <a:ext uri="{FF2B5EF4-FFF2-40B4-BE49-F238E27FC236}">
                  <a16:creationId xmlns:a16="http://schemas.microsoft.com/office/drawing/2014/main" id="{F1A3B420-5BBD-E9D7-D1AB-CFE6E394180A}"/>
                </a:ext>
              </a:extLst>
            </p:cNvPr>
            <p:cNvSpPr txBox="1"/>
            <p:nvPr/>
          </p:nvSpPr>
          <p:spPr>
            <a:xfrm>
              <a:off x="3688467" y="3224697"/>
              <a:ext cx="923544" cy="923330"/>
            </a:xfrm>
            <a:prstGeom prst="rect">
              <a:avLst/>
            </a:prstGeom>
            <a:noFill/>
          </p:spPr>
          <p:txBody>
            <a:bodyPr wrap="square">
              <a:spAutoFit/>
            </a:bodyPr>
            <a:lstStyle/>
            <a:p>
              <a:r>
                <a:rPr lang="en-US" sz="5400" dirty="0"/>
                <a:t>😳</a:t>
              </a:r>
            </a:p>
          </p:txBody>
        </p:sp>
      </p:grpSp>
    </p:spTree>
    <p:extLst>
      <p:ext uri="{BB962C8B-B14F-4D97-AF65-F5344CB8AC3E}">
        <p14:creationId xmlns:p14="http://schemas.microsoft.com/office/powerpoint/2010/main" val="1031128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CF6FC76F-0289-E839-04FE-7EF4765F2D0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00A151D-F3C7-99BD-9B2F-408BA1CB2452}"/>
              </a:ext>
            </a:extLst>
          </p:cNvPr>
          <p:cNvSpPr txBox="1">
            <a:spLocks/>
          </p:cNvSpPr>
          <p:nvPr/>
        </p:nvSpPr>
        <p:spPr>
          <a:xfrm>
            <a:off x="0"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80000"/>
              </a:lnSpc>
              <a:spcAft>
                <a:spcPts val="600"/>
              </a:spcAft>
            </a:pPr>
            <a:r>
              <a:rPr lang="en-US" sz="3400" cap="none">
                <a:effectLst>
                  <a:outerShdw blurRad="12700" dist="50800" dir="2700000" algn="tl" rotWithShape="0">
                    <a:schemeClr val="accent4"/>
                  </a:outerShdw>
                </a:effectLst>
              </a:rPr>
              <a:t>FTIC Admissions Dashboard</a:t>
            </a:r>
          </a:p>
        </p:txBody>
      </p:sp>
      <p:sp>
        <p:nvSpPr>
          <p:cNvPr id="11" name="Title 10">
            <a:extLst>
              <a:ext uri="{FF2B5EF4-FFF2-40B4-BE49-F238E27FC236}">
                <a16:creationId xmlns:a16="http://schemas.microsoft.com/office/drawing/2014/main" id="{8AD22F26-B144-7A50-088D-905E7C8DD7AC}"/>
              </a:ext>
            </a:extLst>
          </p:cNvPr>
          <p:cNvSpPr txBox="1">
            <a:spLocks noGrp="1"/>
          </p:cNvSpPr>
          <p:nvPr>
            <p:ph type="title" idx="4294967295"/>
          </p:nvPr>
        </p:nvSpPr>
        <p:spPr>
          <a:xfrm>
            <a:off x="244411" y="905591"/>
            <a:ext cx="6124352" cy="3970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228600" algn="l" defTabSz="4572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When Systems Don't Match, Users Notice</a:t>
            </a:r>
          </a:p>
        </p:txBody>
      </p:sp>
      <p:graphicFrame>
        <p:nvGraphicFramePr>
          <p:cNvPr id="10" name="Content Placeholder 3" descr="Intentional UX and ongoing collaboration allows us to quickly spot, diagnose, and respond to bugs and technical issues when they crop up.">
            <a:extLst>
              <a:ext uri="{FF2B5EF4-FFF2-40B4-BE49-F238E27FC236}">
                <a16:creationId xmlns:a16="http://schemas.microsoft.com/office/drawing/2014/main" id="{1CAFE400-4A1D-B9F6-CB18-1CFEC9F79EDF}"/>
              </a:ext>
            </a:extLst>
          </p:cNvPr>
          <p:cNvGraphicFramePr/>
          <p:nvPr>
            <p:extLst>
              <p:ext uri="{D42A27DB-BD31-4B8C-83A1-F6EECF244321}">
                <p14:modId xmlns:p14="http://schemas.microsoft.com/office/powerpoint/2010/main" val="3756525644"/>
              </p:ext>
            </p:extLst>
          </p:nvPr>
        </p:nvGraphicFramePr>
        <p:xfrm>
          <a:off x="438912" y="1757710"/>
          <a:ext cx="11314176" cy="44385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928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1C0B8947-B970-830D-BFE3-CB13D66E91A9}"/>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77AEC359-E705-2427-CCC7-392970A0C252}"/>
              </a:ext>
            </a:extLst>
          </p:cNvPr>
          <p:cNvSpPr txBox="1">
            <a:spLocks noGrp="1"/>
          </p:cNvSpPr>
          <p:nvPr>
            <p:ph type="title" idx="4294967295"/>
          </p:nvPr>
        </p:nvSpPr>
        <p:spPr>
          <a:xfrm>
            <a:off x="22702" y="26660"/>
            <a:ext cx="8712741" cy="6582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600"/>
              </a:spcAft>
              <a:buClrTx/>
              <a:buSzTx/>
              <a:buFontTx/>
              <a:buNone/>
              <a:tabLst/>
              <a:defRPr/>
            </a:pPr>
            <a:r>
              <a:rPr kumimoji="0" lang="en-US" sz="3400" b="0" i="0" u="none" strike="noStrike" kern="1200" cap="none" spc="0" normalizeH="0" baseline="0" noProof="0" dirty="0">
                <a:ln w="3175" cmpd="sng">
                  <a:noFill/>
                </a:ln>
                <a:solidFill>
                  <a:schemeClr val="tx1"/>
                </a:solidFill>
                <a:effectLst>
                  <a:outerShdw blurRad="12700" dist="50800" dir="2700000" algn="tl" rotWithShape="0">
                    <a:schemeClr val="accent4"/>
                  </a:outerShdw>
                </a:effectLst>
                <a:uLnTx/>
                <a:uFillTx/>
                <a:latin typeface="+mj-lt"/>
                <a:ea typeface="+mj-ea"/>
                <a:cs typeface="+mj-cs"/>
              </a:rPr>
              <a:t>Success Enables New Collaborations</a:t>
            </a:r>
          </a:p>
        </p:txBody>
      </p:sp>
      <p:sp>
        <p:nvSpPr>
          <p:cNvPr id="10" name="TextBox 9">
            <a:extLst>
              <a:ext uri="{FF2B5EF4-FFF2-40B4-BE49-F238E27FC236}">
                <a16:creationId xmlns:a16="http://schemas.microsoft.com/office/drawing/2014/main" id="{A874694B-EBDF-BBDA-D166-B8A9B188C8DB}"/>
              </a:ext>
            </a:extLst>
          </p:cNvPr>
          <p:cNvSpPr txBox="1"/>
          <p:nvPr/>
        </p:nvSpPr>
        <p:spPr>
          <a:xfrm>
            <a:off x="244414" y="710124"/>
            <a:ext cx="7058598" cy="397032"/>
          </a:xfrm>
          <a:prstGeom prst="rect">
            <a:avLst/>
          </a:prstGeom>
          <a:noFill/>
        </p:spPr>
        <p:txBody>
          <a:bodyPr wrap="square">
            <a:spAutoFit/>
          </a:bodyPr>
          <a:lstStyle/>
          <a:p>
            <a:pPr indent="-228600">
              <a:lnSpc>
                <a:spcPct val="90000"/>
              </a:lnSpc>
              <a:spcBef>
                <a:spcPct val="0"/>
              </a:spcBef>
              <a:spcAft>
                <a:spcPts val="600"/>
              </a:spcAft>
            </a:pPr>
            <a:r>
              <a:rPr lang="en-US" sz="2200"/>
              <a:t>When collaboration works, it scales</a:t>
            </a:r>
          </a:p>
        </p:txBody>
      </p:sp>
      <p:grpSp>
        <p:nvGrpSpPr>
          <p:cNvPr id="2" name="Group 1" descr="A set of three screenshots of the Course Finder interface (from bottom): existing Course Finder website, a UX wireframe showing an enhanced Course Finder experience, and a high-fidelity mockup of the enhanced experience we’re developing.">
            <a:extLst>
              <a:ext uri="{FF2B5EF4-FFF2-40B4-BE49-F238E27FC236}">
                <a16:creationId xmlns:a16="http://schemas.microsoft.com/office/drawing/2014/main" id="{E35BA4AE-8035-9032-2D6F-2A5AD00CDA33}"/>
              </a:ext>
            </a:extLst>
          </p:cNvPr>
          <p:cNvGrpSpPr/>
          <p:nvPr/>
        </p:nvGrpSpPr>
        <p:grpSpPr>
          <a:xfrm>
            <a:off x="516784" y="1406689"/>
            <a:ext cx="4930706" cy="2603427"/>
            <a:chOff x="516784" y="1406689"/>
            <a:chExt cx="4930706" cy="2603427"/>
          </a:xfrm>
        </p:grpSpPr>
        <p:pic>
          <p:nvPicPr>
            <p:cNvPr id="16" name="Picture 15" descr="A screenshot of a computer&#10;&#10;AI-generated content may be incorrect.">
              <a:extLst>
                <a:ext uri="{FF2B5EF4-FFF2-40B4-BE49-F238E27FC236}">
                  <a16:creationId xmlns:a16="http://schemas.microsoft.com/office/drawing/2014/main" id="{B66D7434-D4AE-FA46-20DF-D9AB30C00DD5}"/>
                </a:ext>
              </a:extLst>
            </p:cNvPr>
            <p:cNvPicPr>
              <a:picLocks noChangeAspect="1"/>
            </p:cNvPicPr>
            <p:nvPr/>
          </p:nvPicPr>
          <p:blipFill>
            <a:blip r:embed="rId5"/>
            <a:stretch>
              <a:fillRect/>
            </a:stretch>
          </p:blipFill>
          <p:spPr>
            <a:xfrm>
              <a:off x="516784" y="1406689"/>
              <a:ext cx="2910800" cy="2181917"/>
            </a:xfrm>
            <a:prstGeom prst="rect">
              <a:avLst/>
            </a:prstGeom>
          </p:spPr>
        </p:pic>
        <p:pic>
          <p:nvPicPr>
            <p:cNvPr id="18" name="Picture 17" descr="A screenshot of a computer&#10;&#10;AI-generated content may be incorrect.">
              <a:extLst>
                <a:ext uri="{FF2B5EF4-FFF2-40B4-BE49-F238E27FC236}">
                  <a16:creationId xmlns:a16="http://schemas.microsoft.com/office/drawing/2014/main" id="{8918C490-D3BC-EAD6-9881-2DBEFF1F1509}"/>
                </a:ext>
              </a:extLst>
            </p:cNvPr>
            <p:cNvPicPr>
              <a:picLocks noChangeAspect="1"/>
            </p:cNvPicPr>
            <p:nvPr/>
          </p:nvPicPr>
          <p:blipFill>
            <a:blip r:embed="rId6"/>
            <a:stretch>
              <a:fillRect/>
            </a:stretch>
          </p:blipFill>
          <p:spPr>
            <a:xfrm>
              <a:off x="1138138" y="1645396"/>
              <a:ext cx="3369499" cy="2181917"/>
            </a:xfrm>
            <a:prstGeom prst="rect">
              <a:avLst/>
            </a:prstGeom>
          </p:spPr>
        </p:pic>
        <p:pic>
          <p:nvPicPr>
            <p:cNvPr id="20" name="Picture 19" descr="A screenshot of a computer&#10;&#10;AI-generated content may be incorrect.">
              <a:extLst>
                <a:ext uri="{FF2B5EF4-FFF2-40B4-BE49-F238E27FC236}">
                  <a16:creationId xmlns:a16="http://schemas.microsoft.com/office/drawing/2014/main" id="{A0414D4D-54FC-4968-51EC-995E91AF4D47}"/>
                </a:ext>
              </a:extLst>
            </p:cNvPr>
            <p:cNvPicPr>
              <a:picLocks noChangeAspect="1"/>
            </p:cNvPicPr>
            <p:nvPr/>
          </p:nvPicPr>
          <p:blipFill>
            <a:blip r:embed="rId7"/>
            <a:stretch>
              <a:fillRect/>
            </a:stretch>
          </p:blipFill>
          <p:spPr>
            <a:xfrm>
              <a:off x="1662206" y="1869065"/>
              <a:ext cx="3785284" cy="2141051"/>
            </a:xfrm>
            <a:prstGeom prst="rect">
              <a:avLst/>
            </a:prstGeom>
          </p:spPr>
        </p:pic>
      </p:grpSp>
      <p:graphicFrame>
        <p:nvGraphicFramePr>
          <p:cNvPr id="8" name="Diagram 7" descr="Building off our success for the Catalog portion of the Coursedog implementation project, we’re using that collaborative space and the relationships we’ve built there to enhance the Course Finder interface.">
            <a:extLst>
              <a:ext uri="{FF2B5EF4-FFF2-40B4-BE49-F238E27FC236}">
                <a16:creationId xmlns:a16="http://schemas.microsoft.com/office/drawing/2014/main" id="{2F15ED90-0C68-4E19-1961-52A295FABAC6}"/>
              </a:ext>
            </a:extLst>
          </p:cNvPr>
          <p:cNvGraphicFramePr/>
          <p:nvPr>
            <p:extLst>
              <p:ext uri="{D42A27DB-BD31-4B8C-83A1-F6EECF244321}">
                <p14:modId xmlns:p14="http://schemas.microsoft.com/office/powerpoint/2010/main" val="1801119595"/>
              </p:ext>
            </p:extLst>
          </p:nvPr>
        </p:nvGraphicFramePr>
        <p:xfrm>
          <a:off x="544503" y="4180010"/>
          <a:ext cx="4902987" cy="31393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1" name="Group 10" descr="A collection of three screenshots showing the existing Transfer Student Admissions experience in My Illinois State next to screenshots of the enhanced homepage and Admissions dashboard experiences we built for FTIC students.">
            <a:extLst>
              <a:ext uri="{FF2B5EF4-FFF2-40B4-BE49-F238E27FC236}">
                <a16:creationId xmlns:a16="http://schemas.microsoft.com/office/drawing/2014/main" id="{EBA94ED0-1F73-0617-0AF0-5D542639EE75}"/>
              </a:ext>
            </a:extLst>
          </p:cNvPr>
          <p:cNvGrpSpPr/>
          <p:nvPr/>
        </p:nvGrpSpPr>
        <p:grpSpPr>
          <a:xfrm>
            <a:off x="6344190" y="870794"/>
            <a:ext cx="5416347" cy="3114874"/>
            <a:chOff x="6344190" y="870794"/>
            <a:chExt cx="5416347" cy="3114874"/>
          </a:xfrm>
        </p:grpSpPr>
        <p:pic>
          <p:nvPicPr>
            <p:cNvPr id="24" name="Picture 23" descr="A screenshot of a website&#10;&#10;AI-generated content may be incorrect.">
              <a:extLst>
                <a:ext uri="{FF2B5EF4-FFF2-40B4-BE49-F238E27FC236}">
                  <a16:creationId xmlns:a16="http://schemas.microsoft.com/office/drawing/2014/main" id="{C52D71B5-AB85-701B-6C90-C03BE0AB7A18}"/>
                </a:ext>
              </a:extLst>
            </p:cNvPr>
            <p:cNvPicPr>
              <a:picLocks noChangeAspect="1"/>
            </p:cNvPicPr>
            <p:nvPr/>
          </p:nvPicPr>
          <p:blipFill>
            <a:blip r:embed="rId13"/>
            <a:srcRect b="59010"/>
            <a:stretch>
              <a:fillRect/>
            </a:stretch>
          </p:blipFill>
          <p:spPr>
            <a:xfrm>
              <a:off x="6344190" y="957062"/>
              <a:ext cx="2297878" cy="2964780"/>
            </a:xfrm>
            <a:prstGeom prst="rect">
              <a:avLst/>
            </a:prstGeom>
          </p:spPr>
        </p:pic>
        <p:pic>
          <p:nvPicPr>
            <p:cNvPr id="26" name="Picture 25">
              <a:extLst>
                <a:ext uri="{FF2B5EF4-FFF2-40B4-BE49-F238E27FC236}">
                  <a16:creationId xmlns:a16="http://schemas.microsoft.com/office/drawing/2014/main" id="{CE469940-6064-89FD-3C65-14D5C4BB3E5E}"/>
                </a:ext>
              </a:extLst>
            </p:cNvPr>
            <p:cNvPicPr>
              <a:picLocks noChangeAspect="1"/>
            </p:cNvPicPr>
            <p:nvPr/>
          </p:nvPicPr>
          <p:blipFill>
            <a:blip r:embed="rId14"/>
            <a:srcRect l="1" t="410" r="-168" b="54800"/>
            <a:stretch>
              <a:fillRect/>
            </a:stretch>
          </p:blipFill>
          <p:spPr>
            <a:xfrm>
              <a:off x="8849145" y="870794"/>
              <a:ext cx="2642616" cy="1746995"/>
            </a:xfrm>
            <a:prstGeom prst="rect">
              <a:avLst/>
            </a:prstGeom>
          </p:spPr>
        </p:pic>
        <p:pic>
          <p:nvPicPr>
            <p:cNvPr id="22" name="Picture 21" descr="A screenshot of a computer&#10;&#10;AI-generated content may be incorrect.">
              <a:extLst>
                <a:ext uri="{FF2B5EF4-FFF2-40B4-BE49-F238E27FC236}">
                  <a16:creationId xmlns:a16="http://schemas.microsoft.com/office/drawing/2014/main" id="{AA5E6450-769E-AD13-E651-16527DDD3C6A}"/>
                </a:ext>
              </a:extLst>
            </p:cNvPr>
            <p:cNvPicPr>
              <a:picLocks noChangeAspect="1"/>
            </p:cNvPicPr>
            <p:nvPr/>
          </p:nvPicPr>
          <p:blipFill>
            <a:blip r:embed="rId15"/>
            <a:srcRect t="1" b="66409"/>
            <a:stretch>
              <a:fillRect/>
            </a:stretch>
          </p:blipFill>
          <p:spPr>
            <a:xfrm>
              <a:off x="9105908" y="1869065"/>
              <a:ext cx="2654629" cy="2116603"/>
            </a:xfrm>
            <a:prstGeom prst="rect">
              <a:avLst/>
            </a:prstGeom>
          </p:spPr>
        </p:pic>
      </p:grpSp>
      <p:graphicFrame>
        <p:nvGraphicFramePr>
          <p:cNvPr id="9" name="Diagram 8" descr="Our work to improve the prospective FTIC student experience in My laid a solid foundation for continued success as we extend that admitted student experience to the transfer student population.">
            <a:extLst>
              <a:ext uri="{FF2B5EF4-FFF2-40B4-BE49-F238E27FC236}">
                <a16:creationId xmlns:a16="http://schemas.microsoft.com/office/drawing/2014/main" id="{88604C79-6328-F157-55D0-51DF4989214B}"/>
              </a:ext>
            </a:extLst>
          </p:cNvPr>
          <p:cNvGraphicFramePr/>
          <p:nvPr>
            <p:extLst>
              <p:ext uri="{D42A27DB-BD31-4B8C-83A1-F6EECF244321}">
                <p14:modId xmlns:p14="http://schemas.microsoft.com/office/powerpoint/2010/main" val="4159856908"/>
              </p:ext>
            </p:extLst>
          </p:nvPr>
        </p:nvGraphicFramePr>
        <p:xfrm>
          <a:off x="6490784" y="4257832"/>
          <a:ext cx="5285964" cy="2784976"/>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3525909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8CC17F7C-E6A3-DB7E-34A3-F044AE8D2BD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80D39755-7B1F-DDE5-0EDA-F7162BBCAC54}"/>
              </a:ext>
            </a:extLst>
          </p:cNvPr>
          <p:cNvSpPr txBox="1">
            <a:spLocks noGrp="1"/>
          </p:cNvSpPr>
          <p:nvPr>
            <p:ph type="title" idx="4294967295"/>
          </p:nvPr>
        </p:nvSpPr>
        <p:spPr>
          <a:xfrm>
            <a:off x="348710" y="24342"/>
            <a:ext cx="4902163" cy="2732713"/>
          </a:xfrm>
          <a:prstGeom prst="rect">
            <a:avLst/>
          </a:prstGeom>
          <a:noFill/>
          <a:ln>
            <a:noFill/>
            <a:prstDash/>
          </a:ln>
          <a:effectLst/>
        </p:spPr>
        <p:txBody>
          <a:bodyPr rot="0" spcFirstLastPara="0" vertOverflow="overflow" horzOverflow="overflow" vert="horz" wrap="square" lIns="18288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600"/>
              </a:spcAft>
              <a:buClrTx/>
              <a:buSzTx/>
              <a:buFontTx/>
              <a:buNone/>
              <a:tabLst/>
              <a:defRPr/>
            </a:pPr>
            <a:r>
              <a:rPr kumimoji="0" lang="en-US" sz="4400" b="0" i="0" u="none" strike="noStrike" kern="1200" cap="none" spc="0" normalizeH="0" baseline="0" noProof="0" dirty="0">
                <a:ln w="3175" cmpd="sng">
                  <a:noFill/>
                </a:ln>
                <a:solidFill>
                  <a:schemeClr val="tx1"/>
                </a:solidFill>
                <a:effectLst>
                  <a:outerShdw blurRad="12700" dist="50800" dir="2700000" algn="tl" rotWithShape="0">
                    <a:schemeClr val="accent4"/>
                  </a:outerShdw>
                </a:effectLst>
                <a:uLnTx/>
                <a:uFillTx/>
                <a:latin typeface="+mj-lt"/>
                <a:ea typeface="+mj-ea"/>
                <a:cs typeface="+mj-cs"/>
              </a:rPr>
              <a:t>Success Creates Institutional Momentum</a:t>
            </a:r>
          </a:p>
        </p:txBody>
      </p:sp>
      <p:sp>
        <p:nvSpPr>
          <p:cNvPr id="8" name="TextBox 7">
            <a:extLst>
              <a:ext uri="{FF2B5EF4-FFF2-40B4-BE49-F238E27FC236}">
                <a16:creationId xmlns:a16="http://schemas.microsoft.com/office/drawing/2014/main" id="{3387CA9C-EDD0-9A33-7561-7A6269C38783}"/>
              </a:ext>
            </a:extLst>
          </p:cNvPr>
          <p:cNvSpPr txBox="1"/>
          <p:nvPr/>
        </p:nvSpPr>
        <p:spPr>
          <a:xfrm>
            <a:off x="4379072" y="5778544"/>
            <a:ext cx="8456428" cy="369332"/>
          </a:xfrm>
          <a:prstGeom prst="rect">
            <a:avLst/>
          </a:prstGeom>
          <a:noFill/>
        </p:spPr>
        <p:txBody>
          <a:bodyPr wrap="square">
            <a:spAutoFit/>
          </a:bodyPr>
          <a:lstStyle/>
          <a:p>
            <a:r>
              <a:rPr lang="en-US"/>
              <a:t>But what happens when established collaboration faces crisis?</a:t>
            </a:r>
          </a:p>
        </p:txBody>
      </p:sp>
      <p:graphicFrame>
        <p:nvGraphicFramePr>
          <p:cNvPr id="9" name="Diagram 8" descr="Gaining momentum with every successful collaboration.">
            <a:extLst>
              <a:ext uri="{FF2B5EF4-FFF2-40B4-BE49-F238E27FC236}">
                <a16:creationId xmlns:a16="http://schemas.microsoft.com/office/drawing/2014/main" id="{D5CF846A-C6F2-AE73-EFDE-E9C3161B4C43}"/>
              </a:ext>
            </a:extLst>
          </p:cNvPr>
          <p:cNvGraphicFramePr/>
          <p:nvPr>
            <p:extLst>
              <p:ext uri="{D42A27DB-BD31-4B8C-83A1-F6EECF244321}">
                <p14:modId xmlns:p14="http://schemas.microsoft.com/office/powerpoint/2010/main" val="3626305863"/>
              </p:ext>
            </p:extLst>
          </p:nvPr>
        </p:nvGraphicFramePr>
        <p:xfrm>
          <a:off x="5559286" y="710124"/>
          <a:ext cx="6096000" cy="49257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51018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928EA624-EFD5-85CF-FD32-1DFD4DC26B3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64F0DB7-4C96-BE43-65BD-42163EB9FF30}"/>
              </a:ext>
            </a:extLst>
          </p:cNvPr>
          <p:cNvSpPr txBox="1">
            <a:spLocks noGrp="1"/>
          </p:cNvSpPr>
          <p:nvPr>
            <p:ph type="title" idx="4294967295"/>
          </p:nvPr>
        </p:nvSpPr>
        <p:spPr>
          <a:xfrm>
            <a:off x="348710" y="24342"/>
            <a:ext cx="4902163" cy="2732713"/>
          </a:xfrm>
          <a:prstGeom prst="rect">
            <a:avLst/>
          </a:prstGeom>
          <a:noFill/>
          <a:ln>
            <a:noFill/>
            <a:prstDash/>
          </a:ln>
          <a:effectLst/>
        </p:spPr>
        <p:txBody>
          <a:bodyPr rot="0" spcFirstLastPara="0" vertOverflow="overflow" horzOverflow="overflow" vert="horz" wrap="square" lIns="18288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600"/>
              </a:spcAft>
              <a:buClrTx/>
              <a:buSzTx/>
              <a:buFontTx/>
              <a:buNone/>
              <a:tabLst/>
              <a:defRPr/>
            </a:pPr>
            <a:r>
              <a:rPr kumimoji="0" lang="en-US" sz="4400" b="0" i="0" u="none" strike="noStrike" kern="1200" cap="none" spc="0" normalizeH="0" baseline="0" noProof="0" dirty="0">
                <a:ln w="3175" cmpd="sng">
                  <a:noFill/>
                </a:ln>
                <a:solidFill>
                  <a:schemeClr val="tx1"/>
                </a:solidFill>
                <a:effectLst>
                  <a:outerShdw blurRad="12700" dist="50800" dir="2700000" algn="tl" rotWithShape="0">
                    <a:schemeClr val="accent4"/>
                  </a:outerShdw>
                </a:effectLst>
                <a:uLnTx/>
                <a:uFillTx/>
                <a:latin typeface="+mj-lt"/>
                <a:ea typeface="+mj-ea"/>
                <a:cs typeface="+mj-cs"/>
              </a:rPr>
              <a:t>Case Study #2: </a:t>
            </a:r>
            <a:r>
              <a:rPr kumimoji="0" lang="en-US" sz="4400" b="0" i="0" u="none" strike="noStrike" kern="1200" cap="none" spc="0" normalizeH="0" baseline="0" noProof="0" dirty="0" err="1">
                <a:ln w="3175" cmpd="sng">
                  <a:noFill/>
                </a:ln>
                <a:solidFill>
                  <a:schemeClr val="tx1"/>
                </a:solidFill>
                <a:effectLst>
                  <a:outerShdw blurRad="12700" dist="50800" dir="2700000" algn="tl" rotWithShape="0">
                    <a:schemeClr val="accent4"/>
                  </a:outerShdw>
                </a:effectLst>
                <a:uLnTx/>
                <a:uFillTx/>
                <a:latin typeface="+mj-lt"/>
                <a:ea typeface="+mj-ea"/>
                <a:cs typeface="+mj-cs"/>
              </a:rPr>
              <a:t>Coursedog</a:t>
            </a:r>
            <a:r>
              <a:rPr kumimoji="0" lang="en-US" sz="4400" b="0" i="0" u="none" strike="noStrike" kern="1200" cap="none" spc="0" normalizeH="0" baseline="0" noProof="0" dirty="0">
                <a:ln w="3175" cmpd="sng">
                  <a:noFill/>
                </a:ln>
                <a:solidFill>
                  <a:schemeClr val="tx1"/>
                </a:solidFill>
                <a:effectLst>
                  <a:outerShdw blurRad="12700" dist="50800" dir="2700000" algn="tl" rotWithShape="0">
                    <a:schemeClr val="accent4"/>
                  </a:outerShdw>
                </a:effectLst>
                <a:uLnTx/>
                <a:uFillTx/>
                <a:latin typeface="+mj-lt"/>
                <a:ea typeface="+mj-ea"/>
                <a:cs typeface="+mj-cs"/>
              </a:rPr>
              <a:t> Catalog</a:t>
            </a:r>
          </a:p>
        </p:txBody>
      </p:sp>
      <p:sp>
        <p:nvSpPr>
          <p:cNvPr id="4" name="TextBox 3">
            <a:extLst>
              <a:ext uri="{FF2B5EF4-FFF2-40B4-BE49-F238E27FC236}">
                <a16:creationId xmlns:a16="http://schemas.microsoft.com/office/drawing/2014/main" id="{F06A491D-9790-6328-1A6E-92D63B7473B7}"/>
              </a:ext>
            </a:extLst>
          </p:cNvPr>
          <p:cNvSpPr txBox="1"/>
          <p:nvPr/>
        </p:nvSpPr>
        <p:spPr>
          <a:xfrm>
            <a:off x="406340" y="2247556"/>
            <a:ext cx="4684277" cy="430887"/>
          </a:xfrm>
          <a:prstGeom prst="rect">
            <a:avLst/>
          </a:prstGeom>
          <a:noFill/>
        </p:spPr>
        <p:txBody>
          <a:bodyPr wrap="square">
            <a:spAutoFit/>
          </a:bodyPr>
          <a:lstStyle/>
          <a:p>
            <a:r>
              <a:rPr lang="en-US" sz="2200"/>
              <a:t>When Collaboration Is At Risk</a:t>
            </a:r>
          </a:p>
        </p:txBody>
      </p:sp>
      <p:graphicFrame>
        <p:nvGraphicFramePr>
          <p:cNvPr id="17" name="Diagram 16" descr="A single “crucial conversation” early in the Coursedog Catalog project not only changed the trajectory of the project, but also made the collaboration stronger.">
            <a:extLst>
              <a:ext uri="{FF2B5EF4-FFF2-40B4-BE49-F238E27FC236}">
                <a16:creationId xmlns:a16="http://schemas.microsoft.com/office/drawing/2014/main" id="{3E07593E-E6BD-85F0-043A-47436D94A023}"/>
              </a:ext>
            </a:extLst>
          </p:cNvPr>
          <p:cNvGraphicFramePr/>
          <p:nvPr>
            <p:extLst>
              <p:ext uri="{D42A27DB-BD31-4B8C-83A1-F6EECF244321}">
                <p14:modId xmlns:p14="http://schemas.microsoft.com/office/powerpoint/2010/main" val="2770153055"/>
              </p:ext>
            </p:extLst>
          </p:nvPr>
        </p:nvGraphicFramePr>
        <p:xfrm>
          <a:off x="762000" y="3056083"/>
          <a:ext cx="3810000" cy="304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3" name="Group 2" descr="Collection of shaped cutouts with portions of screenshots from the 2025-2026 Illinois State Catalog website.">
            <a:extLst>
              <a:ext uri="{FF2B5EF4-FFF2-40B4-BE49-F238E27FC236}">
                <a16:creationId xmlns:a16="http://schemas.microsoft.com/office/drawing/2014/main" id="{45459D7C-EB1D-BF8B-5D93-08C2DD62F317}"/>
              </a:ext>
            </a:extLst>
          </p:cNvPr>
          <p:cNvGrpSpPr/>
          <p:nvPr/>
        </p:nvGrpSpPr>
        <p:grpSpPr>
          <a:xfrm>
            <a:off x="5299433" y="10"/>
            <a:ext cx="6892568" cy="6840666"/>
            <a:chOff x="5299433" y="10"/>
            <a:chExt cx="6892568" cy="6840666"/>
          </a:xfrm>
        </p:grpSpPr>
        <p:pic>
          <p:nvPicPr>
            <p:cNvPr id="12" name="Picture 11" descr="A screenshot of a college website&#10;&#10;AI-generated content may be incorrect.">
              <a:extLst>
                <a:ext uri="{FF2B5EF4-FFF2-40B4-BE49-F238E27FC236}">
                  <a16:creationId xmlns:a16="http://schemas.microsoft.com/office/drawing/2014/main" id="{61FC8C93-2DF2-87C5-9F9C-D0F30586CBE1}"/>
                </a:ext>
              </a:extLst>
            </p:cNvPr>
            <p:cNvPicPr>
              <a:picLocks noChangeAspect="1"/>
            </p:cNvPicPr>
            <p:nvPr/>
          </p:nvPicPr>
          <p:blipFill>
            <a:blip r:embed="rId10"/>
            <a:srcRect l="18845" r="15815" b="-2"/>
            <a:stretch>
              <a:fillRect/>
            </a:stretch>
          </p:blipFill>
          <p:spPr>
            <a:xfrm>
              <a:off x="5299433" y="832506"/>
              <a:ext cx="4448352" cy="6008170"/>
            </a:xfrm>
            <a:custGeom>
              <a:avLst/>
              <a:gdLst/>
              <a:ahLst/>
              <a:cxnLst/>
              <a:rect l="l" t="t" r="r" b="b"/>
              <a:pathLst>
                <a:path w="4448352" h="6008170">
                  <a:moveTo>
                    <a:pt x="3173139" y="74"/>
                  </a:moveTo>
                  <a:cubicBezTo>
                    <a:pt x="3404376" y="2427"/>
                    <a:pt x="3621702" y="61078"/>
                    <a:pt x="3840337" y="136997"/>
                  </a:cubicBezTo>
                  <a:cubicBezTo>
                    <a:pt x="4230681" y="272614"/>
                    <a:pt x="4578505" y="404218"/>
                    <a:pt x="4400480" y="1061407"/>
                  </a:cubicBezTo>
                  <a:cubicBezTo>
                    <a:pt x="4294008" y="1454598"/>
                    <a:pt x="4050152" y="1868133"/>
                    <a:pt x="3812207" y="2268177"/>
                  </a:cubicBezTo>
                  <a:cubicBezTo>
                    <a:pt x="3397090" y="2966249"/>
                    <a:pt x="2981970" y="3664324"/>
                    <a:pt x="2566852" y="4362396"/>
                  </a:cubicBezTo>
                  <a:cubicBezTo>
                    <a:pt x="2261942" y="4875091"/>
                    <a:pt x="1813644" y="5542665"/>
                    <a:pt x="1381603" y="6002074"/>
                  </a:cubicBezTo>
                  <a:lnTo>
                    <a:pt x="1375486" y="6008170"/>
                  </a:lnTo>
                  <a:lnTo>
                    <a:pt x="143682" y="6008170"/>
                  </a:lnTo>
                  <a:lnTo>
                    <a:pt x="135095" y="5970139"/>
                  </a:lnTo>
                  <a:cubicBezTo>
                    <a:pt x="3334" y="5264474"/>
                    <a:pt x="25735" y="4338080"/>
                    <a:pt x="989" y="3558990"/>
                  </a:cubicBezTo>
                  <a:cubicBezTo>
                    <a:pt x="-7696" y="3286585"/>
                    <a:pt x="41149" y="3024098"/>
                    <a:pt x="134613" y="2769335"/>
                  </a:cubicBezTo>
                  <a:cubicBezTo>
                    <a:pt x="274734" y="2387351"/>
                    <a:pt x="515201" y="2023048"/>
                    <a:pt x="812398" y="1669997"/>
                  </a:cubicBezTo>
                  <a:cubicBezTo>
                    <a:pt x="1109597" y="1316945"/>
                    <a:pt x="1463524" y="975145"/>
                    <a:pt x="1830565" y="638164"/>
                  </a:cubicBezTo>
                  <a:cubicBezTo>
                    <a:pt x="2363706" y="148617"/>
                    <a:pt x="2787743" y="-3847"/>
                    <a:pt x="3173139" y="74"/>
                  </a:cubicBezTo>
                  <a:close/>
                </a:path>
              </a:pathLst>
            </a:custGeom>
          </p:spPr>
        </p:pic>
        <p:pic>
          <p:nvPicPr>
            <p:cNvPr id="13" name="Picture 12">
              <a:extLst>
                <a:ext uri="{FF2B5EF4-FFF2-40B4-BE49-F238E27FC236}">
                  <a16:creationId xmlns:a16="http://schemas.microsoft.com/office/drawing/2014/main" id="{F7BD048C-2C2A-12A3-5230-4A0ED15F5000}"/>
                </a:ext>
              </a:extLst>
            </p:cNvPr>
            <p:cNvPicPr>
              <a:picLocks noChangeAspect="1"/>
            </p:cNvPicPr>
            <p:nvPr/>
          </p:nvPicPr>
          <p:blipFill>
            <a:blip r:embed="rId11"/>
            <a:srcRect l="24184" r="25439"/>
            <a:stretch>
              <a:fillRect/>
            </a:stretch>
          </p:blipFill>
          <p:spPr>
            <a:xfrm>
              <a:off x="10008071" y="10"/>
              <a:ext cx="2183930" cy="3890830"/>
            </a:xfrm>
            <a:custGeom>
              <a:avLst/>
              <a:gdLst/>
              <a:ahLst/>
              <a:cxnLst/>
              <a:rect l="l" t="t" r="r" b="b"/>
              <a:pathLst>
                <a:path w="2183930" h="3890840">
                  <a:moveTo>
                    <a:pt x="1662734" y="0"/>
                  </a:moveTo>
                  <a:lnTo>
                    <a:pt x="2183929" y="1"/>
                  </a:lnTo>
                  <a:lnTo>
                    <a:pt x="2183930" y="3746279"/>
                  </a:lnTo>
                  <a:lnTo>
                    <a:pt x="2092471" y="3792266"/>
                  </a:lnTo>
                  <a:cubicBezTo>
                    <a:pt x="1916615" y="3868206"/>
                    <a:pt x="1716194" y="3904967"/>
                    <a:pt x="1486236" y="3885847"/>
                  </a:cubicBezTo>
                  <a:cubicBezTo>
                    <a:pt x="669931" y="3818049"/>
                    <a:pt x="47640" y="3126585"/>
                    <a:pt x="2489" y="2485753"/>
                  </a:cubicBezTo>
                  <a:cubicBezTo>
                    <a:pt x="-27385" y="2064643"/>
                    <a:pt x="214834" y="1579831"/>
                    <a:pt x="562936" y="1142086"/>
                  </a:cubicBezTo>
                  <a:cubicBezTo>
                    <a:pt x="706161" y="962074"/>
                    <a:pt x="1052598" y="565678"/>
                    <a:pt x="1463250" y="180015"/>
                  </a:cubicBezTo>
                  <a:close/>
                </a:path>
              </a:pathLst>
            </a:custGeom>
          </p:spPr>
        </p:pic>
        <p:pic>
          <p:nvPicPr>
            <p:cNvPr id="14" name="Picture 13" descr="A screenshot of a university catalog&#10;&#10;AI-generated content may be incorrect.">
              <a:extLst>
                <a:ext uri="{FF2B5EF4-FFF2-40B4-BE49-F238E27FC236}">
                  <a16:creationId xmlns:a16="http://schemas.microsoft.com/office/drawing/2014/main" id="{00A2A0C4-9137-B995-98BD-0E47AA37D718}"/>
                </a:ext>
              </a:extLst>
            </p:cNvPr>
            <p:cNvPicPr>
              <a:picLocks noChangeAspect="1"/>
            </p:cNvPicPr>
            <p:nvPr/>
          </p:nvPicPr>
          <p:blipFill>
            <a:blip r:embed="rId12"/>
            <a:srcRect r="6" b="3809"/>
            <a:stretch>
              <a:fillRect/>
            </a:stretch>
          </p:blipFill>
          <p:spPr>
            <a:xfrm>
              <a:off x="8048989" y="4136572"/>
              <a:ext cx="3381012" cy="2219779"/>
            </a:xfrm>
            <a:custGeom>
              <a:avLst/>
              <a:gdLst/>
              <a:ahLst/>
              <a:cxnLst/>
              <a:rect l="l" t="t" r="r" b="b"/>
              <a:pathLst>
                <a:path w="3381012" h="2219779">
                  <a:moveTo>
                    <a:pt x="2031599" y="1440"/>
                  </a:moveTo>
                  <a:cubicBezTo>
                    <a:pt x="2290258" y="9799"/>
                    <a:pt x="2545092" y="54400"/>
                    <a:pt x="2762440" y="130722"/>
                  </a:cubicBezTo>
                  <a:cubicBezTo>
                    <a:pt x="3259231" y="305320"/>
                    <a:pt x="3560197" y="645219"/>
                    <a:pt x="3263424" y="1096695"/>
                  </a:cubicBezTo>
                  <a:cubicBezTo>
                    <a:pt x="2921526" y="1616356"/>
                    <a:pt x="1319491" y="2439416"/>
                    <a:pt x="505447" y="2165293"/>
                  </a:cubicBezTo>
                  <a:cubicBezTo>
                    <a:pt x="134712" y="2040287"/>
                    <a:pt x="-37401" y="1703487"/>
                    <a:pt x="6791" y="1403535"/>
                  </a:cubicBezTo>
                  <a:cubicBezTo>
                    <a:pt x="68659" y="983394"/>
                    <a:pt x="455211" y="569456"/>
                    <a:pt x="862230" y="282590"/>
                  </a:cubicBezTo>
                  <a:cubicBezTo>
                    <a:pt x="1099471" y="115913"/>
                    <a:pt x="1429617" y="27065"/>
                    <a:pt x="1772911" y="5329"/>
                  </a:cubicBezTo>
                  <a:cubicBezTo>
                    <a:pt x="1858734" y="-106"/>
                    <a:pt x="1945379" y="-1347"/>
                    <a:pt x="2031599" y="1440"/>
                  </a:cubicBezTo>
                  <a:close/>
                </a:path>
              </a:pathLst>
            </a:custGeom>
          </p:spPr>
        </p:pic>
      </p:grpSp>
      <p:sp>
        <p:nvSpPr>
          <p:cNvPr id="15" name="Freeform: Shape 56">
            <a:extLst>
              <a:ext uri="{FF2B5EF4-FFF2-40B4-BE49-F238E27FC236}">
                <a16:creationId xmlns:a16="http://schemas.microsoft.com/office/drawing/2014/main" id="{3EB4B168-A1BD-1622-C636-71D7229050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826000" y="533400"/>
            <a:ext cx="4788638" cy="6329048"/>
          </a:xfrm>
          <a:custGeom>
            <a:avLst/>
            <a:gdLst>
              <a:gd name="connsiteX0" fmla="*/ 3173139 w 4448352"/>
              <a:gd name="connsiteY0" fmla="*/ 74 h 6025492"/>
              <a:gd name="connsiteX1" fmla="*/ 3840337 w 4448352"/>
              <a:gd name="connsiteY1" fmla="*/ 136997 h 6025492"/>
              <a:gd name="connsiteX2" fmla="*/ 4400480 w 4448352"/>
              <a:gd name="connsiteY2" fmla="*/ 1061406 h 6025492"/>
              <a:gd name="connsiteX3" fmla="*/ 3812207 w 4448352"/>
              <a:gd name="connsiteY3" fmla="*/ 2268177 h 6025492"/>
              <a:gd name="connsiteX4" fmla="*/ 2566852 w 4448352"/>
              <a:gd name="connsiteY4" fmla="*/ 4362395 h 6025492"/>
              <a:gd name="connsiteX5" fmla="*/ 1381603 w 4448352"/>
              <a:gd name="connsiteY5" fmla="*/ 6002073 h 6025492"/>
              <a:gd name="connsiteX6" fmla="*/ 1358105 w 4448352"/>
              <a:gd name="connsiteY6" fmla="*/ 6025492 h 6025492"/>
              <a:gd name="connsiteX7" fmla="*/ 147593 w 4448352"/>
              <a:gd name="connsiteY7" fmla="*/ 6025492 h 6025492"/>
              <a:gd name="connsiteX8" fmla="*/ 135095 w 4448352"/>
              <a:gd name="connsiteY8" fmla="*/ 5970139 h 6025492"/>
              <a:gd name="connsiteX9" fmla="*/ 989 w 4448352"/>
              <a:gd name="connsiteY9" fmla="*/ 3558990 h 6025492"/>
              <a:gd name="connsiteX10" fmla="*/ 134613 w 4448352"/>
              <a:gd name="connsiteY10" fmla="*/ 2769335 h 6025492"/>
              <a:gd name="connsiteX11" fmla="*/ 812398 w 4448352"/>
              <a:gd name="connsiteY11" fmla="*/ 1669996 h 6025492"/>
              <a:gd name="connsiteX12" fmla="*/ 1830565 w 4448352"/>
              <a:gd name="connsiteY12" fmla="*/ 638164 h 6025492"/>
              <a:gd name="connsiteX13" fmla="*/ 3173139 w 4448352"/>
              <a:gd name="connsiteY13" fmla="*/ 74 h 6025492"/>
              <a:gd name="connsiteX0" fmla="*/ 147593 w 4448352"/>
              <a:gd name="connsiteY0" fmla="*/ 6025492 h 6112608"/>
              <a:gd name="connsiteX1" fmla="*/ 135095 w 4448352"/>
              <a:gd name="connsiteY1" fmla="*/ 5970139 h 6112608"/>
              <a:gd name="connsiteX2" fmla="*/ 989 w 4448352"/>
              <a:gd name="connsiteY2" fmla="*/ 3558990 h 6112608"/>
              <a:gd name="connsiteX3" fmla="*/ 134613 w 4448352"/>
              <a:gd name="connsiteY3" fmla="*/ 2769335 h 6112608"/>
              <a:gd name="connsiteX4" fmla="*/ 812398 w 4448352"/>
              <a:gd name="connsiteY4" fmla="*/ 1669996 h 6112608"/>
              <a:gd name="connsiteX5" fmla="*/ 1830565 w 4448352"/>
              <a:gd name="connsiteY5" fmla="*/ 638164 h 6112608"/>
              <a:gd name="connsiteX6" fmla="*/ 3173139 w 4448352"/>
              <a:gd name="connsiteY6" fmla="*/ 74 h 6112608"/>
              <a:gd name="connsiteX7" fmla="*/ 3840337 w 4448352"/>
              <a:gd name="connsiteY7" fmla="*/ 136997 h 6112608"/>
              <a:gd name="connsiteX8" fmla="*/ 4400480 w 4448352"/>
              <a:gd name="connsiteY8" fmla="*/ 1061406 h 6112608"/>
              <a:gd name="connsiteX9" fmla="*/ 3812207 w 4448352"/>
              <a:gd name="connsiteY9" fmla="*/ 2268177 h 6112608"/>
              <a:gd name="connsiteX10" fmla="*/ 2566852 w 4448352"/>
              <a:gd name="connsiteY10" fmla="*/ 4362395 h 6112608"/>
              <a:gd name="connsiteX11" fmla="*/ 1381603 w 4448352"/>
              <a:gd name="connsiteY11" fmla="*/ 6002073 h 6112608"/>
              <a:gd name="connsiteX12" fmla="*/ 1457187 w 4448352"/>
              <a:gd name="connsiteY12" fmla="*/ 6112608 h 6112608"/>
              <a:gd name="connsiteX0" fmla="*/ 147593 w 4448352"/>
              <a:gd name="connsiteY0" fmla="*/ 6025492 h 6025492"/>
              <a:gd name="connsiteX1" fmla="*/ 135095 w 4448352"/>
              <a:gd name="connsiteY1" fmla="*/ 5970139 h 6025492"/>
              <a:gd name="connsiteX2" fmla="*/ 989 w 4448352"/>
              <a:gd name="connsiteY2" fmla="*/ 3558990 h 6025492"/>
              <a:gd name="connsiteX3" fmla="*/ 134613 w 4448352"/>
              <a:gd name="connsiteY3" fmla="*/ 2769335 h 6025492"/>
              <a:gd name="connsiteX4" fmla="*/ 812398 w 4448352"/>
              <a:gd name="connsiteY4" fmla="*/ 1669996 h 6025492"/>
              <a:gd name="connsiteX5" fmla="*/ 1830565 w 4448352"/>
              <a:gd name="connsiteY5" fmla="*/ 638164 h 6025492"/>
              <a:gd name="connsiteX6" fmla="*/ 3173139 w 4448352"/>
              <a:gd name="connsiteY6" fmla="*/ 74 h 6025492"/>
              <a:gd name="connsiteX7" fmla="*/ 3840337 w 4448352"/>
              <a:gd name="connsiteY7" fmla="*/ 136997 h 6025492"/>
              <a:gd name="connsiteX8" fmla="*/ 4400480 w 4448352"/>
              <a:gd name="connsiteY8" fmla="*/ 1061406 h 6025492"/>
              <a:gd name="connsiteX9" fmla="*/ 3812207 w 4448352"/>
              <a:gd name="connsiteY9" fmla="*/ 2268177 h 6025492"/>
              <a:gd name="connsiteX10" fmla="*/ 2566852 w 4448352"/>
              <a:gd name="connsiteY10" fmla="*/ 4362395 h 6025492"/>
              <a:gd name="connsiteX11" fmla="*/ 1381603 w 4448352"/>
              <a:gd name="connsiteY11" fmla="*/ 6002073 h 6025492"/>
              <a:gd name="connsiteX0" fmla="*/ 147593 w 4448352"/>
              <a:gd name="connsiteY0" fmla="*/ 6025492 h 6029730"/>
              <a:gd name="connsiteX1" fmla="*/ 135095 w 4448352"/>
              <a:gd name="connsiteY1" fmla="*/ 5970139 h 6029730"/>
              <a:gd name="connsiteX2" fmla="*/ 989 w 4448352"/>
              <a:gd name="connsiteY2" fmla="*/ 3558990 h 6029730"/>
              <a:gd name="connsiteX3" fmla="*/ 134613 w 4448352"/>
              <a:gd name="connsiteY3" fmla="*/ 2769335 h 6029730"/>
              <a:gd name="connsiteX4" fmla="*/ 812398 w 4448352"/>
              <a:gd name="connsiteY4" fmla="*/ 1669996 h 6029730"/>
              <a:gd name="connsiteX5" fmla="*/ 1830565 w 4448352"/>
              <a:gd name="connsiteY5" fmla="*/ 638164 h 6029730"/>
              <a:gd name="connsiteX6" fmla="*/ 3173139 w 4448352"/>
              <a:gd name="connsiteY6" fmla="*/ 74 h 6029730"/>
              <a:gd name="connsiteX7" fmla="*/ 3840337 w 4448352"/>
              <a:gd name="connsiteY7" fmla="*/ 136997 h 6029730"/>
              <a:gd name="connsiteX8" fmla="*/ 4400480 w 4448352"/>
              <a:gd name="connsiteY8" fmla="*/ 1061406 h 6029730"/>
              <a:gd name="connsiteX9" fmla="*/ 3812207 w 4448352"/>
              <a:gd name="connsiteY9" fmla="*/ 2268177 h 6029730"/>
              <a:gd name="connsiteX10" fmla="*/ 2566852 w 4448352"/>
              <a:gd name="connsiteY10" fmla="*/ 4362395 h 6029730"/>
              <a:gd name="connsiteX11" fmla="*/ 1397330 w 4448352"/>
              <a:gd name="connsiteY11" fmla="*/ 6029730 h 602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8352" h="6029730">
                <a:moveTo>
                  <a:pt x="147593" y="6025492"/>
                </a:moveTo>
                <a:lnTo>
                  <a:pt x="135095" y="5970139"/>
                </a:lnTo>
                <a:cubicBezTo>
                  <a:pt x="3334" y="5264474"/>
                  <a:pt x="25734" y="4338079"/>
                  <a:pt x="989" y="3558990"/>
                </a:cubicBezTo>
                <a:cubicBezTo>
                  <a:pt x="-7696" y="3286585"/>
                  <a:pt x="41149" y="3024098"/>
                  <a:pt x="134613" y="2769335"/>
                </a:cubicBezTo>
                <a:cubicBezTo>
                  <a:pt x="274734" y="2387350"/>
                  <a:pt x="515201" y="2023048"/>
                  <a:pt x="812398" y="1669996"/>
                </a:cubicBezTo>
                <a:cubicBezTo>
                  <a:pt x="1109596" y="1316945"/>
                  <a:pt x="1463524" y="975145"/>
                  <a:pt x="1830565" y="638164"/>
                </a:cubicBezTo>
                <a:cubicBezTo>
                  <a:pt x="2363706" y="148617"/>
                  <a:pt x="2787743" y="-3847"/>
                  <a:pt x="3173139" y="74"/>
                </a:cubicBezTo>
                <a:cubicBezTo>
                  <a:pt x="3404376" y="2427"/>
                  <a:pt x="3621702" y="61078"/>
                  <a:pt x="3840337" y="136997"/>
                </a:cubicBezTo>
                <a:cubicBezTo>
                  <a:pt x="4230681" y="272614"/>
                  <a:pt x="4578505" y="404218"/>
                  <a:pt x="4400480" y="1061406"/>
                </a:cubicBezTo>
                <a:cubicBezTo>
                  <a:pt x="4294008" y="1454598"/>
                  <a:pt x="4050152" y="1868133"/>
                  <a:pt x="3812207" y="2268177"/>
                </a:cubicBezTo>
                <a:cubicBezTo>
                  <a:pt x="3397089" y="2966250"/>
                  <a:pt x="2969331" y="3735470"/>
                  <a:pt x="2566852" y="4362395"/>
                </a:cubicBezTo>
                <a:cubicBezTo>
                  <a:pt x="2164373" y="4989320"/>
                  <a:pt x="1829370" y="5570322"/>
                  <a:pt x="1397330" y="6029730"/>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Tree>
    <p:extLst>
      <p:ext uri="{BB962C8B-B14F-4D97-AF65-F5344CB8AC3E}">
        <p14:creationId xmlns:p14="http://schemas.microsoft.com/office/powerpoint/2010/main" val="736860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8571BBC4-485F-04AE-07C7-111585B9B30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6157A85-086F-7EC2-E487-0259B4C58CC5}"/>
              </a:ext>
            </a:extLst>
          </p:cNvPr>
          <p:cNvSpPr txBox="1">
            <a:spLocks/>
          </p:cNvSpPr>
          <p:nvPr/>
        </p:nvSpPr>
        <p:spPr>
          <a:xfrm>
            <a:off x="252917"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80000"/>
              </a:lnSpc>
              <a:spcAft>
                <a:spcPts val="600"/>
              </a:spcAft>
            </a:pPr>
            <a:r>
              <a:rPr lang="en-US" sz="3400" cap="none" err="1">
                <a:effectLst>
                  <a:outerShdw blurRad="12700" dist="50800" dir="2700000" algn="tl" rotWithShape="0">
                    <a:schemeClr val="accent4"/>
                  </a:outerShdw>
                </a:effectLst>
              </a:rPr>
              <a:t>Coursedog</a:t>
            </a:r>
            <a:r>
              <a:rPr lang="en-US" sz="3400" cap="none">
                <a:effectLst>
                  <a:outerShdw blurRad="12700" dist="50800" dir="2700000" algn="tl" rotWithShape="0">
                    <a:schemeClr val="accent4"/>
                  </a:outerShdw>
                </a:effectLst>
              </a:rPr>
              <a:t> Catalog</a:t>
            </a:r>
          </a:p>
        </p:txBody>
      </p:sp>
      <p:sp>
        <p:nvSpPr>
          <p:cNvPr id="7" name="Title 6">
            <a:extLst>
              <a:ext uri="{FF2B5EF4-FFF2-40B4-BE49-F238E27FC236}">
                <a16:creationId xmlns:a16="http://schemas.microsoft.com/office/drawing/2014/main" id="{42322404-0E16-DDB7-DBE0-A7B18EC5FE8D}"/>
              </a:ext>
            </a:extLst>
          </p:cNvPr>
          <p:cNvSpPr txBox="1">
            <a:spLocks noGrp="1"/>
          </p:cNvSpPr>
          <p:nvPr>
            <p:ph type="title" idx="4294967295"/>
          </p:nvPr>
        </p:nvSpPr>
        <p:spPr>
          <a:xfrm>
            <a:off x="244410" y="905591"/>
            <a:ext cx="7058598" cy="3970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228600" algn="l" defTabSz="4572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February 18 – Setting a Professional Boundary</a:t>
            </a:r>
          </a:p>
        </p:txBody>
      </p:sp>
      <p:pic>
        <p:nvPicPr>
          <p:cNvPr id="14" name="Picture 13" descr="A screenshot of a Slack message from Mary Ditchen, demonstrating a professional boundary set by the WEB team that she had communicated to the project manager, Mark. The relevant text: “While we would have been happy to help the Registrar develop a UX strategy for the Catalog’s website content and we could have helped them build out the public-facing pages, navigation, and content they’ll need in Coursedog using Coursedog’s interface to its fullest advantage, there’s not much we can do just coming behind them in the editor.”">
            <a:extLst>
              <a:ext uri="{FF2B5EF4-FFF2-40B4-BE49-F238E27FC236}">
                <a16:creationId xmlns:a16="http://schemas.microsoft.com/office/drawing/2014/main" id="{F996CE3B-E51A-3697-DAF0-6913F3DDF1C6}"/>
              </a:ext>
            </a:extLst>
          </p:cNvPr>
          <p:cNvPicPr>
            <a:picLocks noChangeAspect="1"/>
          </p:cNvPicPr>
          <p:nvPr/>
        </p:nvPicPr>
        <p:blipFill>
          <a:blip r:embed="rId5"/>
          <a:stretch>
            <a:fillRect/>
          </a:stretch>
        </p:blipFill>
        <p:spPr>
          <a:xfrm>
            <a:off x="89455" y="3130754"/>
            <a:ext cx="5644325" cy="1602920"/>
          </a:xfrm>
          <a:prstGeom prst="rect">
            <a:avLst/>
          </a:prstGeom>
        </p:spPr>
      </p:pic>
      <p:graphicFrame>
        <p:nvGraphicFramePr>
          <p:cNvPr id="8" name="Diagram 7" descr="WEB’s role in the Coursedog Catalog collaboration was at stake.">
            <a:extLst>
              <a:ext uri="{FF2B5EF4-FFF2-40B4-BE49-F238E27FC236}">
                <a16:creationId xmlns:a16="http://schemas.microsoft.com/office/drawing/2014/main" id="{F07F9843-833B-EA8E-8353-0E926AF630BA}"/>
              </a:ext>
            </a:extLst>
          </p:cNvPr>
          <p:cNvGraphicFramePr/>
          <p:nvPr>
            <p:extLst>
              <p:ext uri="{D42A27DB-BD31-4B8C-83A1-F6EECF244321}">
                <p14:modId xmlns:p14="http://schemas.microsoft.com/office/powerpoint/2010/main" val="1866149859"/>
              </p:ext>
            </p:extLst>
          </p:nvPr>
        </p:nvGraphicFramePr>
        <p:xfrm>
          <a:off x="5978191" y="1607322"/>
          <a:ext cx="6124353" cy="46497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523217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1980D504-AFB3-A041-2BC4-85FB6AB65E0B}"/>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CECA2230-2334-1C8C-015F-C135BA5E2EC5}"/>
              </a:ext>
            </a:extLst>
          </p:cNvPr>
          <p:cNvSpPr txBox="1">
            <a:spLocks/>
          </p:cNvSpPr>
          <p:nvPr/>
        </p:nvSpPr>
        <p:spPr>
          <a:xfrm>
            <a:off x="252917"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80000"/>
              </a:lnSpc>
              <a:spcAft>
                <a:spcPts val="600"/>
              </a:spcAft>
            </a:pPr>
            <a:r>
              <a:rPr lang="en-US" sz="3400" cap="none" err="1">
                <a:effectLst>
                  <a:outerShdw blurRad="12700" dist="50800" dir="2700000" algn="tl" rotWithShape="0">
                    <a:schemeClr val="accent4"/>
                  </a:outerShdw>
                </a:effectLst>
              </a:rPr>
              <a:t>Coursedog</a:t>
            </a:r>
            <a:r>
              <a:rPr lang="en-US" sz="3400" cap="none">
                <a:effectLst>
                  <a:outerShdw blurRad="12700" dist="50800" dir="2700000" algn="tl" rotWithShape="0">
                    <a:schemeClr val="accent4"/>
                  </a:outerShdw>
                </a:effectLst>
              </a:rPr>
              <a:t> Catalog</a:t>
            </a:r>
          </a:p>
        </p:txBody>
      </p:sp>
      <p:sp>
        <p:nvSpPr>
          <p:cNvPr id="9" name="Title 8">
            <a:extLst>
              <a:ext uri="{FF2B5EF4-FFF2-40B4-BE49-F238E27FC236}">
                <a16:creationId xmlns:a16="http://schemas.microsoft.com/office/drawing/2014/main" id="{3E2B4B64-3B0A-115A-30A7-8E67207A9CF3}"/>
              </a:ext>
            </a:extLst>
          </p:cNvPr>
          <p:cNvSpPr txBox="1">
            <a:spLocks noGrp="1"/>
          </p:cNvSpPr>
          <p:nvPr>
            <p:ph type="title" idx="4294967295"/>
          </p:nvPr>
        </p:nvSpPr>
        <p:spPr>
          <a:xfrm>
            <a:off x="244410" y="905591"/>
            <a:ext cx="7058598" cy="3970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228600" algn="l" defTabSz="4572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February 19 – Setting Up a Crucial Conversation</a:t>
            </a:r>
          </a:p>
        </p:txBody>
      </p:sp>
      <p:pic>
        <p:nvPicPr>
          <p:cNvPr id="14" name="Picture 13" descr="A screenshot of a “Quick Conversation about Catalog Page” calendar invite sent by the project manager, Mark, after Mary had communicated the professional boundary regarding WEB’s role in the Coursedog project.">
            <a:extLst>
              <a:ext uri="{FF2B5EF4-FFF2-40B4-BE49-F238E27FC236}">
                <a16:creationId xmlns:a16="http://schemas.microsoft.com/office/drawing/2014/main" id="{52699185-2C30-B117-CDD2-CBF10D90E1A4}"/>
              </a:ext>
            </a:extLst>
          </p:cNvPr>
          <p:cNvPicPr>
            <a:picLocks noChangeAspect="1"/>
          </p:cNvPicPr>
          <p:nvPr/>
        </p:nvPicPr>
        <p:blipFill rotWithShape="1">
          <a:blip r:embed="rId5"/>
          <a:srcRect l="5673" t="823" r="39088" b="51204"/>
          <a:stretch>
            <a:fillRect/>
          </a:stretch>
        </p:blipFill>
        <p:spPr>
          <a:xfrm>
            <a:off x="915367" y="1569917"/>
            <a:ext cx="5121639" cy="4527030"/>
          </a:xfrm>
          <a:prstGeom prst="rect">
            <a:avLst/>
          </a:prstGeom>
        </p:spPr>
      </p:pic>
      <p:graphicFrame>
        <p:nvGraphicFramePr>
          <p:cNvPr id="10" name="Diagram 9" descr="Mark showed leadership by bringing everyone together for direct dialogue.">
            <a:extLst>
              <a:ext uri="{FF2B5EF4-FFF2-40B4-BE49-F238E27FC236}">
                <a16:creationId xmlns:a16="http://schemas.microsoft.com/office/drawing/2014/main" id="{9315DBEF-9D41-EF8F-710B-372F47F511E6}"/>
              </a:ext>
            </a:extLst>
          </p:cNvPr>
          <p:cNvGraphicFramePr/>
          <p:nvPr>
            <p:extLst>
              <p:ext uri="{D42A27DB-BD31-4B8C-83A1-F6EECF244321}">
                <p14:modId xmlns:p14="http://schemas.microsoft.com/office/powerpoint/2010/main" val="2743905241"/>
              </p:ext>
            </p:extLst>
          </p:nvPr>
        </p:nvGraphicFramePr>
        <p:xfrm>
          <a:off x="6781616" y="2309432"/>
          <a:ext cx="4572000" cy="30480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167443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E7B62251-3377-7E53-FD3B-543554CA4005}"/>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6B161E66-2670-6863-B3A2-CBDC33B09C99}"/>
              </a:ext>
            </a:extLst>
          </p:cNvPr>
          <p:cNvSpPr txBox="1">
            <a:spLocks/>
          </p:cNvSpPr>
          <p:nvPr/>
        </p:nvSpPr>
        <p:spPr>
          <a:xfrm>
            <a:off x="252917"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80000"/>
              </a:lnSpc>
              <a:spcAft>
                <a:spcPts val="600"/>
              </a:spcAft>
            </a:pPr>
            <a:r>
              <a:rPr lang="en-US" sz="3400" cap="none" err="1">
                <a:effectLst>
                  <a:outerShdw blurRad="12700" dist="50800" dir="2700000" algn="tl" rotWithShape="0">
                    <a:schemeClr val="accent4"/>
                  </a:outerShdw>
                </a:effectLst>
              </a:rPr>
              <a:t>Coursedog</a:t>
            </a:r>
            <a:r>
              <a:rPr lang="en-US" sz="3400" cap="none">
                <a:effectLst>
                  <a:outerShdw blurRad="12700" dist="50800" dir="2700000" algn="tl" rotWithShape="0">
                    <a:schemeClr val="accent4"/>
                  </a:outerShdw>
                </a:effectLst>
              </a:rPr>
              <a:t> Catalog</a:t>
            </a:r>
          </a:p>
        </p:txBody>
      </p:sp>
      <p:sp>
        <p:nvSpPr>
          <p:cNvPr id="7" name="Title 6">
            <a:extLst>
              <a:ext uri="{FF2B5EF4-FFF2-40B4-BE49-F238E27FC236}">
                <a16:creationId xmlns:a16="http://schemas.microsoft.com/office/drawing/2014/main" id="{21047DCB-3199-9F14-737E-0DD9343F3FA1}"/>
              </a:ext>
            </a:extLst>
          </p:cNvPr>
          <p:cNvSpPr txBox="1">
            <a:spLocks noGrp="1"/>
          </p:cNvSpPr>
          <p:nvPr>
            <p:ph type="title" idx="4294967295"/>
          </p:nvPr>
        </p:nvSpPr>
        <p:spPr>
          <a:xfrm>
            <a:off x="244410" y="905591"/>
            <a:ext cx="7058598" cy="3970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228600" algn="l" defTabSz="4572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February 20 – A Shift in Tone</a:t>
            </a:r>
          </a:p>
        </p:txBody>
      </p:sp>
      <p:pic>
        <p:nvPicPr>
          <p:cNvPr id="14" name="Picture 13" descr="A screenshot of a chat between Mary and Mark the day following the “Quick Conversation about Catalog Page” meeting showing resolution and relationship-building. An excerpt: Mary - “Thanks for facilitating that conversation yesterday, I’m really glad we were able to work through that misunderstanding and find a path forward.” Mark - “Awesome! Thank you for understanding and your help to build that relationship with Dan and the team!!”">
            <a:extLst>
              <a:ext uri="{FF2B5EF4-FFF2-40B4-BE49-F238E27FC236}">
                <a16:creationId xmlns:a16="http://schemas.microsoft.com/office/drawing/2014/main" id="{48AD3701-7E40-982B-AF29-8A39C7468227}"/>
              </a:ext>
            </a:extLst>
          </p:cNvPr>
          <p:cNvPicPr>
            <a:picLocks noChangeAspect="1"/>
          </p:cNvPicPr>
          <p:nvPr/>
        </p:nvPicPr>
        <p:blipFill>
          <a:blip r:embed="rId5"/>
          <a:stretch>
            <a:fillRect/>
          </a:stretch>
        </p:blipFill>
        <p:spPr>
          <a:xfrm>
            <a:off x="244410" y="1428115"/>
            <a:ext cx="8023380" cy="4848870"/>
          </a:xfrm>
          <a:prstGeom prst="rect">
            <a:avLst/>
          </a:prstGeom>
        </p:spPr>
      </p:pic>
      <p:graphicFrame>
        <p:nvGraphicFramePr>
          <p:cNvPr id="10" name="Diagram 9" descr="Just one day after the “crucial conversation” — a complete shift. From defensive positioning to collaborative problem-solving.">
            <a:extLst>
              <a:ext uri="{FF2B5EF4-FFF2-40B4-BE49-F238E27FC236}">
                <a16:creationId xmlns:a16="http://schemas.microsoft.com/office/drawing/2014/main" id="{F2BCCB95-AB52-143E-E4B6-2421D39FEAB0}"/>
              </a:ext>
            </a:extLst>
          </p:cNvPr>
          <p:cNvGraphicFramePr/>
          <p:nvPr>
            <p:extLst>
              <p:ext uri="{D42A27DB-BD31-4B8C-83A1-F6EECF244321}">
                <p14:modId xmlns:p14="http://schemas.microsoft.com/office/powerpoint/2010/main" val="764727488"/>
              </p:ext>
            </p:extLst>
          </p:nvPr>
        </p:nvGraphicFramePr>
        <p:xfrm>
          <a:off x="6613175" y="1947549"/>
          <a:ext cx="5334000" cy="38100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5554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8FFC9A51-D4CA-88F2-29F4-AAC236B11B18}"/>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CDE62B9B-7B8D-1F52-4E93-C91DF89A21D6}"/>
              </a:ext>
            </a:extLst>
          </p:cNvPr>
          <p:cNvSpPr txBox="1">
            <a:spLocks/>
          </p:cNvSpPr>
          <p:nvPr/>
        </p:nvSpPr>
        <p:spPr>
          <a:xfrm>
            <a:off x="252917"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80000"/>
              </a:lnSpc>
              <a:spcAft>
                <a:spcPts val="600"/>
              </a:spcAft>
            </a:pPr>
            <a:r>
              <a:rPr lang="en-US" sz="3400" cap="none" err="1">
                <a:effectLst>
                  <a:outerShdw blurRad="12700" dist="50800" dir="2700000" algn="tl" rotWithShape="0">
                    <a:schemeClr val="accent4"/>
                  </a:outerShdw>
                </a:effectLst>
              </a:rPr>
              <a:t>Coursedog</a:t>
            </a:r>
            <a:r>
              <a:rPr lang="en-US" sz="3400" cap="none">
                <a:effectLst>
                  <a:outerShdw blurRad="12700" dist="50800" dir="2700000" algn="tl" rotWithShape="0">
                    <a:schemeClr val="accent4"/>
                  </a:outerShdw>
                </a:effectLst>
              </a:rPr>
              <a:t> Catalog</a:t>
            </a:r>
          </a:p>
        </p:txBody>
      </p:sp>
      <p:sp>
        <p:nvSpPr>
          <p:cNvPr id="9" name="Title 8">
            <a:extLst>
              <a:ext uri="{FF2B5EF4-FFF2-40B4-BE49-F238E27FC236}">
                <a16:creationId xmlns:a16="http://schemas.microsoft.com/office/drawing/2014/main" id="{A2B50981-E435-A7FC-5BC8-972D627DE8EA}"/>
              </a:ext>
            </a:extLst>
          </p:cNvPr>
          <p:cNvSpPr txBox="1">
            <a:spLocks noGrp="1"/>
          </p:cNvSpPr>
          <p:nvPr>
            <p:ph type="title" idx="4294967295"/>
          </p:nvPr>
        </p:nvSpPr>
        <p:spPr>
          <a:xfrm>
            <a:off x="244410" y="905591"/>
            <a:ext cx="7058598" cy="3970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228600" algn="l" defTabSz="4572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March 20 – Trust Enables Innovation</a:t>
            </a:r>
          </a:p>
        </p:txBody>
      </p:sp>
      <p:pic>
        <p:nvPicPr>
          <p:cNvPr id="16" name="Picture 15" descr="A screenshot of a chat a month after WEB’s role in the project was resolved showing the WEB team discussing UX challenges and potential strategies.">
            <a:extLst>
              <a:ext uri="{FF2B5EF4-FFF2-40B4-BE49-F238E27FC236}">
                <a16:creationId xmlns:a16="http://schemas.microsoft.com/office/drawing/2014/main" id="{C4E8285A-BFFD-AC14-9040-709976350235}"/>
              </a:ext>
            </a:extLst>
          </p:cNvPr>
          <p:cNvPicPr>
            <a:picLocks noChangeAspect="1"/>
          </p:cNvPicPr>
          <p:nvPr/>
        </p:nvPicPr>
        <p:blipFill>
          <a:blip r:embed="rId5"/>
          <a:stretch>
            <a:fillRect/>
          </a:stretch>
        </p:blipFill>
        <p:spPr>
          <a:xfrm>
            <a:off x="783227" y="1828800"/>
            <a:ext cx="4507971" cy="4090981"/>
          </a:xfrm>
          <a:prstGeom prst="rect">
            <a:avLst/>
          </a:prstGeom>
        </p:spPr>
      </p:pic>
      <p:graphicFrame>
        <p:nvGraphicFramePr>
          <p:cNvPr id="12" name="Diagram 11" descr="A month later, the WEB team sees opportunity for a more strategic UX for the Coursedog-based Catalog.">
            <a:extLst>
              <a:ext uri="{FF2B5EF4-FFF2-40B4-BE49-F238E27FC236}">
                <a16:creationId xmlns:a16="http://schemas.microsoft.com/office/drawing/2014/main" id="{476740E4-1F57-4579-DACC-DC26D9A94C60}"/>
              </a:ext>
            </a:extLst>
          </p:cNvPr>
          <p:cNvGraphicFramePr/>
          <p:nvPr>
            <p:extLst>
              <p:ext uri="{D42A27DB-BD31-4B8C-83A1-F6EECF244321}">
                <p14:modId xmlns:p14="http://schemas.microsoft.com/office/powerpoint/2010/main" val="1604109922"/>
              </p:ext>
            </p:extLst>
          </p:nvPr>
        </p:nvGraphicFramePr>
        <p:xfrm>
          <a:off x="6133062" y="2000033"/>
          <a:ext cx="5312751" cy="37485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3097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25DE0E5F-2E76-7A54-4C69-178C199464A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C2916B7-4280-B83F-D72C-ED061DC134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stretch>
            <a:fillRect/>
          </a:stretch>
        </p:blipFill>
        <p:spPr>
          <a:xfrm>
            <a:off x="783227" y="1828800"/>
            <a:ext cx="4507971" cy="4090981"/>
          </a:xfrm>
          <a:prstGeom prst="rect">
            <a:avLst/>
          </a:prstGeom>
        </p:spPr>
      </p:pic>
      <p:graphicFrame>
        <p:nvGraphicFramePr>
          <p:cNvPr id="12" name="Diagram 11">
            <a:extLst>
              <a:ext uri="{FF2B5EF4-FFF2-40B4-BE49-F238E27FC236}">
                <a16:creationId xmlns:a16="http://schemas.microsoft.com/office/drawing/2014/main" id="{01DB8062-3C54-3EBA-0220-5488F87BB2E2}"/>
              </a:ext>
              <a:ext uri="{C183D7F6-B498-43B3-948B-1728B52AA6E4}">
                <adec:decorative xmlns:adec="http://schemas.microsoft.com/office/drawing/2017/decorative" val="1"/>
              </a:ext>
            </a:extLst>
          </p:cNvPr>
          <p:cNvGraphicFramePr>
            <a:graphicFrameLocks noGrp="1" noDrilldown="1" noMove="1" noResize="1"/>
          </p:cNvGraphicFramePr>
          <p:nvPr>
            <p:extLst>
              <p:ext uri="{D42A27DB-BD31-4B8C-83A1-F6EECF244321}">
                <p14:modId xmlns:p14="http://schemas.microsoft.com/office/powerpoint/2010/main" val="2217658977"/>
              </p:ext>
            </p:extLst>
          </p:nvPr>
        </p:nvGraphicFramePr>
        <p:xfrm>
          <a:off x="6133062" y="2000033"/>
          <a:ext cx="5312751" cy="37485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itle 1">
            <a:extLst>
              <a:ext uri="{FF2B5EF4-FFF2-40B4-BE49-F238E27FC236}">
                <a16:creationId xmlns:a16="http://schemas.microsoft.com/office/drawing/2014/main" id="{68147B52-CECB-8DAE-CA6C-9295678FEE20}"/>
              </a:ext>
            </a:extLst>
          </p:cNvPr>
          <p:cNvSpPr txBox="1">
            <a:spLocks/>
          </p:cNvSpPr>
          <p:nvPr/>
        </p:nvSpPr>
        <p:spPr>
          <a:xfrm>
            <a:off x="252917"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80000"/>
              </a:lnSpc>
              <a:spcAft>
                <a:spcPts val="600"/>
              </a:spcAft>
            </a:pPr>
            <a:r>
              <a:rPr lang="en-US" sz="3400" cap="none" err="1">
                <a:effectLst>
                  <a:outerShdw blurRad="12700" dist="50800" dir="2700000" algn="tl" rotWithShape="0">
                    <a:schemeClr val="accent4"/>
                  </a:outerShdw>
                </a:effectLst>
              </a:rPr>
              <a:t>Coursedog</a:t>
            </a:r>
            <a:r>
              <a:rPr lang="en-US" sz="3400" cap="none">
                <a:effectLst>
                  <a:outerShdw blurRad="12700" dist="50800" dir="2700000" algn="tl" rotWithShape="0">
                    <a:schemeClr val="accent4"/>
                  </a:outerShdw>
                </a:effectLst>
              </a:rPr>
              <a:t> Catalog</a:t>
            </a:r>
          </a:p>
        </p:txBody>
      </p:sp>
      <p:sp>
        <p:nvSpPr>
          <p:cNvPr id="9" name="Title 8">
            <a:extLst>
              <a:ext uri="{FF2B5EF4-FFF2-40B4-BE49-F238E27FC236}">
                <a16:creationId xmlns:a16="http://schemas.microsoft.com/office/drawing/2014/main" id="{8FE29F20-CFAC-A44A-3696-274BAB5D4D2B}"/>
              </a:ext>
            </a:extLst>
          </p:cNvPr>
          <p:cNvSpPr txBox="1">
            <a:spLocks/>
          </p:cNvSpPr>
          <p:nvPr/>
        </p:nvSpPr>
        <p:spPr>
          <a:xfrm>
            <a:off x="244410" y="905591"/>
            <a:ext cx="7058598" cy="3970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228600" algn="l" defTabSz="4572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a:ln>
                  <a:noFill/>
                </a:ln>
                <a:solidFill>
                  <a:schemeClr val="tx1"/>
                </a:solidFill>
                <a:effectLst/>
                <a:uLnTx/>
                <a:uFillTx/>
                <a:latin typeface="+mn-lt"/>
                <a:ea typeface="+mn-ea"/>
                <a:cs typeface="+mn-cs"/>
              </a:rPr>
              <a:t>March 20 – Trust Enables Innovation</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Rectangle 2">
            <a:extLst>
              <a:ext uri="{FF2B5EF4-FFF2-40B4-BE49-F238E27FC236}">
                <a16:creationId xmlns:a16="http://schemas.microsoft.com/office/drawing/2014/main" id="{59ED6BE7-DC41-6FBC-067B-61A183E81439}"/>
              </a:ext>
              <a:ext uri="{C183D7F6-B498-43B3-948B-1728B52AA6E4}">
                <adec:decorative xmlns:adec="http://schemas.microsoft.com/office/drawing/2017/decorative" val="1"/>
              </a:ext>
            </a:extLst>
          </p:cNvPr>
          <p:cNvSpPr/>
          <p:nvPr/>
        </p:nvSpPr>
        <p:spPr>
          <a:xfrm>
            <a:off x="451339" y="1547446"/>
            <a:ext cx="11289323" cy="4642339"/>
          </a:xfrm>
          <a:prstGeom prst="rect">
            <a:avLst/>
          </a:prstGeom>
          <a:solidFill>
            <a:srgbClr val="CF0CC6">
              <a:alpha val="87059"/>
            </a:srgb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 name="Title 1">
            <a:extLst>
              <a:ext uri="{FF2B5EF4-FFF2-40B4-BE49-F238E27FC236}">
                <a16:creationId xmlns:a16="http://schemas.microsoft.com/office/drawing/2014/main" id="{BC525277-837E-CB0D-C9AF-39CD9DD0053F}"/>
              </a:ext>
            </a:extLst>
          </p:cNvPr>
          <p:cNvSpPr txBox="1">
            <a:spLocks noGrp="1"/>
          </p:cNvSpPr>
          <p:nvPr>
            <p:ph type="title" idx="4294967295"/>
          </p:nvPr>
        </p:nvSpPr>
        <p:spPr>
          <a:xfrm>
            <a:off x="1948076" y="2991452"/>
            <a:ext cx="8295849"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n-ea"/>
                <a:cs typeface="+mn-cs"/>
              </a:rPr>
              <a:t>Crucial conversations don't just resolve problems - </a:t>
            </a:r>
            <a:r>
              <a:rPr kumimoji="0" lang="en-US" sz="3600" b="1" i="0" u="none" strike="noStrike" kern="1200" cap="none" spc="0" normalizeH="0" baseline="0" noProof="0" dirty="0">
                <a:ln>
                  <a:noFill/>
                </a:ln>
                <a:solidFill>
                  <a:schemeClr val="tx1"/>
                </a:solidFill>
                <a:effectLst/>
                <a:uLnTx/>
                <a:uFillTx/>
                <a:latin typeface="+mj-lt"/>
                <a:ea typeface="+mn-ea"/>
                <a:cs typeface="+mn-cs"/>
              </a:rPr>
              <a:t>they create space for innovation</a:t>
            </a:r>
          </a:p>
        </p:txBody>
      </p:sp>
    </p:spTree>
    <p:extLst>
      <p:ext uri="{BB962C8B-B14F-4D97-AF65-F5344CB8AC3E}">
        <p14:creationId xmlns:p14="http://schemas.microsoft.com/office/powerpoint/2010/main" val="1241539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D1E5586-8BB5-40F6-96C3-2E87DD7CE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5C3098F-F6F9-92A9-D7AB-8F81A763E936}"/>
              </a:ext>
            </a:extLst>
          </p:cNvPr>
          <p:cNvSpPr txBox="1">
            <a:spLocks noGrp="1"/>
          </p:cNvSpPr>
          <p:nvPr>
            <p:ph type="title" idx="4294967295"/>
          </p:nvPr>
        </p:nvSpPr>
        <p:spPr>
          <a:xfrm>
            <a:off x="2058100" y="1728902"/>
            <a:ext cx="8075801" cy="2309698"/>
          </a:xfrm>
          <a:custGeom>
            <a:avLst/>
            <a:gdLst>
              <a:gd name="connsiteX0" fmla="*/ 0 w 8075801"/>
              <a:gd name="connsiteY0" fmla="*/ 0 h 2309698"/>
              <a:gd name="connsiteX1" fmla="*/ 592225 w 8075801"/>
              <a:gd name="connsiteY1" fmla="*/ 0 h 2309698"/>
              <a:gd name="connsiteX2" fmla="*/ 1022935 w 8075801"/>
              <a:gd name="connsiteY2" fmla="*/ 0 h 2309698"/>
              <a:gd name="connsiteX3" fmla="*/ 1857434 w 8075801"/>
              <a:gd name="connsiteY3" fmla="*/ 0 h 2309698"/>
              <a:gd name="connsiteX4" fmla="*/ 2449660 w 8075801"/>
              <a:gd name="connsiteY4" fmla="*/ 0 h 2309698"/>
              <a:gd name="connsiteX5" fmla="*/ 3041885 w 8075801"/>
              <a:gd name="connsiteY5" fmla="*/ 0 h 2309698"/>
              <a:gd name="connsiteX6" fmla="*/ 3876384 w 8075801"/>
              <a:gd name="connsiteY6" fmla="*/ 0 h 2309698"/>
              <a:gd name="connsiteX7" fmla="*/ 4387852 w 8075801"/>
              <a:gd name="connsiteY7" fmla="*/ 0 h 2309698"/>
              <a:gd name="connsiteX8" fmla="*/ 5222351 w 8075801"/>
              <a:gd name="connsiteY8" fmla="*/ 0 h 2309698"/>
              <a:gd name="connsiteX9" fmla="*/ 6056851 w 8075801"/>
              <a:gd name="connsiteY9" fmla="*/ 0 h 2309698"/>
              <a:gd name="connsiteX10" fmla="*/ 6729834 w 8075801"/>
              <a:gd name="connsiteY10" fmla="*/ 0 h 2309698"/>
              <a:gd name="connsiteX11" fmla="*/ 8075801 w 8075801"/>
              <a:gd name="connsiteY11" fmla="*/ 0 h 2309698"/>
              <a:gd name="connsiteX12" fmla="*/ 8075801 w 8075801"/>
              <a:gd name="connsiteY12" fmla="*/ 554328 h 2309698"/>
              <a:gd name="connsiteX13" fmla="*/ 8075801 w 8075801"/>
              <a:gd name="connsiteY13" fmla="*/ 1062461 h 2309698"/>
              <a:gd name="connsiteX14" fmla="*/ 8075801 w 8075801"/>
              <a:gd name="connsiteY14" fmla="*/ 1639886 h 2309698"/>
              <a:gd name="connsiteX15" fmla="*/ 8075801 w 8075801"/>
              <a:gd name="connsiteY15" fmla="*/ 2309698 h 2309698"/>
              <a:gd name="connsiteX16" fmla="*/ 7402818 w 8075801"/>
              <a:gd name="connsiteY16" fmla="*/ 2309698 h 2309698"/>
              <a:gd name="connsiteX17" fmla="*/ 6568318 w 8075801"/>
              <a:gd name="connsiteY17" fmla="*/ 2309698 h 2309698"/>
              <a:gd name="connsiteX18" fmla="*/ 5895335 w 8075801"/>
              <a:gd name="connsiteY18" fmla="*/ 2309698 h 2309698"/>
              <a:gd name="connsiteX19" fmla="*/ 5464625 w 8075801"/>
              <a:gd name="connsiteY19" fmla="*/ 2309698 h 2309698"/>
              <a:gd name="connsiteX20" fmla="*/ 4953158 w 8075801"/>
              <a:gd name="connsiteY20" fmla="*/ 2309698 h 2309698"/>
              <a:gd name="connsiteX21" fmla="*/ 4118659 w 8075801"/>
              <a:gd name="connsiteY21" fmla="*/ 2309698 h 2309698"/>
              <a:gd name="connsiteX22" fmla="*/ 3445675 w 8075801"/>
              <a:gd name="connsiteY22" fmla="*/ 2309698 h 2309698"/>
              <a:gd name="connsiteX23" fmla="*/ 2934208 w 8075801"/>
              <a:gd name="connsiteY23" fmla="*/ 2309698 h 2309698"/>
              <a:gd name="connsiteX24" fmla="*/ 2261224 w 8075801"/>
              <a:gd name="connsiteY24" fmla="*/ 2309698 h 2309698"/>
              <a:gd name="connsiteX25" fmla="*/ 1830515 w 8075801"/>
              <a:gd name="connsiteY25" fmla="*/ 2309698 h 2309698"/>
              <a:gd name="connsiteX26" fmla="*/ 1399806 w 8075801"/>
              <a:gd name="connsiteY26" fmla="*/ 2309698 h 2309698"/>
              <a:gd name="connsiteX27" fmla="*/ 726822 w 8075801"/>
              <a:gd name="connsiteY27" fmla="*/ 2309698 h 2309698"/>
              <a:gd name="connsiteX28" fmla="*/ 0 w 8075801"/>
              <a:gd name="connsiteY28" fmla="*/ 2309698 h 2309698"/>
              <a:gd name="connsiteX29" fmla="*/ 0 w 8075801"/>
              <a:gd name="connsiteY29" fmla="*/ 1709177 h 2309698"/>
              <a:gd name="connsiteX30" fmla="*/ 0 w 8075801"/>
              <a:gd name="connsiteY30" fmla="*/ 1154849 h 2309698"/>
              <a:gd name="connsiteX31" fmla="*/ 0 w 8075801"/>
              <a:gd name="connsiteY31" fmla="*/ 646715 h 2309698"/>
              <a:gd name="connsiteX32" fmla="*/ 0 w 8075801"/>
              <a:gd name="connsiteY32" fmla="*/ 0 h 230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75801" h="2309698" extrusionOk="0">
                <a:moveTo>
                  <a:pt x="0" y="0"/>
                </a:moveTo>
                <a:cubicBezTo>
                  <a:pt x="278883" y="-5472"/>
                  <a:pt x="437427" y="-4502"/>
                  <a:pt x="592225" y="0"/>
                </a:cubicBezTo>
                <a:cubicBezTo>
                  <a:pt x="747024" y="4502"/>
                  <a:pt x="911129" y="73"/>
                  <a:pt x="1022935" y="0"/>
                </a:cubicBezTo>
                <a:cubicBezTo>
                  <a:pt x="1134741" y="-73"/>
                  <a:pt x="1511405" y="9864"/>
                  <a:pt x="1857434" y="0"/>
                </a:cubicBezTo>
                <a:cubicBezTo>
                  <a:pt x="2203463" y="-9864"/>
                  <a:pt x="2272644" y="134"/>
                  <a:pt x="2449660" y="0"/>
                </a:cubicBezTo>
                <a:cubicBezTo>
                  <a:pt x="2626676" y="-134"/>
                  <a:pt x="2884755" y="-19493"/>
                  <a:pt x="3041885" y="0"/>
                </a:cubicBezTo>
                <a:cubicBezTo>
                  <a:pt x="3199016" y="19493"/>
                  <a:pt x="3661566" y="7524"/>
                  <a:pt x="3876384" y="0"/>
                </a:cubicBezTo>
                <a:cubicBezTo>
                  <a:pt x="4091202" y="-7524"/>
                  <a:pt x="4181899" y="-23874"/>
                  <a:pt x="4387852" y="0"/>
                </a:cubicBezTo>
                <a:cubicBezTo>
                  <a:pt x="4593805" y="23874"/>
                  <a:pt x="4960396" y="17851"/>
                  <a:pt x="5222351" y="0"/>
                </a:cubicBezTo>
                <a:cubicBezTo>
                  <a:pt x="5484306" y="-17851"/>
                  <a:pt x="5840992" y="-41212"/>
                  <a:pt x="6056851" y="0"/>
                </a:cubicBezTo>
                <a:cubicBezTo>
                  <a:pt x="6272710" y="41212"/>
                  <a:pt x="6524044" y="-25228"/>
                  <a:pt x="6729834" y="0"/>
                </a:cubicBezTo>
                <a:cubicBezTo>
                  <a:pt x="6935624" y="25228"/>
                  <a:pt x="7659225" y="-24650"/>
                  <a:pt x="8075801" y="0"/>
                </a:cubicBezTo>
                <a:cubicBezTo>
                  <a:pt x="8063274" y="235292"/>
                  <a:pt x="8078015" y="348834"/>
                  <a:pt x="8075801" y="554328"/>
                </a:cubicBezTo>
                <a:cubicBezTo>
                  <a:pt x="8073587" y="759822"/>
                  <a:pt x="8061194" y="869712"/>
                  <a:pt x="8075801" y="1062461"/>
                </a:cubicBezTo>
                <a:cubicBezTo>
                  <a:pt x="8090408" y="1255210"/>
                  <a:pt x="8083021" y="1482897"/>
                  <a:pt x="8075801" y="1639886"/>
                </a:cubicBezTo>
                <a:cubicBezTo>
                  <a:pt x="8068581" y="1796875"/>
                  <a:pt x="8051252" y="2033742"/>
                  <a:pt x="8075801" y="2309698"/>
                </a:cubicBezTo>
                <a:cubicBezTo>
                  <a:pt x="7871515" y="2339376"/>
                  <a:pt x="7730810" y="2312253"/>
                  <a:pt x="7402818" y="2309698"/>
                </a:cubicBezTo>
                <a:cubicBezTo>
                  <a:pt x="7074826" y="2307143"/>
                  <a:pt x="6869692" y="2286853"/>
                  <a:pt x="6568318" y="2309698"/>
                </a:cubicBezTo>
                <a:cubicBezTo>
                  <a:pt x="6266944" y="2332543"/>
                  <a:pt x="6174235" y="2340800"/>
                  <a:pt x="5895335" y="2309698"/>
                </a:cubicBezTo>
                <a:cubicBezTo>
                  <a:pt x="5616435" y="2278596"/>
                  <a:pt x="5603154" y="2306351"/>
                  <a:pt x="5464625" y="2309698"/>
                </a:cubicBezTo>
                <a:cubicBezTo>
                  <a:pt x="5326096" y="2313046"/>
                  <a:pt x="5179836" y="2326296"/>
                  <a:pt x="4953158" y="2309698"/>
                </a:cubicBezTo>
                <a:cubicBezTo>
                  <a:pt x="4726480" y="2293100"/>
                  <a:pt x="4348589" y="2306500"/>
                  <a:pt x="4118659" y="2309698"/>
                </a:cubicBezTo>
                <a:cubicBezTo>
                  <a:pt x="3888729" y="2312896"/>
                  <a:pt x="3614264" y="2323224"/>
                  <a:pt x="3445675" y="2309698"/>
                </a:cubicBezTo>
                <a:cubicBezTo>
                  <a:pt x="3277086" y="2296172"/>
                  <a:pt x="3128034" y="2306302"/>
                  <a:pt x="2934208" y="2309698"/>
                </a:cubicBezTo>
                <a:cubicBezTo>
                  <a:pt x="2740382" y="2313094"/>
                  <a:pt x="2448711" y="2325086"/>
                  <a:pt x="2261224" y="2309698"/>
                </a:cubicBezTo>
                <a:cubicBezTo>
                  <a:pt x="2073737" y="2294310"/>
                  <a:pt x="1981665" y="2321624"/>
                  <a:pt x="1830515" y="2309698"/>
                </a:cubicBezTo>
                <a:cubicBezTo>
                  <a:pt x="1679365" y="2297772"/>
                  <a:pt x="1576126" y="2308218"/>
                  <a:pt x="1399806" y="2309698"/>
                </a:cubicBezTo>
                <a:cubicBezTo>
                  <a:pt x="1223486" y="2311178"/>
                  <a:pt x="1005497" y="2310132"/>
                  <a:pt x="726822" y="2309698"/>
                </a:cubicBezTo>
                <a:cubicBezTo>
                  <a:pt x="448147" y="2309264"/>
                  <a:pt x="229333" y="2335699"/>
                  <a:pt x="0" y="2309698"/>
                </a:cubicBezTo>
                <a:cubicBezTo>
                  <a:pt x="-25348" y="2122011"/>
                  <a:pt x="-13998" y="1845122"/>
                  <a:pt x="0" y="1709177"/>
                </a:cubicBezTo>
                <a:cubicBezTo>
                  <a:pt x="13998" y="1573232"/>
                  <a:pt x="26945" y="1344647"/>
                  <a:pt x="0" y="1154849"/>
                </a:cubicBezTo>
                <a:cubicBezTo>
                  <a:pt x="-26945" y="965051"/>
                  <a:pt x="20398" y="811311"/>
                  <a:pt x="0" y="646715"/>
                </a:cubicBezTo>
                <a:cubicBezTo>
                  <a:pt x="-20398" y="482119"/>
                  <a:pt x="-16909" y="237839"/>
                  <a:pt x="0" y="0"/>
                </a:cubicBezTo>
                <a:close/>
              </a:path>
            </a:pathLst>
          </a:custGeom>
          <a:noFill/>
          <a:ln w="25400" cap="rnd" cmpd="sng" algn="ctr">
            <a:no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457200" tIns="274320" rIns="457200" bIns="274320" numCol="1" spcCol="0" rtlCol="0" fromWordArt="0" anchor="ctr" anchorCtr="0" forceAA="0" compatLnSpc="1">
            <a:prstTxWarp prst="textNoShape">
              <a:avLst/>
            </a:prstTxWarp>
            <a:noAutofit/>
          </a:bodyPr>
          <a:lstStyle>
            <a:lvl1pPr algn="l"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6000" b="0" i="0" u="none" strike="noStrike" kern="1200" cap="none" spc="0" normalizeH="0" baseline="0" noProof="0" dirty="0">
                <a:ln w="3175" cmpd="sng">
                  <a:noFill/>
                </a:ln>
                <a:solidFill>
                  <a:schemeClr val="tx1"/>
                </a:solidFill>
                <a:effectLst>
                  <a:outerShdw blurRad="12700" dist="50800" dir="2700000" algn="tl" rotWithShape="0">
                    <a:schemeClr val="accent4"/>
                  </a:outerShdw>
                </a:effectLst>
                <a:uLnTx/>
                <a:uFillTx/>
                <a:latin typeface="+mj-lt"/>
                <a:ea typeface="+mj-ea"/>
                <a:cs typeface="+mj-cs"/>
              </a:rPr>
              <a:t>“We don’t stop being human when we go online.”</a:t>
            </a:r>
          </a:p>
        </p:txBody>
      </p:sp>
      <p:sp>
        <p:nvSpPr>
          <p:cNvPr id="8" name="Subtitle 2">
            <a:extLst>
              <a:ext uri="{FF2B5EF4-FFF2-40B4-BE49-F238E27FC236}">
                <a16:creationId xmlns:a16="http://schemas.microsoft.com/office/drawing/2014/main" id="{22F33F24-F5C1-F3F1-0DF6-19DEA548CC5E}"/>
              </a:ext>
            </a:extLst>
          </p:cNvPr>
          <p:cNvSpPr txBox="1">
            <a:spLocks/>
          </p:cNvSpPr>
          <p:nvPr/>
        </p:nvSpPr>
        <p:spPr>
          <a:xfrm>
            <a:off x="2140132" y="5035600"/>
            <a:ext cx="7911737" cy="483808"/>
          </a:xfrm>
          <a:prstGeom prst="rect">
            <a:avLst/>
          </a:prstGeom>
        </p:spPr>
        <p:txBody>
          <a:bodyPr vert="horz" lIns="91440" tIns="45720" rIns="91440" bIns="45720" rtlCol="0" anchor="b">
            <a:normAutofit/>
          </a:bodyPr>
          <a:lstStyle>
            <a:lvl1pPr marL="0" indent="0" algn="l" defTabSz="457200" rtl="0" eaLnBrk="1" latinLnBrk="0" hangingPunct="1">
              <a:spcBef>
                <a:spcPts val="0"/>
              </a:spcBef>
              <a:spcAft>
                <a:spcPts val="1000"/>
              </a:spcAft>
              <a:buClr>
                <a:schemeClr val="tx1"/>
              </a:buClr>
              <a:buSzPct val="100000"/>
              <a:buFont typeface="Arial"/>
              <a:buNone/>
              <a:defRPr sz="2000" kern="1200" cap="none">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9pPr>
          </a:lstStyle>
          <a:p>
            <a:pPr algn="ctr"/>
            <a:r>
              <a:rPr lang="en-US"/>
              <a:t>Beth Dean, </a:t>
            </a:r>
            <a:r>
              <a:rPr lang="en-US">
                <a:hlinkClick r:id="rId4"/>
              </a:rPr>
              <a:t>Emotional Intelligence in Design</a:t>
            </a:r>
            <a:r>
              <a:rPr lang="en-US"/>
              <a:t> (2015)</a:t>
            </a:r>
          </a:p>
        </p:txBody>
      </p:sp>
      <p:sp>
        <p:nvSpPr>
          <p:cNvPr id="6" name="Footer Placeholder 7">
            <a:extLst>
              <a:ext uri="{FF2B5EF4-FFF2-40B4-BE49-F238E27FC236}">
                <a16:creationId xmlns:a16="http://schemas.microsoft.com/office/drawing/2014/main" id="{E121DFBA-EDB7-D2EC-37AE-5B49D4393A4A}"/>
              </a:ext>
              <a:ext uri="{C183D7F6-B498-43B3-948B-1728B52AA6E4}">
                <adec:decorative xmlns:adec="http://schemas.microsoft.com/office/drawing/2017/decorative" val="1"/>
              </a:ext>
            </a:extLst>
          </p:cNvPr>
          <p:cNvSpPr txBox="1">
            <a:spLocks/>
          </p:cNvSpPr>
          <p:nvPr/>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a:t>
            </a:r>
            <a:r>
              <a:rPr lang="en-US" err="1"/>
              <a:t>Ditchen</a:t>
            </a:r>
            <a:endParaRPr lang="en-US"/>
          </a:p>
          <a:p>
            <a:pPr algn="r" defTabSz="914400">
              <a:spcAft>
                <a:spcPts val="600"/>
              </a:spcAft>
            </a:pPr>
            <a:r>
              <a:rPr lang="en-US"/>
              <a:t>#ISUCIT</a:t>
            </a:r>
          </a:p>
        </p:txBody>
      </p:sp>
    </p:spTree>
    <p:extLst>
      <p:ext uri="{BB962C8B-B14F-4D97-AF65-F5344CB8AC3E}">
        <p14:creationId xmlns:p14="http://schemas.microsoft.com/office/powerpoint/2010/main" val="649075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D0F3CCBB-47BE-6748-4323-BA2429FF0D6A}"/>
            </a:ext>
          </a:extLst>
        </p:cNvPr>
        <p:cNvGrpSpPr/>
        <p:nvPr/>
      </p:nvGrpSpPr>
      <p:grpSpPr>
        <a:xfrm>
          <a:off x="0" y="0"/>
          <a:ext cx="0" cy="0"/>
          <a:chOff x="0" y="0"/>
          <a:chExt cx="0" cy="0"/>
        </a:xfrm>
      </p:grpSpPr>
      <p:sp>
        <p:nvSpPr>
          <p:cNvPr id="15" name="Freeform: Shape 36">
            <a:extLst>
              <a:ext uri="{FF2B5EF4-FFF2-40B4-BE49-F238E27FC236}">
                <a16:creationId xmlns:a16="http://schemas.microsoft.com/office/drawing/2014/main" id="{821CD281-BDA8-4F7A-9E9F-3A2E9A042EE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631194">
            <a:off x="354366" y="102924"/>
            <a:ext cx="1872343" cy="6739811"/>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11" name="Title 1">
            <a:extLst>
              <a:ext uri="{FF2B5EF4-FFF2-40B4-BE49-F238E27FC236}">
                <a16:creationId xmlns:a16="http://schemas.microsoft.com/office/drawing/2014/main" id="{7AFFAB8E-5CB3-3FA2-BFA3-DE35AD3E069E}"/>
              </a:ext>
            </a:extLst>
          </p:cNvPr>
          <p:cNvSpPr txBox="1">
            <a:spLocks/>
          </p:cNvSpPr>
          <p:nvPr/>
        </p:nvSpPr>
        <p:spPr>
          <a:xfrm>
            <a:off x="5000013" y="0"/>
            <a:ext cx="6613175" cy="110410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defTabSz="914400">
              <a:lnSpc>
                <a:spcPct val="80000"/>
              </a:lnSpc>
              <a:spcAft>
                <a:spcPts val="600"/>
              </a:spcAft>
            </a:pPr>
            <a:r>
              <a:rPr lang="en-US" sz="3400" cap="none" err="1">
                <a:effectLst>
                  <a:outerShdw blurRad="12700" dist="50800" dir="2700000" algn="tl" rotWithShape="0">
                    <a:schemeClr val="accent4"/>
                  </a:outerShdw>
                </a:effectLst>
              </a:rPr>
              <a:t>Coursedog</a:t>
            </a:r>
            <a:r>
              <a:rPr lang="en-US" sz="3400" cap="none">
                <a:effectLst>
                  <a:outerShdw blurRad="12700" dist="50800" dir="2700000" algn="tl" rotWithShape="0">
                    <a:schemeClr val="accent4"/>
                  </a:outerShdw>
                </a:effectLst>
              </a:rPr>
              <a:t> Catalog</a:t>
            </a:r>
          </a:p>
        </p:txBody>
      </p:sp>
      <p:sp>
        <p:nvSpPr>
          <p:cNvPr id="7" name="Title 6">
            <a:extLst>
              <a:ext uri="{FF2B5EF4-FFF2-40B4-BE49-F238E27FC236}">
                <a16:creationId xmlns:a16="http://schemas.microsoft.com/office/drawing/2014/main" id="{A890BEB2-6E82-C7A6-E07B-A79BA489301C}"/>
              </a:ext>
            </a:extLst>
          </p:cNvPr>
          <p:cNvSpPr txBox="1">
            <a:spLocks noGrp="1"/>
          </p:cNvSpPr>
          <p:nvPr>
            <p:ph type="title" idx="4294967295"/>
          </p:nvPr>
        </p:nvSpPr>
        <p:spPr>
          <a:xfrm>
            <a:off x="6045970" y="905591"/>
            <a:ext cx="7058598" cy="3970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228600" algn="l" defTabSz="4572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March 24 – Institutional Breakthrough</a:t>
            </a:r>
          </a:p>
        </p:txBody>
      </p:sp>
      <p:grpSp>
        <p:nvGrpSpPr>
          <p:cNvPr id="2" name="Group 1" descr="Shaped cutout screenshots with portions of a chat exchange in the Coursedog Catalog project Slack channel where the WEB team reacts positively to the news of a consolidated (Undergraduate and Graduate) catalog.">
            <a:extLst>
              <a:ext uri="{FF2B5EF4-FFF2-40B4-BE49-F238E27FC236}">
                <a16:creationId xmlns:a16="http://schemas.microsoft.com/office/drawing/2014/main" id="{C417CA56-26AD-9C21-6E64-10BAF0D86967}"/>
              </a:ext>
            </a:extLst>
          </p:cNvPr>
          <p:cNvGrpSpPr/>
          <p:nvPr/>
        </p:nvGrpSpPr>
        <p:grpSpPr>
          <a:xfrm>
            <a:off x="2" y="10"/>
            <a:ext cx="12191997" cy="6857991"/>
            <a:chOff x="2" y="10"/>
            <a:chExt cx="12191997" cy="6857991"/>
          </a:xfrm>
        </p:grpSpPr>
        <p:pic>
          <p:nvPicPr>
            <p:cNvPr id="14" name="Picture 13" descr="A screenshot of a computer&#10;&#10;AI-generated content may be incorrect.">
              <a:extLst>
                <a:ext uri="{FF2B5EF4-FFF2-40B4-BE49-F238E27FC236}">
                  <a16:creationId xmlns:a16="http://schemas.microsoft.com/office/drawing/2014/main" id="{EEC0D9D5-016E-66FE-B941-23204D82ADC8}"/>
                </a:ext>
              </a:extLst>
            </p:cNvPr>
            <p:cNvPicPr>
              <a:picLocks noChangeAspect="1"/>
            </p:cNvPicPr>
            <p:nvPr/>
          </p:nvPicPr>
          <p:blipFill>
            <a:blip r:embed="rId5"/>
            <a:srcRect l="77528" t="-1" r="4596" b="-1"/>
            <a:stretch>
              <a:fillRect/>
            </a:stretch>
          </p:blipFill>
          <p:spPr>
            <a:xfrm>
              <a:off x="2" y="10"/>
              <a:ext cx="2104481" cy="6857991"/>
            </a:xfrm>
            <a:custGeom>
              <a:avLst/>
              <a:gdLst/>
              <a:ahLst/>
              <a:cxnLst/>
              <a:rect l="l" t="t" r="r" b="b"/>
              <a:pathLst>
                <a:path w="2104481" h="6858001">
                  <a:moveTo>
                    <a:pt x="0" y="0"/>
                  </a:moveTo>
                  <a:lnTo>
                    <a:pt x="631371" y="0"/>
                  </a:lnTo>
                  <a:lnTo>
                    <a:pt x="631371" y="1"/>
                  </a:lnTo>
                  <a:lnTo>
                    <a:pt x="1598581" y="1"/>
                  </a:lnTo>
                  <a:lnTo>
                    <a:pt x="1619235" y="52985"/>
                  </a:lnTo>
                  <a:cubicBezTo>
                    <a:pt x="1719191" y="327523"/>
                    <a:pt x="1785841" y="600965"/>
                    <a:pt x="1828671" y="803891"/>
                  </a:cubicBezTo>
                  <a:cubicBezTo>
                    <a:pt x="1975926" y="1501514"/>
                    <a:pt x="2082236" y="2211392"/>
                    <a:pt x="2096129" y="2925121"/>
                  </a:cubicBezTo>
                  <a:cubicBezTo>
                    <a:pt x="2104795" y="3349260"/>
                    <a:pt x="2114079" y="3729535"/>
                    <a:pt x="2082790" y="4099808"/>
                  </a:cubicBezTo>
                  <a:cubicBezTo>
                    <a:pt x="2044815" y="4550167"/>
                    <a:pt x="1946656" y="4985759"/>
                    <a:pt x="1713648" y="5467759"/>
                  </a:cubicBezTo>
                  <a:cubicBezTo>
                    <a:pt x="1466438" y="5978960"/>
                    <a:pt x="1134085" y="6441253"/>
                    <a:pt x="742641" y="6851640"/>
                  </a:cubicBezTo>
                  <a:lnTo>
                    <a:pt x="736233" y="6858001"/>
                  </a:lnTo>
                  <a:lnTo>
                    <a:pt x="520179" y="6858001"/>
                  </a:lnTo>
                  <a:lnTo>
                    <a:pt x="520179" y="6858000"/>
                  </a:lnTo>
                  <a:lnTo>
                    <a:pt x="0" y="6858000"/>
                  </a:lnTo>
                  <a:close/>
                </a:path>
              </a:pathLst>
            </a:custGeom>
          </p:spPr>
        </p:pic>
        <p:pic>
          <p:nvPicPr>
            <p:cNvPr id="17" name="Picture 16" descr="A screenshot of a computer&#10;&#10;AI-generated content may be incorrect.">
              <a:extLst>
                <a:ext uri="{FF2B5EF4-FFF2-40B4-BE49-F238E27FC236}">
                  <a16:creationId xmlns:a16="http://schemas.microsoft.com/office/drawing/2014/main" id="{A41C78C0-B12B-133F-287D-A060A30B6CD8}"/>
                </a:ext>
              </a:extLst>
            </p:cNvPr>
            <p:cNvPicPr>
              <a:picLocks noChangeAspect="1"/>
            </p:cNvPicPr>
            <p:nvPr/>
          </p:nvPicPr>
          <p:blipFill rotWithShape="1">
            <a:blip r:embed="rId5"/>
            <a:srcRect l="526" r="17960"/>
            <a:stretch>
              <a:fillRect/>
            </a:stretch>
          </p:blipFill>
          <p:spPr>
            <a:xfrm>
              <a:off x="6776720" y="2988350"/>
              <a:ext cx="5415279" cy="3869650"/>
            </a:xfrm>
            <a:custGeom>
              <a:avLst/>
              <a:gdLst/>
              <a:ahLst/>
              <a:cxnLst/>
              <a:rect l="l" t="t" r="r" b="b"/>
              <a:pathLst>
                <a:path w="4931582" h="4135040">
                  <a:moveTo>
                    <a:pt x="2552210" y="121"/>
                  </a:moveTo>
                  <a:cubicBezTo>
                    <a:pt x="3195748" y="6760"/>
                    <a:pt x="3804442" y="287311"/>
                    <a:pt x="4267212" y="466681"/>
                  </a:cubicBezTo>
                  <a:cubicBezTo>
                    <a:pt x="4468996" y="544715"/>
                    <a:pt x="4670782" y="622865"/>
                    <a:pt x="4871902" y="702362"/>
                  </a:cubicBezTo>
                  <a:lnTo>
                    <a:pt x="4931582" y="726580"/>
                  </a:lnTo>
                  <a:lnTo>
                    <a:pt x="4931582" y="4135040"/>
                  </a:lnTo>
                  <a:lnTo>
                    <a:pt x="173982" y="4135040"/>
                  </a:lnTo>
                  <a:lnTo>
                    <a:pt x="155445" y="4095529"/>
                  </a:lnTo>
                  <a:cubicBezTo>
                    <a:pt x="134157" y="4045291"/>
                    <a:pt x="114485" y="3993575"/>
                    <a:pt x="96519" y="3940386"/>
                  </a:cubicBezTo>
                  <a:cubicBezTo>
                    <a:pt x="-149797" y="3212027"/>
                    <a:pt x="80616" y="1935543"/>
                    <a:pt x="727333" y="1034973"/>
                  </a:cubicBezTo>
                  <a:cubicBezTo>
                    <a:pt x="1162734" y="428187"/>
                    <a:pt x="1634777" y="143879"/>
                    <a:pt x="2102481" y="43895"/>
                  </a:cubicBezTo>
                  <a:cubicBezTo>
                    <a:pt x="2253336" y="11643"/>
                    <a:pt x="2403701" y="-1412"/>
                    <a:pt x="2552210" y="121"/>
                  </a:cubicBezTo>
                  <a:close/>
                </a:path>
              </a:pathLst>
            </a:custGeom>
          </p:spPr>
        </p:pic>
      </p:grpSp>
      <p:graphicFrame>
        <p:nvGraphicFramePr>
          <p:cNvPr id="10" name="Diagram 9" descr="Just four days after the WEB team’s internal strategy discussions, the Registrar’s Office arrived at the same conclusion, and the WEB team enthusiastically offered their consensus.">
            <a:extLst>
              <a:ext uri="{FF2B5EF4-FFF2-40B4-BE49-F238E27FC236}">
                <a16:creationId xmlns:a16="http://schemas.microsoft.com/office/drawing/2014/main" id="{95B15F03-6E47-9B31-276E-768B2D8B1BA5}"/>
              </a:ext>
            </a:extLst>
          </p:cNvPr>
          <p:cNvGraphicFramePr/>
          <p:nvPr>
            <p:extLst>
              <p:ext uri="{D42A27DB-BD31-4B8C-83A1-F6EECF244321}">
                <p14:modId xmlns:p14="http://schemas.microsoft.com/office/powerpoint/2010/main" val="1134473511"/>
              </p:ext>
            </p:extLst>
          </p:nvPr>
        </p:nvGraphicFramePr>
        <p:xfrm>
          <a:off x="2316930" y="1477108"/>
          <a:ext cx="4412913" cy="46400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54954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66FAD941-DD08-338E-E1C1-C7915EB4B2FD}"/>
              </a:ext>
              <a:ext uri="{C183D7F6-B498-43B3-948B-1728B52AA6E4}">
                <adec:decorative xmlns:adec="http://schemas.microsoft.com/office/drawing/2017/decorative" val="1"/>
              </a:ext>
            </a:extLst>
          </p:cNvPr>
          <p:cNvPicPr>
            <a:picLocks noChangeAspect="1"/>
          </p:cNvPicPr>
          <p:nvPr/>
        </p:nvPicPr>
        <p:blipFill>
          <a:blip r:embed="rId5">
            <a:alphaModFix amt="35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08309" y="942050"/>
            <a:ext cx="5330949" cy="5330949"/>
          </a:xfrm>
          <a:prstGeom prst="rect">
            <a:avLst/>
          </a:prstGeom>
        </p:spPr>
      </p:pic>
      <p:sp>
        <p:nvSpPr>
          <p:cNvPr id="6" name="Title 1">
            <a:extLst>
              <a:ext uri="{FF2B5EF4-FFF2-40B4-BE49-F238E27FC236}">
                <a16:creationId xmlns:a16="http://schemas.microsoft.com/office/drawing/2014/main" id="{EE61022C-4D21-6B95-6B2B-085E05B7F11D}"/>
              </a:ext>
            </a:extLst>
          </p:cNvPr>
          <p:cNvSpPr txBox="1">
            <a:spLocks noGrp="1"/>
          </p:cNvSpPr>
          <p:nvPr>
            <p:ph type="title" idx="4294967295"/>
          </p:nvPr>
        </p:nvSpPr>
        <p:spPr>
          <a:xfrm>
            <a:off x="252917" y="0"/>
            <a:ext cx="8735440" cy="20493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600"/>
              </a:spcAft>
              <a:buClrTx/>
              <a:buSzTx/>
              <a:buFontTx/>
              <a:buNone/>
              <a:tabLst/>
              <a:defRPr/>
            </a:pPr>
            <a:r>
              <a:rPr kumimoji="0" lang="en-US" sz="4400" b="0" i="0" u="none" strike="noStrike" kern="1200" cap="none" spc="0" normalizeH="0" baseline="0" noProof="0" dirty="0">
                <a:ln w="3175" cmpd="sng">
                  <a:noFill/>
                </a:ln>
                <a:solidFill>
                  <a:schemeClr val="tx1"/>
                </a:solidFill>
                <a:effectLst>
                  <a:outerShdw blurRad="12700" dist="50800" dir="2700000" algn="tl" rotWithShape="0">
                    <a:schemeClr val="accent4"/>
                  </a:outerShdw>
                </a:effectLst>
                <a:uLnTx/>
                <a:uFillTx/>
                <a:latin typeface="+mj-lt"/>
                <a:ea typeface="+mj-ea"/>
                <a:cs typeface="+mj-cs"/>
              </a:rPr>
              <a:t>Two Stories, One Foundation</a:t>
            </a:r>
          </a:p>
        </p:txBody>
      </p:sp>
      <p:sp>
        <p:nvSpPr>
          <p:cNvPr id="5" name="TextBox 4">
            <a:extLst>
              <a:ext uri="{FF2B5EF4-FFF2-40B4-BE49-F238E27FC236}">
                <a16:creationId xmlns:a16="http://schemas.microsoft.com/office/drawing/2014/main" id="{E0D35BF0-5DD7-3265-E85C-0F0269CE471C}"/>
              </a:ext>
            </a:extLst>
          </p:cNvPr>
          <p:cNvSpPr txBox="1"/>
          <p:nvPr/>
        </p:nvSpPr>
        <p:spPr>
          <a:xfrm>
            <a:off x="283320" y="1501022"/>
            <a:ext cx="7058598" cy="397032"/>
          </a:xfrm>
          <a:prstGeom prst="rect">
            <a:avLst/>
          </a:prstGeom>
          <a:noFill/>
        </p:spPr>
        <p:txBody>
          <a:bodyPr wrap="square">
            <a:spAutoFit/>
          </a:bodyPr>
          <a:lstStyle/>
          <a:p>
            <a:pPr indent="-228600">
              <a:lnSpc>
                <a:spcPct val="90000"/>
              </a:lnSpc>
              <a:spcBef>
                <a:spcPct val="0"/>
              </a:spcBef>
              <a:spcAft>
                <a:spcPts val="600"/>
              </a:spcAft>
            </a:pPr>
            <a:r>
              <a:rPr lang="en-US" sz="2200"/>
              <a:t>Human relationships drive digital success</a:t>
            </a:r>
          </a:p>
        </p:txBody>
      </p:sp>
      <p:graphicFrame>
        <p:nvGraphicFramePr>
          <p:cNvPr id="4" name="Diagram 3" descr="Human relationships drive collaborative (and digital) success.">
            <a:extLst>
              <a:ext uri="{FF2B5EF4-FFF2-40B4-BE49-F238E27FC236}">
                <a16:creationId xmlns:a16="http://schemas.microsoft.com/office/drawing/2014/main" id="{2B3E6E2F-57E7-0947-1E4F-9F25FD0260DD}"/>
              </a:ext>
            </a:extLst>
          </p:cNvPr>
          <p:cNvGraphicFramePr/>
          <p:nvPr>
            <p:extLst>
              <p:ext uri="{D42A27DB-BD31-4B8C-83A1-F6EECF244321}">
                <p14:modId xmlns:p14="http://schemas.microsoft.com/office/powerpoint/2010/main" val="1839247261"/>
              </p:ext>
            </p:extLst>
          </p:nvPr>
        </p:nvGraphicFramePr>
        <p:xfrm>
          <a:off x="382200" y="2703549"/>
          <a:ext cx="6096000" cy="20313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xtBox 13">
            <a:extLst>
              <a:ext uri="{FF2B5EF4-FFF2-40B4-BE49-F238E27FC236}">
                <a16:creationId xmlns:a16="http://schemas.microsoft.com/office/drawing/2014/main" id="{E13AE6EE-D89F-56AA-83A3-CF9E9D03780E}"/>
              </a:ext>
            </a:extLst>
          </p:cNvPr>
          <p:cNvSpPr txBox="1"/>
          <p:nvPr/>
        </p:nvSpPr>
        <p:spPr>
          <a:xfrm>
            <a:off x="719848" y="5428039"/>
            <a:ext cx="11069754" cy="561530"/>
          </a:xfrm>
          <a:prstGeom prst="rect">
            <a:avLst/>
          </a:prstGeom>
        </p:spPr>
        <p:txBody>
          <a:bodyPr vert="horz" lIns="91440" tIns="45720" rIns="91440" bIns="45720" rtlCol="0">
            <a:noAutofit/>
          </a:bodyPr>
          <a:lstStyle/>
          <a:p>
            <a:pPr algn="r">
              <a:lnSpc>
                <a:spcPct val="125000"/>
              </a:lnSpc>
              <a:spcBef>
                <a:spcPts val="1000"/>
              </a:spcBef>
            </a:pPr>
            <a:r>
              <a:rPr lang="en-US" sz="2200">
                <a:solidFill>
                  <a:schemeClr val="tx1">
                    <a:alpha val="70000"/>
                  </a:schemeClr>
                </a:solidFill>
              </a:rPr>
              <a:t>Course Finder and Transfer projects possible because this foundation </a:t>
            </a:r>
            <a:r>
              <a:rPr lang="en-US" sz="2200" kern="1200">
                <a:solidFill>
                  <a:schemeClr val="tx1">
                    <a:alpha val="70000"/>
                  </a:schemeClr>
                </a:solidFill>
                <a:latin typeface="+mn-lt"/>
                <a:ea typeface="+mn-ea"/>
                <a:cs typeface="+mn-cs"/>
              </a:rPr>
              <a:t>exists</a:t>
            </a:r>
          </a:p>
          <a:p>
            <a:pPr algn="r">
              <a:lnSpc>
                <a:spcPct val="125000"/>
              </a:lnSpc>
              <a:spcBef>
                <a:spcPts val="1000"/>
              </a:spcBef>
            </a:pPr>
            <a:endParaRPr lang="en-US" sz="2200" kern="1200">
              <a:solidFill>
                <a:schemeClr val="tx1">
                  <a:alpha val="70000"/>
                </a:schemeClr>
              </a:solidFill>
              <a:latin typeface="+mn-lt"/>
              <a:ea typeface="+mn-ea"/>
              <a:cs typeface="+mn-cs"/>
            </a:endParaRPr>
          </a:p>
        </p:txBody>
      </p:sp>
    </p:spTree>
    <p:extLst>
      <p:ext uri="{BB962C8B-B14F-4D97-AF65-F5344CB8AC3E}">
        <p14:creationId xmlns:p14="http://schemas.microsoft.com/office/powerpoint/2010/main" val="3612707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81047C7C-75DC-3A1D-093A-1C88243EA57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0B9C156-8DD4-AF78-A825-A78FB4E64636}"/>
              </a:ext>
              <a:ext uri="{C183D7F6-B498-43B3-948B-1728B52AA6E4}">
                <adec:decorative xmlns:adec="http://schemas.microsoft.com/office/drawing/2017/decorative" val="1"/>
              </a:ext>
            </a:extLst>
          </p:cNvPr>
          <p:cNvPicPr>
            <a:picLocks noChangeAspect="1"/>
          </p:cNvPicPr>
          <p:nvPr/>
        </p:nvPicPr>
        <p:blipFill>
          <a:blip r:embed="rId5"/>
          <a:srcRect r="48280" b="1"/>
          <a:stretch>
            <a:fillRect/>
          </a:stretch>
        </p:blipFill>
        <p:spPr>
          <a:xfrm>
            <a:off x="-8" y="762006"/>
            <a:ext cx="5948805" cy="6095979"/>
          </a:xfrm>
          <a:custGeom>
            <a:avLst/>
            <a:gdLst/>
            <a:ahLst/>
            <a:cxnLst/>
            <a:rect l="l" t="t" r="r" b="b"/>
            <a:pathLst>
              <a:path w="5948805" h="6095979">
                <a:moveTo>
                  <a:pt x="1573832" y="765"/>
                </a:moveTo>
                <a:cubicBezTo>
                  <a:pt x="1940190" y="-10734"/>
                  <a:pt x="2329345" y="109280"/>
                  <a:pt x="2734663" y="238687"/>
                </a:cubicBezTo>
                <a:cubicBezTo>
                  <a:pt x="4118244" y="680647"/>
                  <a:pt x="5296697" y="1302752"/>
                  <a:pt x="5668316" y="3639516"/>
                </a:cubicBezTo>
                <a:cubicBezTo>
                  <a:pt x="5788298" y="4393559"/>
                  <a:pt x="5890546" y="5142244"/>
                  <a:pt x="5937022" y="5865869"/>
                </a:cubicBezTo>
                <a:lnTo>
                  <a:pt x="5948805" y="6095979"/>
                </a:lnTo>
                <a:lnTo>
                  <a:pt x="0" y="6095979"/>
                </a:lnTo>
                <a:lnTo>
                  <a:pt x="0" y="1621672"/>
                </a:lnTo>
                <a:lnTo>
                  <a:pt x="36310" y="1518814"/>
                </a:lnTo>
                <a:cubicBezTo>
                  <a:pt x="109805" y="1321982"/>
                  <a:pt x="192755" y="1133640"/>
                  <a:pt x="287891" y="956872"/>
                </a:cubicBezTo>
                <a:cubicBezTo>
                  <a:pt x="669453" y="247734"/>
                  <a:pt x="1102800" y="15549"/>
                  <a:pt x="1573832" y="765"/>
                </a:cubicBezTo>
                <a:close/>
              </a:path>
            </a:pathLst>
          </a:custGeom>
        </p:spPr>
      </p:pic>
      <p:sp>
        <p:nvSpPr>
          <p:cNvPr id="16" name="Freeform: Shape 16">
            <a:extLst>
              <a:ext uri="{FF2B5EF4-FFF2-40B4-BE49-F238E27FC236}">
                <a16:creationId xmlns:a16="http://schemas.microsoft.com/office/drawing/2014/main" id="{4011CDE7-5155-F2DB-5191-3B8C6CE271C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flipH="1">
            <a:off x="223838" y="538152"/>
            <a:ext cx="6095989" cy="654368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3" name="Title 1">
            <a:extLst>
              <a:ext uri="{FF2B5EF4-FFF2-40B4-BE49-F238E27FC236}">
                <a16:creationId xmlns:a16="http://schemas.microsoft.com/office/drawing/2014/main" id="{9E8051F0-85C8-9EAE-52C4-0420236EBC93}"/>
              </a:ext>
            </a:extLst>
          </p:cNvPr>
          <p:cNvSpPr txBox="1">
            <a:spLocks noGrp="1"/>
          </p:cNvSpPr>
          <p:nvPr>
            <p:ph type="title" idx="4294967295"/>
          </p:nvPr>
        </p:nvSpPr>
        <p:spPr>
          <a:xfrm>
            <a:off x="4377447" y="0"/>
            <a:ext cx="7235741" cy="110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914400" rtl="0" eaLnBrk="1" fontAlgn="auto" latinLnBrk="0" hangingPunct="1">
              <a:lnSpc>
                <a:spcPct val="80000"/>
              </a:lnSpc>
              <a:spcBef>
                <a:spcPct val="0"/>
              </a:spcBef>
              <a:spcAft>
                <a:spcPts val="600"/>
              </a:spcAft>
              <a:buClrTx/>
              <a:buSzTx/>
              <a:buFontTx/>
              <a:buNone/>
              <a:tabLst/>
              <a:defRPr/>
            </a:pPr>
            <a:r>
              <a:rPr kumimoji="0" lang="en-US" sz="3400" b="0" i="0" u="none" strike="noStrike" kern="1200" cap="none" spc="0" normalizeH="0" baseline="0" noProof="0" dirty="0">
                <a:ln w="3175" cmpd="sng">
                  <a:noFill/>
                </a:ln>
                <a:solidFill>
                  <a:schemeClr val="tx1"/>
                </a:solidFill>
                <a:effectLst>
                  <a:outerShdw blurRad="12700" dist="50800" dir="2700000" algn="tl" rotWithShape="0">
                    <a:schemeClr val="accent4"/>
                  </a:outerShdw>
                </a:effectLst>
                <a:uLnTx/>
                <a:uFillTx/>
                <a:latin typeface="+mj-lt"/>
                <a:ea typeface="+mj-ea"/>
                <a:cs typeface="+mj-cs"/>
              </a:rPr>
              <a:t>Crucial Conversations Are Key</a:t>
            </a:r>
          </a:p>
        </p:txBody>
      </p:sp>
      <p:sp>
        <p:nvSpPr>
          <p:cNvPr id="2" name="TextBox 1">
            <a:extLst>
              <a:ext uri="{FF2B5EF4-FFF2-40B4-BE49-F238E27FC236}">
                <a16:creationId xmlns:a16="http://schemas.microsoft.com/office/drawing/2014/main" id="{28B83AEE-8300-ADE7-C5C2-F18A9EC05247}"/>
              </a:ext>
            </a:extLst>
          </p:cNvPr>
          <p:cNvSpPr txBox="1"/>
          <p:nvPr/>
        </p:nvSpPr>
        <p:spPr>
          <a:xfrm>
            <a:off x="4572001" y="905591"/>
            <a:ext cx="7496508" cy="397032"/>
          </a:xfrm>
          <a:prstGeom prst="rect">
            <a:avLst/>
          </a:prstGeom>
          <a:noFill/>
        </p:spPr>
        <p:txBody>
          <a:bodyPr wrap="square">
            <a:spAutoFit/>
          </a:bodyPr>
          <a:lstStyle/>
          <a:p>
            <a:pPr indent="-228600">
              <a:lnSpc>
                <a:spcPct val="90000"/>
              </a:lnSpc>
              <a:spcBef>
                <a:spcPct val="0"/>
              </a:spcBef>
              <a:spcAft>
                <a:spcPts val="600"/>
              </a:spcAft>
            </a:pPr>
            <a:r>
              <a:rPr lang="en-US" sz="2200"/>
              <a:t>Making collaboration work when it gets hard</a:t>
            </a:r>
          </a:p>
        </p:txBody>
      </p:sp>
      <p:grpSp>
        <p:nvGrpSpPr>
          <p:cNvPr id="7" name="Group 6">
            <a:extLst>
              <a:ext uri="{FF2B5EF4-FFF2-40B4-BE49-F238E27FC236}">
                <a16:creationId xmlns:a16="http://schemas.microsoft.com/office/drawing/2014/main" id="{0B6AB39C-7E77-5D20-75F9-406912C879D0}"/>
              </a:ext>
              <a:ext uri="{C183D7F6-B498-43B3-948B-1728B52AA6E4}">
                <adec:decorative xmlns:adec="http://schemas.microsoft.com/office/drawing/2017/decorative" val="1"/>
              </a:ext>
            </a:extLst>
          </p:cNvPr>
          <p:cNvGrpSpPr/>
          <p:nvPr/>
        </p:nvGrpSpPr>
        <p:grpSpPr>
          <a:xfrm>
            <a:off x="5733248" y="1967348"/>
            <a:ext cx="2947757" cy="655026"/>
            <a:chOff x="164489" y="3880615"/>
            <a:chExt cx="2947757" cy="655026"/>
          </a:xfrm>
        </p:grpSpPr>
        <p:sp>
          <p:nvSpPr>
            <p:cNvPr id="8" name="Rectangle 7">
              <a:extLst>
                <a:ext uri="{FF2B5EF4-FFF2-40B4-BE49-F238E27FC236}">
                  <a16:creationId xmlns:a16="http://schemas.microsoft.com/office/drawing/2014/main" id="{D73052B8-B82A-FDE5-9104-FC6DB891520E}"/>
                </a:ext>
              </a:extLst>
            </p:cNvPr>
            <p:cNvSpPr/>
            <p:nvPr/>
          </p:nvSpPr>
          <p:spPr>
            <a:xfrm>
              <a:off x="164489" y="3880615"/>
              <a:ext cx="2947757" cy="655026"/>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A81C978E-CDBB-08D2-F931-1098D28BE0E4}"/>
                </a:ext>
              </a:extLst>
            </p:cNvPr>
            <p:cNvSpPr txBox="1"/>
            <p:nvPr/>
          </p:nvSpPr>
          <p:spPr>
            <a:xfrm>
              <a:off x="164489" y="3880615"/>
              <a:ext cx="2947757" cy="6550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Honest Assessment</a:t>
              </a:r>
            </a:p>
          </p:txBody>
        </p:sp>
      </p:grpSp>
      <p:pic>
        <p:nvPicPr>
          <p:cNvPr id="6" name="Picture 5" descr="Honest Assessment: Screenshot of Slack message from Becky Barbour. “Friends, I’m not confident we can do anything Housing. This is crazy”.">
            <a:extLst>
              <a:ext uri="{FF2B5EF4-FFF2-40B4-BE49-F238E27FC236}">
                <a16:creationId xmlns:a16="http://schemas.microsoft.com/office/drawing/2014/main" id="{33292F23-3FA3-FB81-A78C-58D69EBF219C}"/>
              </a:ext>
            </a:extLst>
          </p:cNvPr>
          <p:cNvPicPr>
            <a:picLocks noChangeAspect="1"/>
          </p:cNvPicPr>
          <p:nvPr/>
        </p:nvPicPr>
        <p:blipFill>
          <a:blip r:embed="rId6"/>
          <a:stretch>
            <a:fillRect/>
          </a:stretch>
        </p:blipFill>
        <p:spPr>
          <a:xfrm>
            <a:off x="6044355" y="2481651"/>
            <a:ext cx="5153892" cy="529649"/>
          </a:xfrm>
          <a:prstGeom prst="rect">
            <a:avLst/>
          </a:prstGeom>
        </p:spPr>
      </p:pic>
      <p:grpSp>
        <p:nvGrpSpPr>
          <p:cNvPr id="10" name="Group 9">
            <a:extLst>
              <a:ext uri="{FF2B5EF4-FFF2-40B4-BE49-F238E27FC236}">
                <a16:creationId xmlns:a16="http://schemas.microsoft.com/office/drawing/2014/main" id="{8C7F24D1-38C6-2346-E2B5-0ED4AB34B24C}"/>
              </a:ext>
              <a:ext uri="{C183D7F6-B498-43B3-948B-1728B52AA6E4}">
                <adec:decorative xmlns:adec="http://schemas.microsoft.com/office/drawing/2017/decorative" val="1"/>
              </a:ext>
            </a:extLst>
          </p:cNvPr>
          <p:cNvGrpSpPr/>
          <p:nvPr/>
        </p:nvGrpSpPr>
        <p:grpSpPr>
          <a:xfrm>
            <a:off x="6081260" y="3322913"/>
            <a:ext cx="2947757" cy="655026"/>
            <a:chOff x="4236041" y="3880615"/>
            <a:chExt cx="2947757" cy="655026"/>
          </a:xfrm>
        </p:grpSpPr>
        <p:sp>
          <p:nvSpPr>
            <p:cNvPr id="11" name="Rectangle 10">
              <a:extLst>
                <a:ext uri="{FF2B5EF4-FFF2-40B4-BE49-F238E27FC236}">
                  <a16:creationId xmlns:a16="http://schemas.microsoft.com/office/drawing/2014/main" id="{B19ECA3B-DF47-0C41-7F6D-8BD212205CFA}"/>
                </a:ext>
              </a:extLst>
            </p:cNvPr>
            <p:cNvSpPr/>
            <p:nvPr/>
          </p:nvSpPr>
          <p:spPr>
            <a:xfrm>
              <a:off x="4236041" y="3880615"/>
              <a:ext cx="2947757" cy="655026"/>
            </a:xfrm>
            <a:prstGeom prst="rect">
              <a:avLst/>
            </a:prstGeom>
          </p:spPr>
          <p:style>
            <a:lnRef idx="3">
              <a:schemeClr val="lt1">
                <a:hueOff val="0"/>
                <a:satOff val="0"/>
                <a:lumOff val="0"/>
                <a:alphaOff val="0"/>
              </a:schemeClr>
            </a:lnRef>
            <a:fillRef idx="1">
              <a:schemeClr val="accent3">
                <a:hueOff val="2143569"/>
                <a:satOff val="10504"/>
                <a:lumOff val="1569"/>
                <a:alphaOff val="0"/>
              </a:schemeClr>
            </a:fillRef>
            <a:effectRef idx="1">
              <a:schemeClr val="accent3">
                <a:hueOff val="2143569"/>
                <a:satOff val="10504"/>
                <a:lumOff val="1569"/>
                <a:alphaOff val="0"/>
              </a:schemeClr>
            </a:effectRef>
            <a:fontRef idx="minor">
              <a:schemeClr val="lt1"/>
            </a:fontRef>
          </p:style>
          <p:txBody>
            <a:bodyPr/>
            <a:lstStyle/>
            <a:p>
              <a:endParaRPr lang="en-US"/>
            </a:p>
          </p:txBody>
        </p:sp>
        <p:sp>
          <p:nvSpPr>
            <p:cNvPr id="12" name="TextBox 11">
              <a:extLst>
                <a:ext uri="{FF2B5EF4-FFF2-40B4-BE49-F238E27FC236}">
                  <a16:creationId xmlns:a16="http://schemas.microsoft.com/office/drawing/2014/main" id="{A0D26165-E27B-E593-2E58-F34AAA0543B4}"/>
                </a:ext>
              </a:extLst>
            </p:cNvPr>
            <p:cNvSpPr txBox="1"/>
            <p:nvPr/>
          </p:nvSpPr>
          <p:spPr>
            <a:xfrm>
              <a:off x="4236041" y="3880615"/>
              <a:ext cx="2947757" cy="6550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Transparent About Limits</a:t>
              </a:r>
            </a:p>
          </p:txBody>
        </p:sp>
      </p:grpSp>
      <p:grpSp>
        <p:nvGrpSpPr>
          <p:cNvPr id="13" name="Group 12">
            <a:extLst>
              <a:ext uri="{FF2B5EF4-FFF2-40B4-BE49-F238E27FC236}">
                <a16:creationId xmlns:a16="http://schemas.microsoft.com/office/drawing/2014/main" id="{C17C08A7-CA0B-AD20-85BB-AE88D4F9E040}"/>
              </a:ext>
              <a:ext uri="{C183D7F6-B498-43B3-948B-1728B52AA6E4}">
                <adec:decorative xmlns:adec="http://schemas.microsoft.com/office/drawing/2017/decorative" val="1"/>
              </a:ext>
            </a:extLst>
          </p:cNvPr>
          <p:cNvGrpSpPr/>
          <p:nvPr/>
        </p:nvGrpSpPr>
        <p:grpSpPr>
          <a:xfrm>
            <a:off x="5598542" y="4775130"/>
            <a:ext cx="2947757" cy="655026"/>
            <a:chOff x="8307593" y="3880615"/>
            <a:chExt cx="2947757" cy="655026"/>
          </a:xfrm>
        </p:grpSpPr>
        <p:sp>
          <p:nvSpPr>
            <p:cNvPr id="14" name="Rectangle 13">
              <a:extLst>
                <a:ext uri="{FF2B5EF4-FFF2-40B4-BE49-F238E27FC236}">
                  <a16:creationId xmlns:a16="http://schemas.microsoft.com/office/drawing/2014/main" id="{8FB61EFD-E96E-A19E-E50A-CD140421109B}"/>
                </a:ext>
              </a:extLst>
            </p:cNvPr>
            <p:cNvSpPr/>
            <p:nvPr/>
          </p:nvSpPr>
          <p:spPr>
            <a:xfrm>
              <a:off x="8307593" y="3880615"/>
              <a:ext cx="2947757" cy="655026"/>
            </a:xfrm>
            <a:prstGeom prst="rect">
              <a:avLst/>
            </a:prstGeom>
          </p:spPr>
          <p:style>
            <a:lnRef idx="3">
              <a:schemeClr val="lt1">
                <a:hueOff val="0"/>
                <a:satOff val="0"/>
                <a:lumOff val="0"/>
                <a:alphaOff val="0"/>
              </a:schemeClr>
            </a:lnRef>
            <a:fillRef idx="1">
              <a:schemeClr val="accent3">
                <a:hueOff val="4287138"/>
                <a:satOff val="21007"/>
                <a:lumOff val="3138"/>
                <a:alphaOff val="0"/>
              </a:schemeClr>
            </a:fillRef>
            <a:effectRef idx="1">
              <a:schemeClr val="accent3">
                <a:hueOff val="4287138"/>
                <a:satOff val="21007"/>
                <a:lumOff val="3138"/>
                <a:alphaOff val="0"/>
              </a:schemeClr>
            </a:effectRef>
            <a:fontRef idx="minor">
              <a:schemeClr val="lt1"/>
            </a:fontRef>
          </p:style>
          <p:txBody>
            <a:bodyPr/>
            <a:lstStyle/>
            <a:p>
              <a:endParaRPr lang="en-US"/>
            </a:p>
          </p:txBody>
        </p:sp>
        <p:sp>
          <p:nvSpPr>
            <p:cNvPr id="23" name="TextBox 22">
              <a:extLst>
                <a:ext uri="{FF2B5EF4-FFF2-40B4-BE49-F238E27FC236}">
                  <a16:creationId xmlns:a16="http://schemas.microsoft.com/office/drawing/2014/main" id="{E76A8161-EA0B-A4D6-A36E-B59E349B54A9}"/>
                </a:ext>
              </a:extLst>
            </p:cNvPr>
            <p:cNvSpPr txBox="1"/>
            <p:nvPr/>
          </p:nvSpPr>
          <p:spPr>
            <a:xfrm>
              <a:off x="8307593" y="3880615"/>
              <a:ext cx="2947757" cy="655026"/>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Collaborative Solution</a:t>
              </a:r>
            </a:p>
          </p:txBody>
        </p:sp>
      </p:grpSp>
      <p:pic>
        <p:nvPicPr>
          <p:cNvPr id="25" name="Picture 24" descr="Transparent About Limits: Screenshot of Slack message from Trey Frank. “Honestly… Maybe we just forget the housing part of this…”.">
            <a:extLst>
              <a:ext uri="{FF2B5EF4-FFF2-40B4-BE49-F238E27FC236}">
                <a16:creationId xmlns:a16="http://schemas.microsoft.com/office/drawing/2014/main" id="{87AA8149-8E41-B214-1C4C-A703DDDCE3A9}"/>
              </a:ext>
            </a:extLst>
          </p:cNvPr>
          <p:cNvPicPr>
            <a:picLocks noChangeAspect="1"/>
          </p:cNvPicPr>
          <p:nvPr/>
        </p:nvPicPr>
        <p:blipFill>
          <a:blip r:embed="rId7"/>
          <a:stretch>
            <a:fillRect/>
          </a:stretch>
        </p:blipFill>
        <p:spPr>
          <a:xfrm>
            <a:off x="6411397" y="3794524"/>
            <a:ext cx="4974095" cy="529649"/>
          </a:xfrm>
          <a:prstGeom prst="rect">
            <a:avLst/>
          </a:prstGeom>
        </p:spPr>
      </p:pic>
      <p:pic>
        <p:nvPicPr>
          <p:cNvPr id="27" name="Picture 26" descr="Collaborative Solution: Screenshot of Slack message from Arturo Ramirez. “We start small and late we see if we can make it better.”">
            <a:extLst>
              <a:ext uri="{FF2B5EF4-FFF2-40B4-BE49-F238E27FC236}">
                <a16:creationId xmlns:a16="http://schemas.microsoft.com/office/drawing/2014/main" id="{B7960F97-2A56-AFD8-1887-580A9D620F15}"/>
              </a:ext>
            </a:extLst>
          </p:cNvPr>
          <p:cNvPicPr>
            <a:picLocks noChangeAspect="1"/>
          </p:cNvPicPr>
          <p:nvPr/>
        </p:nvPicPr>
        <p:blipFill>
          <a:blip r:embed="rId8"/>
          <a:stretch>
            <a:fillRect/>
          </a:stretch>
        </p:blipFill>
        <p:spPr>
          <a:xfrm>
            <a:off x="5968465" y="5269798"/>
            <a:ext cx="5806130" cy="617077"/>
          </a:xfrm>
          <a:prstGeom prst="rect">
            <a:avLst/>
          </a:prstGeom>
        </p:spPr>
      </p:pic>
    </p:spTree>
    <p:extLst>
      <p:ext uri="{BB962C8B-B14F-4D97-AF65-F5344CB8AC3E}">
        <p14:creationId xmlns:p14="http://schemas.microsoft.com/office/powerpoint/2010/main" val="4264381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367A0547-037D-C350-ABE7-A096E1AA985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B659273-97D0-F2FC-3048-A8187B351660}"/>
              </a:ext>
              <a:ext uri="{C183D7F6-B498-43B3-948B-1728B52AA6E4}">
                <adec:decorative xmlns:adec="http://schemas.microsoft.com/office/drawing/2017/decorative" val="1"/>
              </a:ext>
            </a:extLst>
          </p:cNvPr>
          <p:cNvPicPr>
            <a:picLocks noChangeAspect="1"/>
          </p:cNvPicPr>
          <p:nvPr/>
        </p:nvPicPr>
        <p:blipFill>
          <a:blip r:embed="rId5"/>
          <a:srcRect r="48280" b="1"/>
          <a:stretch>
            <a:fillRect/>
          </a:stretch>
        </p:blipFill>
        <p:spPr>
          <a:xfrm>
            <a:off x="-8" y="762006"/>
            <a:ext cx="5948805" cy="6095979"/>
          </a:xfrm>
          <a:custGeom>
            <a:avLst/>
            <a:gdLst/>
            <a:ahLst/>
            <a:cxnLst/>
            <a:rect l="l" t="t" r="r" b="b"/>
            <a:pathLst>
              <a:path w="5948805" h="6095979">
                <a:moveTo>
                  <a:pt x="1573832" y="765"/>
                </a:moveTo>
                <a:cubicBezTo>
                  <a:pt x="1940190" y="-10734"/>
                  <a:pt x="2329345" y="109280"/>
                  <a:pt x="2734663" y="238687"/>
                </a:cubicBezTo>
                <a:cubicBezTo>
                  <a:pt x="4118244" y="680647"/>
                  <a:pt x="5296697" y="1302752"/>
                  <a:pt x="5668316" y="3639516"/>
                </a:cubicBezTo>
                <a:cubicBezTo>
                  <a:pt x="5788298" y="4393559"/>
                  <a:pt x="5890546" y="5142244"/>
                  <a:pt x="5937022" y="5865869"/>
                </a:cubicBezTo>
                <a:lnTo>
                  <a:pt x="5948805" y="6095979"/>
                </a:lnTo>
                <a:lnTo>
                  <a:pt x="0" y="6095979"/>
                </a:lnTo>
                <a:lnTo>
                  <a:pt x="0" y="1621672"/>
                </a:lnTo>
                <a:lnTo>
                  <a:pt x="36310" y="1518814"/>
                </a:lnTo>
                <a:cubicBezTo>
                  <a:pt x="109805" y="1321982"/>
                  <a:pt x="192755" y="1133640"/>
                  <a:pt x="287891" y="956872"/>
                </a:cubicBezTo>
                <a:cubicBezTo>
                  <a:pt x="669453" y="247734"/>
                  <a:pt x="1102800" y="15549"/>
                  <a:pt x="1573832" y="765"/>
                </a:cubicBezTo>
                <a:close/>
              </a:path>
            </a:pathLst>
          </a:custGeom>
        </p:spPr>
      </p:pic>
      <p:sp>
        <p:nvSpPr>
          <p:cNvPr id="16" name="Freeform: Shape 16">
            <a:extLst>
              <a:ext uri="{FF2B5EF4-FFF2-40B4-BE49-F238E27FC236}">
                <a16:creationId xmlns:a16="http://schemas.microsoft.com/office/drawing/2014/main" id="{085D39DF-F3EA-9DF1-4586-9E129059EE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flipH="1">
            <a:off x="223838" y="538152"/>
            <a:ext cx="6095989" cy="654368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4" name="Title 1">
            <a:extLst>
              <a:ext uri="{FF2B5EF4-FFF2-40B4-BE49-F238E27FC236}">
                <a16:creationId xmlns:a16="http://schemas.microsoft.com/office/drawing/2014/main" id="{19DB861B-A5F4-90DD-C743-CA02F7793DFD}"/>
              </a:ext>
            </a:extLst>
          </p:cNvPr>
          <p:cNvSpPr txBox="1">
            <a:spLocks/>
          </p:cNvSpPr>
          <p:nvPr/>
        </p:nvSpPr>
        <p:spPr>
          <a:xfrm>
            <a:off x="4377447" y="0"/>
            <a:ext cx="7235741" cy="110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914400" rtl="0" eaLnBrk="1" fontAlgn="auto" latinLnBrk="0" hangingPunct="1">
              <a:lnSpc>
                <a:spcPct val="80000"/>
              </a:lnSpc>
              <a:spcBef>
                <a:spcPct val="0"/>
              </a:spcBef>
              <a:spcAft>
                <a:spcPts val="600"/>
              </a:spcAft>
              <a:buClrTx/>
              <a:buSzTx/>
              <a:buFontTx/>
              <a:buNone/>
              <a:tabLst/>
              <a:defRPr/>
            </a:pPr>
            <a:r>
              <a:rPr kumimoji="0" lang="en-US" sz="3400" b="0" i="0" u="none" strike="noStrike" kern="1200" cap="none" spc="0" normalizeH="0" baseline="0" noProof="0">
                <a:ln w="3175" cmpd="sng">
                  <a:noFill/>
                </a:ln>
                <a:solidFill>
                  <a:schemeClr val="tx1"/>
                </a:solidFill>
                <a:effectLst>
                  <a:outerShdw blurRad="12700" dist="50800" dir="2700000" algn="tl" rotWithShape="0">
                    <a:schemeClr val="accent4"/>
                  </a:outerShdw>
                </a:effectLst>
                <a:uLnTx/>
                <a:uFillTx/>
                <a:latin typeface="+mj-lt"/>
                <a:ea typeface="+mj-ea"/>
                <a:cs typeface="+mj-cs"/>
              </a:rPr>
              <a:t>Crucial Conversations Are Key</a:t>
            </a:r>
            <a:endParaRPr kumimoji="0" lang="en-US" sz="3400" b="0" i="0" u="none" strike="noStrike" kern="1200" cap="none" spc="0" normalizeH="0" baseline="0" noProof="0" dirty="0">
              <a:ln w="3175" cmpd="sng">
                <a:noFill/>
              </a:ln>
              <a:solidFill>
                <a:schemeClr val="tx1"/>
              </a:solidFill>
              <a:effectLst>
                <a:outerShdw blurRad="12700" dist="50800" dir="2700000" algn="tl" rotWithShape="0">
                  <a:schemeClr val="accent4"/>
                </a:outerShdw>
              </a:effectLst>
              <a:uLnTx/>
              <a:uFillTx/>
              <a:latin typeface="+mj-lt"/>
              <a:ea typeface="+mj-ea"/>
              <a:cs typeface="+mj-cs"/>
            </a:endParaRPr>
          </a:p>
        </p:txBody>
      </p:sp>
      <p:sp>
        <p:nvSpPr>
          <p:cNvPr id="5" name="Title 4">
            <a:extLst>
              <a:ext uri="{FF2B5EF4-FFF2-40B4-BE49-F238E27FC236}">
                <a16:creationId xmlns:a16="http://schemas.microsoft.com/office/drawing/2014/main" id="{0C7A1F79-ADE0-1733-6386-B82B9A6795EE}"/>
              </a:ext>
            </a:extLst>
          </p:cNvPr>
          <p:cNvSpPr txBox="1">
            <a:spLocks noGrp="1"/>
          </p:cNvSpPr>
          <p:nvPr>
            <p:ph type="title" idx="4294967295"/>
          </p:nvPr>
        </p:nvSpPr>
        <p:spPr>
          <a:xfrm>
            <a:off x="221334" y="-761723"/>
            <a:ext cx="1139185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Every successful project</a:t>
            </a:r>
            <a:r>
              <a:rPr kumimoji="0" lang="en-US" sz="1800" b="0" i="0" u="none" strike="noStrike" kern="1200" cap="none" spc="0" normalizeH="0" baseline="0" noProof="0" dirty="0">
                <a:ln>
                  <a:noFill/>
                </a:ln>
                <a:solidFill>
                  <a:schemeClr val="tx1"/>
                </a:solidFill>
                <a:effectLst/>
                <a:uLnTx/>
                <a:uFillTx/>
                <a:latin typeface="+mn-lt"/>
                <a:ea typeface="+mn-ea"/>
                <a:cs typeface="+mn-cs"/>
              </a:rPr>
              <a:t> has hinged on honest, transparent, respectful dialogue</a:t>
            </a:r>
          </a:p>
        </p:txBody>
      </p:sp>
      <p:graphicFrame>
        <p:nvGraphicFramePr>
          <p:cNvPr id="2" name="Diagram 1">
            <a:extLst>
              <a:ext uri="{FF2B5EF4-FFF2-40B4-BE49-F238E27FC236}">
                <a16:creationId xmlns:a16="http://schemas.microsoft.com/office/drawing/2014/main" id="{9BCBD7B4-30B8-61EE-FBAD-1706757D96A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7903448"/>
              </p:ext>
            </p:extLst>
          </p:nvPr>
        </p:nvGraphicFramePr>
        <p:xfrm>
          <a:off x="3271832" y="2394095"/>
          <a:ext cx="7505926" cy="195440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88280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blip>
          <a:srcRect/>
          <a:stretch>
            <a:fillRect t="-9000" b="-9000"/>
          </a:stretch>
        </a:blipFill>
        <a:effectLst/>
      </p:bgPr>
    </p:bg>
    <p:spTree>
      <p:nvGrpSpPr>
        <p:cNvPr id="1" name="">
          <a:extLst>
            <a:ext uri="{FF2B5EF4-FFF2-40B4-BE49-F238E27FC236}">
              <a16:creationId xmlns:a16="http://schemas.microsoft.com/office/drawing/2014/main" id="{573ABCC3-9ADB-B03D-AFA2-0E0C41D105C2}"/>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A810418-9091-5D1C-B0C6-3A26C7479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EA4950-2619-ECDE-0300-CF651A575571}"/>
              </a:ext>
            </a:extLst>
          </p:cNvPr>
          <p:cNvSpPr txBox="1">
            <a:spLocks noGrp="1"/>
          </p:cNvSpPr>
          <p:nvPr>
            <p:ph type="title" idx="4294967295"/>
          </p:nvPr>
        </p:nvSpPr>
        <p:spPr>
          <a:xfrm>
            <a:off x="1134894" y="1162459"/>
            <a:ext cx="9922213" cy="4105073"/>
          </a:xfrm>
          <a:custGeom>
            <a:avLst/>
            <a:gdLst>
              <a:gd name="connsiteX0" fmla="*/ 0 w 9922213"/>
              <a:gd name="connsiteY0" fmla="*/ 0 h 4105073"/>
              <a:gd name="connsiteX1" fmla="*/ 562259 w 9922213"/>
              <a:gd name="connsiteY1" fmla="*/ 0 h 4105073"/>
              <a:gd name="connsiteX2" fmla="*/ 926073 w 9922213"/>
              <a:gd name="connsiteY2" fmla="*/ 0 h 4105073"/>
              <a:gd name="connsiteX3" fmla="*/ 1785998 w 9922213"/>
              <a:gd name="connsiteY3" fmla="*/ 0 h 4105073"/>
              <a:gd name="connsiteX4" fmla="*/ 2348257 w 9922213"/>
              <a:gd name="connsiteY4" fmla="*/ 0 h 4105073"/>
              <a:gd name="connsiteX5" fmla="*/ 2910516 w 9922213"/>
              <a:gd name="connsiteY5" fmla="*/ 0 h 4105073"/>
              <a:gd name="connsiteX6" fmla="*/ 3770441 w 9922213"/>
              <a:gd name="connsiteY6" fmla="*/ 0 h 4105073"/>
              <a:gd name="connsiteX7" fmla="*/ 4233478 w 9922213"/>
              <a:gd name="connsiteY7" fmla="*/ 0 h 4105073"/>
              <a:gd name="connsiteX8" fmla="*/ 5093403 w 9922213"/>
              <a:gd name="connsiteY8" fmla="*/ 0 h 4105073"/>
              <a:gd name="connsiteX9" fmla="*/ 5953328 w 9922213"/>
              <a:gd name="connsiteY9" fmla="*/ 0 h 4105073"/>
              <a:gd name="connsiteX10" fmla="*/ 6614809 w 9922213"/>
              <a:gd name="connsiteY10" fmla="*/ 0 h 4105073"/>
              <a:gd name="connsiteX11" fmla="*/ 7474734 w 9922213"/>
              <a:gd name="connsiteY11" fmla="*/ 0 h 4105073"/>
              <a:gd name="connsiteX12" fmla="*/ 8036993 w 9922213"/>
              <a:gd name="connsiteY12" fmla="*/ 0 h 4105073"/>
              <a:gd name="connsiteX13" fmla="*/ 8599251 w 9922213"/>
              <a:gd name="connsiteY13" fmla="*/ 0 h 4105073"/>
              <a:gd name="connsiteX14" fmla="*/ 9359954 w 9922213"/>
              <a:gd name="connsiteY14" fmla="*/ 0 h 4105073"/>
              <a:gd name="connsiteX15" fmla="*/ 9922213 w 9922213"/>
              <a:gd name="connsiteY15" fmla="*/ 0 h 4105073"/>
              <a:gd name="connsiteX16" fmla="*/ 9922213 w 9922213"/>
              <a:gd name="connsiteY16" fmla="*/ 766280 h 4105073"/>
              <a:gd name="connsiteX17" fmla="*/ 9922213 w 9922213"/>
              <a:gd name="connsiteY17" fmla="*/ 1491510 h 4105073"/>
              <a:gd name="connsiteX18" fmla="*/ 9922213 w 9922213"/>
              <a:gd name="connsiteY18" fmla="*/ 2216739 h 4105073"/>
              <a:gd name="connsiteX19" fmla="*/ 9922213 w 9922213"/>
              <a:gd name="connsiteY19" fmla="*/ 2941969 h 4105073"/>
              <a:gd name="connsiteX20" fmla="*/ 9922213 w 9922213"/>
              <a:gd name="connsiteY20" fmla="*/ 3502996 h 4105073"/>
              <a:gd name="connsiteX21" fmla="*/ 9922213 w 9922213"/>
              <a:gd name="connsiteY21" fmla="*/ 4105073 h 4105073"/>
              <a:gd name="connsiteX22" fmla="*/ 9161510 w 9922213"/>
              <a:gd name="connsiteY22" fmla="*/ 4105073 h 4105073"/>
              <a:gd name="connsiteX23" fmla="*/ 8698473 w 9922213"/>
              <a:gd name="connsiteY23" fmla="*/ 4105073 h 4105073"/>
              <a:gd name="connsiteX24" fmla="*/ 8036993 w 9922213"/>
              <a:gd name="connsiteY24" fmla="*/ 4105073 h 4105073"/>
              <a:gd name="connsiteX25" fmla="*/ 7673178 w 9922213"/>
              <a:gd name="connsiteY25" fmla="*/ 4105073 h 4105073"/>
              <a:gd name="connsiteX26" fmla="*/ 7309364 w 9922213"/>
              <a:gd name="connsiteY26" fmla="*/ 4105073 h 4105073"/>
              <a:gd name="connsiteX27" fmla="*/ 6647883 w 9922213"/>
              <a:gd name="connsiteY27" fmla="*/ 4105073 h 4105073"/>
              <a:gd name="connsiteX28" fmla="*/ 6184846 w 9922213"/>
              <a:gd name="connsiteY28" fmla="*/ 4105073 h 4105073"/>
              <a:gd name="connsiteX29" fmla="*/ 5424143 w 9922213"/>
              <a:gd name="connsiteY29" fmla="*/ 4105073 h 4105073"/>
              <a:gd name="connsiteX30" fmla="*/ 4961107 w 9922213"/>
              <a:gd name="connsiteY30" fmla="*/ 4105073 h 4105073"/>
              <a:gd name="connsiteX31" fmla="*/ 4200404 w 9922213"/>
              <a:gd name="connsiteY31" fmla="*/ 4105073 h 4105073"/>
              <a:gd name="connsiteX32" fmla="*/ 3836589 w 9922213"/>
              <a:gd name="connsiteY32" fmla="*/ 4105073 h 4105073"/>
              <a:gd name="connsiteX33" fmla="*/ 3075886 w 9922213"/>
              <a:gd name="connsiteY33" fmla="*/ 4105073 h 4105073"/>
              <a:gd name="connsiteX34" fmla="*/ 2612849 w 9922213"/>
              <a:gd name="connsiteY34" fmla="*/ 4105073 h 4105073"/>
              <a:gd name="connsiteX35" fmla="*/ 2249035 w 9922213"/>
              <a:gd name="connsiteY35" fmla="*/ 4105073 h 4105073"/>
              <a:gd name="connsiteX36" fmla="*/ 1785998 w 9922213"/>
              <a:gd name="connsiteY36" fmla="*/ 4105073 h 4105073"/>
              <a:gd name="connsiteX37" fmla="*/ 1025295 w 9922213"/>
              <a:gd name="connsiteY37" fmla="*/ 4105073 h 4105073"/>
              <a:gd name="connsiteX38" fmla="*/ 562259 w 9922213"/>
              <a:gd name="connsiteY38" fmla="*/ 4105073 h 4105073"/>
              <a:gd name="connsiteX39" fmla="*/ 0 w 9922213"/>
              <a:gd name="connsiteY39" fmla="*/ 4105073 h 4105073"/>
              <a:gd name="connsiteX40" fmla="*/ 0 w 9922213"/>
              <a:gd name="connsiteY40" fmla="*/ 3502996 h 4105073"/>
              <a:gd name="connsiteX41" fmla="*/ 0 w 9922213"/>
              <a:gd name="connsiteY41" fmla="*/ 2777766 h 4105073"/>
              <a:gd name="connsiteX42" fmla="*/ 0 w 9922213"/>
              <a:gd name="connsiteY42" fmla="*/ 2216739 h 4105073"/>
              <a:gd name="connsiteX43" fmla="*/ 0 w 9922213"/>
              <a:gd name="connsiteY43" fmla="*/ 1532561 h 4105073"/>
              <a:gd name="connsiteX44" fmla="*/ 0 w 9922213"/>
              <a:gd name="connsiteY44" fmla="*/ 930483 h 4105073"/>
              <a:gd name="connsiteX45" fmla="*/ 0 w 9922213"/>
              <a:gd name="connsiteY45" fmla="*/ 0 h 410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922213" h="4105073" extrusionOk="0">
                <a:moveTo>
                  <a:pt x="0" y="0"/>
                </a:moveTo>
                <a:cubicBezTo>
                  <a:pt x="144753" y="-12548"/>
                  <a:pt x="323694" y="-5269"/>
                  <a:pt x="562259" y="0"/>
                </a:cubicBezTo>
                <a:cubicBezTo>
                  <a:pt x="800824" y="5269"/>
                  <a:pt x="815574" y="9770"/>
                  <a:pt x="926073" y="0"/>
                </a:cubicBezTo>
                <a:cubicBezTo>
                  <a:pt x="1036572" y="-9770"/>
                  <a:pt x="1484995" y="19517"/>
                  <a:pt x="1785998" y="0"/>
                </a:cubicBezTo>
                <a:cubicBezTo>
                  <a:pt x="2087001" y="-19517"/>
                  <a:pt x="2125713" y="-21221"/>
                  <a:pt x="2348257" y="0"/>
                </a:cubicBezTo>
                <a:cubicBezTo>
                  <a:pt x="2570801" y="21221"/>
                  <a:pt x="2657378" y="-18916"/>
                  <a:pt x="2910516" y="0"/>
                </a:cubicBezTo>
                <a:cubicBezTo>
                  <a:pt x="3163654" y="18916"/>
                  <a:pt x="3542476" y="-16475"/>
                  <a:pt x="3770441" y="0"/>
                </a:cubicBezTo>
                <a:cubicBezTo>
                  <a:pt x="3998406" y="16475"/>
                  <a:pt x="4089897" y="3926"/>
                  <a:pt x="4233478" y="0"/>
                </a:cubicBezTo>
                <a:cubicBezTo>
                  <a:pt x="4377059" y="-3926"/>
                  <a:pt x="4887209" y="482"/>
                  <a:pt x="5093403" y="0"/>
                </a:cubicBezTo>
                <a:cubicBezTo>
                  <a:pt x="5299598" y="-482"/>
                  <a:pt x="5636539" y="-16978"/>
                  <a:pt x="5953328" y="0"/>
                </a:cubicBezTo>
                <a:cubicBezTo>
                  <a:pt x="6270117" y="16978"/>
                  <a:pt x="6389784" y="1405"/>
                  <a:pt x="6614809" y="0"/>
                </a:cubicBezTo>
                <a:cubicBezTo>
                  <a:pt x="6839834" y="-1405"/>
                  <a:pt x="7236607" y="31630"/>
                  <a:pt x="7474734" y="0"/>
                </a:cubicBezTo>
                <a:cubicBezTo>
                  <a:pt x="7712861" y="-31630"/>
                  <a:pt x="7814545" y="-11806"/>
                  <a:pt x="8036993" y="0"/>
                </a:cubicBezTo>
                <a:cubicBezTo>
                  <a:pt x="8259441" y="11806"/>
                  <a:pt x="8387427" y="18359"/>
                  <a:pt x="8599251" y="0"/>
                </a:cubicBezTo>
                <a:cubicBezTo>
                  <a:pt x="8811075" y="-18359"/>
                  <a:pt x="9054496" y="2039"/>
                  <a:pt x="9359954" y="0"/>
                </a:cubicBezTo>
                <a:cubicBezTo>
                  <a:pt x="9665412" y="-2039"/>
                  <a:pt x="9688416" y="-12594"/>
                  <a:pt x="9922213" y="0"/>
                </a:cubicBezTo>
                <a:cubicBezTo>
                  <a:pt x="9917654" y="319408"/>
                  <a:pt x="9887444" y="436696"/>
                  <a:pt x="9922213" y="766280"/>
                </a:cubicBezTo>
                <a:cubicBezTo>
                  <a:pt x="9956982" y="1095864"/>
                  <a:pt x="9948959" y="1245558"/>
                  <a:pt x="9922213" y="1491510"/>
                </a:cubicBezTo>
                <a:cubicBezTo>
                  <a:pt x="9895468" y="1737462"/>
                  <a:pt x="9943302" y="2015165"/>
                  <a:pt x="9922213" y="2216739"/>
                </a:cubicBezTo>
                <a:cubicBezTo>
                  <a:pt x="9901124" y="2418313"/>
                  <a:pt x="9939460" y="2746234"/>
                  <a:pt x="9922213" y="2941969"/>
                </a:cubicBezTo>
                <a:cubicBezTo>
                  <a:pt x="9904967" y="3137704"/>
                  <a:pt x="9918773" y="3366922"/>
                  <a:pt x="9922213" y="3502996"/>
                </a:cubicBezTo>
                <a:cubicBezTo>
                  <a:pt x="9925653" y="3639070"/>
                  <a:pt x="9945283" y="3879497"/>
                  <a:pt x="9922213" y="4105073"/>
                </a:cubicBezTo>
                <a:cubicBezTo>
                  <a:pt x="9666439" y="4141574"/>
                  <a:pt x="9477670" y="4071906"/>
                  <a:pt x="9161510" y="4105073"/>
                </a:cubicBezTo>
                <a:cubicBezTo>
                  <a:pt x="8845350" y="4138240"/>
                  <a:pt x="8919657" y="4094293"/>
                  <a:pt x="8698473" y="4105073"/>
                </a:cubicBezTo>
                <a:cubicBezTo>
                  <a:pt x="8477289" y="4115853"/>
                  <a:pt x="8343039" y="4085949"/>
                  <a:pt x="8036993" y="4105073"/>
                </a:cubicBezTo>
                <a:cubicBezTo>
                  <a:pt x="7730947" y="4124197"/>
                  <a:pt x="7832850" y="4119698"/>
                  <a:pt x="7673178" y="4105073"/>
                </a:cubicBezTo>
                <a:cubicBezTo>
                  <a:pt x="7513506" y="4090448"/>
                  <a:pt x="7428014" y="4115126"/>
                  <a:pt x="7309364" y="4105073"/>
                </a:cubicBezTo>
                <a:cubicBezTo>
                  <a:pt x="7190714" y="4095020"/>
                  <a:pt x="6863811" y="4108017"/>
                  <a:pt x="6647883" y="4105073"/>
                </a:cubicBezTo>
                <a:cubicBezTo>
                  <a:pt x="6431955" y="4102129"/>
                  <a:pt x="6390355" y="4100025"/>
                  <a:pt x="6184846" y="4105073"/>
                </a:cubicBezTo>
                <a:cubicBezTo>
                  <a:pt x="5979337" y="4110121"/>
                  <a:pt x="5620079" y="4137684"/>
                  <a:pt x="5424143" y="4105073"/>
                </a:cubicBezTo>
                <a:cubicBezTo>
                  <a:pt x="5228207" y="4072462"/>
                  <a:pt x="5072171" y="4109640"/>
                  <a:pt x="4961107" y="4105073"/>
                </a:cubicBezTo>
                <a:cubicBezTo>
                  <a:pt x="4850043" y="4100506"/>
                  <a:pt x="4355570" y="4068422"/>
                  <a:pt x="4200404" y="4105073"/>
                </a:cubicBezTo>
                <a:cubicBezTo>
                  <a:pt x="4045238" y="4141724"/>
                  <a:pt x="3932031" y="4111605"/>
                  <a:pt x="3836589" y="4105073"/>
                </a:cubicBezTo>
                <a:cubicBezTo>
                  <a:pt x="3741148" y="4098541"/>
                  <a:pt x="3379918" y="4096732"/>
                  <a:pt x="3075886" y="4105073"/>
                </a:cubicBezTo>
                <a:cubicBezTo>
                  <a:pt x="2771854" y="4113414"/>
                  <a:pt x="2778957" y="4116323"/>
                  <a:pt x="2612849" y="4105073"/>
                </a:cubicBezTo>
                <a:cubicBezTo>
                  <a:pt x="2446741" y="4093823"/>
                  <a:pt x="2362891" y="4106874"/>
                  <a:pt x="2249035" y="4105073"/>
                </a:cubicBezTo>
                <a:cubicBezTo>
                  <a:pt x="2135179" y="4103272"/>
                  <a:pt x="1998099" y="4083889"/>
                  <a:pt x="1785998" y="4105073"/>
                </a:cubicBezTo>
                <a:cubicBezTo>
                  <a:pt x="1573897" y="4126257"/>
                  <a:pt x="1212550" y="4102695"/>
                  <a:pt x="1025295" y="4105073"/>
                </a:cubicBezTo>
                <a:cubicBezTo>
                  <a:pt x="838040" y="4107451"/>
                  <a:pt x="708918" y="4121611"/>
                  <a:pt x="562259" y="4105073"/>
                </a:cubicBezTo>
                <a:cubicBezTo>
                  <a:pt x="415600" y="4088535"/>
                  <a:pt x="174716" y="4095867"/>
                  <a:pt x="0" y="4105073"/>
                </a:cubicBezTo>
                <a:cubicBezTo>
                  <a:pt x="-22795" y="3895193"/>
                  <a:pt x="-22609" y="3758677"/>
                  <a:pt x="0" y="3502996"/>
                </a:cubicBezTo>
                <a:cubicBezTo>
                  <a:pt x="22609" y="3247315"/>
                  <a:pt x="17088" y="2966538"/>
                  <a:pt x="0" y="2777766"/>
                </a:cubicBezTo>
                <a:cubicBezTo>
                  <a:pt x="-17088" y="2588994"/>
                  <a:pt x="278" y="2493705"/>
                  <a:pt x="0" y="2216739"/>
                </a:cubicBezTo>
                <a:cubicBezTo>
                  <a:pt x="-278" y="1939773"/>
                  <a:pt x="-27080" y="1768347"/>
                  <a:pt x="0" y="1532561"/>
                </a:cubicBezTo>
                <a:cubicBezTo>
                  <a:pt x="27080" y="1296775"/>
                  <a:pt x="-19403" y="1102945"/>
                  <a:pt x="0" y="930483"/>
                </a:cubicBezTo>
                <a:cubicBezTo>
                  <a:pt x="19403" y="758021"/>
                  <a:pt x="-45785" y="240669"/>
                  <a:pt x="0" y="0"/>
                </a:cubicBezTo>
                <a:close/>
              </a:path>
            </a:pathLst>
          </a:custGeom>
          <a:noFill/>
          <a:ln w="25400" cap="rnd" cmpd="sng" algn="ctr">
            <a:no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457200" tIns="274320" rIns="457200" bIns="274320" numCol="1" spcCol="0" rtlCol="0" fromWordArt="0" anchor="ctr" anchorCtr="0" forceAA="0" compatLnSpc="1">
            <a:prstTxWarp prst="textNoShape">
              <a:avLst/>
            </a:prstTxWarp>
            <a:noAutofit/>
          </a:bodyPr>
          <a:lstStyle>
            <a:lvl1pPr algn="l"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400" b="0" i="0" u="none" strike="noStrike" kern="1200" cap="none" spc="0" normalizeH="0" baseline="0" noProof="0" dirty="0">
                <a:ln w="3175" cmpd="sng">
                  <a:noFill/>
                </a:ln>
                <a:solidFill>
                  <a:schemeClr val="tx1"/>
                </a:solidFill>
                <a:effectLst>
                  <a:outerShdw blurRad="12700" dist="50800" dir="2700000" algn="tl" rotWithShape="0">
                    <a:schemeClr val="accent4"/>
                  </a:outerShdw>
                </a:effectLst>
                <a:uLnTx/>
                <a:uFillTx/>
                <a:latin typeface="+mj-lt"/>
                <a:ea typeface="+mj-ea"/>
                <a:cs typeface="+mj-cs"/>
              </a:rPr>
              <a:t>When humans collaborate effectively, the digital experiences we create serve humans better.</a:t>
            </a:r>
          </a:p>
        </p:txBody>
      </p:sp>
      <p:sp>
        <p:nvSpPr>
          <p:cNvPr id="6" name="Footer Placeholder 7">
            <a:extLst>
              <a:ext uri="{FF2B5EF4-FFF2-40B4-BE49-F238E27FC236}">
                <a16:creationId xmlns:a16="http://schemas.microsoft.com/office/drawing/2014/main" id="{42488EA2-F3F5-2F27-C496-5B481F276375}"/>
              </a:ext>
              <a:ext uri="{C183D7F6-B498-43B3-948B-1728B52AA6E4}">
                <adec:decorative xmlns:adec="http://schemas.microsoft.com/office/drawing/2017/decorative" val="1"/>
              </a:ext>
            </a:extLst>
          </p:cNvPr>
          <p:cNvSpPr txBox="1">
            <a:spLocks/>
          </p:cNvSpPr>
          <p:nvPr/>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a:t>
            </a:r>
            <a:r>
              <a:rPr lang="en-US" err="1"/>
              <a:t>Ditchen</a:t>
            </a:r>
            <a:endParaRPr lang="en-US"/>
          </a:p>
          <a:p>
            <a:pPr algn="r" defTabSz="914400">
              <a:spcAft>
                <a:spcPts val="600"/>
              </a:spcAft>
            </a:pPr>
            <a:r>
              <a:rPr lang="en-US"/>
              <a:t>#ISUCIT</a:t>
            </a:r>
          </a:p>
        </p:txBody>
      </p:sp>
    </p:spTree>
    <p:extLst>
      <p:ext uri="{BB962C8B-B14F-4D97-AF65-F5344CB8AC3E}">
        <p14:creationId xmlns:p14="http://schemas.microsoft.com/office/powerpoint/2010/main" val="4201872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4">
                <a:tint val="45000"/>
                <a:satMod val="400000"/>
              </a:schemeClr>
            </a:duotone>
          </a:blip>
          <a:srcRect/>
          <a:stretch>
            <a:fillRect l="-6000" r="-6000"/>
          </a:stretch>
        </a:blipFill>
        <a:effectLst/>
      </p:bgPr>
    </p:bg>
    <p:spTree>
      <p:nvGrpSpPr>
        <p:cNvPr id="1" name="">
          <a:extLst>
            <a:ext uri="{FF2B5EF4-FFF2-40B4-BE49-F238E27FC236}">
              <a16:creationId xmlns:a16="http://schemas.microsoft.com/office/drawing/2014/main" id="{CBB9DB4D-5EAA-891B-434E-351BD70796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47AE67-57AE-C2A2-40CB-8BA600E9F9E9}"/>
              </a:ext>
            </a:extLst>
          </p:cNvPr>
          <p:cNvSpPr>
            <a:spLocks noGrp="1"/>
          </p:cNvSpPr>
          <p:nvPr>
            <p:ph type="title"/>
          </p:nvPr>
        </p:nvSpPr>
        <p:spPr>
          <a:xfrm>
            <a:off x="2170720" y="88488"/>
            <a:ext cx="7850560" cy="833573"/>
          </a:xfrm>
        </p:spPr>
        <p:txBody>
          <a:bodyPr>
            <a:normAutofit/>
          </a:bodyPr>
          <a:lstStyle/>
          <a:p>
            <a:pPr algn="ctr"/>
            <a:r>
              <a:rPr lang="en-US" sz="3400" cap="none">
                <a:effectLst>
                  <a:outerShdw blurRad="12700" dist="50800" dir="2700000" algn="tl" rotWithShape="0">
                    <a:schemeClr val="accent4"/>
                  </a:outerShdw>
                </a:effectLst>
              </a:rPr>
              <a:t>Thank you! Questions?</a:t>
            </a:r>
          </a:p>
        </p:txBody>
      </p:sp>
      <p:sp>
        <p:nvSpPr>
          <p:cNvPr id="6" name="Footer Placeholder 7">
            <a:extLst>
              <a:ext uri="{FF2B5EF4-FFF2-40B4-BE49-F238E27FC236}">
                <a16:creationId xmlns:a16="http://schemas.microsoft.com/office/drawing/2014/main" id="{BF79234F-0DBB-40D3-F7B3-4A77B62A33D4}"/>
              </a:ext>
              <a:ext uri="{C183D7F6-B498-43B3-948B-1728B52AA6E4}">
                <adec:decorative xmlns:adec="http://schemas.microsoft.com/office/drawing/2017/decorative" val="1"/>
              </a:ext>
            </a:extLst>
          </p:cNvPr>
          <p:cNvSpPr txBox="1">
            <a:spLocks/>
          </p:cNvSpPr>
          <p:nvPr/>
        </p:nvSpPr>
        <p:spPr>
          <a:xfrm>
            <a:off x="719663" y="6391687"/>
            <a:ext cx="10828870" cy="377825"/>
          </a:xfrm>
          <a:prstGeom prst="rect">
            <a:avLst/>
          </a:prstGeom>
        </p:spPr>
        <p:txBody>
          <a:bodyPr vert="horz" lIns="91440" tIns="45720" rIns="91440" bIns="45720" numCol="2" spcCol="914400" rtlCol="0" anchor="ctr">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t>Let's Get Digital! with Mary K. Ditchen</a:t>
            </a:r>
          </a:p>
          <a:p>
            <a:pPr algn="r" defTabSz="914400">
              <a:spcAft>
                <a:spcPts val="600"/>
              </a:spcAft>
            </a:pPr>
            <a:r>
              <a:rPr lang="en-US"/>
              <a:t>#ISUCIT</a:t>
            </a:r>
          </a:p>
        </p:txBody>
      </p:sp>
      <p:sp>
        <p:nvSpPr>
          <p:cNvPr id="5" name="Title 1">
            <a:extLst>
              <a:ext uri="{FF2B5EF4-FFF2-40B4-BE49-F238E27FC236}">
                <a16:creationId xmlns:a16="http://schemas.microsoft.com/office/drawing/2014/main" id="{48B49113-2B45-78C3-B78C-7341DBA9D976}"/>
              </a:ext>
            </a:extLst>
          </p:cNvPr>
          <p:cNvSpPr txBox="1"/>
          <p:nvPr/>
        </p:nvSpPr>
        <p:spPr>
          <a:xfrm>
            <a:off x="4590043" y="1013117"/>
            <a:ext cx="3058790" cy="1806028"/>
          </a:xfrm>
          <a:prstGeom prst="rect">
            <a:avLst/>
          </a:prstGeom>
          <a:solidFill>
            <a:srgbClr val="CF0CC6"/>
          </a:solidFill>
          <a:ln w="114300" cmpd="sng">
            <a:solidFill>
              <a:schemeClr val="tx2">
                <a:lumMod val="10000"/>
                <a:alpha val="95000"/>
              </a:schemeClr>
            </a:solidFill>
            <a:miter lim="800000"/>
            <a:extLst>
              <a:ext uri="{C807C97D-BFC1-408E-A445-0C87EB9F89A2}">
                <ask:lineSketchStyleProps xmlns:ask="http://schemas.microsoft.com/office/drawing/2018/sketchyshapes">
                  <ask:type>
                    <ask:lineSketchNone/>
                  </ask:type>
                </ask:lineSketchStyleProps>
              </a:ext>
            </a:extLst>
          </a:ln>
          <a:effectLst/>
        </p:spPr>
        <p:txBody>
          <a:bodyPr vert="horz" wrap="square" lIns="274320" tIns="182880" rIns="182880" bIns="182880" rtlCol="0" anchor="ctr" anchorCtr="0">
            <a:no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00" b="1" cap="none">
                <a:effectLst/>
                <a:ea typeface="Fira Code SemiBold" panose="020B0809050000020004" pitchFamily="34" charset="0"/>
                <a:cs typeface="Fira Code SemiBold" panose="020B0809050000020004" pitchFamily="34" charset="0"/>
              </a:rPr>
              <a:t>Let’s Get Digital! Together</a:t>
            </a:r>
          </a:p>
        </p:txBody>
      </p:sp>
      <p:sp>
        <p:nvSpPr>
          <p:cNvPr id="8" name="Title 1">
            <a:extLst>
              <a:ext uri="{FF2B5EF4-FFF2-40B4-BE49-F238E27FC236}">
                <a16:creationId xmlns:a16="http://schemas.microsoft.com/office/drawing/2014/main" id="{B99F2C55-2987-0190-698D-D1D7A212EDC5}"/>
              </a:ext>
            </a:extLst>
          </p:cNvPr>
          <p:cNvSpPr txBox="1">
            <a:spLocks/>
          </p:cNvSpPr>
          <p:nvPr/>
        </p:nvSpPr>
        <p:spPr>
          <a:xfrm>
            <a:off x="2818907" y="4006540"/>
            <a:ext cx="6554187" cy="2031325"/>
          </a:xfrm>
          <a:prstGeom prst="rect">
            <a:avLst/>
          </a:prstGeom>
          <a:solidFill>
            <a:srgbClr val="CF0CC6"/>
          </a:solidFill>
          <a:ln w="114300" cmpd="sng">
            <a:solidFill>
              <a:schemeClr val="tx2">
                <a:lumMod val="10000"/>
                <a:alpha val="95000"/>
              </a:schemeClr>
            </a:solidFill>
            <a:miter lim="800000"/>
            <a:extLst>
              <a:ext uri="{C807C97D-BFC1-408E-A445-0C87EB9F89A2}">
                <ask:lineSketchStyleProps xmlns:ask="http://schemas.microsoft.com/office/drawing/2018/sketchyshapes">
                  <ask:type>
                    <ask:lineSketchNone/>
                  </ask:type>
                </ask:lineSketchStyleProps>
              </a:ext>
            </a:extLst>
          </a:ln>
          <a:effectLst/>
        </p:spPr>
        <p:txBody>
          <a:bodyPr vert="horz" lIns="274320" tIns="182880" rIns="182880" bIns="182880" rtlCol="0" anchor="ctr" anchorCtr="0">
            <a:noAutofit/>
          </a:bodyPr>
          <a:lstStyle>
            <a:lvl1pPr algn="l" defTabSz="457200" rtl="0" eaLnBrk="1" latinLnBrk="0" hangingPunct="1">
              <a:spcBef>
                <a:spcPct val="0"/>
              </a:spcBef>
              <a:buNone/>
              <a:defRPr sz="24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Aft>
                <a:spcPts val="1200"/>
              </a:spcAft>
            </a:pPr>
            <a:r>
              <a:rPr lang="en-US" sz="3200" b="1" u="sng" cap="none">
                <a:ea typeface="Fira Code SemiBold" panose="020B0809050000020004" pitchFamily="34" charset="0"/>
                <a:cs typeface="Fira Code SemiBold" panose="020B0809050000020004" pitchFamily="34" charset="0"/>
              </a:rPr>
              <a:t>Collab with WEB</a:t>
            </a:r>
          </a:p>
          <a:p>
            <a:pPr algn="ctr"/>
            <a:r>
              <a:rPr lang="en-US" sz="2000" b="1" cap="none">
                <a:ea typeface="Fira Code SemiBold" panose="020B0809050000020004" pitchFamily="34" charset="0"/>
                <a:cs typeface="Fira Code SemiBold" panose="020B0809050000020004" pitchFamily="34" charset="0"/>
              </a:rPr>
              <a:t>WEB Office Hours Zoom</a:t>
            </a:r>
          </a:p>
          <a:p>
            <a:pPr algn="ctr"/>
            <a:r>
              <a:rPr lang="en-US" sz="2000" b="1" cap="none">
                <a:ea typeface="Fira Code SemiBold" panose="020B0809050000020004" pitchFamily="34" charset="0"/>
                <a:cs typeface="Fira Code SemiBold" panose="020B0809050000020004" pitchFamily="34" charset="0"/>
              </a:rPr>
              <a:t>Every morning 9-10 a.m.</a:t>
            </a:r>
          </a:p>
          <a:p>
            <a:pPr algn="ctr"/>
            <a:r>
              <a:rPr lang="en-US" sz="2000" b="1" cap="none">
                <a:ea typeface="Fira Code SemiBold" panose="020B0809050000020004" pitchFamily="34" charset="0"/>
                <a:cs typeface="Fira Code SemiBold" panose="020B0809050000020004" pitchFamily="34" charset="0"/>
              </a:rPr>
              <a:t>(except Thursdays)</a:t>
            </a:r>
          </a:p>
        </p:txBody>
      </p:sp>
    </p:spTree>
    <p:extLst>
      <p:ext uri="{BB962C8B-B14F-4D97-AF65-F5344CB8AC3E}">
        <p14:creationId xmlns:p14="http://schemas.microsoft.com/office/powerpoint/2010/main" val="2945080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A985514-452E-FACB-4F1B-B30B9A73E600}"/>
              </a:ext>
            </a:extLst>
          </p:cNvPr>
          <p:cNvSpPr txBox="1">
            <a:spLocks noGrp="1"/>
          </p:cNvSpPr>
          <p:nvPr>
            <p:ph type="title" idx="4294967295"/>
          </p:nvPr>
        </p:nvSpPr>
        <p:spPr>
          <a:xfrm>
            <a:off x="252549" y="319123"/>
            <a:ext cx="3026229" cy="2286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chemeClr val="tx1"/>
                </a:solidFill>
                <a:effectLst>
                  <a:outerShdw blurRad="12700" dist="50800" dir="2700000" algn="tl" rotWithShape="0">
                    <a:schemeClr val="accent4"/>
                  </a:outerShdw>
                </a:effectLst>
                <a:uLnTx/>
                <a:uFillTx/>
                <a:latin typeface="+mj-lt"/>
                <a:ea typeface="+mj-ea"/>
                <a:cs typeface="+mj-cs"/>
              </a:rPr>
              <a:t>Every Interface Has a UX</a:t>
            </a:r>
          </a:p>
        </p:txBody>
      </p:sp>
      <p:sp>
        <p:nvSpPr>
          <p:cNvPr id="18" name="TextBox 17">
            <a:extLst>
              <a:ext uri="{FF2B5EF4-FFF2-40B4-BE49-F238E27FC236}">
                <a16:creationId xmlns:a16="http://schemas.microsoft.com/office/drawing/2014/main" id="{C1A78509-671B-6685-C694-A930FFD8A2E2}"/>
              </a:ext>
            </a:extLst>
          </p:cNvPr>
          <p:cNvSpPr txBox="1"/>
          <p:nvPr/>
        </p:nvSpPr>
        <p:spPr>
          <a:xfrm>
            <a:off x="252549" y="2757232"/>
            <a:ext cx="3026229" cy="2703768"/>
          </a:xfrm>
          <a:prstGeom prst="rect">
            <a:avLst/>
          </a:prstGeom>
        </p:spPr>
        <p:txBody>
          <a:bodyPr vert="horz" lIns="91440" tIns="45720" rIns="91440" bIns="45720" rtlCol="0">
            <a:noAutofit/>
          </a:bodyPr>
          <a:lstStyle/>
          <a:p>
            <a:pPr>
              <a:lnSpc>
                <a:spcPct val="125000"/>
              </a:lnSpc>
              <a:spcBef>
                <a:spcPts val="1000"/>
              </a:spcBef>
            </a:pPr>
            <a:r>
              <a:rPr lang="en-US" sz="2400" kern="1200">
                <a:solidFill>
                  <a:schemeClr val="tx1">
                    <a:alpha val="70000"/>
                  </a:schemeClr>
                </a:solidFill>
                <a:latin typeface="+mn-lt"/>
                <a:ea typeface="+mn-ea"/>
                <a:cs typeface="+mn-cs"/>
              </a:rPr>
              <a:t>Behind every intentional UX are intentional human relationships</a:t>
            </a:r>
          </a:p>
        </p:txBody>
      </p:sp>
      <p:graphicFrame>
        <p:nvGraphicFramePr>
          <p:cNvPr id="21" name="Diagram 20" descr="Intentional UX vs. Unintentional UX">
            <a:extLst>
              <a:ext uri="{FF2B5EF4-FFF2-40B4-BE49-F238E27FC236}">
                <a16:creationId xmlns:a16="http://schemas.microsoft.com/office/drawing/2014/main" id="{F8633E22-FE71-51B4-1802-E55E9A9EC45B}"/>
              </a:ext>
            </a:extLst>
          </p:cNvPr>
          <p:cNvGraphicFramePr/>
          <p:nvPr>
            <p:extLst>
              <p:ext uri="{D42A27DB-BD31-4B8C-83A1-F6EECF244321}">
                <p14:modId xmlns:p14="http://schemas.microsoft.com/office/powerpoint/2010/main" val="3549934219"/>
              </p:ext>
            </p:extLst>
          </p:nvPr>
        </p:nvGraphicFramePr>
        <p:xfrm>
          <a:off x="3749749" y="510363"/>
          <a:ext cx="7930504" cy="52630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87907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386399B-3A90-E81C-84DA-7FB2D0DB5C34}"/>
              </a:ext>
            </a:extLst>
          </p:cNvPr>
          <p:cNvSpPr txBox="1">
            <a:spLocks noGrp="1"/>
          </p:cNvSpPr>
          <p:nvPr>
            <p:ph type="title" idx="4294967295"/>
          </p:nvPr>
        </p:nvSpPr>
        <p:spPr>
          <a:xfrm>
            <a:off x="685801" y="609600"/>
            <a:ext cx="10131425" cy="14562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outerShdw blurRad="12700" dist="50800" dir="2700000" algn="tl" rotWithShape="0">
                    <a:schemeClr val="accent4"/>
                  </a:outerShdw>
                </a:effectLst>
                <a:uLnTx/>
                <a:uFillTx/>
                <a:latin typeface="+mj-lt"/>
                <a:ea typeface="+mj-ea"/>
                <a:cs typeface="+mj-cs"/>
              </a:rPr>
              <a:t>The Reality of Digital Design</a:t>
            </a:r>
          </a:p>
        </p:txBody>
      </p:sp>
      <p:graphicFrame>
        <p:nvGraphicFramePr>
          <p:cNvPr id="11" name="Content Placeholder 2" descr="Venn Diagram showing the interconnected reality between people, policies, and processes in intentional digital experiences.">
            <a:extLst>
              <a:ext uri="{FF2B5EF4-FFF2-40B4-BE49-F238E27FC236}">
                <a16:creationId xmlns:a16="http://schemas.microsoft.com/office/drawing/2014/main" id="{10309E55-F8BE-32D4-BE29-D37B6D4C8331}"/>
              </a:ext>
            </a:extLst>
          </p:cNvPr>
          <p:cNvGraphicFramePr/>
          <p:nvPr>
            <p:extLst>
              <p:ext uri="{D42A27DB-BD31-4B8C-83A1-F6EECF244321}">
                <p14:modId xmlns:p14="http://schemas.microsoft.com/office/powerpoint/2010/main" val="1391612138"/>
              </p:ext>
            </p:extLst>
          </p:nvPr>
        </p:nvGraphicFramePr>
        <p:xfrm>
          <a:off x="921544" y="1669084"/>
          <a:ext cx="10348912" cy="42237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13707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7DFEC01-01C2-03F2-C861-47CAF5A4A3E9}"/>
              </a:ext>
            </a:extLst>
          </p:cNvPr>
          <p:cNvSpPr txBox="1">
            <a:spLocks noGrp="1"/>
          </p:cNvSpPr>
          <p:nvPr>
            <p:ph type="title" idx="4294967295"/>
          </p:nvPr>
        </p:nvSpPr>
        <p:spPr>
          <a:xfrm>
            <a:off x="374470" y="124250"/>
            <a:ext cx="4665364" cy="41571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chemeClr val="tx1"/>
                </a:solidFill>
                <a:effectLst>
                  <a:outerShdw blurRad="12700" dist="50800" dir="2700000" algn="tl" rotWithShape="0">
                    <a:schemeClr val="accent4"/>
                  </a:outerShdw>
                </a:effectLst>
                <a:uLnTx/>
                <a:uFillTx/>
                <a:latin typeface="+mj-lt"/>
                <a:ea typeface="+mj-ea"/>
                <a:cs typeface="+mj-cs"/>
              </a:rPr>
              <a:t>Human Relationships are the Heart of Effective Digital Interfaces</a:t>
            </a:r>
          </a:p>
        </p:txBody>
      </p:sp>
      <p:graphicFrame>
        <p:nvGraphicFramePr>
          <p:cNvPr id="12" name="Content Placeholder 2" descr="Human Relationships are at the center of Cross-Departmental Partnerships (that solve real problems), Crucial Conversations (that help us navigate difficult moments and create breakthrough), and Communities of Practice (that drive continuous improvement).">
            <a:extLst>
              <a:ext uri="{FF2B5EF4-FFF2-40B4-BE49-F238E27FC236}">
                <a16:creationId xmlns:a16="http://schemas.microsoft.com/office/drawing/2014/main" id="{2FEEAC71-EECA-7BA7-3B9E-BEC40E42F7CD}"/>
              </a:ext>
            </a:extLst>
          </p:cNvPr>
          <p:cNvGraphicFramePr/>
          <p:nvPr>
            <p:extLst>
              <p:ext uri="{D42A27DB-BD31-4B8C-83A1-F6EECF244321}">
                <p14:modId xmlns:p14="http://schemas.microsoft.com/office/powerpoint/2010/main" val="2074440028"/>
              </p:ext>
            </p:extLst>
          </p:nvPr>
        </p:nvGraphicFramePr>
        <p:xfrm>
          <a:off x="3728484" y="277132"/>
          <a:ext cx="8398507" cy="60031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65250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5EA4-625B-7432-A746-D7D9DC747A38}"/>
              </a:ext>
            </a:extLst>
          </p:cNvPr>
          <p:cNvSpPr>
            <a:spLocks noGrp="1"/>
          </p:cNvSpPr>
          <p:nvPr>
            <p:ph type="title"/>
          </p:nvPr>
        </p:nvSpPr>
        <p:spPr>
          <a:xfrm>
            <a:off x="275338" y="205969"/>
            <a:ext cx="4904200" cy="1949811"/>
          </a:xfrm>
        </p:spPr>
        <p:txBody>
          <a:bodyPr>
            <a:normAutofit/>
          </a:bodyPr>
          <a:lstStyle/>
          <a:p>
            <a:pPr defTabSz="914400">
              <a:lnSpc>
                <a:spcPct val="80000"/>
              </a:lnSpc>
              <a:spcAft>
                <a:spcPts val="600"/>
              </a:spcAft>
            </a:pPr>
            <a:r>
              <a:rPr lang="en-US" sz="4400" cap="none" dirty="0">
                <a:effectLst>
                  <a:outerShdw blurRad="12700" dist="50800" dir="2700000" algn="tl" rotWithShape="0">
                    <a:schemeClr val="accent4"/>
                  </a:outerShdw>
                </a:effectLst>
              </a:rPr>
              <a:t>Two Stories, Same Foundation</a:t>
            </a:r>
          </a:p>
        </p:txBody>
      </p:sp>
      <p:grpSp>
        <p:nvGrpSpPr>
          <p:cNvPr id="17" name="Group 16">
            <a:extLst>
              <a:ext uri="{FF2B5EF4-FFF2-40B4-BE49-F238E27FC236}">
                <a16:creationId xmlns:a16="http://schemas.microsoft.com/office/drawing/2014/main" id="{6FBD08DB-1D61-B637-CC41-897B3DC968A3}"/>
              </a:ext>
              <a:ext uri="{C183D7F6-B498-43B3-948B-1728B52AA6E4}">
                <adec:decorative xmlns:adec="http://schemas.microsoft.com/office/drawing/2017/decorative" val="1"/>
              </a:ext>
            </a:extLst>
          </p:cNvPr>
          <p:cNvGrpSpPr/>
          <p:nvPr/>
        </p:nvGrpSpPr>
        <p:grpSpPr>
          <a:xfrm>
            <a:off x="5738464" y="479629"/>
            <a:ext cx="6178198" cy="4885317"/>
            <a:chOff x="5738464" y="1377248"/>
            <a:chExt cx="6178198" cy="4885317"/>
          </a:xfrm>
        </p:grpSpPr>
        <p:sp>
          <p:nvSpPr>
            <p:cNvPr id="12" name="Document 11">
              <a:extLst>
                <a:ext uri="{FF2B5EF4-FFF2-40B4-BE49-F238E27FC236}">
                  <a16:creationId xmlns:a16="http://schemas.microsoft.com/office/drawing/2014/main" id="{8BD1DF05-C289-B4F1-061E-444F77ECF7E0}"/>
                </a:ext>
              </a:extLst>
            </p:cNvPr>
            <p:cNvSpPr/>
            <p:nvPr/>
          </p:nvSpPr>
          <p:spPr>
            <a:xfrm>
              <a:off x="5738464" y="1377248"/>
              <a:ext cx="5590902" cy="3838328"/>
            </a:xfrm>
            <a:prstGeom prst="flowChartDocument">
              <a:avLst/>
            </a:prstGeom>
            <a:blipFill dpi="0" rotWithShape="1">
              <a:blip r:embed="rId5">
                <a:extLst>
                  <a:ext uri="{28A0092B-C50C-407E-A947-70E740481C1C}">
                    <a14:useLocalDpi xmlns:a14="http://schemas.microsoft.com/office/drawing/2010/main" val="0"/>
                  </a:ext>
                </a:extLst>
              </a:blip>
              <a:srcRect/>
              <a:stretch>
                <a:fillRect l="424" t="-4252" r="-424" b="-245855"/>
              </a:stretch>
            </a:blipFill>
            <a:ln w="25400">
              <a:noFill/>
            </a:ln>
            <a:effectLst>
              <a:outerShdw blurRad="12700" dist="50800" dir="2700000" algn="ctr" rotWithShape="0">
                <a:srgbClr val="FF00F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cument 12">
              <a:extLst>
                <a:ext uri="{FF2B5EF4-FFF2-40B4-BE49-F238E27FC236}">
                  <a16:creationId xmlns:a16="http://schemas.microsoft.com/office/drawing/2014/main" id="{D38AB10D-E26D-DCFB-D11B-D2C94CFD87C7}"/>
                </a:ext>
              </a:extLst>
            </p:cNvPr>
            <p:cNvSpPr/>
            <p:nvPr/>
          </p:nvSpPr>
          <p:spPr>
            <a:xfrm>
              <a:off x="6325760" y="2424237"/>
              <a:ext cx="5590902" cy="3838328"/>
            </a:xfrm>
            <a:prstGeom prst="flowChartDocument">
              <a:avLst/>
            </a:prstGeom>
            <a:blipFill>
              <a:blip r:embed="rId6"/>
              <a:stretch>
                <a:fillRect/>
              </a:stretch>
            </a:blipFill>
            <a:ln w="25400">
              <a:noFill/>
            </a:ln>
            <a:effectLst>
              <a:outerShdw blurRad="12700" dist="50800" dir="2700000" algn="ctr" rotWithShape="0">
                <a:srgbClr val="FF00F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F5C93B3A-190E-DCC6-2AB3-DEDCDDE7F6F4}"/>
              </a:ext>
            </a:extLst>
          </p:cNvPr>
          <p:cNvSpPr txBox="1"/>
          <p:nvPr/>
        </p:nvSpPr>
        <p:spPr>
          <a:xfrm>
            <a:off x="275338" y="1875141"/>
            <a:ext cx="4627966" cy="769441"/>
          </a:xfrm>
          <a:prstGeom prst="rect">
            <a:avLst/>
          </a:prstGeom>
          <a:noFill/>
        </p:spPr>
        <p:txBody>
          <a:bodyPr wrap="square">
            <a:spAutoFit/>
          </a:bodyPr>
          <a:lstStyle/>
          <a:p>
            <a:r>
              <a:rPr lang="en-US" sz="2200"/>
              <a:t>Human relationships enabling digital success</a:t>
            </a:r>
          </a:p>
        </p:txBody>
      </p:sp>
      <p:grpSp>
        <p:nvGrpSpPr>
          <p:cNvPr id="3" name="Group 2" descr="Case Study #1 - Building Relationships = FTIC Admissions Dashboard in My. Case Study #2 - Crucial Conversations = Coursedog Catalog.">
            <a:extLst>
              <a:ext uri="{FF2B5EF4-FFF2-40B4-BE49-F238E27FC236}">
                <a16:creationId xmlns:a16="http://schemas.microsoft.com/office/drawing/2014/main" id="{4E588B1F-98BF-5F5E-0367-A983D7F53A03}"/>
              </a:ext>
            </a:extLst>
          </p:cNvPr>
          <p:cNvGrpSpPr/>
          <p:nvPr/>
        </p:nvGrpSpPr>
        <p:grpSpPr>
          <a:xfrm>
            <a:off x="545404" y="4537711"/>
            <a:ext cx="5362776" cy="1439640"/>
            <a:chOff x="545404" y="4537711"/>
            <a:chExt cx="5362776" cy="1439640"/>
          </a:xfrm>
        </p:grpSpPr>
        <p:sp>
          <p:nvSpPr>
            <p:cNvPr id="4" name="Freeform 3">
              <a:extLst>
                <a:ext uri="{FF2B5EF4-FFF2-40B4-BE49-F238E27FC236}">
                  <a16:creationId xmlns:a16="http://schemas.microsoft.com/office/drawing/2014/main" id="{80DC4292-F0EA-C691-25CE-62C2213FA55A}"/>
                </a:ext>
              </a:extLst>
            </p:cNvPr>
            <p:cNvSpPr/>
            <p:nvPr/>
          </p:nvSpPr>
          <p:spPr>
            <a:xfrm>
              <a:off x="545404" y="4714831"/>
              <a:ext cx="5362776" cy="510300"/>
            </a:xfrm>
            <a:custGeom>
              <a:avLst/>
              <a:gdLst>
                <a:gd name="connsiteX0" fmla="*/ 0 w 5362776"/>
                <a:gd name="connsiteY0" fmla="*/ 0 h 510300"/>
                <a:gd name="connsiteX1" fmla="*/ 5362776 w 5362776"/>
                <a:gd name="connsiteY1" fmla="*/ 0 h 510300"/>
                <a:gd name="connsiteX2" fmla="*/ 5362776 w 5362776"/>
                <a:gd name="connsiteY2" fmla="*/ 510300 h 510300"/>
                <a:gd name="connsiteX3" fmla="*/ 0 w 5362776"/>
                <a:gd name="connsiteY3" fmla="*/ 510300 h 510300"/>
                <a:gd name="connsiteX4" fmla="*/ 0 w 5362776"/>
                <a:gd name="connsiteY4" fmla="*/ 0 h 51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776" h="510300">
                  <a:moveTo>
                    <a:pt x="0" y="0"/>
                  </a:moveTo>
                  <a:lnTo>
                    <a:pt x="5362776" y="0"/>
                  </a:lnTo>
                  <a:lnTo>
                    <a:pt x="5362776" y="510300"/>
                  </a:lnTo>
                  <a:lnTo>
                    <a:pt x="0" y="510300"/>
                  </a:lnTo>
                  <a:lnTo>
                    <a:pt x="0" y="0"/>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6211" tIns="249936" rIns="416211" bIns="85344" numCol="1" spcCol="1270" anchor="t" anchorCtr="0">
              <a:noAutofit/>
            </a:bodyPr>
            <a:lstStyle/>
            <a:p>
              <a:pPr marL="114300" lvl="1" indent="-114300" algn="l" defTabSz="533400">
                <a:lnSpc>
                  <a:spcPct val="90000"/>
                </a:lnSpc>
                <a:spcBef>
                  <a:spcPct val="0"/>
                </a:spcBef>
                <a:spcAft>
                  <a:spcPct val="15000"/>
                </a:spcAft>
                <a:buNone/>
              </a:pPr>
              <a:r>
                <a:rPr lang="en-US" sz="1200" kern="1200" dirty="0"/>
                <a:t>FTIC Admissions Dashboard in My</a:t>
              </a:r>
            </a:p>
          </p:txBody>
        </p:sp>
        <p:sp>
          <p:nvSpPr>
            <p:cNvPr id="5" name="Freeform 4">
              <a:extLst>
                <a:ext uri="{FF2B5EF4-FFF2-40B4-BE49-F238E27FC236}">
                  <a16:creationId xmlns:a16="http://schemas.microsoft.com/office/drawing/2014/main" id="{C102A694-2095-B9A6-56DB-4B196B88E07A}"/>
                </a:ext>
              </a:extLst>
            </p:cNvPr>
            <p:cNvSpPr/>
            <p:nvPr/>
          </p:nvSpPr>
          <p:spPr>
            <a:xfrm>
              <a:off x="813542" y="4537711"/>
              <a:ext cx="4089762" cy="354240"/>
            </a:xfrm>
            <a:custGeom>
              <a:avLst/>
              <a:gdLst>
                <a:gd name="connsiteX0" fmla="*/ 0 w 3959358"/>
                <a:gd name="connsiteY0" fmla="*/ 59041 h 354240"/>
                <a:gd name="connsiteX1" fmla="*/ 59041 w 3959358"/>
                <a:gd name="connsiteY1" fmla="*/ 0 h 354240"/>
                <a:gd name="connsiteX2" fmla="*/ 3900317 w 3959358"/>
                <a:gd name="connsiteY2" fmla="*/ 0 h 354240"/>
                <a:gd name="connsiteX3" fmla="*/ 3959358 w 3959358"/>
                <a:gd name="connsiteY3" fmla="*/ 59041 h 354240"/>
                <a:gd name="connsiteX4" fmla="*/ 3959358 w 3959358"/>
                <a:gd name="connsiteY4" fmla="*/ 295199 h 354240"/>
                <a:gd name="connsiteX5" fmla="*/ 3900317 w 3959358"/>
                <a:gd name="connsiteY5" fmla="*/ 354240 h 354240"/>
                <a:gd name="connsiteX6" fmla="*/ 59041 w 3959358"/>
                <a:gd name="connsiteY6" fmla="*/ 354240 h 354240"/>
                <a:gd name="connsiteX7" fmla="*/ 0 w 3959358"/>
                <a:gd name="connsiteY7" fmla="*/ 295199 h 354240"/>
                <a:gd name="connsiteX8" fmla="*/ 0 w 3959358"/>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9358" h="354240">
                  <a:moveTo>
                    <a:pt x="0" y="59041"/>
                  </a:moveTo>
                  <a:cubicBezTo>
                    <a:pt x="0" y="26434"/>
                    <a:pt x="26434" y="0"/>
                    <a:pt x="59041" y="0"/>
                  </a:cubicBezTo>
                  <a:lnTo>
                    <a:pt x="3900317" y="0"/>
                  </a:lnTo>
                  <a:cubicBezTo>
                    <a:pt x="3932924" y="0"/>
                    <a:pt x="3959358" y="26434"/>
                    <a:pt x="3959358" y="59041"/>
                  </a:cubicBezTo>
                  <a:lnTo>
                    <a:pt x="3959358" y="295199"/>
                  </a:lnTo>
                  <a:cubicBezTo>
                    <a:pt x="3959358" y="327806"/>
                    <a:pt x="3932924" y="354240"/>
                    <a:pt x="3900317" y="354240"/>
                  </a:cubicBezTo>
                  <a:lnTo>
                    <a:pt x="59041" y="354240"/>
                  </a:lnTo>
                  <a:cubicBezTo>
                    <a:pt x="26434" y="354240"/>
                    <a:pt x="0" y="327806"/>
                    <a:pt x="0" y="295199"/>
                  </a:cubicBezTo>
                  <a:lnTo>
                    <a:pt x="0" y="59041"/>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59183" tIns="17293" rIns="159183" bIns="17293" numCol="1" spcCol="1270" anchor="ctr" anchorCtr="0">
              <a:noAutofit/>
            </a:bodyPr>
            <a:lstStyle/>
            <a:p>
              <a:pPr marL="0" lvl="0" indent="0" algn="l" defTabSz="533400">
                <a:lnSpc>
                  <a:spcPct val="90000"/>
                </a:lnSpc>
                <a:spcBef>
                  <a:spcPct val="0"/>
                </a:spcBef>
                <a:spcAft>
                  <a:spcPct val="35000"/>
                </a:spcAft>
                <a:buNone/>
              </a:pPr>
              <a:r>
                <a:rPr lang="en-US" sz="1400" b="1" kern="1200" dirty="0">
                  <a:latin typeface="+mj-lt"/>
                </a:rPr>
                <a:t>Case Study #1 – Building Relationships</a:t>
              </a:r>
            </a:p>
          </p:txBody>
        </p:sp>
        <p:sp>
          <p:nvSpPr>
            <p:cNvPr id="6" name="Freeform 5">
              <a:extLst>
                <a:ext uri="{FF2B5EF4-FFF2-40B4-BE49-F238E27FC236}">
                  <a16:creationId xmlns:a16="http://schemas.microsoft.com/office/drawing/2014/main" id="{EBED38F0-ABE2-EF3A-C692-6FA5B37A046A}"/>
                </a:ext>
              </a:extLst>
            </p:cNvPr>
            <p:cNvSpPr/>
            <p:nvPr/>
          </p:nvSpPr>
          <p:spPr>
            <a:xfrm>
              <a:off x="545404" y="5467051"/>
              <a:ext cx="5362776" cy="510300"/>
            </a:xfrm>
            <a:custGeom>
              <a:avLst/>
              <a:gdLst>
                <a:gd name="connsiteX0" fmla="*/ 0 w 5362776"/>
                <a:gd name="connsiteY0" fmla="*/ 0 h 510300"/>
                <a:gd name="connsiteX1" fmla="*/ 5362776 w 5362776"/>
                <a:gd name="connsiteY1" fmla="*/ 0 h 510300"/>
                <a:gd name="connsiteX2" fmla="*/ 5362776 w 5362776"/>
                <a:gd name="connsiteY2" fmla="*/ 510300 h 510300"/>
                <a:gd name="connsiteX3" fmla="*/ 0 w 5362776"/>
                <a:gd name="connsiteY3" fmla="*/ 510300 h 510300"/>
                <a:gd name="connsiteX4" fmla="*/ 0 w 5362776"/>
                <a:gd name="connsiteY4" fmla="*/ 0 h 51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776" h="510300">
                  <a:moveTo>
                    <a:pt x="0" y="0"/>
                  </a:moveTo>
                  <a:lnTo>
                    <a:pt x="5362776" y="0"/>
                  </a:lnTo>
                  <a:lnTo>
                    <a:pt x="5362776" y="510300"/>
                  </a:lnTo>
                  <a:lnTo>
                    <a:pt x="0" y="510300"/>
                  </a:lnTo>
                  <a:lnTo>
                    <a:pt x="0" y="0"/>
                  </a:lnTo>
                  <a:close/>
                </a:path>
              </a:pathLst>
            </a:custGeom>
            <a:ln>
              <a:solidFill>
                <a:schemeClr val="accent1"/>
              </a:solidFill>
            </a:ln>
          </p:spPr>
          <p:style>
            <a:lnRef idx="2">
              <a:schemeClr val="accent3">
                <a:hueOff val="4287138"/>
                <a:satOff val="21007"/>
                <a:lumOff val="313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6211" tIns="249936" rIns="416211" bIns="85344" numCol="1" spcCol="1270" anchor="t" anchorCtr="0">
              <a:noAutofit/>
            </a:bodyPr>
            <a:lstStyle/>
            <a:p>
              <a:pPr marL="114300" lvl="1" indent="-114300" algn="l" defTabSz="533400">
                <a:lnSpc>
                  <a:spcPct val="90000"/>
                </a:lnSpc>
                <a:spcBef>
                  <a:spcPct val="0"/>
                </a:spcBef>
                <a:spcAft>
                  <a:spcPct val="15000"/>
                </a:spcAft>
                <a:buNone/>
              </a:pPr>
              <a:r>
                <a:rPr lang="en-US" sz="1200" kern="1200" dirty="0" err="1"/>
                <a:t>Coursedog</a:t>
              </a:r>
              <a:r>
                <a:rPr lang="en-US" sz="1200" kern="1200" dirty="0"/>
                <a:t> Catalog</a:t>
              </a:r>
            </a:p>
          </p:txBody>
        </p:sp>
        <p:sp>
          <p:nvSpPr>
            <p:cNvPr id="7" name="Freeform 6">
              <a:extLst>
                <a:ext uri="{FF2B5EF4-FFF2-40B4-BE49-F238E27FC236}">
                  <a16:creationId xmlns:a16="http://schemas.microsoft.com/office/drawing/2014/main" id="{D8B7075C-5597-7BC2-CC95-84CFB03BD6A8}"/>
                </a:ext>
              </a:extLst>
            </p:cNvPr>
            <p:cNvSpPr/>
            <p:nvPr/>
          </p:nvSpPr>
          <p:spPr>
            <a:xfrm>
              <a:off x="813542" y="5289931"/>
              <a:ext cx="4089762" cy="354240"/>
            </a:xfrm>
            <a:custGeom>
              <a:avLst/>
              <a:gdLst>
                <a:gd name="connsiteX0" fmla="*/ 0 w 3963000"/>
                <a:gd name="connsiteY0" fmla="*/ 59041 h 354240"/>
                <a:gd name="connsiteX1" fmla="*/ 59041 w 3963000"/>
                <a:gd name="connsiteY1" fmla="*/ 0 h 354240"/>
                <a:gd name="connsiteX2" fmla="*/ 3903959 w 3963000"/>
                <a:gd name="connsiteY2" fmla="*/ 0 h 354240"/>
                <a:gd name="connsiteX3" fmla="*/ 3963000 w 3963000"/>
                <a:gd name="connsiteY3" fmla="*/ 59041 h 354240"/>
                <a:gd name="connsiteX4" fmla="*/ 3963000 w 3963000"/>
                <a:gd name="connsiteY4" fmla="*/ 295199 h 354240"/>
                <a:gd name="connsiteX5" fmla="*/ 3903959 w 3963000"/>
                <a:gd name="connsiteY5" fmla="*/ 354240 h 354240"/>
                <a:gd name="connsiteX6" fmla="*/ 59041 w 3963000"/>
                <a:gd name="connsiteY6" fmla="*/ 354240 h 354240"/>
                <a:gd name="connsiteX7" fmla="*/ 0 w 3963000"/>
                <a:gd name="connsiteY7" fmla="*/ 295199 h 354240"/>
                <a:gd name="connsiteX8" fmla="*/ 0 w 39630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3000" h="354240">
                  <a:moveTo>
                    <a:pt x="0" y="59041"/>
                  </a:moveTo>
                  <a:cubicBezTo>
                    <a:pt x="0" y="26434"/>
                    <a:pt x="26434" y="0"/>
                    <a:pt x="59041" y="0"/>
                  </a:cubicBezTo>
                  <a:lnTo>
                    <a:pt x="3903959" y="0"/>
                  </a:lnTo>
                  <a:cubicBezTo>
                    <a:pt x="3936566" y="0"/>
                    <a:pt x="3963000" y="26434"/>
                    <a:pt x="3963000" y="59041"/>
                  </a:cubicBezTo>
                  <a:lnTo>
                    <a:pt x="3963000" y="295199"/>
                  </a:lnTo>
                  <a:cubicBezTo>
                    <a:pt x="3963000" y="327806"/>
                    <a:pt x="3936566" y="354240"/>
                    <a:pt x="3903959" y="354240"/>
                  </a:cubicBezTo>
                  <a:lnTo>
                    <a:pt x="59041" y="354240"/>
                  </a:lnTo>
                  <a:cubicBezTo>
                    <a:pt x="26434" y="354240"/>
                    <a:pt x="0" y="327806"/>
                    <a:pt x="0" y="295199"/>
                  </a:cubicBezTo>
                  <a:lnTo>
                    <a:pt x="0" y="59041"/>
                  </a:lnTo>
                  <a:close/>
                </a:path>
              </a:pathLst>
            </a:custGeom>
            <a:solidFill>
              <a:schemeClr val="accent1"/>
            </a:solidFill>
          </p:spPr>
          <p:style>
            <a:lnRef idx="3">
              <a:schemeClr val="lt1">
                <a:hueOff val="0"/>
                <a:satOff val="0"/>
                <a:lumOff val="0"/>
                <a:alphaOff val="0"/>
              </a:schemeClr>
            </a:lnRef>
            <a:fillRef idx="1">
              <a:schemeClr val="accent3">
                <a:hueOff val="4287138"/>
                <a:satOff val="21007"/>
                <a:lumOff val="3138"/>
                <a:alphaOff val="0"/>
              </a:schemeClr>
            </a:fillRef>
            <a:effectRef idx="1">
              <a:schemeClr val="accent3">
                <a:hueOff val="4287138"/>
                <a:satOff val="21007"/>
                <a:lumOff val="3138"/>
                <a:alphaOff val="0"/>
              </a:schemeClr>
            </a:effectRef>
            <a:fontRef idx="minor">
              <a:schemeClr val="lt1"/>
            </a:fontRef>
          </p:style>
          <p:txBody>
            <a:bodyPr spcFirstLastPara="0" vert="horz" wrap="square" lIns="159183" tIns="17293" rIns="159183" bIns="17293"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latin typeface="+mj-lt"/>
                </a:rPr>
                <a:t>Case Study #2 – Crucial Conversations</a:t>
              </a:r>
            </a:p>
          </p:txBody>
        </p:sp>
      </p:grpSp>
    </p:spTree>
    <p:extLst>
      <p:ext uri="{BB962C8B-B14F-4D97-AF65-F5344CB8AC3E}">
        <p14:creationId xmlns:p14="http://schemas.microsoft.com/office/powerpoint/2010/main" val="3599669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3E91-99E3-FB28-C559-B66CB9602F4A}"/>
              </a:ext>
            </a:extLst>
          </p:cNvPr>
          <p:cNvSpPr>
            <a:spLocks noGrp="1"/>
          </p:cNvSpPr>
          <p:nvPr>
            <p:ph type="title"/>
          </p:nvPr>
        </p:nvSpPr>
        <p:spPr>
          <a:xfrm>
            <a:off x="348710" y="24342"/>
            <a:ext cx="4902163" cy="2732713"/>
          </a:xfrm>
        </p:spPr>
        <p:txBody>
          <a:bodyPr lIns="182880">
            <a:normAutofit/>
          </a:bodyPr>
          <a:lstStyle/>
          <a:p>
            <a:pPr defTabSz="914400">
              <a:lnSpc>
                <a:spcPct val="80000"/>
              </a:lnSpc>
              <a:spcAft>
                <a:spcPts val="600"/>
              </a:spcAft>
            </a:pPr>
            <a:r>
              <a:rPr lang="en-US" sz="4400" cap="none">
                <a:effectLst>
                  <a:outerShdw blurRad="12700" dist="50800" dir="2700000" algn="tl" rotWithShape="0">
                    <a:schemeClr val="accent4"/>
                  </a:outerShdw>
                </a:effectLst>
              </a:rPr>
              <a:t>Case Study #1: FTIC Admissions Dashboard</a:t>
            </a:r>
          </a:p>
        </p:txBody>
      </p:sp>
      <p:sp>
        <p:nvSpPr>
          <p:cNvPr id="25" name="Text Placeholder 2">
            <a:extLst>
              <a:ext uri="{FF2B5EF4-FFF2-40B4-BE49-F238E27FC236}">
                <a16:creationId xmlns:a16="http://schemas.microsoft.com/office/drawing/2014/main" id="{1ADA913E-CBAD-B293-E621-91900CC4F517}"/>
              </a:ext>
            </a:extLst>
          </p:cNvPr>
          <p:cNvSpPr txBox="1">
            <a:spLocks/>
          </p:cNvSpPr>
          <p:nvPr/>
        </p:nvSpPr>
        <p:spPr>
          <a:xfrm>
            <a:off x="502042" y="2209478"/>
            <a:ext cx="3241964" cy="810813"/>
          </a:xfrm>
          <a:prstGeom prst="rect">
            <a:avLst/>
          </a:prstGeom>
        </p:spPr>
        <p:txBody>
          <a:bodyPr vert="horz" lIns="91440" tIns="45720" rIns="91440" bIns="45720" rtlCol="0" anchor="ctr">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ct val="0"/>
              </a:spcBef>
              <a:spcAft>
                <a:spcPts val="600"/>
              </a:spcAft>
              <a:buNone/>
            </a:pPr>
            <a:r>
              <a:rPr lang="en-US" sz="2200">
                <a:solidFill>
                  <a:schemeClr val="tx1"/>
                </a:solidFill>
                <a:ea typeface="+mj-ea"/>
                <a:cs typeface="+mj-cs"/>
              </a:rPr>
              <a:t>The </a:t>
            </a:r>
            <a:r>
              <a:rPr lang="en-US" sz="2200">
                <a:solidFill>
                  <a:schemeClr val="tx1"/>
                </a:solidFill>
              </a:rPr>
              <a:t>Challenge</a:t>
            </a:r>
          </a:p>
        </p:txBody>
      </p:sp>
      <p:graphicFrame>
        <p:nvGraphicFramePr>
          <p:cNvPr id="5" name="Diagram 4" descr="Complex business processes and disconnected systems negatively impact students, staff, and the business of the institution.">
            <a:extLst>
              <a:ext uri="{FF2B5EF4-FFF2-40B4-BE49-F238E27FC236}">
                <a16:creationId xmlns:a16="http://schemas.microsoft.com/office/drawing/2014/main" id="{8AC35D20-7028-1722-B504-E13917AF544D}"/>
              </a:ext>
            </a:extLst>
          </p:cNvPr>
          <p:cNvGraphicFramePr/>
          <p:nvPr>
            <p:extLst>
              <p:ext uri="{D42A27DB-BD31-4B8C-83A1-F6EECF244321}">
                <p14:modId xmlns:p14="http://schemas.microsoft.com/office/powerpoint/2010/main" val="2049464697"/>
              </p:ext>
            </p:extLst>
          </p:nvPr>
        </p:nvGraphicFramePr>
        <p:xfrm>
          <a:off x="3327503" y="1929524"/>
          <a:ext cx="5536995" cy="43428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6" name="Picture 25" descr="Screenshot of the original Admissions dashboard in My Illinois State demonstrating the challenging “mess” created by complex business processes and disconnected systems. ">
            <a:extLst>
              <a:ext uri="{FF2B5EF4-FFF2-40B4-BE49-F238E27FC236}">
                <a16:creationId xmlns:a16="http://schemas.microsoft.com/office/drawing/2014/main" id="{E9184497-40E1-1D78-9316-8A1AB8341FCA}"/>
              </a:ext>
            </a:extLst>
          </p:cNvPr>
          <p:cNvPicPr>
            <a:picLocks noChangeAspect="1"/>
          </p:cNvPicPr>
          <p:nvPr/>
        </p:nvPicPr>
        <p:blipFill>
          <a:blip r:embed="rId10"/>
          <a:stretch>
            <a:fillRect/>
          </a:stretch>
        </p:blipFill>
        <p:spPr>
          <a:xfrm>
            <a:off x="8447995" y="343288"/>
            <a:ext cx="2003024" cy="6308745"/>
          </a:xfrm>
          <a:prstGeom prst="rect">
            <a:avLst/>
          </a:prstGeom>
        </p:spPr>
      </p:pic>
    </p:spTree>
    <p:extLst>
      <p:ext uri="{BB962C8B-B14F-4D97-AF65-F5344CB8AC3E}">
        <p14:creationId xmlns:p14="http://schemas.microsoft.com/office/powerpoint/2010/main" val="3471456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AF27FEC6-6A55-DE14-A47D-3E928D3228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5EBB61-C661-E45E-49B1-E0F2FBD48D2B}"/>
              </a:ext>
            </a:extLst>
          </p:cNvPr>
          <p:cNvSpPr>
            <a:spLocks noGrp="1"/>
          </p:cNvSpPr>
          <p:nvPr>
            <p:ph type="title"/>
          </p:nvPr>
        </p:nvSpPr>
        <p:spPr>
          <a:xfrm>
            <a:off x="5578825" y="0"/>
            <a:ext cx="6613175" cy="1104107"/>
          </a:xfrm>
        </p:spPr>
        <p:txBody>
          <a:bodyPr>
            <a:normAutofit/>
          </a:bodyPr>
          <a:lstStyle/>
          <a:p>
            <a:pPr algn="ctr" defTabSz="914400">
              <a:lnSpc>
                <a:spcPct val="80000"/>
              </a:lnSpc>
              <a:spcAft>
                <a:spcPts val="600"/>
              </a:spcAft>
            </a:pPr>
            <a:r>
              <a:rPr lang="en-US" sz="3400" cap="none">
                <a:effectLst>
                  <a:outerShdw blurRad="12700" dist="50800" dir="2700000" algn="tl" rotWithShape="0">
                    <a:schemeClr val="accent4"/>
                  </a:outerShdw>
                </a:effectLst>
              </a:rPr>
              <a:t>FTIC Admissions Dashboard</a:t>
            </a:r>
          </a:p>
        </p:txBody>
      </p:sp>
      <p:sp>
        <p:nvSpPr>
          <p:cNvPr id="10" name="TextBox 9">
            <a:extLst>
              <a:ext uri="{FF2B5EF4-FFF2-40B4-BE49-F238E27FC236}">
                <a16:creationId xmlns:a16="http://schemas.microsoft.com/office/drawing/2014/main" id="{75E9BD6C-F862-0F2C-DB69-E35E28DF5040}"/>
              </a:ext>
            </a:extLst>
          </p:cNvPr>
          <p:cNvSpPr txBox="1"/>
          <p:nvPr/>
        </p:nvSpPr>
        <p:spPr>
          <a:xfrm>
            <a:off x="5833949" y="894175"/>
            <a:ext cx="6102926" cy="590931"/>
          </a:xfrm>
          <a:prstGeom prst="rect">
            <a:avLst/>
          </a:prstGeom>
          <a:noFill/>
        </p:spPr>
        <p:txBody>
          <a:bodyPr wrap="square">
            <a:spAutoFit/>
          </a:bodyPr>
          <a:lstStyle/>
          <a:p>
            <a:pPr>
              <a:lnSpc>
                <a:spcPct val="90000"/>
              </a:lnSpc>
              <a:spcBef>
                <a:spcPct val="0"/>
              </a:spcBef>
              <a:spcAft>
                <a:spcPts val="600"/>
              </a:spcAft>
              <a:buNone/>
            </a:pPr>
            <a:r>
              <a:rPr lang="en-US" sz="1800">
                <a:solidFill>
                  <a:schemeClr val="tx1"/>
                </a:solidFill>
                <a:ea typeface="+mj-ea"/>
                <a:cs typeface="+mj-cs"/>
              </a:rPr>
              <a:t>Understanding the Systems Humans Have to Navigate</a:t>
            </a:r>
          </a:p>
        </p:txBody>
      </p:sp>
      <p:pic>
        <p:nvPicPr>
          <p:cNvPr id="12" name="Picture 11" descr="A screenshot of the Housing business process map we created in a Miro board.">
            <a:extLst>
              <a:ext uri="{FF2B5EF4-FFF2-40B4-BE49-F238E27FC236}">
                <a16:creationId xmlns:a16="http://schemas.microsoft.com/office/drawing/2014/main" id="{89077F4C-CEDD-E081-EA45-3001AF1EC0F3}"/>
              </a:ext>
            </a:extLst>
          </p:cNvPr>
          <p:cNvPicPr>
            <a:picLocks noChangeAspect="1"/>
          </p:cNvPicPr>
          <p:nvPr/>
        </p:nvPicPr>
        <p:blipFill>
          <a:blip r:embed="rId5"/>
          <a:srcRect l="3848" r="37850" b="2"/>
          <a:stretch>
            <a:fillRect/>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3" name="Freeform: Shape 16">
            <a:extLst>
              <a:ext uri="{FF2B5EF4-FFF2-40B4-BE49-F238E27FC236}">
                <a16:creationId xmlns:a16="http://schemas.microsoft.com/office/drawing/2014/main" id="{5984CC2D-ABC9-D875-07D1-F3EFF7FBC0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graphicFrame>
        <p:nvGraphicFramePr>
          <p:cNvPr id="3" name="Diagram 2" descr="Human-centered UX requires a team dedicated to understanding the systems human have to navigate.">
            <a:extLst>
              <a:ext uri="{FF2B5EF4-FFF2-40B4-BE49-F238E27FC236}">
                <a16:creationId xmlns:a16="http://schemas.microsoft.com/office/drawing/2014/main" id="{C830D0C5-7D97-668B-9D55-0AB9A5C14D77}"/>
              </a:ext>
            </a:extLst>
          </p:cNvPr>
          <p:cNvGraphicFramePr/>
          <p:nvPr>
            <p:extLst>
              <p:ext uri="{D42A27DB-BD31-4B8C-83A1-F6EECF244321}">
                <p14:modId xmlns:p14="http://schemas.microsoft.com/office/powerpoint/2010/main" val="257789742"/>
              </p:ext>
            </p:extLst>
          </p:nvPr>
        </p:nvGraphicFramePr>
        <p:xfrm>
          <a:off x="5086822" y="1731819"/>
          <a:ext cx="6613176" cy="48960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601564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DigitalSpace">
      <a:dk1>
        <a:srgbClr val="33302E"/>
      </a:dk1>
      <a:lt1>
        <a:srgbClr val="FAFEFB"/>
      </a:lt1>
      <a:dk2>
        <a:srgbClr val="580054"/>
      </a:dk2>
      <a:lt2>
        <a:srgbClr val="FEDBEF"/>
      </a:lt2>
      <a:accent1>
        <a:srgbClr val="CF0CC5"/>
      </a:accent1>
      <a:accent2>
        <a:srgbClr val="AF53F3"/>
      </a:accent2>
      <a:accent3>
        <a:srgbClr val="1934D5"/>
      </a:accent3>
      <a:accent4>
        <a:srgbClr val="FE00F2"/>
      </a:accent4>
      <a:accent5>
        <a:srgbClr val="9E0897"/>
      </a:accent5>
      <a:accent6>
        <a:srgbClr val="FE67F3"/>
      </a:accent6>
      <a:hlink>
        <a:srgbClr val="FE00F2"/>
      </a:hlink>
      <a:folHlink>
        <a:srgbClr val="AF53F3"/>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82AB5BAEC8E648A2742CACB06F527E" ma:contentTypeVersion="18" ma:contentTypeDescription="Create a new document." ma:contentTypeScope="" ma:versionID="35b82300237088cde879769e2fa6537f">
  <xsd:schema xmlns:xsd="http://www.w3.org/2001/XMLSchema" xmlns:xs="http://www.w3.org/2001/XMLSchema" xmlns:p="http://schemas.microsoft.com/office/2006/metadata/properties" xmlns:ns2="205bfbc1-e8b8-4860-980c-b93c7920f507" xmlns:ns3="4fe2d134-2c53-492a-a75e-0f91237ab10d" targetNamespace="http://schemas.microsoft.com/office/2006/metadata/properties" ma:root="true" ma:fieldsID="376791e415b44f91bd7e6283511f9d73" ns2:_="" ns3:_="">
    <xsd:import namespace="205bfbc1-e8b8-4860-980c-b93c7920f507"/>
    <xsd:import namespace="4fe2d134-2c53-492a-a75e-0f91237ab1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bfbc1-e8b8-4860-980c-b93c7920f5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ea7019a-c3dc-464b-ba2f-0a559e8498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e2d134-2c53-492a-a75e-0f91237ab10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c8913f3-194d-48da-b09a-8442723d2b9f}" ma:internalName="TaxCatchAll" ma:showField="CatchAllData" ma:web="4fe2d134-2c53-492a-a75e-0f91237ab10d">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fe2d134-2c53-492a-a75e-0f91237ab10d" xsi:nil="true"/>
    <lcf76f155ced4ddcb4097134ff3c332f xmlns="205bfbc1-e8b8-4860-980c-b93c7920f5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BF1EF7D-FBBB-484C-81C1-468DEDF9C6F1}"/>
</file>

<file path=customXml/itemProps2.xml><?xml version="1.0" encoding="utf-8"?>
<ds:datastoreItem xmlns:ds="http://schemas.openxmlformats.org/officeDocument/2006/customXml" ds:itemID="{8D07BF58-6729-400F-94E7-11F828482A62}"/>
</file>

<file path=customXml/itemProps3.xml><?xml version="1.0" encoding="utf-8"?>
<ds:datastoreItem xmlns:ds="http://schemas.openxmlformats.org/officeDocument/2006/customXml" ds:itemID="{C9A61727-F871-446B-89ED-7E7685C1A2D9}"/>
</file>

<file path=docProps/app.xml><?xml version="1.0" encoding="utf-8"?>
<Properties xmlns="http://schemas.openxmlformats.org/officeDocument/2006/extended-properties" xmlns:vt="http://schemas.openxmlformats.org/officeDocument/2006/docPropsVTypes">
  <Template>Celestial</Template>
  <TotalTime>0</TotalTime>
  <Words>4674</Words>
  <Application>Microsoft Macintosh PowerPoint</Application>
  <PresentationFormat>Widescreen</PresentationFormat>
  <Paragraphs>297</Paragraphs>
  <Slides>35</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Aptos</vt:lpstr>
      <vt:lpstr>Arial</vt:lpstr>
      <vt:lpstr>Avenir Next LT Pro Light</vt:lpstr>
      <vt:lpstr>Calibri</vt:lpstr>
      <vt:lpstr>Consolas</vt:lpstr>
      <vt:lpstr>Fira Code Medium</vt:lpstr>
      <vt:lpstr>Fira Code SemiBold</vt:lpstr>
      <vt:lpstr>Verdana</vt:lpstr>
      <vt:lpstr>Celestial</vt:lpstr>
      <vt:lpstr>Let’s Get Digital!</vt:lpstr>
      <vt:lpstr>Hi, I’m Mary!</vt:lpstr>
      <vt:lpstr>“We don’t stop being human when we go online.”</vt:lpstr>
      <vt:lpstr>Every Interface Has a UX</vt:lpstr>
      <vt:lpstr>The Reality of Digital Design</vt:lpstr>
      <vt:lpstr>Human Relationships are the Heart of Effective Digital Interfaces</vt:lpstr>
      <vt:lpstr>Two Stories, Same Foundation</vt:lpstr>
      <vt:lpstr>Case Study #1: FTIC Admissions Dashboard</vt:lpstr>
      <vt:lpstr>FTIC Admissions Dashboard</vt:lpstr>
      <vt:lpstr>Deliberate and Inclusive Collaboration</vt:lpstr>
      <vt:lpstr>Results that speak for themselves</vt:lpstr>
      <vt:lpstr>ASQ 2025 Responses to "What Did ISU Do Better Than Other Schools?"</vt:lpstr>
      <vt:lpstr>The My Admissions Dashboard</vt:lpstr>
      <vt:lpstr>The My Admissions Dashboard: Personalized Landing</vt:lpstr>
      <vt:lpstr>The My Admissions Dashboard: Bird’s-Eye View</vt:lpstr>
      <vt:lpstr>The My Admissions Dashboard: Contextual Information – Upcoming Tasks</vt:lpstr>
      <vt:lpstr>The My Admissions Dashboard: Contextual Information – Right Information at the Right Time</vt:lpstr>
      <vt:lpstr>The My Admissions Dashboard: Clear Action Items</vt:lpstr>
      <vt:lpstr>The My Admissions Dashboard: Integrated Experience</vt:lpstr>
      <vt:lpstr>The Ultimate Success Indicator</vt:lpstr>
      <vt:lpstr>When Systems Don't Match, Users Notice</vt:lpstr>
      <vt:lpstr>Success Enables New Collaborations</vt:lpstr>
      <vt:lpstr>Success Creates Institutional Momentum</vt:lpstr>
      <vt:lpstr>Case Study #2: Coursedog Catalog</vt:lpstr>
      <vt:lpstr>February 18 – Setting a Professional Boundary</vt:lpstr>
      <vt:lpstr>February 19 – Setting Up a Crucial Conversation</vt:lpstr>
      <vt:lpstr>February 20 – A Shift in Tone</vt:lpstr>
      <vt:lpstr>March 20 – Trust Enables Innovation</vt:lpstr>
      <vt:lpstr>Crucial conversations don't just resolve problems - they create space for innovation</vt:lpstr>
      <vt:lpstr>March 24 – Institutional Breakthrough</vt:lpstr>
      <vt:lpstr>Two Stories, One Foundation</vt:lpstr>
      <vt:lpstr>Crucial Conversations Are Key</vt:lpstr>
      <vt:lpstr>Every successful project has hinged on honest, transparent, respectful dialogue</vt:lpstr>
      <vt:lpstr>When humans collaborate effectively, the digital experiences we create serve humans better.</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Ditchen, Mary</dc:creator>
  <cp:lastModifiedBy>Ditchen, Mary</cp:lastModifiedBy>
  <cp:revision>1</cp:revision>
  <dcterms:created xsi:type="dcterms:W3CDTF">2025-07-11T19:53:02Z</dcterms:created>
  <dcterms:modified xsi:type="dcterms:W3CDTF">2025-08-25T22:29:44Z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0x010100D682AB5BAEC8E648A2742CACB06F527E</vt:lpwstr>
  </property>
</Properties>
</file>