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notesMasters/notesMaster1.xml" ContentType="application/vnd.openxmlformats-officedocument.presentationml.notesMaster+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notesSlides/notesSlide8.xml" ContentType="application/vnd.openxmlformats-officedocument.presentationml.notesSlide+xml"/>
  <Override PartName="/ppt/notesSlides/notesSlide9.xml" ContentType="application/vnd.openxmlformats-officedocument.presentationml.notesSlide+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7" r:id="rId3"/>
    <p:sldId id="258" r:id="rId4"/>
    <p:sldId id="272" r:id="rId5"/>
    <p:sldId id="259" r:id="rId6"/>
    <p:sldId id="260" r:id="rId7"/>
    <p:sldId id="261" r:id="rId8"/>
    <p:sldId id="273" r:id="rId9"/>
    <p:sldId id="262" r:id="rId10"/>
    <p:sldId id="270" r:id="rId11"/>
    <p:sldId id="271"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61825D-CC73-E748-8019-4E855644CC90}" v="33" dt="2025-08-04T19:07:35.191"/>
    <p1510:client id="{A73671EA-03F5-4657-9A6F-E2E83517EDE6}" v="23" dt="2025-08-04T20:51:44.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23" Type="http://schemas.openxmlformats.org/officeDocument/2006/relationships/customXml" Target="../customXml/item3.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ton, Josh" userId="S::jastato@ilstu.edu::00dd42a2-ac8a-4ba1-901b-a289f5c49391" providerId="AD" clId="Web-{832AF552-9F0C-27D6-2346-D665E0748270}"/>
    <pc:docChg chg="delSld modSld sldOrd">
      <pc:chgData name="Staton, Josh" userId="S::jastato@ilstu.edu::00dd42a2-ac8a-4ba1-901b-a289f5c49391" providerId="AD" clId="Web-{832AF552-9F0C-27D6-2346-D665E0748270}" dt="2025-07-23T01:19:50.952" v="266"/>
      <pc:docMkLst>
        <pc:docMk/>
      </pc:docMkLst>
      <pc:sldChg chg="addSp delSp modSp addAnim modAnim">
        <pc:chgData name="Staton, Josh" userId="S::jastato@ilstu.edu::00dd42a2-ac8a-4ba1-901b-a289f5c49391" providerId="AD" clId="Web-{832AF552-9F0C-27D6-2346-D665E0748270}" dt="2025-07-23T01:19:50.952" v="266"/>
        <pc:sldMkLst>
          <pc:docMk/>
          <pc:sldMk cId="209420185" sldId="259"/>
        </pc:sldMkLst>
        <pc:spChg chg="mod">
          <ac:chgData name="Staton, Josh" userId="S::jastato@ilstu.edu::00dd42a2-ac8a-4ba1-901b-a289f5c49391" providerId="AD" clId="Web-{832AF552-9F0C-27D6-2346-D665E0748270}" dt="2025-07-23T00:11:16.053" v="150" actId="20577"/>
          <ac:spMkLst>
            <pc:docMk/>
            <pc:sldMk cId="209420185" sldId="259"/>
            <ac:spMk id="4" creationId="{897F9136-936E-89D3-EE1D-3FAFDBA6EBF3}"/>
          </ac:spMkLst>
        </pc:spChg>
        <pc:spChg chg="mod">
          <ac:chgData name="Staton, Josh" userId="S::jastato@ilstu.edu::00dd42a2-ac8a-4ba1-901b-a289f5c49391" providerId="AD" clId="Web-{832AF552-9F0C-27D6-2346-D665E0748270}" dt="2025-07-22T23:57:05.568" v="1" actId="1076"/>
          <ac:spMkLst>
            <pc:docMk/>
            <pc:sldMk cId="209420185" sldId="259"/>
            <ac:spMk id="7" creationId="{6A2BC1F3-9C7E-52FB-F381-0FE621239E8D}"/>
          </ac:spMkLst>
        </pc:spChg>
        <pc:picChg chg="add mod">
          <ac:chgData name="Staton, Josh" userId="S::jastato@ilstu.edu::00dd42a2-ac8a-4ba1-901b-a289f5c49391" providerId="AD" clId="Web-{832AF552-9F0C-27D6-2346-D665E0748270}" dt="2025-07-23T00:34:49.190" v="235" actId="1076"/>
          <ac:picMkLst>
            <pc:docMk/>
            <pc:sldMk cId="209420185" sldId="259"/>
            <ac:picMk id="8" creationId="{9AB28327-FA21-F58C-2A3D-813B163A8DBF}"/>
          </ac:picMkLst>
        </pc:picChg>
      </pc:sldChg>
      <pc:sldChg chg="addSp delSp modSp">
        <pc:chgData name="Staton, Josh" userId="S::jastato@ilstu.edu::00dd42a2-ac8a-4ba1-901b-a289f5c49391" providerId="AD" clId="Web-{832AF552-9F0C-27D6-2346-D665E0748270}" dt="2025-07-23T01:12:56.078" v="265"/>
        <pc:sldMkLst>
          <pc:docMk/>
          <pc:sldMk cId="1099565633" sldId="260"/>
        </pc:sldMkLst>
        <pc:spChg chg="mod">
          <ac:chgData name="Staton, Josh" userId="S::jastato@ilstu.edu::00dd42a2-ac8a-4ba1-901b-a289f5c49391" providerId="AD" clId="Web-{832AF552-9F0C-27D6-2346-D665E0748270}" dt="2025-07-23T00:09:51.265" v="146" actId="20577"/>
          <ac:spMkLst>
            <pc:docMk/>
            <pc:sldMk cId="1099565633" sldId="260"/>
            <ac:spMk id="4" creationId="{B4613D59-98EC-0E0C-D360-CFE99408E327}"/>
          </ac:spMkLst>
        </pc:spChg>
        <pc:spChg chg="mod">
          <ac:chgData name="Staton, Josh" userId="S::jastato@ilstu.edu::00dd42a2-ac8a-4ba1-901b-a289f5c49391" providerId="AD" clId="Web-{832AF552-9F0C-27D6-2346-D665E0748270}" dt="2025-07-23T00:01:12.774" v="23" actId="14100"/>
          <ac:spMkLst>
            <pc:docMk/>
            <pc:sldMk cId="1099565633" sldId="260"/>
            <ac:spMk id="7" creationId="{67632824-9AD6-4169-99CA-84B9D90ADA47}"/>
          </ac:spMkLst>
        </pc:spChg>
      </pc:sldChg>
      <pc:sldChg chg="modSp">
        <pc:chgData name="Staton, Josh" userId="S::jastato@ilstu.edu::00dd42a2-ac8a-4ba1-901b-a289f5c49391" providerId="AD" clId="Web-{832AF552-9F0C-27D6-2346-D665E0748270}" dt="2025-07-23T01:08:53.030" v="262" actId="1076"/>
        <pc:sldMkLst>
          <pc:docMk/>
          <pc:sldMk cId="872693055" sldId="261"/>
        </pc:sldMkLst>
        <pc:spChg chg="mod">
          <ac:chgData name="Staton, Josh" userId="S::jastato@ilstu.edu::00dd42a2-ac8a-4ba1-901b-a289f5c49391" providerId="AD" clId="Web-{832AF552-9F0C-27D6-2346-D665E0748270}" dt="2025-07-23T01:08:53.030" v="262" actId="1076"/>
          <ac:spMkLst>
            <pc:docMk/>
            <pc:sldMk cId="872693055" sldId="261"/>
            <ac:spMk id="7" creationId="{2CFF9152-5919-1305-D4AE-1C6DF9CC1BD7}"/>
          </ac:spMkLst>
        </pc:spChg>
      </pc:sldChg>
      <pc:sldChg chg="modSp">
        <pc:chgData name="Staton, Josh" userId="S::jastato@ilstu.edu::00dd42a2-ac8a-4ba1-901b-a289f5c49391" providerId="AD" clId="Web-{832AF552-9F0C-27D6-2346-D665E0748270}" dt="2025-07-23T01:09:01.515" v="263" actId="1076"/>
        <pc:sldMkLst>
          <pc:docMk/>
          <pc:sldMk cId="155739459" sldId="262"/>
        </pc:sldMkLst>
        <pc:spChg chg="mod">
          <ac:chgData name="Staton, Josh" userId="S::jastato@ilstu.edu::00dd42a2-ac8a-4ba1-901b-a289f5c49391" providerId="AD" clId="Web-{832AF552-9F0C-27D6-2346-D665E0748270}" dt="2025-07-23T01:09:01.515" v="263" actId="1076"/>
          <ac:spMkLst>
            <pc:docMk/>
            <pc:sldMk cId="155739459" sldId="262"/>
            <ac:spMk id="7" creationId="{1AC50BF9-8AB9-EBE7-6A8A-AFF061308020}"/>
          </ac:spMkLst>
        </pc:spChg>
      </pc:sldChg>
      <pc:sldChg chg="del">
        <pc:chgData name="Staton, Josh" userId="S::jastato@ilstu.edu::00dd42a2-ac8a-4ba1-901b-a289f5c49391" providerId="AD" clId="Web-{832AF552-9F0C-27D6-2346-D665E0748270}" dt="2025-07-22T23:57:39.790" v="5"/>
        <pc:sldMkLst>
          <pc:docMk/>
          <pc:sldMk cId="108455644" sldId="263"/>
        </pc:sldMkLst>
      </pc:sldChg>
      <pc:sldChg chg="addSp delSp modSp mod ord modClrScheme addAnim delAnim modAnim chgLayout">
        <pc:chgData name="Staton, Josh" userId="S::jastato@ilstu.edu::00dd42a2-ac8a-4ba1-901b-a289f5c49391" providerId="AD" clId="Web-{832AF552-9F0C-27D6-2346-D665E0748270}" dt="2025-07-23T01:07:53.353" v="258"/>
        <pc:sldMkLst>
          <pc:docMk/>
          <pc:sldMk cId="660501055" sldId="265"/>
        </pc:sldMkLst>
      </pc:sldChg>
      <pc:sldChg chg="ord">
        <pc:chgData name="Staton, Josh" userId="S::jastato@ilstu.edu::00dd42a2-ac8a-4ba1-901b-a289f5c49391" providerId="AD" clId="Web-{832AF552-9F0C-27D6-2346-D665E0748270}" dt="2025-07-23T01:08:20.965" v="260"/>
        <pc:sldMkLst>
          <pc:docMk/>
          <pc:sldMk cId="4021524461" sldId="267"/>
        </pc:sldMkLst>
      </pc:sldChg>
      <pc:sldChg chg="ord">
        <pc:chgData name="Staton, Josh" userId="S::jastato@ilstu.edu::00dd42a2-ac8a-4ba1-901b-a289f5c49391" providerId="AD" clId="Web-{832AF552-9F0C-27D6-2346-D665E0748270}" dt="2025-07-23T01:08:23.465" v="261"/>
        <pc:sldMkLst>
          <pc:docMk/>
          <pc:sldMk cId="1799705844" sldId="268"/>
        </pc:sldMkLst>
      </pc:sldChg>
      <pc:sldChg chg="addSp delSp modSp ord addAnim delAnim modAnim">
        <pc:chgData name="Staton, Josh" userId="S::jastato@ilstu.edu::00dd42a2-ac8a-4ba1-901b-a289f5c49391" providerId="AD" clId="Web-{832AF552-9F0C-27D6-2346-D665E0748270}" dt="2025-07-23T01:08:12.027" v="259"/>
        <pc:sldMkLst>
          <pc:docMk/>
          <pc:sldMk cId="3924596540" sldId="269"/>
        </pc:sldMkLst>
      </pc:sldChg>
    </pc:docChg>
  </pc:docChgLst>
  <pc:docChgLst>
    <pc:chgData name="Birckelbaw, Carla" userId="S::crbirck@ilstu.edu::89e5e359-8c52-4425-b0b0-1e6ab999f439" providerId="AD" clId="Web-{28929031-4CC8-8974-83DC-4DF8E4AED9C5}"/>
    <pc:docChg chg="addSld modSld sldOrd">
      <pc:chgData name="Birckelbaw, Carla" userId="S::crbirck@ilstu.edu::89e5e359-8c52-4425-b0b0-1e6ab999f439" providerId="AD" clId="Web-{28929031-4CC8-8974-83DC-4DF8E4AED9C5}" dt="2025-07-27T19:45:48.683" v="6535"/>
      <pc:docMkLst>
        <pc:docMk/>
      </pc:docMkLst>
      <pc:sldChg chg="modSp modNotes">
        <pc:chgData name="Birckelbaw, Carla" userId="S::crbirck@ilstu.edu::89e5e359-8c52-4425-b0b0-1e6ab999f439" providerId="AD" clId="Web-{28929031-4CC8-8974-83DC-4DF8E4AED9C5}" dt="2025-07-27T16:40:49.820" v="172"/>
        <pc:sldMkLst>
          <pc:docMk/>
          <pc:sldMk cId="1437761014" sldId="257"/>
        </pc:sldMkLst>
        <pc:graphicFrameChg chg="mod modGraphic">
          <ac:chgData name="Birckelbaw, Carla" userId="S::crbirck@ilstu.edu::89e5e359-8c52-4425-b0b0-1e6ab999f439" providerId="AD" clId="Web-{28929031-4CC8-8974-83DC-4DF8E4AED9C5}" dt="2025-07-27T16:38:23.690" v="141" actId="20577"/>
          <ac:graphicFrameMkLst>
            <pc:docMk/>
            <pc:sldMk cId="1437761014" sldId="257"/>
            <ac:graphicFrameMk id="14" creationId="{05F2B3BE-8474-4D63-623C-5093CAFD7EE6}"/>
          </ac:graphicFrameMkLst>
        </pc:graphicFrameChg>
      </pc:sldChg>
      <pc:sldChg chg="modSp modNotes">
        <pc:chgData name="Birckelbaw, Carla" userId="S::crbirck@ilstu.edu::89e5e359-8c52-4425-b0b0-1e6ab999f439" providerId="AD" clId="Web-{28929031-4CC8-8974-83DC-4DF8E4AED9C5}" dt="2025-07-27T18:49:25.506" v="1576"/>
        <pc:sldMkLst>
          <pc:docMk/>
          <pc:sldMk cId="155739459" sldId="262"/>
        </pc:sldMkLst>
        <pc:spChg chg="mod">
          <ac:chgData name="Birckelbaw, Carla" userId="S::crbirck@ilstu.edu::89e5e359-8c52-4425-b0b0-1e6ab999f439" providerId="AD" clId="Web-{28929031-4CC8-8974-83DC-4DF8E4AED9C5}" dt="2025-07-27T18:42:04.126" v="985" actId="20577"/>
          <ac:spMkLst>
            <pc:docMk/>
            <pc:sldMk cId="155739459" sldId="262"/>
            <ac:spMk id="2" creationId="{DA369C11-1E6C-0B3A-FC72-3440F5ACC371}"/>
          </ac:spMkLst>
        </pc:spChg>
        <pc:spChg chg="mod">
          <ac:chgData name="Birckelbaw, Carla" userId="S::crbirck@ilstu.edu::89e5e359-8c52-4425-b0b0-1e6ab999f439" providerId="AD" clId="Web-{28929031-4CC8-8974-83DC-4DF8E4AED9C5}" dt="2025-07-27T18:43:33.173" v="1010" actId="20577"/>
          <ac:spMkLst>
            <pc:docMk/>
            <pc:sldMk cId="155739459" sldId="262"/>
            <ac:spMk id="4" creationId="{5874BD39-CCB8-7158-DA08-8FDA762921A5}"/>
          </ac:spMkLst>
        </pc:spChg>
      </pc:sldChg>
      <pc:sldChg chg="ord">
        <pc:chgData name="Birckelbaw, Carla" userId="S::crbirck@ilstu.edu::89e5e359-8c52-4425-b0b0-1e6ab999f439" providerId="AD" clId="Web-{28929031-4CC8-8974-83DC-4DF8E4AED9C5}" dt="2025-07-27T19:33:26.445" v="4897"/>
        <pc:sldMkLst>
          <pc:docMk/>
          <pc:sldMk cId="1432653688" sldId="264"/>
        </pc:sldMkLst>
      </pc:sldChg>
      <pc:sldChg chg="addSp modSp add replId modNotes">
        <pc:chgData name="Birckelbaw, Carla" userId="S::crbirck@ilstu.edu::89e5e359-8c52-4425-b0b0-1e6ab999f439" providerId="AD" clId="Web-{28929031-4CC8-8974-83DC-4DF8E4AED9C5}" dt="2025-07-27T19:33:16.711" v="4894"/>
        <pc:sldMkLst>
          <pc:docMk/>
          <pc:sldMk cId="3115445412" sldId="270"/>
        </pc:sldMkLst>
        <pc:spChg chg="mod">
          <ac:chgData name="Birckelbaw, Carla" userId="S::crbirck@ilstu.edu::89e5e359-8c52-4425-b0b0-1e6ab999f439" providerId="AD" clId="Web-{28929031-4CC8-8974-83DC-4DF8E4AED9C5}" dt="2025-07-27T18:53:39.351" v="1726" actId="20577"/>
          <ac:spMkLst>
            <pc:docMk/>
            <pc:sldMk cId="3115445412" sldId="270"/>
            <ac:spMk id="2" creationId="{F93DD06A-BE47-B58D-1E37-A8D15D46CD1A}"/>
          </ac:spMkLst>
        </pc:spChg>
        <pc:spChg chg="add mod">
          <ac:chgData name="Birckelbaw, Carla" userId="S::crbirck@ilstu.edu::89e5e359-8c52-4425-b0b0-1e6ab999f439" providerId="AD" clId="Web-{28929031-4CC8-8974-83DC-4DF8E4AED9C5}" dt="2025-07-27T19:00:00.333" v="1816"/>
          <ac:spMkLst>
            <pc:docMk/>
            <pc:sldMk cId="3115445412" sldId="270"/>
            <ac:spMk id="3" creationId="{335B7A35-A7FF-E62C-1B9D-B72B64993960}"/>
          </ac:spMkLst>
        </pc:spChg>
        <pc:spChg chg="mod">
          <ac:chgData name="Birckelbaw, Carla" userId="S::crbirck@ilstu.edu::89e5e359-8c52-4425-b0b0-1e6ab999f439" providerId="AD" clId="Web-{28929031-4CC8-8974-83DC-4DF8E4AED9C5}" dt="2025-07-27T19:31:58.829" v="4775" actId="20577"/>
          <ac:spMkLst>
            <pc:docMk/>
            <pc:sldMk cId="3115445412" sldId="270"/>
            <ac:spMk id="4" creationId="{D85E48A7-1896-CE69-44D5-9AB21AB9CA5B}"/>
          </ac:spMkLst>
        </pc:spChg>
        <pc:spChg chg="add mod">
          <ac:chgData name="Birckelbaw, Carla" userId="S::crbirck@ilstu.edu::89e5e359-8c52-4425-b0b0-1e6ab999f439" providerId="AD" clId="Web-{28929031-4CC8-8974-83DC-4DF8E4AED9C5}" dt="2025-07-27T18:59:53.442" v="1815"/>
          <ac:spMkLst>
            <pc:docMk/>
            <pc:sldMk cId="3115445412" sldId="270"/>
            <ac:spMk id="5" creationId="{9EF26865-F991-1F74-CFCC-081A1DD841EE}"/>
          </ac:spMkLst>
        </pc:spChg>
        <pc:spChg chg="mod">
          <ac:chgData name="Birckelbaw, Carla" userId="S::crbirck@ilstu.edu::89e5e359-8c52-4425-b0b0-1e6ab999f439" providerId="AD" clId="Web-{28929031-4CC8-8974-83DC-4DF8E4AED9C5}" dt="2025-07-27T18:58:09.081" v="1810" actId="20577"/>
          <ac:spMkLst>
            <pc:docMk/>
            <pc:sldMk cId="3115445412" sldId="270"/>
            <ac:spMk id="7" creationId="{74A80839-241A-2FAC-D7A2-7C24F0CC5B8B}"/>
          </ac:spMkLst>
        </pc:spChg>
        <pc:spChg chg="add mod">
          <ac:chgData name="Birckelbaw, Carla" userId="S::crbirck@ilstu.edu::89e5e359-8c52-4425-b0b0-1e6ab999f439" providerId="AD" clId="Web-{28929031-4CC8-8974-83DC-4DF8E4AED9C5}" dt="2025-07-27T18:57:50.128" v="1808" actId="20577"/>
          <ac:spMkLst>
            <pc:docMk/>
            <pc:sldMk cId="3115445412" sldId="270"/>
            <ac:spMk id="8" creationId="{2BED7BC8-0A4C-5A76-A879-63BB52064A22}"/>
          </ac:spMkLst>
        </pc:spChg>
        <pc:picChg chg="mod">
          <ac:chgData name="Birckelbaw, Carla" userId="S::crbirck@ilstu.edu::89e5e359-8c52-4425-b0b0-1e6ab999f439" providerId="AD" clId="Web-{28929031-4CC8-8974-83DC-4DF8E4AED9C5}" dt="2025-07-27T18:57:03.862" v="1799" actId="1076"/>
          <ac:picMkLst>
            <pc:docMk/>
            <pc:sldMk cId="3115445412" sldId="270"/>
            <ac:picMk id="6" creationId="{80F16561-10CF-A932-C16A-FC1ADB7702DE}"/>
          </ac:picMkLst>
        </pc:picChg>
      </pc:sldChg>
      <pc:sldChg chg="modSp add ord replId modNotes">
        <pc:chgData name="Birckelbaw, Carla" userId="S::crbirck@ilstu.edu::89e5e359-8c52-4425-b0b0-1e6ab999f439" providerId="AD" clId="Web-{28929031-4CC8-8974-83DC-4DF8E4AED9C5}" dt="2025-07-27T19:45:48.683" v="6535"/>
        <pc:sldMkLst>
          <pc:docMk/>
          <pc:sldMk cId="654431461" sldId="271"/>
        </pc:sldMkLst>
        <pc:spChg chg="mod">
          <ac:chgData name="Birckelbaw, Carla" userId="S::crbirck@ilstu.edu::89e5e359-8c52-4425-b0b0-1e6ab999f439" providerId="AD" clId="Web-{28929031-4CC8-8974-83DC-4DF8E4AED9C5}" dt="2025-07-27T19:33:33.102" v="4898" actId="20577"/>
          <ac:spMkLst>
            <pc:docMk/>
            <pc:sldMk cId="654431461" sldId="271"/>
            <ac:spMk id="2" creationId="{05CBE5D9-1E73-B765-7AD4-7046B1231B66}"/>
          </ac:spMkLst>
        </pc:spChg>
        <pc:spChg chg="mod">
          <ac:chgData name="Birckelbaw, Carla" userId="S::crbirck@ilstu.edu::89e5e359-8c52-4425-b0b0-1e6ab999f439" providerId="AD" clId="Web-{28929031-4CC8-8974-83DC-4DF8E4AED9C5}" dt="2025-07-27T19:37:04.243" v="5055" actId="20577"/>
          <ac:spMkLst>
            <pc:docMk/>
            <pc:sldMk cId="654431461" sldId="271"/>
            <ac:spMk id="4" creationId="{4CAD8CC6-B12A-407B-A271-70735DB9929C}"/>
          </ac:spMkLst>
        </pc:spChg>
      </pc:sldChg>
    </pc:docChg>
  </pc:docChgLst>
  <pc:docChgLst>
    <pc:chgData name="Staton, Josh" userId="00dd42a2-ac8a-4ba1-901b-a289f5c49391" providerId="ADAL" clId="{A73671EA-03F5-4657-9A6F-E2E83517EDE6}"/>
    <pc:docChg chg="undo redo custSel addSld delSld modSld">
      <pc:chgData name="Staton, Josh" userId="00dd42a2-ac8a-4ba1-901b-a289f5c49391" providerId="ADAL" clId="{A73671EA-03F5-4657-9A6F-E2E83517EDE6}" dt="2025-08-04T20:51:44.212" v="921" actId="166"/>
      <pc:docMkLst>
        <pc:docMk/>
      </pc:docMkLst>
      <pc:sldChg chg="addSp delSp modSp mod">
        <pc:chgData name="Staton, Josh" userId="00dd42a2-ac8a-4ba1-901b-a289f5c49391" providerId="ADAL" clId="{A73671EA-03F5-4657-9A6F-E2E83517EDE6}" dt="2025-07-30T14:11:05.036" v="763" actId="12"/>
        <pc:sldMkLst>
          <pc:docMk/>
          <pc:sldMk cId="1437761014" sldId="257"/>
        </pc:sldMkLst>
        <pc:graphicFrameChg chg="mod">
          <ac:chgData name="Staton, Josh" userId="00dd42a2-ac8a-4ba1-901b-a289f5c49391" providerId="ADAL" clId="{A73671EA-03F5-4657-9A6F-E2E83517EDE6}" dt="2025-07-30T14:11:05.036" v="763" actId="12"/>
          <ac:graphicFrameMkLst>
            <pc:docMk/>
            <pc:sldMk cId="1437761014" sldId="257"/>
            <ac:graphicFrameMk id="14" creationId="{05F2B3BE-8474-4D63-623C-5093CAFD7EE6}"/>
          </ac:graphicFrameMkLst>
        </pc:graphicFrameChg>
      </pc:sldChg>
      <pc:sldChg chg="addSp delSp modSp mod">
        <pc:chgData name="Staton, Josh" userId="00dd42a2-ac8a-4ba1-901b-a289f5c49391" providerId="ADAL" clId="{A73671EA-03F5-4657-9A6F-E2E83517EDE6}" dt="2025-07-30T14:11:26.103" v="765"/>
        <pc:sldMkLst>
          <pc:docMk/>
          <pc:sldMk cId="2764677150" sldId="258"/>
        </pc:sldMkLst>
        <pc:picChg chg="add mod">
          <ac:chgData name="Staton, Josh" userId="00dd42a2-ac8a-4ba1-901b-a289f5c49391" providerId="ADAL" clId="{A73671EA-03F5-4657-9A6F-E2E83517EDE6}" dt="2025-07-30T14:11:26.103" v="765"/>
          <ac:picMkLst>
            <pc:docMk/>
            <pc:sldMk cId="2764677150" sldId="258"/>
            <ac:picMk id="6" creationId="{222E511E-EDD2-ADA6-B611-FD1F1E72136A}"/>
          </ac:picMkLst>
        </pc:picChg>
      </pc:sldChg>
      <pc:sldChg chg="addSp delSp modSp mod modAnim">
        <pc:chgData name="Staton, Josh" userId="00dd42a2-ac8a-4ba1-901b-a289f5c49391" providerId="ADAL" clId="{A73671EA-03F5-4657-9A6F-E2E83517EDE6}" dt="2025-07-31T19:05:41.765" v="892"/>
        <pc:sldMkLst>
          <pc:docMk/>
          <pc:sldMk cId="209420185" sldId="259"/>
        </pc:sldMkLst>
        <pc:spChg chg="mod">
          <ac:chgData name="Staton, Josh" userId="00dd42a2-ac8a-4ba1-901b-a289f5c49391" providerId="ADAL" clId="{A73671EA-03F5-4657-9A6F-E2E83517EDE6}" dt="2025-07-30T14:14:49.678" v="868" actId="14100"/>
          <ac:spMkLst>
            <pc:docMk/>
            <pc:sldMk cId="209420185" sldId="259"/>
            <ac:spMk id="4" creationId="{897F9136-936E-89D3-EE1D-3FAFDBA6EBF3}"/>
          </ac:spMkLst>
        </pc:spChg>
        <pc:picChg chg="add mod">
          <ac:chgData name="Staton, Josh" userId="00dd42a2-ac8a-4ba1-901b-a289f5c49391" providerId="ADAL" clId="{A73671EA-03F5-4657-9A6F-E2E83517EDE6}" dt="2025-07-30T14:11:50.254" v="770"/>
          <ac:picMkLst>
            <pc:docMk/>
            <pc:sldMk cId="209420185" sldId="259"/>
            <ac:picMk id="9" creationId="{963BCA52-DC6F-B3F8-8ABE-70AA903B1AAF}"/>
          </ac:picMkLst>
        </pc:picChg>
      </pc:sldChg>
      <pc:sldChg chg="addSp delSp modSp mod modAnim">
        <pc:chgData name="Staton, Josh" userId="00dd42a2-ac8a-4ba1-901b-a289f5c49391" providerId="ADAL" clId="{A73671EA-03F5-4657-9A6F-E2E83517EDE6}" dt="2025-07-31T19:10:44.436" v="898"/>
        <pc:sldMkLst>
          <pc:docMk/>
          <pc:sldMk cId="1099565633" sldId="260"/>
        </pc:sldMkLst>
        <pc:spChg chg="mod">
          <ac:chgData name="Staton, Josh" userId="00dd42a2-ac8a-4ba1-901b-a289f5c49391" providerId="ADAL" clId="{A73671EA-03F5-4657-9A6F-E2E83517EDE6}" dt="2025-07-30T14:15:15.712" v="879" actId="27636"/>
          <ac:spMkLst>
            <pc:docMk/>
            <pc:sldMk cId="1099565633" sldId="260"/>
            <ac:spMk id="4" creationId="{B4613D59-98EC-0E0C-D360-CFE99408E327}"/>
          </ac:spMkLst>
        </pc:spChg>
        <pc:picChg chg="add mod">
          <ac:chgData name="Staton, Josh" userId="00dd42a2-ac8a-4ba1-901b-a289f5c49391" providerId="ADAL" clId="{A73671EA-03F5-4657-9A6F-E2E83517EDE6}" dt="2025-07-30T14:13:23.993" v="792"/>
          <ac:picMkLst>
            <pc:docMk/>
            <pc:sldMk cId="1099565633" sldId="260"/>
            <ac:picMk id="12" creationId="{C23497CE-CF12-B04A-4E15-4F8F99ECD1DC}"/>
          </ac:picMkLst>
        </pc:picChg>
      </pc:sldChg>
      <pc:sldChg chg="addSp delSp modSp mod modAnim">
        <pc:chgData name="Staton, Josh" userId="00dd42a2-ac8a-4ba1-901b-a289f5c49391" providerId="ADAL" clId="{A73671EA-03F5-4657-9A6F-E2E83517EDE6}" dt="2025-08-04T18:57:02.423" v="920"/>
        <pc:sldMkLst>
          <pc:docMk/>
          <pc:sldMk cId="872693055" sldId="261"/>
        </pc:sldMkLst>
        <pc:spChg chg="mod">
          <ac:chgData name="Staton, Josh" userId="00dd42a2-ac8a-4ba1-901b-a289f5c49391" providerId="ADAL" clId="{A73671EA-03F5-4657-9A6F-E2E83517EDE6}" dt="2025-07-22T19:21:22.622" v="223" actId="20577"/>
          <ac:spMkLst>
            <pc:docMk/>
            <pc:sldMk cId="872693055" sldId="261"/>
            <ac:spMk id="4" creationId="{AD49F869-7CFD-AE79-6FE9-E639DCC3F1C4}"/>
          </ac:spMkLst>
        </pc:spChg>
        <pc:picChg chg="add mod">
          <ac:chgData name="Staton, Josh" userId="00dd42a2-ac8a-4ba1-901b-a289f5c49391" providerId="ADAL" clId="{A73671EA-03F5-4657-9A6F-E2E83517EDE6}" dt="2025-07-28T15:55:28.766" v="379" actId="1076"/>
          <ac:picMkLst>
            <pc:docMk/>
            <pc:sldMk cId="872693055" sldId="261"/>
            <ac:picMk id="5" creationId="{FDAF64C2-472A-9CD9-1870-E8B3874EAC7A}"/>
          </ac:picMkLst>
        </pc:picChg>
        <pc:picChg chg="add del">
          <ac:chgData name="Staton, Josh" userId="00dd42a2-ac8a-4ba1-901b-a289f5c49391" providerId="ADAL" clId="{A73671EA-03F5-4657-9A6F-E2E83517EDE6}" dt="2025-07-28T15:55:05.047" v="377" actId="478"/>
          <ac:picMkLst>
            <pc:docMk/>
            <pc:sldMk cId="872693055" sldId="261"/>
            <ac:picMk id="6" creationId="{298DA293-946F-7267-3FCF-26E588DC4957}"/>
          </ac:picMkLst>
        </pc:picChg>
        <pc:picChg chg="add mod">
          <ac:chgData name="Staton, Josh" userId="00dd42a2-ac8a-4ba1-901b-a289f5c49391" providerId="ADAL" clId="{A73671EA-03F5-4657-9A6F-E2E83517EDE6}" dt="2025-07-30T14:15:28.052" v="881"/>
          <ac:picMkLst>
            <pc:docMk/>
            <pc:sldMk cId="872693055" sldId="261"/>
            <ac:picMk id="14" creationId="{99CE859B-1F5F-4934-4E1E-A4C8258D70B8}"/>
          </ac:picMkLst>
        </pc:picChg>
      </pc:sldChg>
      <pc:sldChg chg="addSp delSp modSp mod delAnim modAnim">
        <pc:chgData name="Staton, Josh" userId="00dd42a2-ac8a-4ba1-901b-a289f5c49391" providerId="ADAL" clId="{A73671EA-03F5-4657-9A6F-E2E83517EDE6}" dt="2025-08-04T20:51:44.212" v="921" actId="166"/>
        <pc:sldMkLst>
          <pc:docMk/>
          <pc:sldMk cId="155739459" sldId="262"/>
        </pc:sldMkLst>
        <pc:spChg chg="mod">
          <ac:chgData name="Staton, Josh" userId="00dd42a2-ac8a-4ba1-901b-a289f5c49391" providerId="ADAL" clId="{A73671EA-03F5-4657-9A6F-E2E83517EDE6}" dt="2025-07-22T19:20:08.426" v="173" actId="21"/>
          <ac:spMkLst>
            <pc:docMk/>
            <pc:sldMk cId="155739459" sldId="262"/>
            <ac:spMk id="4" creationId="{5874BD39-CCB8-7158-DA08-8FDA762921A5}"/>
          </ac:spMkLst>
        </pc:spChg>
        <pc:spChg chg="mod">
          <ac:chgData name="Staton, Josh" userId="00dd42a2-ac8a-4ba1-901b-a289f5c49391" providerId="ADAL" clId="{A73671EA-03F5-4657-9A6F-E2E83517EDE6}" dt="2025-07-28T18:37:51.630" v="514"/>
          <ac:spMkLst>
            <pc:docMk/>
            <pc:sldMk cId="155739459" sldId="262"/>
            <ac:spMk id="20" creationId="{8C4EFA16-B8DC-13A2-C922-AA1DDBE308C4}"/>
          </ac:spMkLst>
        </pc:spChg>
        <pc:grpChg chg="add mod ord">
          <ac:chgData name="Staton, Josh" userId="00dd42a2-ac8a-4ba1-901b-a289f5c49391" providerId="ADAL" clId="{A73671EA-03F5-4657-9A6F-E2E83517EDE6}" dt="2025-08-04T20:51:44.212" v="921" actId="166"/>
          <ac:grpSpMkLst>
            <pc:docMk/>
            <pc:sldMk cId="155739459" sldId="262"/>
            <ac:grpSpMk id="18" creationId="{96797BE0-712A-AE67-86F9-DBE5E80AC605}"/>
          </ac:grpSpMkLst>
        </pc:grpChg>
        <pc:picChg chg="mod">
          <ac:chgData name="Staton, Josh" userId="00dd42a2-ac8a-4ba1-901b-a289f5c49391" providerId="ADAL" clId="{A73671EA-03F5-4657-9A6F-E2E83517EDE6}" dt="2025-07-28T18:37:51.630" v="514"/>
          <ac:picMkLst>
            <pc:docMk/>
            <pc:sldMk cId="155739459" sldId="262"/>
            <ac:picMk id="19" creationId="{C5637E57-0747-4C60-E30A-D40B1212C3AB}"/>
          </ac:picMkLst>
        </pc:picChg>
        <pc:picChg chg="add mod">
          <ac:chgData name="Staton, Josh" userId="00dd42a2-ac8a-4ba1-901b-a289f5c49391" providerId="ADAL" clId="{A73671EA-03F5-4657-9A6F-E2E83517EDE6}" dt="2025-07-30T14:15:48.036" v="885"/>
          <ac:picMkLst>
            <pc:docMk/>
            <pc:sldMk cId="155739459" sldId="262"/>
            <ac:picMk id="23" creationId="{8177F337-0DBC-623E-2BA5-056C05CC0B9B}"/>
          </ac:picMkLst>
        </pc:picChg>
      </pc:sldChg>
      <pc:sldChg chg="modSp mod">
        <pc:chgData name="Staton, Josh" userId="00dd42a2-ac8a-4ba1-901b-a289f5c49391" providerId="ADAL" clId="{A73671EA-03F5-4657-9A6F-E2E83517EDE6}" dt="2025-07-22T19:25:43.240" v="224" actId="21"/>
        <pc:sldMkLst>
          <pc:docMk/>
          <pc:sldMk cId="108455644" sldId="263"/>
        </pc:sldMkLst>
      </pc:sldChg>
      <pc:sldChg chg="addSp delSp modSp add mod addAnim delAnim modAnim setClrOvrMap">
        <pc:chgData name="Staton, Josh" userId="00dd42a2-ac8a-4ba1-901b-a289f5c49391" providerId="ADAL" clId="{A73671EA-03F5-4657-9A6F-E2E83517EDE6}" dt="2025-07-28T17:46:03.518" v="485"/>
        <pc:sldMkLst>
          <pc:docMk/>
          <pc:sldMk cId="1432653688" sldId="264"/>
        </pc:sldMkLst>
        <pc:spChg chg="mod">
          <ac:chgData name="Staton, Josh" userId="00dd42a2-ac8a-4ba1-901b-a289f5c49391" providerId="ADAL" clId="{A73671EA-03F5-4657-9A6F-E2E83517EDE6}" dt="2025-07-28T17:46:03.502" v="484" actId="26606"/>
          <ac:spMkLst>
            <pc:docMk/>
            <pc:sldMk cId="1432653688" sldId="264"/>
            <ac:spMk id="2" creationId="{A45757A2-D5C2-2480-D6C2-1CB72D75B833}"/>
          </ac:spMkLst>
        </pc:spChg>
        <pc:spChg chg="add">
          <ac:chgData name="Staton, Josh" userId="00dd42a2-ac8a-4ba1-901b-a289f5c49391" providerId="ADAL" clId="{A73671EA-03F5-4657-9A6F-E2E83517EDE6}" dt="2025-07-28T17:46:03.502" v="484" actId="26606"/>
          <ac:spMkLst>
            <pc:docMk/>
            <pc:sldMk cId="1432653688" sldId="264"/>
            <ac:spMk id="27" creationId="{33E93247-6229-44AB-A550-739E971E690B}"/>
          </ac:spMkLst>
        </pc:spChg>
        <pc:spChg chg="add">
          <ac:chgData name="Staton, Josh" userId="00dd42a2-ac8a-4ba1-901b-a289f5c49391" providerId="ADAL" clId="{A73671EA-03F5-4657-9A6F-E2E83517EDE6}" dt="2025-07-28T17:46:03.502" v="484" actId="26606"/>
          <ac:spMkLst>
            <pc:docMk/>
            <pc:sldMk cId="1432653688" sldId="264"/>
            <ac:spMk id="29" creationId="{612349FF-7742-42ED-ADF3-238B5DDD176C}"/>
          </ac:spMkLst>
        </pc:spChg>
        <pc:picChg chg="add">
          <ac:chgData name="Staton, Josh" userId="00dd42a2-ac8a-4ba1-901b-a289f5c49391" providerId="ADAL" clId="{A73671EA-03F5-4657-9A6F-E2E83517EDE6}" dt="2025-07-28T17:46:03.502" v="484" actId="26606"/>
          <ac:picMkLst>
            <pc:docMk/>
            <pc:sldMk cId="1432653688" sldId="264"/>
            <ac:picMk id="19" creationId="{1E40409A-526D-95D5-973C-8B37A129C451}"/>
          </ac:picMkLst>
        </pc:picChg>
        <pc:cxnChg chg="add">
          <ac:chgData name="Staton, Josh" userId="00dd42a2-ac8a-4ba1-901b-a289f5c49391" providerId="ADAL" clId="{A73671EA-03F5-4657-9A6F-E2E83517EDE6}" dt="2025-07-28T17:46:03.502" v="484" actId="26606"/>
          <ac:cxnSpMkLst>
            <pc:docMk/>
            <pc:sldMk cId="1432653688" sldId="264"/>
            <ac:cxnSpMk id="23" creationId="{F64F9B95-9045-48D2-B9F3-2927E98F54AA}"/>
          </ac:cxnSpMkLst>
        </pc:cxnChg>
        <pc:cxnChg chg="add">
          <ac:chgData name="Staton, Josh" userId="00dd42a2-ac8a-4ba1-901b-a289f5c49391" providerId="ADAL" clId="{A73671EA-03F5-4657-9A6F-E2E83517EDE6}" dt="2025-07-28T17:46:03.502" v="484" actId="26606"/>
          <ac:cxnSpMkLst>
            <pc:docMk/>
            <pc:sldMk cId="1432653688" sldId="264"/>
            <ac:cxnSpMk id="25" creationId="{085AA86F-6A4D-4BCB-A045-D992CDC2959B}"/>
          </ac:cxnSpMkLst>
        </pc:cxnChg>
      </pc:sldChg>
      <pc:sldChg chg="addSp modSp new del mod">
        <pc:chgData name="Staton, Josh" userId="00dd42a2-ac8a-4ba1-901b-a289f5c49391" providerId="ADAL" clId="{A73671EA-03F5-4657-9A6F-E2E83517EDE6}" dt="2025-07-29T20:13:42.062" v="752" actId="47"/>
        <pc:sldMkLst>
          <pc:docMk/>
          <pc:sldMk cId="660501055" sldId="265"/>
        </pc:sldMkLst>
      </pc:sldChg>
      <pc:sldChg chg="new">
        <pc:chgData name="Staton, Josh" userId="00dd42a2-ac8a-4ba1-901b-a289f5c49391" providerId="ADAL" clId="{A73671EA-03F5-4657-9A6F-E2E83517EDE6}" dt="2025-07-22T19:39:26.569" v="251" actId="680"/>
        <pc:sldMkLst>
          <pc:docMk/>
          <pc:sldMk cId="3303326562" sldId="266"/>
        </pc:sldMkLst>
      </pc:sldChg>
      <pc:sldChg chg="addSp delSp modSp new del mod">
        <pc:chgData name="Staton, Josh" userId="00dd42a2-ac8a-4ba1-901b-a289f5c49391" providerId="ADAL" clId="{A73671EA-03F5-4657-9A6F-E2E83517EDE6}" dt="2025-07-29T20:14:16.308" v="754" actId="47"/>
        <pc:sldMkLst>
          <pc:docMk/>
          <pc:sldMk cId="4021524461" sldId="267"/>
        </pc:sldMkLst>
      </pc:sldChg>
      <pc:sldChg chg="addSp delSp modSp new del mod">
        <pc:chgData name="Staton, Josh" userId="00dd42a2-ac8a-4ba1-901b-a289f5c49391" providerId="ADAL" clId="{A73671EA-03F5-4657-9A6F-E2E83517EDE6}" dt="2025-07-29T20:14:23.194" v="755" actId="47"/>
        <pc:sldMkLst>
          <pc:docMk/>
          <pc:sldMk cId="1799705844" sldId="268"/>
        </pc:sldMkLst>
      </pc:sldChg>
      <pc:sldChg chg="addSp modSp del mod">
        <pc:chgData name="Staton, Josh" userId="00dd42a2-ac8a-4ba1-901b-a289f5c49391" providerId="ADAL" clId="{A73671EA-03F5-4657-9A6F-E2E83517EDE6}" dt="2025-07-29T20:14:12.751" v="753" actId="47"/>
        <pc:sldMkLst>
          <pc:docMk/>
          <pc:sldMk cId="3924596540" sldId="269"/>
        </pc:sldMkLst>
      </pc:sldChg>
      <pc:sldChg chg="addSp delSp modSp mod delAnim modAnim">
        <pc:chgData name="Staton, Josh" userId="00dd42a2-ac8a-4ba1-901b-a289f5c49391" providerId="ADAL" clId="{A73671EA-03F5-4657-9A6F-E2E83517EDE6}" dt="2025-08-04T18:55:14.695" v="908"/>
        <pc:sldMkLst>
          <pc:docMk/>
          <pc:sldMk cId="3115445412" sldId="270"/>
        </pc:sldMkLst>
        <pc:spChg chg="add del mod">
          <ac:chgData name="Staton, Josh" userId="00dd42a2-ac8a-4ba1-901b-a289f5c49391" providerId="ADAL" clId="{A73671EA-03F5-4657-9A6F-E2E83517EDE6}" dt="2025-07-28T16:50:43.758" v="435" actId="207"/>
          <ac:spMkLst>
            <pc:docMk/>
            <pc:sldMk cId="3115445412" sldId="270"/>
            <ac:spMk id="7" creationId="{74A80839-241A-2FAC-D7A2-7C24F0CC5B8B}"/>
          </ac:spMkLst>
        </pc:spChg>
        <pc:picChg chg="add mod">
          <ac:chgData name="Staton, Josh" userId="00dd42a2-ac8a-4ba1-901b-a289f5c49391" providerId="ADAL" clId="{A73671EA-03F5-4657-9A6F-E2E83517EDE6}" dt="2025-07-28T18:37:32.127" v="509"/>
          <ac:picMkLst>
            <pc:docMk/>
            <pc:sldMk cId="3115445412" sldId="270"/>
            <ac:picMk id="19" creationId="{546465F3-C4C0-C8AB-EC37-02A03E09DDB4}"/>
          </ac:picMkLst>
        </pc:picChg>
        <pc:picChg chg="add mod">
          <ac:chgData name="Staton, Josh" userId="00dd42a2-ac8a-4ba1-901b-a289f5c49391" providerId="ADAL" clId="{A73671EA-03F5-4657-9A6F-E2E83517EDE6}" dt="2025-07-30T14:15:54.115" v="887"/>
          <ac:picMkLst>
            <pc:docMk/>
            <pc:sldMk cId="3115445412" sldId="270"/>
            <ac:picMk id="22" creationId="{6D2D7F00-75C1-55D0-02EE-66A887629A78}"/>
          </ac:picMkLst>
        </pc:picChg>
      </pc:sldChg>
      <pc:sldChg chg="addSp delSp modSp add del mod delAnim modAnim">
        <pc:chgData name="Staton, Josh" userId="00dd42a2-ac8a-4ba1-901b-a289f5c49391" providerId="ADAL" clId="{A73671EA-03F5-4657-9A6F-E2E83517EDE6}" dt="2025-08-04T18:54:36.369" v="906"/>
        <pc:sldMkLst>
          <pc:docMk/>
          <pc:sldMk cId="654431461" sldId="271"/>
        </pc:sldMkLst>
        <pc:spChg chg="mod">
          <ac:chgData name="Staton, Josh" userId="00dd42a2-ac8a-4ba1-901b-a289f5c49391" providerId="ADAL" clId="{A73671EA-03F5-4657-9A6F-E2E83517EDE6}" dt="2025-08-04T18:54:03.480" v="901" actId="20578"/>
          <ac:spMkLst>
            <pc:docMk/>
            <pc:sldMk cId="654431461" sldId="271"/>
            <ac:spMk id="4" creationId="{4CAD8CC6-B12A-407B-A271-70735DB9929C}"/>
          </ac:spMkLst>
        </pc:spChg>
        <pc:spChg chg="add mod">
          <ac:chgData name="Staton, Josh" userId="00dd42a2-ac8a-4ba1-901b-a289f5c49391" providerId="ADAL" clId="{A73671EA-03F5-4657-9A6F-E2E83517EDE6}" dt="2025-07-28T18:41:15.119" v="520" actId="207"/>
          <ac:spMkLst>
            <pc:docMk/>
            <pc:sldMk cId="654431461" sldId="271"/>
            <ac:spMk id="9" creationId="{020188B2-0C9E-CFD7-63E4-6806C1AB50B9}"/>
          </ac:spMkLst>
        </pc:spChg>
        <pc:picChg chg="ord">
          <ac:chgData name="Staton, Josh" userId="00dd42a2-ac8a-4ba1-901b-a289f5c49391" providerId="ADAL" clId="{A73671EA-03F5-4657-9A6F-E2E83517EDE6}" dt="2025-07-28T18:10:47.020" v="490" actId="166"/>
          <ac:picMkLst>
            <pc:docMk/>
            <pc:sldMk cId="654431461" sldId="271"/>
            <ac:picMk id="6" creationId="{9468392D-908A-D7DF-7DC8-640E04C30CBD}"/>
          </ac:picMkLst>
        </pc:picChg>
        <pc:picChg chg="add mod">
          <ac:chgData name="Staton, Josh" userId="00dd42a2-ac8a-4ba1-901b-a289f5c49391" providerId="ADAL" clId="{A73671EA-03F5-4657-9A6F-E2E83517EDE6}" dt="2025-07-30T14:16:01.031" v="889"/>
          <ac:picMkLst>
            <pc:docMk/>
            <pc:sldMk cId="654431461" sldId="271"/>
            <ac:picMk id="14" creationId="{CEF7C57D-86D7-C288-872A-A644FFE2C98D}"/>
          </ac:picMkLst>
        </pc:picChg>
      </pc:sldChg>
      <pc:sldChg chg="addSp delSp modSp add mod setBg">
        <pc:chgData name="Staton, Josh" userId="00dd42a2-ac8a-4ba1-901b-a289f5c49391" providerId="ADAL" clId="{A73671EA-03F5-4657-9A6F-E2E83517EDE6}" dt="2025-07-30T14:11:43.557" v="768" actId="1076"/>
        <pc:sldMkLst>
          <pc:docMk/>
          <pc:sldMk cId="3180362421" sldId="272"/>
        </pc:sldMkLst>
        <pc:spChg chg="mod">
          <ac:chgData name="Staton, Josh" userId="00dd42a2-ac8a-4ba1-901b-a289f5c49391" providerId="ADAL" clId="{A73671EA-03F5-4657-9A6F-E2E83517EDE6}" dt="2025-07-28T20:58:42.686" v="654" actId="1076"/>
          <ac:spMkLst>
            <pc:docMk/>
            <pc:sldMk cId="3180362421" sldId="272"/>
            <ac:spMk id="2" creationId="{E2A15C50-6F76-2DE9-B363-E4794821D0F6}"/>
          </ac:spMkLst>
        </pc:spChg>
        <pc:picChg chg="add mod">
          <ac:chgData name="Staton, Josh" userId="00dd42a2-ac8a-4ba1-901b-a289f5c49391" providerId="ADAL" clId="{A73671EA-03F5-4657-9A6F-E2E83517EDE6}" dt="2025-07-28T20:58:49.385" v="655" actId="14100"/>
          <ac:picMkLst>
            <pc:docMk/>
            <pc:sldMk cId="3180362421" sldId="272"/>
            <ac:picMk id="8" creationId="{8C39D8DA-50A5-BF02-AD58-8B9911EA2412}"/>
          </ac:picMkLst>
        </pc:picChg>
        <pc:picChg chg="add mod">
          <ac:chgData name="Staton, Josh" userId="00dd42a2-ac8a-4ba1-901b-a289f5c49391" providerId="ADAL" clId="{A73671EA-03F5-4657-9A6F-E2E83517EDE6}" dt="2025-07-30T14:11:43.557" v="768" actId="1076"/>
          <ac:picMkLst>
            <pc:docMk/>
            <pc:sldMk cId="3180362421" sldId="272"/>
            <ac:picMk id="41" creationId="{21E23F28-620B-F5C3-000A-CCAE146D0C24}"/>
          </ac:picMkLst>
        </pc:picChg>
      </pc:sldChg>
      <pc:sldChg chg="addSp delSp modSp add del mod">
        <pc:chgData name="Staton, Josh" userId="00dd42a2-ac8a-4ba1-901b-a289f5c49391" providerId="ADAL" clId="{A73671EA-03F5-4657-9A6F-E2E83517EDE6}" dt="2025-07-28T18:38:24.378" v="516" actId="2696"/>
        <pc:sldMkLst>
          <pc:docMk/>
          <pc:sldMk cId="846081633" sldId="273"/>
        </pc:sldMkLst>
      </pc:sldChg>
      <pc:sldChg chg="addSp delSp modSp mod delAnim modAnim">
        <pc:chgData name="Staton, Josh" userId="00dd42a2-ac8a-4ba1-901b-a289f5c49391" providerId="ADAL" clId="{A73671EA-03F5-4657-9A6F-E2E83517EDE6}" dt="2025-08-04T18:56:44.784" v="918"/>
        <pc:sldMkLst>
          <pc:docMk/>
          <pc:sldMk cId="2882086231" sldId="273"/>
        </pc:sldMkLst>
        <pc:picChg chg="add mod">
          <ac:chgData name="Staton, Josh" userId="00dd42a2-ac8a-4ba1-901b-a289f5c49391" providerId="ADAL" clId="{A73671EA-03F5-4657-9A6F-E2E83517EDE6}" dt="2025-07-30T14:15:41.209" v="883"/>
          <ac:picMkLst>
            <pc:docMk/>
            <pc:sldMk cId="2882086231" sldId="273"/>
            <ac:picMk id="9" creationId="{AC66446D-7D5E-E049-548D-D9742555704C}"/>
          </ac:picMkLst>
        </pc:picChg>
      </pc:sldChg>
      <pc:sldChg chg="new del setBg">
        <pc:chgData name="Staton, Josh" userId="00dd42a2-ac8a-4ba1-901b-a289f5c49391" providerId="ADAL" clId="{A73671EA-03F5-4657-9A6F-E2E83517EDE6}" dt="2025-07-28T20:58:34.382" v="653" actId="2696"/>
        <pc:sldMkLst>
          <pc:docMk/>
          <pc:sldMk cId="353927197" sldId="274"/>
        </pc:sldMkLst>
      </pc:sldChg>
    </pc:docChg>
  </pc:docChgLst>
  <pc:docChgLst>
    <pc:chgData name="Staton, Josh" userId="S::jastato@ilstu.edu::00dd42a2-ac8a-4ba1-901b-a289f5c49391" providerId="AD" clId="Web-{86AF4D6F-D4C1-CB88-1AE5-27ABB5B47181}"/>
    <pc:docChg chg="modSld">
      <pc:chgData name="Staton, Josh" userId="S::jastato@ilstu.edu::00dd42a2-ac8a-4ba1-901b-a289f5c49391" providerId="AD" clId="Web-{86AF4D6F-D4C1-CB88-1AE5-27ABB5B47181}" dt="2025-07-24T13:05:22.511" v="30" actId="20577"/>
      <pc:docMkLst>
        <pc:docMk/>
      </pc:docMkLst>
      <pc:sldChg chg="modSp">
        <pc:chgData name="Staton, Josh" userId="S::jastato@ilstu.edu::00dd42a2-ac8a-4ba1-901b-a289f5c49391" providerId="AD" clId="Web-{86AF4D6F-D4C1-CB88-1AE5-27ABB5B47181}" dt="2025-07-24T13:05:22.511" v="30" actId="20577"/>
        <pc:sldMkLst>
          <pc:docMk/>
          <pc:sldMk cId="660501055" sldId="265"/>
        </pc:sldMkLst>
      </pc:sldChg>
    </pc:docChg>
  </pc:docChgLst>
  <pc:docChgLst>
    <pc:chgData name="Staton, Josh" userId="00dd42a2-ac8a-4ba1-901b-a289f5c49391" providerId="ADAL" clId="{4D51EDC0-BE51-4823-98C7-92D5098801D5}"/>
    <pc:docChg chg="modSld">
      <pc:chgData name="Staton, Josh" userId="00dd42a2-ac8a-4ba1-901b-a289f5c49391" providerId="ADAL" clId="{4D51EDC0-BE51-4823-98C7-92D5098801D5}" dt="2025-07-24T13:09:28.244" v="0"/>
      <pc:docMkLst>
        <pc:docMk/>
      </pc:docMkLst>
      <pc:sldChg chg="modAnim">
        <pc:chgData name="Staton, Josh" userId="00dd42a2-ac8a-4ba1-901b-a289f5c49391" providerId="ADAL" clId="{4D51EDC0-BE51-4823-98C7-92D5098801D5}" dt="2025-07-24T13:09:28.244" v="0"/>
        <pc:sldMkLst>
          <pc:docMk/>
          <pc:sldMk cId="1432653688" sldId="264"/>
        </pc:sldMkLst>
      </pc:sldChg>
    </pc:docChg>
  </pc:docChgLst>
  <pc:docChgLst>
    <pc:chgData name="Birckelbaw, Carla" userId="S::crbirck@ilstu.edu::89e5e359-8c52-4425-b0b0-1e6ab999f439" providerId="AD" clId="Web-{B79D4B50-012D-D8AF-CF06-86FC8C86B687}"/>
    <pc:docChg chg="modSld">
      <pc:chgData name="Birckelbaw, Carla" userId="S::crbirck@ilstu.edu::89e5e359-8c52-4425-b0b0-1e6ab999f439" providerId="AD" clId="Web-{B79D4B50-012D-D8AF-CF06-86FC8C86B687}" dt="2025-07-28T18:35:01.224" v="3"/>
      <pc:docMkLst>
        <pc:docMk/>
      </pc:docMkLst>
      <pc:sldChg chg="modNotes">
        <pc:chgData name="Birckelbaw, Carla" userId="S::crbirck@ilstu.edu::89e5e359-8c52-4425-b0b0-1e6ab999f439" providerId="AD" clId="Web-{B79D4B50-012D-D8AF-CF06-86FC8C86B687}" dt="2025-07-28T18:35:01.224" v="3"/>
        <pc:sldMkLst>
          <pc:docMk/>
          <pc:sldMk cId="1432653688" sldId="264"/>
        </pc:sldMkLst>
      </pc:sldChg>
      <pc:sldChg chg="modNotes">
        <pc:chgData name="Birckelbaw, Carla" userId="S::crbirck@ilstu.edu::89e5e359-8c52-4425-b0b0-1e6ab999f439" providerId="AD" clId="Web-{B79D4B50-012D-D8AF-CF06-86FC8C86B687}" dt="2025-07-28T18:34:58.490" v="1"/>
        <pc:sldMkLst>
          <pc:docMk/>
          <pc:sldMk cId="654431461" sldId="271"/>
        </pc:sldMkLst>
      </pc:sldChg>
    </pc:docChg>
  </pc:docChgLst>
  <pc:docChgLst>
    <pc:chgData name="Birckelbaw, Carla" userId="S::crbirck@ilstu.edu::89e5e359-8c52-4425-b0b0-1e6ab999f439" providerId="AD" clId="Web-{70C7E5AE-AB8E-2BB1-F103-F682497CE077}"/>
    <pc:docChg chg="addSld delSld modSld">
      <pc:chgData name="Birckelbaw, Carla" userId="S::crbirck@ilstu.edu::89e5e359-8c52-4425-b0b0-1e6ab999f439" providerId="AD" clId="Web-{70C7E5AE-AB8E-2BB1-F103-F682497CE077}" dt="2025-07-28T19:21:33.724" v="2" actId="1076"/>
      <pc:docMkLst>
        <pc:docMk/>
      </pc:docMkLst>
      <pc:sldChg chg="modSp">
        <pc:chgData name="Birckelbaw, Carla" userId="S::crbirck@ilstu.edu::89e5e359-8c52-4425-b0b0-1e6ab999f439" providerId="AD" clId="Web-{70C7E5AE-AB8E-2BB1-F103-F682497CE077}" dt="2025-07-28T19:21:33.724" v="2" actId="1076"/>
        <pc:sldMkLst>
          <pc:docMk/>
          <pc:sldMk cId="3231429561" sldId="256"/>
        </pc:sldMkLst>
        <pc:picChg chg="mod">
          <ac:chgData name="Birckelbaw, Carla" userId="S::crbirck@ilstu.edu::89e5e359-8c52-4425-b0b0-1e6ab999f439" providerId="AD" clId="Web-{70C7E5AE-AB8E-2BB1-F103-F682497CE077}" dt="2025-07-28T19:21:33.724" v="2" actId="1076"/>
          <ac:picMkLst>
            <pc:docMk/>
            <pc:sldMk cId="3231429561" sldId="256"/>
            <ac:picMk id="4" creationId="{53850E96-7A5F-2079-8BD9-D1AF319EB07D}"/>
          </ac:picMkLst>
        </pc:picChg>
      </pc:sldChg>
      <pc:sldChg chg="new del">
        <pc:chgData name="Birckelbaw, Carla" userId="S::crbirck@ilstu.edu::89e5e359-8c52-4425-b0b0-1e6ab999f439" providerId="AD" clId="Web-{70C7E5AE-AB8E-2BB1-F103-F682497CE077}" dt="2025-07-28T19:21:05.130" v="1"/>
        <pc:sldMkLst>
          <pc:docMk/>
          <pc:sldMk cId="2577812032" sldId="273"/>
        </pc:sldMkLst>
      </pc:sldChg>
    </pc:docChg>
  </pc:docChgLst>
  <pc:docChgLst>
    <pc:chgData name="Birckelbaw, Carla" userId="S::crbirck@ilstu.edu::89e5e359-8c52-4425-b0b0-1e6ab999f439" providerId="AD" clId="Web-{8C612D3E-BCB9-5FCD-2BFF-0F5A5BE81DA2}"/>
    <pc:docChg chg="modSld">
      <pc:chgData name="Birckelbaw, Carla" userId="S::crbirck@ilstu.edu::89e5e359-8c52-4425-b0b0-1e6ab999f439" providerId="AD" clId="Web-{8C612D3E-BCB9-5FCD-2BFF-0F5A5BE81DA2}" dt="2025-07-30T14:05:52.393" v="625"/>
      <pc:docMkLst>
        <pc:docMk/>
      </pc:docMkLst>
      <pc:sldChg chg="addSp delSp modSp">
        <pc:chgData name="Birckelbaw, Carla" userId="S::crbirck@ilstu.edu::89e5e359-8c52-4425-b0b0-1e6ab999f439" providerId="AD" clId="Web-{8C612D3E-BCB9-5FCD-2BFF-0F5A5BE81DA2}" dt="2025-07-30T13:12:35.243" v="39" actId="1076"/>
        <pc:sldMkLst>
          <pc:docMk/>
          <pc:sldMk cId="1437761014" sldId="257"/>
        </pc:sldMkLst>
        <pc:graphicFrameChg chg="modGraphic">
          <ac:chgData name="Birckelbaw, Carla" userId="S::crbirck@ilstu.edu::89e5e359-8c52-4425-b0b0-1e6ab999f439" providerId="AD" clId="Web-{8C612D3E-BCB9-5FCD-2BFF-0F5A5BE81DA2}" dt="2025-07-30T13:11:07.801" v="34" actId="20577"/>
          <ac:graphicFrameMkLst>
            <pc:docMk/>
            <pc:sldMk cId="1437761014" sldId="257"/>
            <ac:graphicFrameMk id="14" creationId="{05F2B3BE-8474-4D63-623C-5093CAFD7EE6}"/>
          </ac:graphicFrameMkLst>
        </pc:graphicFrameChg>
        <pc:picChg chg="add mod">
          <ac:chgData name="Birckelbaw, Carla" userId="S::crbirck@ilstu.edu::89e5e359-8c52-4425-b0b0-1e6ab999f439" providerId="AD" clId="Web-{8C612D3E-BCB9-5FCD-2BFF-0F5A5BE81DA2}" dt="2025-07-30T13:12:35.243" v="39" actId="1076"/>
          <ac:picMkLst>
            <pc:docMk/>
            <pc:sldMk cId="1437761014" sldId="257"/>
            <ac:picMk id="253" creationId="{45755127-EF09-C9C2-8EC9-ACB9486EC1CE}"/>
          </ac:picMkLst>
        </pc:picChg>
      </pc:sldChg>
      <pc:sldChg chg="modSp modNotes">
        <pc:chgData name="Birckelbaw, Carla" userId="S::crbirck@ilstu.edu::89e5e359-8c52-4425-b0b0-1e6ab999f439" providerId="AD" clId="Web-{8C612D3E-BCB9-5FCD-2BFF-0F5A5BE81DA2}" dt="2025-07-30T13:15:59.487" v="491"/>
        <pc:sldMkLst>
          <pc:docMk/>
          <pc:sldMk cId="155739459" sldId="262"/>
        </pc:sldMkLst>
        <pc:spChg chg="mod">
          <ac:chgData name="Birckelbaw, Carla" userId="S::crbirck@ilstu.edu::89e5e359-8c52-4425-b0b0-1e6ab999f439" providerId="AD" clId="Web-{8C612D3E-BCB9-5FCD-2BFF-0F5A5BE81DA2}" dt="2025-07-30T13:13:18.465" v="63" actId="20577"/>
          <ac:spMkLst>
            <pc:docMk/>
            <pc:sldMk cId="155739459" sldId="262"/>
            <ac:spMk id="4" creationId="{5874BD39-CCB8-7158-DA08-8FDA762921A5}"/>
          </ac:spMkLst>
        </pc:spChg>
      </pc:sldChg>
      <pc:sldChg chg="modSp modNotes">
        <pc:chgData name="Birckelbaw, Carla" userId="S::crbirck@ilstu.edu::89e5e359-8c52-4425-b0b0-1e6ab999f439" providerId="AD" clId="Web-{8C612D3E-BCB9-5FCD-2BFF-0F5A5BE81DA2}" dt="2025-07-30T14:05:52.393" v="625"/>
        <pc:sldMkLst>
          <pc:docMk/>
          <pc:sldMk cId="1432653688" sldId="264"/>
        </pc:sldMkLst>
        <pc:picChg chg="mod">
          <ac:chgData name="Birckelbaw, Carla" userId="S::crbirck@ilstu.edu::89e5e359-8c52-4425-b0b0-1e6ab999f439" providerId="AD" clId="Web-{8C612D3E-BCB9-5FCD-2BFF-0F5A5BE81DA2}" dt="2025-07-29T20:53:02.833" v="4" actId="1076"/>
          <ac:picMkLst>
            <pc:docMk/>
            <pc:sldMk cId="1432653688" sldId="264"/>
            <ac:picMk id="19" creationId="{1E40409A-526D-95D5-973C-8B37A129C451}"/>
          </ac:picMkLst>
        </pc:picChg>
      </pc:sldChg>
    </pc:docChg>
  </pc:docChgLst>
  <pc:docChgLst>
    <pc:chgData name="Birckelbaw, Carla" userId="S::crbirck@ilstu.edu::89e5e359-8c52-4425-b0b0-1e6ab999f439" providerId="AD" clId="Web-{03064DC0-8002-4237-0CB9-2C8505199451}"/>
    <pc:docChg chg="modSld">
      <pc:chgData name="Birckelbaw, Carla" userId="S::crbirck@ilstu.edu::89e5e359-8c52-4425-b0b0-1e6ab999f439" providerId="AD" clId="Web-{03064DC0-8002-4237-0CB9-2C8505199451}" dt="2025-08-04T19:09:25.648" v="275"/>
      <pc:docMkLst>
        <pc:docMk/>
      </pc:docMkLst>
      <pc:sldChg chg="modNotes">
        <pc:chgData name="Birckelbaw, Carla" userId="S::crbirck@ilstu.edu::89e5e359-8c52-4425-b0b0-1e6ab999f439" providerId="AD" clId="Web-{03064DC0-8002-4237-0CB9-2C8505199451}" dt="2025-08-04T17:33:21.886" v="0"/>
        <pc:sldMkLst>
          <pc:docMk/>
          <pc:sldMk cId="155739459" sldId="262"/>
        </pc:sldMkLst>
      </pc:sldChg>
      <pc:sldChg chg="modNotes">
        <pc:chgData name="Birckelbaw, Carla" userId="S::crbirck@ilstu.edu::89e5e359-8c52-4425-b0b0-1e6ab999f439" providerId="AD" clId="Web-{03064DC0-8002-4237-0CB9-2C8505199451}" dt="2025-08-04T19:09:25.648" v="275"/>
        <pc:sldMkLst>
          <pc:docMk/>
          <pc:sldMk cId="654431461" sldId="271"/>
        </pc:sldMkLst>
      </pc:sldChg>
    </pc:docChg>
  </pc:docChgLst>
  <pc:docChgLst>
    <pc:chgData name="Birckelbaw, Carla" userId="S::crbirck@ilstu.edu::89e5e359-8c52-4425-b0b0-1e6ab999f439" providerId="AD" clId="Web-{AC44F922-A375-6AFC-5D52-48A000E53128}"/>
    <pc:docChg chg="modSld">
      <pc:chgData name="Birckelbaw, Carla" userId="S::crbirck@ilstu.edu::89e5e359-8c52-4425-b0b0-1e6ab999f439" providerId="AD" clId="Web-{AC44F922-A375-6AFC-5D52-48A000E53128}" dt="2025-07-28T14:49:11.326" v="845"/>
      <pc:docMkLst>
        <pc:docMk/>
      </pc:docMkLst>
      <pc:sldChg chg="modSp">
        <pc:chgData name="Birckelbaw, Carla" userId="S::crbirck@ilstu.edu::89e5e359-8c52-4425-b0b0-1e6ab999f439" providerId="AD" clId="Web-{AC44F922-A375-6AFC-5D52-48A000E53128}" dt="2025-07-27T20:54:49.501" v="750"/>
        <pc:sldMkLst>
          <pc:docMk/>
          <pc:sldMk cId="3115445412" sldId="270"/>
        </pc:sldMkLst>
        <pc:spChg chg="mod">
          <ac:chgData name="Birckelbaw, Carla" userId="S::crbirck@ilstu.edu::89e5e359-8c52-4425-b0b0-1e6ab999f439" providerId="AD" clId="Web-{AC44F922-A375-6AFC-5D52-48A000E53128}" dt="2025-07-27T20:54:49.501" v="750"/>
          <ac:spMkLst>
            <pc:docMk/>
            <pc:sldMk cId="3115445412" sldId="270"/>
            <ac:spMk id="8" creationId="{2BED7BC8-0A4C-5A76-A879-63BB52064A22}"/>
          </ac:spMkLst>
        </pc:spChg>
      </pc:sldChg>
      <pc:sldChg chg="modSp addAnim delAnim modNotes">
        <pc:chgData name="Birckelbaw, Carla" userId="S::crbirck@ilstu.edu::89e5e359-8c52-4425-b0b0-1e6ab999f439" providerId="AD" clId="Web-{AC44F922-A375-6AFC-5D52-48A000E53128}" dt="2025-07-28T14:49:11.326" v="845"/>
        <pc:sldMkLst>
          <pc:docMk/>
          <pc:sldMk cId="654431461" sldId="271"/>
        </pc:sldMkLst>
        <pc:spChg chg="mod">
          <ac:chgData name="Birckelbaw, Carla" userId="S::crbirck@ilstu.edu::89e5e359-8c52-4425-b0b0-1e6ab999f439" providerId="AD" clId="Web-{AC44F922-A375-6AFC-5D52-48A000E53128}" dt="2025-07-27T20:50:46.038" v="740" actId="20577"/>
          <ac:spMkLst>
            <pc:docMk/>
            <pc:sldMk cId="654431461" sldId="271"/>
            <ac:spMk id="4" creationId="{4CAD8CC6-B12A-407B-A271-70735DB9929C}"/>
          </ac:spMkLst>
        </pc:spChg>
      </pc:sldChg>
    </pc:docChg>
  </pc:docChgLst>
  <pc:docChgLst>
    <pc:chgData name="Staton, Josh" userId="00dd42a2-ac8a-4ba1-901b-a289f5c49391" providerId="ADAL" clId="{602028AD-E09E-48AC-83B7-4D7CCD69F33F}"/>
    <pc:docChg chg="undo custSel addSld delSld modSld">
      <pc:chgData name="Staton, Josh" userId="00dd42a2-ac8a-4ba1-901b-a289f5c49391" providerId="ADAL" clId="{602028AD-E09E-48AC-83B7-4D7CCD69F33F}" dt="2025-07-25T18:05:19.667" v="599" actId="47"/>
      <pc:docMkLst>
        <pc:docMk/>
      </pc:docMkLst>
      <pc:sldChg chg="addSp delSp modSp mod">
        <pc:chgData name="Staton, Josh" userId="00dd42a2-ac8a-4ba1-901b-a289f5c49391" providerId="ADAL" clId="{602028AD-E09E-48AC-83B7-4D7CCD69F33F}" dt="2025-07-25T18:04:47.345" v="597" actId="478"/>
        <pc:sldMkLst>
          <pc:docMk/>
          <pc:sldMk cId="2764677150" sldId="258"/>
        </pc:sldMkLst>
        <pc:spChg chg="mod">
          <ac:chgData name="Staton, Josh" userId="00dd42a2-ac8a-4ba1-901b-a289f5c49391" providerId="ADAL" clId="{602028AD-E09E-48AC-83B7-4D7CCD69F33F}" dt="2025-07-25T16:38:08.627" v="231" actId="26606"/>
          <ac:spMkLst>
            <pc:docMk/>
            <pc:sldMk cId="2764677150" sldId="258"/>
            <ac:spMk id="2" creationId="{10413473-BC20-99D1-5F56-304A8E543794}"/>
          </ac:spMkLst>
        </pc:spChg>
        <pc:spChg chg="add mod">
          <ac:chgData name="Staton, Josh" userId="00dd42a2-ac8a-4ba1-901b-a289f5c49391" providerId="ADAL" clId="{602028AD-E09E-48AC-83B7-4D7CCD69F33F}" dt="2025-07-25T18:04:43.959" v="596" actId="1076"/>
          <ac:spMkLst>
            <pc:docMk/>
            <pc:sldMk cId="2764677150" sldId="258"/>
            <ac:spMk id="9" creationId="{E5BD6171-1441-05E9-A195-C432E47E0E3B}"/>
          </ac:spMkLst>
        </pc:spChg>
        <pc:spChg chg="add mod">
          <ac:chgData name="Staton, Josh" userId="00dd42a2-ac8a-4ba1-901b-a289f5c49391" providerId="ADAL" clId="{602028AD-E09E-48AC-83B7-4D7CCD69F33F}" dt="2025-07-25T18:04:43.959" v="596" actId="1076"/>
          <ac:spMkLst>
            <pc:docMk/>
            <pc:sldMk cId="2764677150" sldId="258"/>
            <ac:spMk id="11" creationId="{A5DBF05F-93A7-9588-1728-04CD7779031E}"/>
          </ac:spMkLst>
        </pc:spChg>
        <pc:spChg chg="add mod">
          <ac:chgData name="Staton, Josh" userId="00dd42a2-ac8a-4ba1-901b-a289f5c49391" providerId="ADAL" clId="{602028AD-E09E-48AC-83B7-4D7CCD69F33F}" dt="2025-07-25T18:04:43.959" v="596" actId="1076"/>
          <ac:spMkLst>
            <pc:docMk/>
            <pc:sldMk cId="2764677150" sldId="258"/>
            <ac:spMk id="12" creationId="{4168A66D-3E58-9E29-3C46-EB6C1197468A}"/>
          </ac:spMkLst>
        </pc:spChg>
        <pc:spChg chg="add mod">
          <ac:chgData name="Staton, Josh" userId="00dd42a2-ac8a-4ba1-901b-a289f5c49391" providerId="ADAL" clId="{602028AD-E09E-48AC-83B7-4D7CCD69F33F}" dt="2025-07-25T18:04:43.959" v="596" actId="1076"/>
          <ac:spMkLst>
            <pc:docMk/>
            <pc:sldMk cId="2764677150" sldId="258"/>
            <ac:spMk id="13" creationId="{2554EBB9-8B59-22E1-DBE3-DB306502BEEF}"/>
          </ac:spMkLst>
        </pc:spChg>
        <pc:spChg chg="add mod">
          <ac:chgData name="Staton, Josh" userId="00dd42a2-ac8a-4ba1-901b-a289f5c49391" providerId="ADAL" clId="{602028AD-E09E-48AC-83B7-4D7CCD69F33F}" dt="2025-07-25T18:04:43.959" v="596" actId="1076"/>
          <ac:spMkLst>
            <pc:docMk/>
            <pc:sldMk cId="2764677150" sldId="258"/>
            <ac:spMk id="14" creationId="{DEFF10A6-BC2D-E730-C2E6-CBA6D38C3880}"/>
          </ac:spMkLst>
        </pc:spChg>
        <pc:spChg chg="add">
          <ac:chgData name="Staton, Josh" userId="00dd42a2-ac8a-4ba1-901b-a289f5c49391" providerId="ADAL" clId="{602028AD-E09E-48AC-83B7-4D7CCD69F33F}" dt="2025-07-25T16:38:08.627" v="231" actId="26606"/>
          <ac:spMkLst>
            <pc:docMk/>
            <pc:sldMk cId="2764677150" sldId="258"/>
            <ac:spMk id="19" creationId="{33E93247-6229-44AB-A550-739E971E690B}"/>
          </ac:spMkLst>
        </pc:spChg>
        <pc:spChg chg="add mod">
          <ac:chgData name="Staton, Josh" userId="00dd42a2-ac8a-4ba1-901b-a289f5c49391" providerId="ADAL" clId="{602028AD-E09E-48AC-83B7-4D7CCD69F33F}" dt="2025-07-25T18:04:43.959" v="596" actId="1076"/>
          <ac:spMkLst>
            <pc:docMk/>
            <pc:sldMk cId="2764677150" sldId="258"/>
            <ac:spMk id="20" creationId="{88741746-626C-699A-4132-D5288DDB19F2}"/>
          </ac:spMkLst>
        </pc:spChg>
        <pc:spChg chg="add mod">
          <ac:chgData name="Staton, Josh" userId="00dd42a2-ac8a-4ba1-901b-a289f5c49391" providerId="ADAL" clId="{602028AD-E09E-48AC-83B7-4D7CCD69F33F}" dt="2025-07-25T18:04:43.959" v="596" actId="1076"/>
          <ac:spMkLst>
            <pc:docMk/>
            <pc:sldMk cId="2764677150" sldId="258"/>
            <ac:spMk id="22" creationId="{55E48AB6-A06F-1A67-A8D5-60B624574C22}"/>
          </ac:spMkLst>
        </pc:spChg>
        <pc:spChg chg="add mod">
          <ac:chgData name="Staton, Josh" userId="00dd42a2-ac8a-4ba1-901b-a289f5c49391" providerId="ADAL" clId="{602028AD-E09E-48AC-83B7-4D7CCD69F33F}" dt="2025-07-25T18:04:43.959" v="596" actId="1076"/>
          <ac:spMkLst>
            <pc:docMk/>
            <pc:sldMk cId="2764677150" sldId="258"/>
            <ac:spMk id="24" creationId="{78241292-DD4F-30C3-8567-7E26D3057BB5}"/>
          </ac:spMkLst>
        </pc:spChg>
        <pc:spChg chg="add mod">
          <ac:chgData name="Staton, Josh" userId="00dd42a2-ac8a-4ba1-901b-a289f5c49391" providerId="ADAL" clId="{602028AD-E09E-48AC-83B7-4D7CCD69F33F}" dt="2025-07-25T18:04:43.959" v="596" actId="1076"/>
          <ac:spMkLst>
            <pc:docMk/>
            <pc:sldMk cId="2764677150" sldId="258"/>
            <ac:spMk id="25" creationId="{BD74190F-7277-4479-E4C9-6996565BF4EB}"/>
          </ac:spMkLst>
        </pc:spChg>
        <pc:spChg chg="add mod">
          <ac:chgData name="Staton, Josh" userId="00dd42a2-ac8a-4ba1-901b-a289f5c49391" providerId="ADAL" clId="{602028AD-E09E-48AC-83B7-4D7CCD69F33F}" dt="2025-07-25T18:04:43.959" v="596" actId="1076"/>
          <ac:spMkLst>
            <pc:docMk/>
            <pc:sldMk cId="2764677150" sldId="258"/>
            <ac:spMk id="27" creationId="{E028AD63-82C4-C865-0CA4-C4144D7A8774}"/>
          </ac:spMkLst>
        </pc:spChg>
        <pc:cxnChg chg="add">
          <ac:chgData name="Staton, Josh" userId="00dd42a2-ac8a-4ba1-901b-a289f5c49391" providerId="ADAL" clId="{602028AD-E09E-48AC-83B7-4D7CCD69F33F}" dt="2025-07-25T16:38:08.627" v="231" actId="26606"/>
          <ac:cxnSpMkLst>
            <pc:docMk/>
            <pc:sldMk cId="2764677150" sldId="258"/>
            <ac:cxnSpMk id="15" creationId="{F64F9B95-9045-48D2-B9F3-2927E98F54AA}"/>
          </ac:cxnSpMkLst>
        </pc:cxnChg>
        <pc:cxnChg chg="add">
          <ac:chgData name="Staton, Josh" userId="00dd42a2-ac8a-4ba1-901b-a289f5c49391" providerId="ADAL" clId="{602028AD-E09E-48AC-83B7-4D7CCD69F33F}" dt="2025-07-25T16:38:08.627" v="231" actId="26606"/>
          <ac:cxnSpMkLst>
            <pc:docMk/>
            <pc:sldMk cId="2764677150" sldId="258"/>
            <ac:cxnSpMk id="17" creationId="{085AA86F-6A4D-4BCB-A045-D992CDC2959B}"/>
          </ac:cxnSpMkLst>
        </pc:cxnChg>
        <pc:cxnChg chg="add">
          <ac:chgData name="Staton, Josh" userId="00dd42a2-ac8a-4ba1-901b-a289f5c49391" providerId="ADAL" clId="{602028AD-E09E-48AC-83B7-4D7CCD69F33F}" dt="2025-07-25T16:38:08.627" v="231" actId="26606"/>
          <ac:cxnSpMkLst>
            <pc:docMk/>
            <pc:sldMk cId="2764677150" sldId="258"/>
            <ac:cxnSpMk id="21" creationId="{EE2E603F-4A95-4FE8-BB06-211DFD75DBEF}"/>
          </ac:cxnSpMkLst>
        </pc:cxnChg>
        <pc:cxnChg chg="add">
          <ac:chgData name="Staton, Josh" userId="00dd42a2-ac8a-4ba1-901b-a289f5c49391" providerId="ADAL" clId="{602028AD-E09E-48AC-83B7-4D7CCD69F33F}" dt="2025-07-25T16:38:08.627" v="231" actId="26606"/>
          <ac:cxnSpMkLst>
            <pc:docMk/>
            <pc:sldMk cId="2764677150" sldId="258"/>
            <ac:cxnSpMk id="23" creationId="{4BF2B36B-4D1C-9E0A-B17B-23D805AECA9B}"/>
          </ac:cxnSpMkLst>
        </pc:cxnChg>
      </pc:sldChg>
      <pc:sldChg chg="modSp mod modAnim">
        <pc:chgData name="Staton, Josh" userId="00dd42a2-ac8a-4ba1-901b-a289f5c49391" providerId="ADAL" clId="{602028AD-E09E-48AC-83B7-4D7CCD69F33F}" dt="2025-07-25T16:43:57.330" v="250" actId="20577"/>
        <pc:sldMkLst>
          <pc:docMk/>
          <pc:sldMk cId="209420185" sldId="259"/>
        </pc:sldMkLst>
        <pc:spChg chg="mod">
          <ac:chgData name="Staton, Josh" userId="00dd42a2-ac8a-4ba1-901b-a289f5c49391" providerId="ADAL" clId="{602028AD-E09E-48AC-83B7-4D7CCD69F33F}" dt="2025-07-25T16:43:57.330" v="250" actId="20577"/>
          <ac:spMkLst>
            <pc:docMk/>
            <pc:sldMk cId="209420185" sldId="259"/>
            <ac:spMk id="4" creationId="{897F9136-936E-89D3-EE1D-3FAFDBA6EBF3}"/>
          </ac:spMkLst>
        </pc:spChg>
        <pc:picChg chg="mod">
          <ac:chgData name="Staton, Josh" userId="00dd42a2-ac8a-4ba1-901b-a289f5c49391" providerId="ADAL" clId="{602028AD-E09E-48AC-83B7-4D7CCD69F33F}" dt="2025-07-23T00:47:32.546" v="2" actId="1076"/>
          <ac:picMkLst>
            <pc:docMk/>
            <pc:sldMk cId="209420185" sldId="259"/>
            <ac:picMk id="6" creationId="{09B82121-B92C-42F4-6970-0D361855A2F4}"/>
          </ac:picMkLst>
        </pc:picChg>
      </pc:sldChg>
      <pc:sldChg chg="addSp modSp mod modAnim">
        <pc:chgData name="Staton, Josh" userId="00dd42a2-ac8a-4ba1-901b-a289f5c49391" providerId="ADAL" clId="{602028AD-E09E-48AC-83B7-4D7CCD69F33F}" dt="2025-07-25T16:45:25.622" v="277" actId="20577"/>
        <pc:sldMkLst>
          <pc:docMk/>
          <pc:sldMk cId="1099565633" sldId="260"/>
        </pc:sldMkLst>
        <pc:spChg chg="mod">
          <ac:chgData name="Staton, Josh" userId="00dd42a2-ac8a-4ba1-901b-a289f5c49391" providerId="ADAL" clId="{602028AD-E09E-48AC-83B7-4D7CCD69F33F}" dt="2025-07-25T16:45:25.622" v="277" actId="20577"/>
          <ac:spMkLst>
            <pc:docMk/>
            <pc:sldMk cId="1099565633" sldId="260"/>
            <ac:spMk id="4" creationId="{B4613D59-98EC-0E0C-D360-CFE99408E327}"/>
          </ac:spMkLst>
        </pc:spChg>
        <pc:spChg chg="mod">
          <ac:chgData name="Staton, Josh" userId="00dd42a2-ac8a-4ba1-901b-a289f5c49391" providerId="ADAL" clId="{602028AD-E09E-48AC-83B7-4D7CCD69F33F}" dt="2025-07-23T01:00:36.976" v="10" actId="1076"/>
          <ac:spMkLst>
            <pc:docMk/>
            <pc:sldMk cId="1099565633" sldId="260"/>
            <ac:spMk id="7" creationId="{67632824-9AD6-4169-99CA-84B9D90ADA47}"/>
          </ac:spMkLst>
        </pc:spChg>
        <pc:picChg chg="add mod">
          <ac:chgData name="Staton, Josh" userId="00dd42a2-ac8a-4ba1-901b-a289f5c49391" providerId="ADAL" clId="{602028AD-E09E-48AC-83B7-4D7CCD69F33F}" dt="2025-07-23T01:35:22.917" v="58" actId="1076"/>
          <ac:picMkLst>
            <pc:docMk/>
            <pc:sldMk cId="1099565633" sldId="260"/>
            <ac:picMk id="8" creationId="{5623BEAC-EE99-0ED8-ACF6-C8EFA8D5CF5B}"/>
          </ac:picMkLst>
        </pc:picChg>
      </pc:sldChg>
      <pc:sldChg chg="del">
        <pc:chgData name="Staton, Josh" userId="00dd42a2-ac8a-4ba1-901b-a289f5c49391" providerId="ADAL" clId="{602028AD-E09E-48AC-83B7-4D7CCD69F33F}" dt="2025-07-23T01:02:58.010" v="12" actId="47"/>
        <pc:sldMkLst>
          <pc:docMk/>
          <pc:sldMk cId="3303326562" sldId="266"/>
        </pc:sldMkLst>
      </pc:sldChg>
      <pc:sldChg chg="delSp modSp add mod">
        <pc:chgData name="Staton, Josh" userId="00dd42a2-ac8a-4ba1-901b-a289f5c49391" providerId="ADAL" clId="{602028AD-E09E-48AC-83B7-4D7CCD69F33F}" dt="2025-07-23T01:03:21.826" v="53" actId="478"/>
        <pc:sldMkLst>
          <pc:docMk/>
          <pc:sldMk cId="3924596540" sldId="269"/>
        </pc:sldMkLst>
      </pc:sldChg>
      <pc:sldChg chg="add del">
        <pc:chgData name="Staton, Josh" userId="00dd42a2-ac8a-4ba1-901b-a289f5c49391" providerId="ADAL" clId="{602028AD-E09E-48AC-83B7-4D7CCD69F33F}" dt="2025-07-25T18:05:19.667" v="599" actId="47"/>
        <pc:sldMkLst>
          <pc:docMk/>
          <pc:sldMk cId="1566685510" sldId="270"/>
        </pc:sldMkLst>
      </pc:sldChg>
      <pc:sldChg chg="addSp delSp modSp new del mod">
        <pc:chgData name="Staton, Josh" userId="00dd42a2-ac8a-4ba1-901b-a289f5c49391" providerId="ADAL" clId="{602028AD-E09E-48AC-83B7-4D7CCD69F33F}" dt="2025-07-25T18:04:51.254" v="598" actId="47"/>
        <pc:sldMkLst>
          <pc:docMk/>
          <pc:sldMk cId="3751065450" sldId="271"/>
        </pc:sldMkLst>
      </pc:sldChg>
    </pc:docChg>
  </pc:docChgLst>
  <pc:docChgLst>
    <pc:chgData name="Brandt, Christopher" userId="26c3631e-c438-4a20-89a7-78c3e3df8bf8" providerId="ADAL" clId="{1161825D-CC73-E748-8019-4E855644CC90}"/>
    <pc:docChg chg="undo custSel addSld modSld">
      <pc:chgData name="Brandt, Christopher" userId="26c3631e-c438-4a20-89a7-78c3e3df8bf8" providerId="ADAL" clId="{1161825D-CC73-E748-8019-4E855644CC90}" dt="2025-08-04T19:07:35.190" v="1330" actId="20577"/>
      <pc:docMkLst>
        <pc:docMk/>
      </pc:docMkLst>
      <pc:sldChg chg="modSp mod modNotesTx">
        <pc:chgData name="Brandt, Christopher" userId="26c3631e-c438-4a20-89a7-78c3e3df8bf8" providerId="ADAL" clId="{1161825D-CC73-E748-8019-4E855644CC90}" dt="2025-08-04T19:07:35.190" v="1330" actId="20577"/>
        <pc:sldMkLst>
          <pc:docMk/>
          <pc:sldMk cId="872693055" sldId="261"/>
        </pc:sldMkLst>
        <pc:spChg chg="mod">
          <ac:chgData name="Brandt, Christopher" userId="26c3631e-c438-4a20-89a7-78c3e3df8bf8" providerId="ADAL" clId="{1161825D-CC73-E748-8019-4E855644CC90}" dt="2025-08-04T19:07:35.190" v="1330" actId="20577"/>
          <ac:spMkLst>
            <pc:docMk/>
            <pc:sldMk cId="872693055" sldId="261"/>
            <ac:spMk id="4" creationId="{AD49F869-7CFD-AE79-6FE9-E639DCC3F1C4}"/>
          </ac:spMkLst>
        </pc:spChg>
      </pc:sldChg>
      <pc:sldChg chg="modSp mod">
        <pc:chgData name="Brandt, Christopher" userId="26c3631e-c438-4a20-89a7-78c3e3df8bf8" providerId="ADAL" clId="{1161825D-CC73-E748-8019-4E855644CC90}" dt="2025-07-29T17:57:29.071" v="1034" actId="14"/>
        <pc:sldMkLst>
          <pc:docMk/>
          <pc:sldMk cId="1799705844" sldId="268"/>
        </pc:sldMkLst>
      </pc:sldChg>
      <pc:sldChg chg="modSp add mod modNotesTx">
        <pc:chgData name="Brandt, Christopher" userId="26c3631e-c438-4a20-89a7-78c3e3df8bf8" providerId="ADAL" clId="{1161825D-CC73-E748-8019-4E855644CC90}" dt="2025-08-04T17:44:07.403" v="1306" actId="20577"/>
        <pc:sldMkLst>
          <pc:docMk/>
          <pc:sldMk cId="2882086231" sldId="273"/>
        </pc:sldMkLst>
        <pc:spChg chg="mod">
          <ac:chgData name="Brandt, Christopher" userId="26c3631e-c438-4a20-89a7-78c3e3df8bf8" providerId="ADAL" clId="{1161825D-CC73-E748-8019-4E855644CC90}" dt="2025-07-28T20:40:06.025" v="636" actId="5793"/>
          <ac:spMkLst>
            <pc:docMk/>
            <pc:sldMk cId="2882086231" sldId="273"/>
            <ac:spMk id="2" creationId="{0E5D566A-04BD-2AF5-5335-6F56ADFDFC9E}"/>
          </ac:spMkLst>
        </pc:spChg>
        <pc:spChg chg="mod">
          <ac:chgData name="Brandt, Christopher" userId="26c3631e-c438-4a20-89a7-78c3e3df8bf8" providerId="ADAL" clId="{1161825D-CC73-E748-8019-4E855644CC90}" dt="2025-07-30T13:50:21.840" v="1202" actId="20577"/>
          <ac:spMkLst>
            <pc:docMk/>
            <pc:sldMk cId="2882086231" sldId="273"/>
            <ac:spMk id="4" creationId="{731A13F1-4745-72ED-BA25-B4349147977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6596CB-96EE-45B9-9D92-8E3897904112}"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2CBF2A1D-648B-4A00-973A-5A463277B7EA}">
      <dgm:prSet/>
      <dgm:spPr/>
      <dgm:t>
        <a:bodyPr/>
        <a:lstStyle/>
        <a:p>
          <a:r>
            <a:rPr lang="en-US"/>
            <a:t>TSC consists of:</a:t>
          </a:r>
        </a:p>
      </dgm:t>
    </dgm:pt>
    <dgm:pt modelId="{1AFFFCA1-8BA4-4C72-9269-3A753FB451AA}" type="parTrans" cxnId="{0407F982-D45C-41C6-AF37-8E2196BB3636}">
      <dgm:prSet/>
      <dgm:spPr/>
      <dgm:t>
        <a:bodyPr/>
        <a:lstStyle/>
        <a:p>
          <a:endParaRPr lang="en-US"/>
        </a:p>
      </dgm:t>
    </dgm:pt>
    <dgm:pt modelId="{8ED19DD6-343C-499A-BDFC-AB0291D54AC4}" type="sibTrans" cxnId="{0407F982-D45C-41C6-AF37-8E2196BB3636}">
      <dgm:prSet/>
      <dgm:spPr/>
      <dgm:t>
        <a:bodyPr/>
        <a:lstStyle/>
        <a:p>
          <a:endParaRPr lang="en-US"/>
        </a:p>
      </dgm:t>
    </dgm:pt>
    <dgm:pt modelId="{93E90E2B-8009-4625-915B-1401225ABBD9}">
      <dgm:prSet/>
      <dgm:spPr/>
      <dgm:t>
        <a:bodyPr/>
        <a:lstStyle/>
        <a:p>
          <a:r>
            <a:rPr lang="en-US"/>
            <a:t>9 Full Time Staff, including 2 shared with K&amp;T</a:t>
          </a:r>
        </a:p>
      </dgm:t>
    </dgm:pt>
    <dgm:pt modelId="{C3A9AAFD-5721-47D7-B0C4-23AA3FB1AA89}" type="parTrans" cxnId="{6324219C-DFC6-40F7-B2CE-DDE9298F67D4}">
      <dgm:prSet/>
      <dgm:spPr/>
      <dgm:t>
        <a:bodyPr/>
        <a:lstStyle/>
        <a:p>
          <a:endParaRPr lang="en-US"/>
        </a:p>
      </dgm:t>
    </dgm:pt>
    <dgm:pt modelId="{32F7BD45-7888-48D8-A816-82499FF09BEF}" type="sibTrans" cxnId="{6324219C-DFC6-40F7-B2CE-DDE9298F67D4}">
      <dgm:prSet/>
      <dgm:spPr/>
      <dgm:t>
        <a:bodyPr/>
        <a:lstStyle/>
        <a:p>
          <a:endParaRPr lang="en-US"/>
        </a:p>
      </dgm:t>
    </dgm:pt>
    <dgm:pt modelId="{DB9FF090-4C20-4284-AE15-ADC0286C25F5}">
      <dgm:prSet/>
      <dgm:spPr/>
      <dgm:t>
        <a:bodyPr/>
        <a:lstStyle/>
        <a:p>
          <a:r>
            <a:rPr lang="en-US"/>
            <a:t>13 to 15 Part-Time Student Workers</a:t>
          </a:r>
        </a:p>
      </dgm:t>
    </dgm:pt>
    <dgm:pt modelId="{8267560D-6FCF-4AEC-AA71-D95953E42022}" type="parTrans" cxnId="{59E140F4-7C03-402E-93C5-EB89866F507D}">
      <dgm:prSet/>
      <dgm:spPr/>
      <dgm:t>
        <a:bodyPr/>
        <a:lstStyle/>
        <a:p>
          <a:endParaRPr lang="en-US"/>
        </a:p>
      </dgm:t>
    </dgm:pt>
    <dgm:pt modelId="{DF8C0542-F87E-459E-8686-45BBB0BE24A2}" type="sibTrans" cxnId="{59E140F4-7C03-402E-93C5-EB89866F507D}">
      <dgm:prSet/>
      <dgm:spPr/>
      <dgm:t>
        <a:bodyPr/>
        <a:lstStyle/>
        <a:p>
          <a:endParaRPr lang="en-US"/>
        </a:p>
      </dgm:t>
    </dgm:pt>
    <dgm:pt modelId="{8AA0432A-DFC2-44CC-817E-8209AC031283}">
      <dgm:prSet/>
      <dgm:spPr/>
      <dgm:t>
        <a:bodyPr/>
        <a:lstStyle/>
        <a:p>
          <a:r>
            <a:rPr lang="en-US"/>
            <a:t>Primarily focused on daily tickets</a:t>
          </a:r>
        </a:p>
      </dgm:t>
    </dgm:pt>
    <dgm:pt modelId="{2655865A-21FA-4D4D-9AA8-62650C574C43}" type="parTrans" cxnId="{7D28D87B-DCD9-494F-A8F0-15BDA14527D4}">
      <dgm:prSet/>
      <dgm:spPr/>
      <dgm:t>
        <a:bodyPr/>
        <a:lstStyle/>
        <a:p>
          <a:endParaRPr lang="en-US"/>
        </a:p>
      </dgm:t>
    </dgm:pt>
    <dgm:pt modelId="{38A11027-82B1-4611-9B43-6434112CB60B}" type="sibTrans" cxnId="{7D28D87B-DCD9-494F-A8F0-15BDA14527D4}">
      <dgm:prSet/>
      <dgm:spPr/>
      <dgm:t>
        <a:bodyPr/>
        <a:lstStyle/>
        <a:p>
          <a:endParaRPr lang="en-US"/>
        </a:p>
      </dgm:t>
    </dgm:pt>
    <dgm:pt modelId="{F791406C-895C-46C8-8846-C43D37D03F68}">
      <dgm:prSet/>
      <dgm:spPr/>
      <dgm:t>
        <a:bodyPr/>
        <a:lstStyle/>
        <a:p>
          <a:r>
            <a:rPr lang="en-US"/>
            <a:t>K&amp;T consists of:</a:t>
          </a:r>
        </a:p>
      </dgm:t>
    </dgm:pt>
    <dgm:pt modelId="{56EFE224-CE84-43F4-AAE0-1BA8CDF4BF3F}" type="parTrans" cxnId="{4B26272E-35C5-4DB9-B34B-2183C584F8F6}">
      <dgm:prSet/>
      <dgm:spPr/>
      <dgm:t>
        <a:bodyPr/>
        <a:lstStyle/>
        <a:p>
          <a:endParaRPr lang="en-US"/>
        </a:p>
      </dgm:t>
    </dgm:pt>
    <dgm:pt modelId="{A09BF9DB-C0BF-4F3B-93E4-854891F36FDE}" type="sibTrans" cxnId="{4B26272E-35C5-4DB9-B34B-2183C584F8F6}">
      <dgm:prSet/>
      <dgm:spPr/>
      <dgm:t>
        <a:bodyPr/>
        <a:lstStyle/>
        <a:p>
          <a:endParaRPr lang="en-US"/>
        </a:p>
      </dgm:t>
    </dgm:pt>
    <dgm:pt modelId="{0FE5D527-D211-4262-844D-3F28CE61F6DF}">
      <dgm:prSet/>
      <dgm:spPr/>
      <dgm:t>
        <a:bodyPr/>
        <a:lstStyle/>
        <a:p>
          <a:r>
            <a:rPr lang="en-US"/>
            <a:t>4 Full Time Staff, including 2 shared with TSC</a:t>
          </a:r>
        </a:p>
      </dgm:t>
    </dgm:pt>
    <dgm:pt modelId="{6F5D3329-6867-4F63-A49C-46981405ECFC}" type="parTrans" cxnId="{2DD33352-F960-4888-BADC-01A85E765BEF}">
      <dgm:prSet/>
      <dgm:spPr/>
      <dgm:t>
        <a:bodyPr/>
        <a:lstStyle/>
        <a:p>
          <a:endParaRPr lang="en-US"/>
        </a:p>
      </dgm:t>
    </dgm:pt>
    <dgm:pt modelId="{B82B62C9-58AD-4569-9701-6BC4A435E6FD}" type="sibTrans" cxnId="{2DD33352-F960-4888-BADC-01A85E765BEF}">
      <dgm:prSet/>
      <dgm:spPr/>
      <dgm:t>
        <a:bodyPr/>
        <a:lstStyle/>
        <a:p>
          <a:endParaRPr lang="en-US"/>
        </a:p>
      </dgm:t>
    </dgm:pt>
    <dgm:pt modelId="{BEBCBE83-7EDC-4911-A38F-5002876582AA}">
      <dgm:prSet/>
      <dgm:spPr/>
      <dgm:t>
        <a:bodyPr/>
        <a:lstStyle/>
        <a:p>
          <a:r>
            <a:rPr lang="en-US"/>
            <a:t>Focuses on keeping knowledge up to date and creation of new knowledge</a:t>
          </a:r>
        </a:p>
      </dgm:t>
    </dgm:pt>
    <dgm:pt modelId="{68BF18A5-3DFB-4837-A090-EB8E090E9C39}" type="parTrans" cxnId="{956BD044-6542-481E-8BDD-3DE0FACB31BE}">
      <dgm:prSet/>
      <dgm:spPr/>
      <dgm:t>
        <a:bodyPr/>
        <a:lstStyle/>
        <a:p>
          <a:endParaRPr lang="en-US"/>
        </a:p>
      </dgm:t>
    </dgm:pt>
    <dgm:pt modelId="{E3EB7B32-364E-4C53-AB47-49F44B931B55}" type="sibTrans" cxnId="{956BD044-6542-481E-8BDD-3DE0FACB31BE}">
      <dgm:prSet/>
      <dgm:spPr/>
      <dgm:t>
        <a:bodyPr/>
        <a:lstStyle/>
        <a:p>
          <a:endParaRPr lang="en-US"/>
        </a:p>
      </dgm:t>
    </dgm:pt>
    <dgm:pt modelId="{4EB984B5-7604-43FF-8023-BC4535EE5001}">
      <dgm:prSet/>
      <dgm:spPr/>
      <dgm:t>
        <a:bodyPr/>
        <a:lstStyle/>
        <a:p>
          <a:r>
            <a:rPr lang="en-US"/>
            <a:t>SMO Consists of:</a:t>
          </a:r>
        </a:p>
      </dgm:t>
    </dgm:pt>
    <dgm:pt modelId="{8B6A9E80-461A-4532-A920-A7C98E6A3FB1}" type="parTrans" cxnId="{1F29D397-1E7C-4623-8DF9-7F387CF31F42}">
      <dgm:prSet/>
      <dgm:spPr/>
      <dgm:t>
        <a:bodyPr/>
        <a:lstStyle/>
        <a:p>
          <a:endParaRPr lang="en-US"/>
        </a:p>
      </dgm:t>
    </dgm:pt>
    <dgm:pt modelId="{7EB4F29E-7B23-4A27-95A5-4FA1E116C30A}" type="sibTrans" cxnId="{1F29D397-1E7C-4623-8DF9-7F387CF31F42}">
      <dgm:prSet/>
      <dgm:spPr/>
      <dgm:t>
        <a:bodyPr/>
        <a:lstStyle/>
        <a:p>
          <a:endParaRPr lang="en-US"/>
        </a:p>
      </dgm:t>
    </dgm:pt>
    <dgm:pt modelId="{5CE03EC1-29DA-4EB4-8641-7CD6803998B0}">
      <dgm:prSet/>
      <dgm:spPr/>
      <dgm:t>
        <a:bodyPr/>
        <a:lstStyle/>
        <a:p>
          <a:pPr rtl="0">
            <a:buFont typeface="Arial" panose="020B0604020202020204" pitchFamily="34" charset="0"/>
            <a:buChar char="•"/>
          </a:pPr>
          <a:r>
            <a:rPr lang="en-US">
              <a:latin typeface="Univers Condensed"/>
            </a:rPr>
            <a:t>4</a:t>
          </a:r>
          <a:r>
            <a:rPr lang="en-US"/>
            <a:t> Full Time Staff</a:t>
          </a:r>
          <a:r>
            <a:rPr lang="en-US">
              <a:latin typeface="Univers Condensed"/>
            </a:rPr>
            <a:t> (formerly known as the Incident Coordinators)</a:t>
          </a:r>
          <a:endParaRPr lang="en-US"/>
        </a:p>
      </dgm:t>
    </dgm:pt>
    <dgm:pt modelId="{3ABD4BA8-85AE-4A0D-9737-F0E46B82C578}" type="parTrans" cxnId="{46166A1B-01F6-4D73-B3D1-DE4AD19F1EE2}">
      <dgm:prSet/>
      <dgm:spPr/>
      <dgm:t>
        <a:bodyPr/>
        <a:lstStyle/>
        <a:p>
          <a:endParaRPr lang="en-US"/>
        </a:p>
      </dgm:t>
    </dgm:pt>
    <dgm:pt modelId="{36D65B59-908C-4C1A-829F-45A6BDFB4B3F}" type="sibTrans" cxnId="{46166A1B-01F6-4D73-B3D1-DE4AD19F1EE2}">
      <dgm:prSet/>
      <dgm:spPr/>
      <dgm:t>
        <a:bodyPr/>
        <a:lstStyle/>
        <a:p>
          <a:endParaRPr lang="en-US"/>
        </a:p>
      </dgm:t>
    </dgm:pt>
    <dgm:pt modelId="{93A24E7B-33C1-4073-AE5A-4EEDB89B5C64}">
      <dgm:prSet phldr="0"/>
      <dgm:spPr/>
      <dgm:t>
        <a:bodyPr/>
        <a:lstStyle/>
        <a:p>
          <a:endParaRPr lang="en-US">
            <a:latin typeface="Univers Condensed"/>
          </a:endParaRPr>
        </a:p>
      </dgm:t>
    </dgm:pt>
    <dgm:pt modelId="{45F04943-C1B9-49A8-9ABE-F56501D7B75C}" type="parTrans" cxnId="{A3CE5557-CC52-4722-83F2-B2D2EA1D1B13}">
      <dgm:prSet/>
      <dgm:spPr/>
      <dgm:t>
        <a:bodyPr/>
        <a:lstStyle/>
        <a:p>
          <a:endParaRPr lang="en-US"/>
        </a:p>
      </dgm:t>
    </dgm:pt>
    <dgm:pt modelId="{D980BEF0-8AD0-427C-94A8-A4D9ACB86E4A}" type="sibTrans" cxnId="{A3CE5557-CC52-4722-83F2-B2D2EA1D1B13}">
      <dgm:prSet/>
      <dgm:spPr/>
      <dgm:t>
        <a:bodyPr/>
        <a:lstStyle/>
        <a:p>
          <a:endParaRPr lang="en-US"/>
        </a:p>
      </dgm:t>
    </dgm:pt>
    <dgm:pt modelId="{4C1095EB-C745-4C65-9FA9-9A22FCD4B394}">
      <dgm:prSet/>
      <dgm:spPr/>
      <dgm:t>
        <a:bodyPr/>
        <a:lstStyle/>
        <a:p>
          <a:pPr rtl="0"/>
          <a:r>
            <a:rPr lang="en-US"/>
            <a:t>Focused on ITSM processes</a:t>
          </a:r>
          <a:r>
            <a:rPr lang="en-US">
              <a:latin typeface="Univers Condensed"/>
            </a:rPr>
            <a:t>, ServiceNow frontend development, CMDB, and the Major Incident/Problem Management and Change Management processes for Tech Solutions</a:t>
          </a:r>
          <a:endParaRPr lang="en-US"/>
        </a:p>
      </dgm:t>
    </dgm:pt>
    <dgm:pt modelId="{8E03B1AE-85A3-482C-9D05-1B0D0494E745}" type="parTrans" cxnId="{EC9C9177-8AF4-45C0-9CAE-9331C4F215C7}">
      <dgm:prSet/>
      <dgm:spPr/>
      <dgm:t>
        <a:bodyPr/>
        <a:lstStyle/>
        <a:p>
          <a:endParaRPr lang="en-US"/>
        </a:p>
      </dgm:t>
    </dgm:pt>
    <dgm:pt modelId="{B606F5A7-19E7-4500-B4AA-EA1437110AB4}" type="sibTrans" cxnId="{EC9C9177-8AF4-45C0-9CAE-9331C4F215C7}">
      <dgm:prSet/>
      <dgm:spPr/>
      <dgm:t>
        <a:bodyPr/>
        <a:lstStyle/>
        <a:p>
          <a:endParaRPr lang="en-US"/>
        </a:p>
      </dgm:t>
    </dgm:pt>
    <dgm:pt modelId="{10AA8E4C-4AEE-4B98-9642-559377A1B86B}" type="pres">
      <dgm:prSet presAssocID="{816596CB-96EE-45B9-9D92-8E3897904112}" presName="linear" presStyleCnt="0">
        <dgm:presLayoutVars>
          <dgm:dir/>
          <dgm:animLvl val="lvl"/>
          <dgm:resizeHandles val="exact"/>
        </dgm:presLayoutVars>
      </dgm:prSet>
      <dgm:spPr/>
    </dgm:pt>
    <dgm:pt modelId="{28989693-C555-4069-A46A-95A0D1CE857F}" type="pres">
      <dgm:prSet presAssocID="{2CBF2A1D-648B-4A00-973A-5A463277B7EA}" presName="parentLin" presStyleCnt="0"/>
      <dgm:spPr/>
    </dgm:pt>
    <dgm:pt modelId="{8DE56016-01D0-4DC6-92C8-5CCC9E04987D}" type="pres">
      <dgm:prSet presAssocID="{2CBF2A1D-648B-4A00-973A-5A463277B7EA}" presName="parentLeftMargin" presStyleLbl="node1" presStyleIdx="0" presStyleCnt="3"/>
      <dgm:spPr/>
    </dgm:pt>
    <dgm:pt modelId="{B1CADF6B-EA4B-4064-B6C7-B25210EBEEA1}" type="pres">
      <dgm:prSet presAssocID="{2CBF2A1D-648B-4A00-973A-5A463277B7EA}" presName="parentText" presStyleLbl="node1" presStyleIdx="0" presStyleCnt="3">
        <dgm:presLayoutVars>
          <dgm:chMax val="0"/>
          <dgm:bulletEnabled val="1"/>
        </dgm:presLayoutVars>
      </dgm:prSet>
      <dgm:spPr/>
    </dgm:pt>
    <dgm:pt modelId="{E5A1DB22-0208-43B5-8CB9-25F29D6DB383}" type="pres">
      <dgm:prSet presAssocID="{2CBF2A1D-648B-4A00-973A-5A463277B7EA}" presName="negativeSpace" presStyleCnt="0"/>
      <dgm:spPr/>
    </dgm:pt>
    <dgm:pt modelId="{12676877-5A49-4BC0-9BBA-52B872FE72A7}" type="pres">
      <dgm:prSet presAssocID="{2CBF2A1D-648B-4A00-973A-5A463277B7EA}" presName="childText" presStyleLbl="conFgAcc1" presStyleIdx="0" presStyleCnt="3">
        <dgm:presLayoutVars>
          <dgm:bulletEnabled val="1"/>
        </dgm:presLayoutVars>
      </dgm:prSet>
      <dgm:spPr/>
    </dgm:pt>
    <dgm:pt modelId="{81EB6995-CC02-4CD3-98A5-E54CF0143CD5}" type="pres">
      <dgm:prSet presAssocID="{8ED19DD6-343C-499A-BDFC-AB0291D54AC4}" presName="spaceBetweenRectangles" presStyleCnt="0"/>
      <dgm:spPr/>
    </dgm:pt>
    <dgm:pt modelId="{4F578492-37EE-4506-B10F-E2DA57AE3534}" type="pres">
      <dgm:prSet presAssocID="{F791406C-895C-46C8-8846-C43D37D03F68}" presName="parentLin" presStyleCnt="0"/>
      <dgm:spPr/>
    </dgm:pt>
    <dgm:pt modelId="{8C078BD6-DD6E-4B61-9289-CC0300369932}" type="pres">
      <dgm:prSet presAssocID="{F791406C-895C-46C8-8846-C43D37D03F68}" presName="parentLeftMargin" presStyleLbl="node1" presStyleIdx="0" presStyleCnt="3"/>
      <dgm:spPr/>
    </dgm:pt>
    <dgm:pt modelId="{9769D9D1-8E01-489B-BDFB-F5114B1C3B63}" type="pres">
      <dgm:prSet presAssocID="{F791406C-895C-46C8-8846-C43D37D03F68}" presName="parentText" presStyleLbl="node1" presStyleIdx="1" presStyleCnt="3">
        <dgm:presLayoutVars>
          <dgm:chMax val="0"/>
          <dgm:bulletEnabled val="1"/>
        </dgm:presLayoutVars>
      </dgm:prSet>
      <dgm:spPr/>
    </dgm:pt>
    <dgm:pt modelId="{379695E6-5B57-43A2-AC9F-C09EC3198092}" type="pres">
      <dgm:prSet presAssocID="{F791406C-895C-46C8-8846-C43D37D03F68}" presName="negativeSpace" presStyleCnt="0"/>
      <dgm:spPr/>
    </dgm:pt>
    <dgm:pt modelId="{B57C18E4-D339-47C6-A0E5-B4F4614C493C}" type="pres">
      <dgm:prSet presAssocID="{F791406C-895C-46C8-8846-C43D37D03F68}" presName="childText" presStyleLbl="conFgAcc1" presStyleIdx="1" presStyleCnt="3">
        <dgm:presLayoutVars>
          <dgm:bulletEnabled val="1"/>
        </dgm:presLayoutVars>
      </dgm:prSet>
      <dgm:spPr/>
    </dgm:pt>
    <dgm:pt modelId="{54B40B18-B8A5-42D9-8065-601D06B8DA4A}" type="pres">
      <dgm:prSet presAssocID="{A09BF9DB-C0BF-4F3B-93E4-854891F36FDE}" presName="spaceBetweenRectangles" presStyleCnt="0"/>
      <dgm:spPr/>
    </dgm:pt>
    <dgm:pt modelId="{863E8227-4089-4F96-B2E9-BAB27C50B8B0}" type="pres">
      <dgm:prSet presAssocID="{4EB984B5-7604-43FF-8023-BC4535EE5001}" presName="parentLin" presStyleCnt="0"/>
      <dgm:spPr/>
    </dgm:pt>
    <dgm:pt modelId="{51B66AF5-B5B5-4625-94C9-EC371CD959D3}" type="pres">
      <dgm:prSet presAssocID="{4EB984B5-7604-43FF-8023-BC4535EE5001}" presName="parentLeftMargin" presStyleLbl="node1" presStyleIdx="1" presStyleCnt="3"/>
      <dgm:spPr/>
    </dgm:pt>
    <dgm:pt modelId="{212668A9-1194-4AB5-80B4-0845793C42F1}" type="pres">
      <dgm:prSet presAssocID="{4EB984B5-7604-43FF-8023-BC4535EE5001}" presName="parentText" presStyleLbl="node1" presStyleIdx="2" presStyleCnt="3">
        <dgm:presLayoutVars>
          <dgm:chMax val="0"/>
          <dgm:bulletEnabled val="1"/>
        </dgm:presLayoutVars>
      </dgm:prSet>
      <dgm:spPr/>
    </dgm:pt>
    <dgm:pt modelId="{331EBB16-F926-40F4-95C9-7E3F4914F15F}" type="pres">
      <dgm:prSet presAssocID="{4EB984B5-7604-43FF-8023-BC4535EE5001}" presName="negativeSpace" presStyleCnt="0"/>
      <dgm:spPr/>
    </dgm:pt>
    <dgm:pt modelId="{33C2CD12-A3DB-4F3D-ABFB-FBB041470B7F}" type="pres">
      <dgm:prSet presAssocID="{4EB984B5-7604-43FF-8023-BC4535EE5001}" presName="childText" presStyleLbl="conFgAcc1" presStyleIdx="2" presStyleCnt="3">
        <dgm:presLayoutVars>
          <dgm:bulletEnabled val="1"/>
        </dgm:presLayoutVars>
      </dgm:prSet>
      <dgm:spPr/>
    </dgm:pt>
  </dgm:ptLst>
  <dgm:cxnLst>
    <dgm:cxn modelId="{1F75B102-A691-4F3E-BF84-80943FE060ED}" type="presOf" srcId="{93E90E2B-8009-4625-915B-1401225ABBD9}" destId="{12676877-5A49-4BC0-9BBA-52B872FE72A7}" srcOrd="0" destOrd="0" presId="urn:microsoft.com/office/officeart/2005/8/layout/list1"/>
    <dgm:cxn modelId="{195F400D-29FB-48DD-A98F-72DC817CF15D}" type="presOf" srcId="{BEBCBE83-7EDC-4911-A38F-5002876582AA}" destId="{B57C18E4-D339-47C6-A0E5-B4F4614C493C}" srcOrd="0" destOrd="1" presId="urn:microsoft.com/office/officeart/2005/8/layout/list1"/>
    <dgm:cxn modelId="{DCAC981A-5991-4273-99B0-F11C3DE9D613}" type="presOf" srcId="{F791406C-895C-46C8-8846-C43D37D03F68}" destId="{8C078BD6-DD6E-4B61-9289-CC0300369932}" srcOrd="0" destOrd="0" presId="urn:microsoft.com/office/officeart/2005/8/layout/list1"/>
    <dgm:cxn modelId="{46166A1B-01F6-4D73-B3D1-DE4AD19F1EE2}" srcId="{4EB984B5-7604-43FF-8023-BC4535EE5001}" destId="{5CE03EC1-29DA-4EB4-8641-7CD6803998B0}" srcOrd="0" destOrd="0" parTransId="{3ABD4BA8-85AE-4A0D-9737-F0E46B82C578}" sibTransId="{36D65B59-908C-4C1A-829F-45A6BDFB4B3F}"/>
    <dgm:cxn modelId="{4B26272E-35C5-4DB9-B34B-2183C584F8F6}" srcId="{816596CB-96EE-45B9-9D92-8E3897904112}" destId="{F791406C-895C-46C8-8846-C43D37D03F68}" srcOrd="1" destOrd="0" parTransId="{56EFE224-CE84-43F4-AAE0-1BA8CDF4BF3F}" sibTransId="{A09BF9DB-C0BF-4F3B-93E4-854891F36FDE}"/>
    <dgm:cxn modelId="{5319A22F-98F6-45D0-B253-B2D2B54905E9}" type="presOf" srcId="{0FE5D527-D211-4262-844D-3F28CE61F6DF}" destId="{B57C18E4-D339-47C6-A0E5-B4F4614C493C}" srcOrd="0" destOrd="0" presId="urn:microsoft.com/office/officeart/2005/8/layout/list1"/>
    <dgm:cxn modelId="{6D8E7C3B-6BB6-46E9-9160-B3E956535C0A}" type="presOf" srcId="{F791406C-895C-46C8-8846-C43D37D03F68}" destId="{9769D9D1-8E01-489B-BDFB-F5114B1C3B63}" srcOrd="1" destOrd="0" presId="urn:microsoft.com/office/officeart/2005/8/layout/list1"/>
    <dgm:cxn modelId="{27A5163E-2A5C-4D54-B21A-883A2F4A7F3D}" type="presOf" srcId="{93A24E7B-33C1-4073-AE5A-4EEDB89B5C64}" destId="{33C2CD12-A3DB-4F3D-ABFB-FBB041470B7F}" srcOrd="0" destOrd="2" presId="urn:microsoft.com/office/officeart/2005/8/layout/list1"/>
    <dgm:cxn modelId="{B475A55B-5987-417C-8AB2-CBCCC798167F}" type="presOf" srcId="{4EB984B5-7604-43FF-8023-BC4535EE5001}" destId="{51B66AF5-B5B5-4625-94C9-EC371CD959D3}" srcOrd="0" destOrd="0" presId="urn:microsoft.com/office/officeart/2005/8/layout/list1"/>
    <dgm:cxn modelId="{956BD044-6542-481E-8BDD-3DE0FACB31BE}" srcId="{F791406C-895C-46C8-8846-C43D37D03F68}" destId="{BEBCBE83-7EDC-4911-A38F-5002876582AA}" srcOrd="1" destOrd="0" parTransId="{68BF18A5-3DFB-4837-A090-EB8E090E9C39}" sibTransId="{E3EB7B32-364E-4C53-AB47-49F44B931B55}"/>
    <dgm:cxn modelId="{B98A2A65-B0BC-4441-A68F-EF77BDE7CE9F}" type="presOf" srcId="{8AA0432A-DFC2-44CC-817E-8209AC031283}" destId="{12676877-5A49-4BC0-9BBA-52B872FE72A7}" srcOrd="0" destOrd="2" presId="urn:microsoft.com/office/officeart/2005/8/layout/list1"/>
    <dgm:cxn modelId="{A809AF45-17BA-43A8-98B2-3883D897A299}" type="presOf" srcId="{4C1095EB-C745-4C65-9FA9-9A22FCD4B394}" destId="{33C2CD12-A3DB-4F3D-ABFB-FBB041470B7F}" srcOrd="0" destOrd="1" presId="urn:microsoft.com/office/officeart/2005/8/layout/list1"/>
    <dgm:cxn modelId="{5F7F5847-52F9-4774-AD46-F0C478A7B4A5}" type="presOf" srcId="{DB9FF090-4C20-4284-AE15-ADC0286C25F5}" destId="{12676877-5A49-4BC0-9BBA-52B872FE72A7}" srcOrd="0" destOrd="1" presId="urn:microsoft.com/office/officeart/2005/8/layout/list1"/>
    <dgm:cxn modelId="{2DD33352-F960-4888-BADC-01A85E765BEF}" srcId="{F791406C-895C-46C8-8846-C43D37D03F68}" destId="{0FE5D527-D211-4262-844D-3F28CE61F6DF}" srcOrd="0" destOrd="0" parTransId="{6F5D3329-6867-4F63-A49C-46981405ECFC}" sibTransId="{B82B62C9-58AD-4569-9701-6BC4A435E6FD}"/>
    <dgm:cxn modelId="{A3CE5557-CC52-4722-83F2-B2D2EA1D1B13}" srcId="{4EB984B5-7604-43FF-8023-BC4535EE5001}" destId="{93A24E7B-33C1-4073-AE5A-4EEDB89B5C64}" srcOrd="2" destOrd="0" parTransId="{45F04943-C1B9-49A8-9ABE-F56501D7B75C}" sibTransId="{D980BEF0-8AD0-427C-94A8-A4D9ACB86E4A}"/>
    <dgm:cxn modelId="{EC9C9177-8AF4-45C0-9CAE-9331C4F215C7}" srcId="{4EB984B5-7604-43FF-8023-BC4535EE5001}" destId="{4C1095EB-C745-4C65-9FA9-9A22FCD4B394}" srcOrd="1" destOrd="0" parTransId="{8E03B1AE-85A3-482C-9D05-1B0D0494E745}" sibTransId="{B606F5A7-19E7-4500-B4AA-EA1437110AB4}"/>
    <dgm:cxn modelId="{7D28D87B-DCD9-494F-A8F0-15BDA14527D4}" srcId="{2CBF2A1D-648B-4A00-973A-5A463277B7EA}" destId="{8AA0432A-DFC2-44CC-817E-8209AC031283}" srcOrd="2" destOrd="0" parTransId="{2655865A-21FA-4D4D-9AA8-62650C574C43}" sibTransId="{38A11027-82B1-4611-9B43-6434112CB60B}"/>
    <dgm:cxn modelId="{0407F982-D45C-41C6-AF37-8E2196BB3636}" srcId="{816596CB-96EE-45B9-9D92-8E3897904112}" destId="{2CBF2A1D-648B-4A00-973A-5A463277B7EA}" srcOrd="0" destOrd="0" parTransId="{1AFFFCA1-8BA4-4C72-9269-3A753FB451AA}" sibTransId="{8ED19DD6-343C-499A-BDFC-AB0291D54AC4}"/>
    <dgm:cxn modelId="{DC2EEA83-2A1A-456A-B642-F2873091A6E5}" type="presOf" srcId="{816596CB-96EE-45B9-9D92-8E3897904112}" destId="{10AA8E4C-4AEE-4B98-9642-559377A1B86B}" srcOrd="0" destOrd="0" presId="urn:microsoft.com/office/officeart/2005/8/layout/list1"/>
    <dgm:cxn modelId="{F9227491-5C3C-4854-9863-FF6CBF2BFB19}" type="presOf" srcId="{2CBF2A1D-648B-4A00-973A-5A463277B7EA}" destId="{B1CADF6B-EA4B-4064-B6C7-B25210EBEEA1}" srcOrd="1" destOrd="0" presId="urn:microsoft.com/office/officeart/2005/8/layout/list1"/>
    <dgm:cxn modelId="{1F29D397-1E7C-4623-8DF9-7F387CF31F42}" srcId="{816596CB-96EE-45B9-9D92-8E3897904112}" destId="{4EB984B5-7604-43FF-8023-BC4535EE5001}" srcOrd="2" destOrd="0" parTransId="{8B6A9E80-461A-4532-A920-A7C98E6A3FB1}" sibTransId="{7EB4F29E-7B23-4A27-95A5-4FA1E116C30A}"/>
    <dgm:cxn modelId="{6324219C-DFC6-40F7-B2CE-DDE9298F67D4}" srcId="{2CBF2A1D-648B-4A00-973A-5A463277B7EA}" destId="{93E90E2B-8009-4625-915B-1401225ABBD9}" srcOrd="0" destOrd="0" parTransId="{C3A9AAFD-5721-47D7-B0C4-23AA3FB1AA89}" sibTransId="{32F7BD45-7888-48D8-A816-82499FF09BEF}"/>
    <dgm:cxn modelId="{A70F30A5-BAAB-42D7-920C-23760A0BC113}" type="presOf" srcId="{4EB984B5-7604-43FF-8023-BC4535EE5001}" destId="{212668A9-1194-4AB5-80B4-0845793C42F1}" srcOrd="1" destOrd="0" presId="urn:microsoft.com/office/officeart/2005/8/layout/list1"/>
    <dgm:cxn modelId="{E92484B5-2407-497B-8F87-E8EE58DECAD7}" type="presOf" srcId="{5CE03EC1-29DA-4EB4-8641-7CD6803998B0}" destId="{33C2CD12-A3DB-4F3D-ABFB-FBB041470B7F}" srcOrd="0" destOrd="0" presId="urn:microsoft.com/office/officeart/2005/8/layout/list1"/>
    <dgm:cxn modelId="{F70EFAEF-9D24-474B-B914-B8B28B821CB7}" type="presOf" srcId="{2CBF2A1D-648B-4A00-973A-5A463277B7EA}" destId="{8DE56016-01D0-4DC6-92C8-5CCC9E04987D}" srcOrd="0" destOrd="0" presId="urn:microsoft.com/office/officeart/2005/8/layout/list1"/>
    <dgm:cxn modelId="{59E140F4-7C03-402E-93C5-EB89866F507D}" srcId="{2CBF2A1D-648B-4A00-973A-5A463277B7EA}" destId="{DB9FF090-4C20-4284-AE15-ADC0286C25F5}" srcOrd="1" destOrd="0" parTransId="{8267560D-6FCF-4AEC-AA71-D95953E42022}" sibTransId="{DF8C0542-F87E-459E-8686-45BBB0BE24A2}"/>
    <dgm:cxn modelId="{E662510D-79CD-4FE7-B219-EB38AA8F3C7B}" type="presParOf" srcId="{10AA8E4C-4AEE-4B98-9642-559377A1B86B}" destId="{28989693-C555-4069-A46A-95A0D1CE857F}" srcOrd="0" destOrd="0" presId="urn:microsoft.com/office/officeart/2005/8/layout/list1"/>
    <dgm:cxn modelId="{0816758F-325F-4C73-B3A6-64720B48F083}" type="presParOf" srcId="{28989693-C555-4069-A46A-95A0D1CE857F}" destId="{8DE56016-01D0-4DC6-92C8-5CCC9E04987D}" srcOrd="0" destOrd="0" presId="urn:microsoft.com/office/officeart/2005/8/layout/list1"/>
    <dgm:cxn modelId="{4BC68188-542D-4211-B035-C11E1299D80E}" type="presParOf" srcId="{28989693-C555-4069-A46A-95A0D1CE857F}" destId="{B1CADF6B-EA4B-4064-B6C7-B25210EBEEA1}" srcOrd="1" destOrd="0" presId="urn:microsoft.com/office/officeart/2005/8/layout/list1"/>
    <dgm:cxn modelId="{0DFC2AE2-B489-43BE-960B-90C4DD6CD681}" type="presParOf" srcId="{10AA8E4C-4AEE-4B98-9642-559377A1B86B}" destId="{E5A1DB22-0208-43B5-8CB9-25F29D6DB383}" srcOrd="1" destOrd="0" presId="urn:microsoft.com/office/officeart/2005/8/layout/list1"/>
    <dgm:cxn modelId="{0E5BA9CE-E2DA-4DE9-A42F-112160206E00}" type="presParOf" srcId="{10AA8E4C-4AEE-4B98-9642-559377A1B86B}" destId="{12676877-5A49-4BC0-9BBA-52B872FE72A7}" srcOrd="2" destOrd="0" presId="urn:microsoft.com/office/officeart/2005/8/layout/list1"/>
    <dgm:cxn modelId="{066A8437-A5F4-4E46-AD3D-9A541A218F37}" type="presParOf" srcId="{10AA8E4C-4AEE-4B98-9642-559377A1B86B}" destId="{81EB6995-CC02-4CD3-98A5-E54CF0143CD5}" srcOrd="3" destOrd="0" presId="urn:microsoft.com/office/officeart/2005/8/layout/list1"/>
    <dgm:cxn modelId="{CDE04E3A-72BB-4C76-9CE1-F87FF64B2B9F}" type="presParOf" srcId="{10AA8E4C-4AEE-4B98-9642-559377A1B86B}" destId="{4F578492-37EE-4506-B10F-E2DA57AE3534}" srcOrd="4" destOrd="0" presId="urn:microsoft.com/office/officeart/2005/8/layout/list1"/>
    <dgm:cxn modelId="{000AB29B-D9E1-4EF7-A64C-95F31FDAB2B4}" type="presParOf" srcId="{4F578492-37EE-4506-B10F-E2DA57AE3534}" destId="{8C078BD6-DD6E-4B61-9289-CC0300369932}" srcOrd="0" destOrd="0" presId="urn:microsoft.com/office/officeart/2005/8/layout/list1"/>
    <dgm:cxn modelId="{19002513-0F3D-4C1B-9A03-E6EFEA285CF2}" type="presParOf" srcId="{4F578492-37EE-4506-B10F-E2DA57AE3534}" destId="{9769D9D1-8E01-489B-BDFB-F5114B1C3B63}" srcOrd="1" destOrd="0" presId="urn:microsoft.com/office/officeart/2005/8/layout/list1"/>
    <dgm:cxn modelId="{85BB6E16-2B69-4523-BFC9-63238D7A3D14}" type="presParOf" srcId="{10AA8E4C-4AEE-4B98-9642-559377A1B86B}" destId="{379695E6-5B57-43A2-AC9F-C09EC3198092}" srcOrd="5" destOrd="0" presId="urn:microsoft.com/office/officeart/2005/8/layout/list1"/>
    <dgm:cxn modelId="{44B9C4CE-51C1-4A6A-998D-F8322DB94A93}" type="presParOf" srcId="{10AA8E4C-4AEE-4B98-9642-559377A1B86B}" destId="{B57C18E4-D339-47C6-A0E5-B4F4614C493C}" srcOrd="6" destOrd="0" presId="urn:microsoft.com/office/officeart/2005/8/layout/list1"/>
    <dgm:cxn modelId="{790C5C4C-4500-42FD-8EC5-DA736988EF24}" type="presParOf" srcId="{10AA8E4C-4AEE-4B98-9642-559377A1B86B}" destId="{54B40B18-B8A5-42D9-8065-601D06B8DA4A}" srcOrd="7" destOrd="0" presId="urn:microsoft.com/office/officeart/2005/8/layout/list1"/>
    <dgm:cxn modelId="{58E1D8EE-E934-4484-8D8F-EF3EAC4C7357}" type="presParOf" srcId="{10AA8E4C-4AEE-4B98-9642-559377A1B86B}" destId="{863E8227-4089-4F96-B2E9-BAB27C50B8B0}" srcOrd="8" destOrd="0" presId="urn:microsoft.com/office/officeart/2005/8/layout/list1"/>
    <dgm:cxn modelId="{61BDC32F-3339-41D1-8C0B-DA06A8806725}" type="presParOf" srcId="{863E8227-4089-4F96-B2E9-BAB27C50B8B0}" destId="{51B66AF5-B5B5-4625-94C9-EC371CD959D3}" srcOrd="0" destOrd="0" presId="urn:microsoft.com/office/officeart/2005/8/layout/list1"/>
    <dgm:cxn modelId="{D6E48B36-2FFA-4270-9C30-769D11563960}" type="presParOf" srcId="{863E8227-4089-4F96-B2E9-BAB27C50B8B0}" destId="{212668A9-1194-4AB5-80B4-0845793C42F1}" srcOrd="1" destOrd="0" presId="urn:microsoft.com/office/officeart/2005/8/layout/list1"/>
    <dgm:cxn modelId="{E73AE944-38D9-4FF1-99DE-E0E9B6CE0F91}" type="presParOf" srcId="{10AA8E4C-4AEE-4B98-9642-559377A1B86B}" destId="{331EBB16-F926-40F4-95C9-7E3F4914F15F}" srcOrd="9" destOrd="0" presId="urn:microsoft.com/office/officeart/2005/8/layout/list1"/>
    <dgm:cxn modelId="{989DF825-37C7-4BBA-9556-C207A2A126D9}" type="presParOf" srcId="{10AA8E4C-4AEE-4B98-9642-559377A1B86B}" destId="{33C2CD12-A3DB-4F3D-ABFB-FBB041470B7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76877-5A49-4BC0-9BBA-52B872FE72A7}">
      <dsp:nvSpPr>
        <dsp:cNvPr id="0" name=""/>
        <dsp:cNvSpPr/>
      </dsp:nvSpPr>
      <dsp:spPr>
        <a:xfrm>
          <a:off x="0" y="280499"/>
          <a:ext cx="6581776" cy="113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0819" tIns="312420" rIns="510819"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9 Full Time Staff, including 2 shared with K&amp;T</a:t>
          </a:r>
        </a:p>
        <a:p>
          <a:pPr marL="114300" lvl="1" indent="-114300" algn="l" defTabSz="666750">
            <a:lnSpc>
              <a:spcPct val="90000"/>
            </a:lnSpc>
            <a:spcBef>
              <a:spcPct val="0"/>
            </a:spcBef>
            <a:spcAft>
              <a:spcPct val="15000"/>
            </a:spcAft>
            <a:buChar char="•"/>
          </a:pPr>
          <a:r>
            <a:rPr lang="en-US" sz="1500" kern="1200"/>
            <a:t>13 to 15 Part-Time Student Workers</a:t>
          </a:r>
        </a:p>
        <a:p>
          <a:pPr marL="114300" lvl="1" indent="-114300" algn="l" defTabSz="666750">
            <a:lnSpc>
              <a:spcPct val="90000"/>
            </a:lnSpc>
            <a:spcBef>
              <a:spcPct val="0"/>
            </a:spcBef>
            <a:spcAft>
              <a:spcPct val="15000"/>
            </a:spcAft>
            <a:buChar char="•"/>
          </a:pPr>
          <a:r>
            <a:rPr lang="en-US" sz="1500" kern="1200"/>
            <a:t>Primarily focused on daily tickets</a:t>
          </a:r>
        </a:p>
      </dsp:txBody>
      <dsp:txXfrm>
        <a:off x="0" y="280499"/>
        <a:ext cx="6581776" cy="1134000"/>
      </dsp:txXfrm>
    </dsp:sp>
    <dsp:sp modelId="{B1CADF6B-EA4B-4064-B6C7-B25210EBEEA1}">
      <dsp:nvSpPr>
        <dsp:cNvPr id="0" name=""/>
        <dsp:cNvSpPr/>
      </dsp:nvSpPr>
      <dsp:spPr>
        <a:xfrm>
          <a:off x="329088" y="59099"/>
          <a:ext cx="4607243" cy="442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143" tIns="0" rIns="174143" bIns="0" numCol="1" spcCol="1270" anchor="ctr" anchorCtr="0">
          <a:noAutofit/>
        </a:bodyPr>
        <a:lstStyle/>
        <a:p>
          <a:pPr marL="0" lvl="0" indent="0" algn="l" defTabSz="666750">
            <a:lnSpc>
              <a:spcPct val="90000"/>
            </a:lnSpc>
            <a:spcBef>
              <a:spcPct val="0"/>
            </a:spcBef>
            <a:spcAft>
              <a:spcPct val="35000"/>
            </a:spcAft>
            <a:buNone/>
          </a:pPr>
          <a:r>
            <a:rPr lang="en-US" sz="1500" kern="1200"/>
            <a:t>TSC consists of:</a:t>
          </a:r>
        </a:p>
      </dsp:txBody>
      <dsp:txXfrm>
        <a:off x="350704" y="80715"/>
        <a:ext cx="4564011" cy="399568"/>
      </dsp:txXfrm>
    </dsp:sp>
    <dsp:sp modelId="{B57C18E4-D339-47C6-A0E5-B4F4614C493C}">
      <dsp:nvSpPr>
        <dsp:cNvPr id="0" name=""/>
        <dsp:cNvSpPr/>
      </dsp:nvSpPr>
      <dsp:spPr>
        <a:xfrm>
          <a:off x="0" y="1716899"/>
          <a:ext cx="6581776" cy="1086750"/>
        </a:xfrm>
        <a:prstGeom prst="rect">
          <a:avLst/>
        </a:prstGeom>
        <a:solidFill>
          <a:schemeClr val="lt1">
            <a:alpha val="90000"/>
            <a:hueOff val="0"/>
            <a:satOff val="0"/>
            <a:lumOff val="0"/>
            <a:alphaOff val="0"/>
          </a:schemeClr>
        </a:solidFill>
        <a:ln w="12700" cap="flat" cmpd="sng" algn="ctr">
          <a:solidFill>
            <a:schemeClr val="accent2">
              <a:hueOff val="-203606"/>
              <a:satOff val="-1745"/>
              <a:lumOff val="-115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0819" tIns="312420" rIns="510819"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4 Full Time Staff, including 2 shared with TSC</a:t>
          </a:r>
        </a:p>
        <a:p>
          <a:pPr marL="114300" lvl="1" indent="-114300" algn="l" defTabSz="666750">
            <a:lnSpc>
              <a:spcPct val="90000"/>
            </a:lnSpc>
            <a:spcBef>
              <a:spcPct val="0"/>
            </a:spcBef>
            <a:spcAft>
              <a:spcPct val="15000"/>
            </a:spcAft>
            <a:buChar char="•"/>
          </a:pPr>
          <a:r>
            <a:rPr lang="en-US" sz="1500" kern="1200"/>
            <a:t>Focuses on keeping knowledge up to date and creation of new knowledge</a:t>
          </a:r>
        </a:p>
      </dsp:txBody>
      <dsp:txXfrm>
        <a:off x="0" y="1716899"/>
        <a:ext cx="6581776" cy="1086750"/>
      </dsp:txXfrm>
    </dsp:sp>
    <dsp:sp modelId="{9769D9D1-8E01-489B-BDFB-F5114B1C3B63}">
      <dsp:nvSpPr>
        <dsp:cNvPr id="0" name=""/>
        <dsp:cNvSpPr/>
      </dsp:nvSpPr>
      <dsp:spPr>
        <a:xfrm>
          <a:off x="329088" y="1495499"/>
          <a:ext cx="4607243" cy="442800"/>
        </a:xfrm>
        <a:prstGeom prst="roundRect">
          <a:avLst/>
        </a:prstGeom>
        <a:solidFill>
          <a:schemeClr val="accent2">
            <a:hueOff val="-203606"/>
            <a:satOff val="-1745"/>
            <a:lumOff val="-1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143" tIns="0" rIns="174143" bIns="0" numCol="1" spcCol="1270" anchor="ctr" anchorCtr="0">
          <a:noAutofit/>
        </a:bodyPr>
        <a:lstStyle/>
        <a:p>
          <a:pPr marL="0" lvl="0" indent="0" algn="l" defTabSz="666750">
            <a:lnSpc>
              <a:spcPct val="90000"/>
            </a:lnSpc>
            <a:spcBef>
              <a:spcPct val="0"/>
            </a:spcBef>
            <a:spcAft>
              <a:spcPct val="35000"/>
            </a:spcAft>
            <a:buNone/>
          </a:pPr>
          <a:r>
            <a:rPr lang="en-US" sz="1500" kern="1200"/>
            <a:t>K&amp;T consists of:</a:t>
          </a:r>
        </a:p>
      </dsp:txBody>
      <dsp:txXfrm>
        <a:off x="350704" y="1517115"/>
        <a:ext cx="4564011" cy="399568"/>
      </dsp:txXfrm>
    </dsp:sp>
    <dsp:sp modelId="{33C2CD12-A3DB-4F3D-ABFB-FBB041470B7F}">
      <dsp:nvSpPr>
        <dsp:cNvPr id="0" name=""/>
        <dsp:cNvSpPr/>
      </dsp:nvSpPr>
      <dsp:spPr>
        <a:xfrm>
          <a:off x="0" y="3106049"/>
          <a:ext cx="6581776" cy="1559250"/>
        </a:xfrm>
        <a:prstGeom prst="rect">
          <a:avLst/>
        </a:prstGeom>
        <a:solidFill>
          <a:schemeClr val="lt1">
            <a:alpha val="90000"/>
            <a:hueOff val="0"/>
            <a:satOff val="0"/>
            <a:lumOff val="0"/>
            <a:alphaOff val="0"/>
          </a:schemeClr>
        </a:solidFill>
        <a:ln w="12700" cap="flat" cmpd="sng" algn="ctr">
          <a:solidFill>
            <a:schemeClr val="accent2">
              <a:hueOff val="-407213"/>
              <a:satOff val="-3490"/>
              <a:lumOff val="-231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0819" tIns="312420" rIns="510819" bIns="106680" numCol="1" spcCol="1270" anchor="t" anchorCtr="0">
          <a:noAutofit/>
        </a:bodyPr>
        <a:lstStyle/>
        <a:p>
          <a:pPr marL="114300" lvl="1" indent="-114300" algn="l" defTabSz="666750" rtl="0">
            <a:lnSpc>
              <a:spcPct val="90000"/>
            </a:lnSpc>
            <a:spcBef>
              <a:spcPct val="0"/>
            </a:spcBef>
            <a:spcAft>
              <a:spcPct val="15000"/>
            </a:spcAft>
            <a:buFont typeface="Arial" panose="020B0604020202020204" pitchFamily="34" charset="0"/>
            <a:buChar char="•"/>
          </a:pPr>
          <a:r>
            <a:rPr lang="en-US" sz="1500" kern="1200">
              <a:latin typeface="Univers Condensed"/>
            </a:rPr>
            <a:t>4</a:t>
          </a:r>
          <a:r>
            <a:rPr lang="en-US" sz="1500" kern="1200"/>
            <a:t> Full Time Staff</a:t>
          </a:r>
          <a:r>
            <a:rPr lang="en-US" sz="1500" kern="1200">
              <a:latin typeface="Univers Condensed"/>
            </a:rPr>
            <a:t> (formerly known as the Incident Coordinators)</a:t>
          </a:r>
          <a:endParaRPr lang="en-US" sz="1500" kern="1200"/>
        </a:p>
        <a:p>
          <a:pPr marL="114300" lvl="1" indent="-114300" algn="l" defTabSz="666750" rtl="0">
            <a:lnSpc>
              <a:spcPct val="90000"/>
            </a:lnSpc>
            <a:spcBef>
              <a:spcPct val="0"/>
            </a:spcBef>
            <a:spcAft>
              <a:spcPct val="15000"/>
            </a:spcAft>
            <a:buChar char="•"/>
          </a:pPr>
          <a:r>
            <a:rPr lang="en-US" sz="1500" kern="1200"/>
            <a:t>Focused on ITSM processes</a:t>
          </a:r>
          <a:r>
            <a:rPr lang="en-US" sz="1500" kern="1200">
              <a:latin typeface="Univers Condensed"/>
            </a:rPr>
            <a:t>, ServiceNow frontend development, CMDB, and the Major Incident/Problem Management and Change Management processes for Tech Solutions</a:t>
          </a:r>
          <a:endParaRPr lang="en-US" sz="1500" kern="1200"/>
        </a:p>
        <a:p>
          <a:pPr marL="114300" lvl="1" indent="-114300" algn="l" defTabSz="666750">
            <a:lnSpc>
              <a:spcPct val="90000"/>
            </a:lnSpc>
            <a:spcBef>
              <a:spcPct val="0"/>
            </a:spcBef>
            <a:spcAft>
              <a:spcPct val="15000"/>
            </a:spcAft>
            <a:buChar char="•"/>
          </a:pPr>
          <a:endParaRPr lang="en-US" sz="1500" kern="1200">
            <a:latin typeface="Univers Condensed"/>
          </a:endParaRPr>
        </a:p>
      </dsp:txBody>
      <dsp:txXfrm>
        <a:off x="0" y="3106049"/>
        <a:ext cx="6581776" cy="1559250"/>
      </dsp:txXfrm>
    </dsp:sp>
    <dsp:sp modelId="{212668A9-1194-4AB5-80B4-0845793C42F1}">
      <dsp:nvSpPr>
        <dsp:cNvPr id="0" name=""/>
        <dsp:cNvSpPr/>
      </dsp:nvSpPr>
      <dsp:spPr>
        <a:xfrm>
          <a:off x="329088" y="2884650"/>
          <a:ext cx="4607243" cy="442800"/>
        </a:xfrm>
        <a:prstGeom prst="roundRect">
          <a:avLst/>
        </a:prstGeom>
        <a:solidFill>
          <a:schemeClr val="accent2">
            <a:hueOff val="-407213"/>
            <a:satOff val="-3490"/>
            <a:lumOff val="-2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143" tIns="0" rIns="174143" bIns="0" numCol="1" spcCol="1270" anchor="ctr" anchorCtr="0">
          <a:noAutofit/>
        </a:bodyPr>
        <a:lstStyle/>
        <a:p>
          <a:pPr marL="0" lvl="0" indent="0" algn="l" defTabSz="666750">
            <a:lnSpc>
              <a:spcPct val="90000"/>
            </a:lnSpc>
            <a:spcBef>
              <a:spcPct val="0"/>
            </a:spcBef>
            <a:spcAft>
              <a:spcPct val="35000"/>
            </a:spcAft>
            <a:buNone/>
          </a:pPr>
          <a:r>
            <a:rPr lang="en-US" sz="1500" kern="1200"/>
            <a:t>SMO Consists of:</a:t>
          </a:r>
        </a:p>
      </dsp:txBody>
      <dsp:txXfrm>
        <a:off x="350704" y="2906266"/>
        <a:ext cx="4564011"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F590BA-2F7C-4A84-8265-CC0FB9DFF8D5}" type="datetimeFigureOut">
              <a:t>8/4/2025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14DD36-5D87-4144-A098-7E705477371F}" type="slidenum">
              <a:t>‹#›</a:t>
            </a:fld>
            <a:endParaRPr lang="en-US"/>
          </a:p>
        </p:txBody>
      </p:sp>
    </p:spTree>
    <p:extLst>
      <p:ext uri="{BB962C8B-B14F-4D97-AF65-F5344CB8AC3E}">
        <p14:creationId xmlns:p14="http://schemas.microsoft.com/office/powerpoint/2010/main" val="2351427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Service Management Office </a:t>
            </a:r>
          </a:p>
          <a:p>
            <a:pPr marL="285750" lvl="1" indent="-285750">
              <a:buFont typeface="Arial"/>
              <a:buChar char="•"/>
            </a:pPr>
            <a:r>
              <a:rPr lang="en-US"/>
              <a:t>Formerly the Incident Coordinator team - find us in SN as Service Management Office (SMO)</a:t>
            </a:r>
            <a:endParaRPr lang="en-US">
              <a:ea typeface="Calibri"/>
              <a:cs typeface="Calibri"/>
            </a:endParaRPr>
          </a:p>
          <a:p>
            <a:pPr marL="742950" lvl="2" indent="-285750">
              <a:buFont typeface="Arial"/>
              <a:buChar char="•"/>
            </a:pPr>
            <a:r>
              <a:rPr lang="en-US"/>
              <a:t>New focuses on ServiceNow frontend development </a:t>
            </a:r>
            <a:endParaRPr lang="en-US">
              <a:ea typeface="Calibri"/>
              <a:cs typeface="Calibri"/>
            </a:endParaRPr>
          </a:p>
          <a:p>
            <a:pPr marL="742950" lvl="3" indent="-285750">
              <a:buFont typeface="Arial"/>
              <a:buChar char="•"/>
            </a:pPr>
            <a:r>
              <a:rPr lang="en-US"/>
              <a:t>primarily catalog items, will be a completely different experience in SN from Cherwell - already more request forms than we had previously and they work better, many more to come</a:t>
            </a:r>
            <a:endParaRPr lang="en-US">
              <a:ea typeface="Calibri"/>
              <a:cs typeface="Calibri"/>
            </a:endParaRPr>
          </a:p>
          <a:p>
            <a:pPr marL="742950" lvl="3" indent="-285750">
              <a:buFont typeface="Arial"/>
              <a:buChar char="•"/>
            </a:pPr>
            <a:r>
              <a:rPr lang="en-US"/>
              <a:t>supporting emphasis on customers using these forms, Major Incident coordination continues</a:t>
            </a:r>
            <a:endParaRPr lang="en-US">
              <a:ea typeface="Calibri"/>
              <a:cs typeface="Calibri"/>
            </a:endParaRPr>
          </a:p>
          <a:p>
            <a:pPr marL="742950" lvl="3" indent="-285750">
              <a:buFont typeface="Arial"/>
              <a:buChar char="•"/>
            </a:pPr>
            <a:r>
              <a:rPr lang="en-US"/>
              <a:t>ITSM metrics and reporting will continue to be a focus</a:t>
            </a:r>
            <a:endParaRPr lang="en-US">
              <a:ea typeface="Calibri"/>
              <a:cs typeface="Calibri"/>
            </a:endParaRPr>
          </a:p>
          <a:p>
            <a:pPr marL="285750" lvl="1" indent="-285750">
              <a:buFont typeface="Arial"/>
              <a:buChar char="•"/>
            </a:pPr>
            <a:r>
              <a:rPr lang="en-US"/>
              <a:t>Managing major incident response continues, coordinating with all teams involved</a:t>
            </a:r>
            <a:endParaRPr lang="en-US">
              <a:ea typeface="Calibri"/>
              <a:cs typeface="Calibri"/>
            </a:endParaRPr>
          </a:p>
          <a:p>
            <a:pPr marL="742950" lvl="3" indent="-285750">
              <a:buFont typeface="Arial"/>
              <a:buChar char="•"/>
            </a:pPr>
            <a:r>
              <a:rPr lang="en-US"/>
              <a:t>Documenting root cause and resolution, organizing post mortem for continuous improvement  (Problem Management activities)</a:t>
            </a:r>
            <a:endParaRPr lang="en-US">
              <a:ea typeface="Calibri"/>
              <a:cs typeface="Calibri"/>
            </a:endParaRPr>
          </a:p>
          <a:p>
            <a:pPr marL="742950" lvl="3" indent="-285750">
              <a:buFont typeface="Arial"/>
              <a:buChar char="•"/>
            </a:pPr>
            <a:r>
              <a:rPr lang="en-US"/>
              <a:t>Outage communications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814DD36-5D87-4144-A098-7E705477371F}" type="slidenum">
              <a:t>2</a:t>
            </a:fld>
            <a:endParaRPr lang="en-US"/>
          </a:p>
        </p:txBody>
      </p:sp>
    </p:spTree>
    <p:extLst>
      <p:ext uri="{BB962C8B-B14F-4D97-AF65-F5344CB8AC3E}">
        <p14:creationId xmlns:p14="http://schemas.microsoft.com/office/powerpoint/2010/main" val="32009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14DD36-5D87-4144-A098-7E705477371F}" type="slidenum">
              <a:rPr lang="en-US" smtClean="0"/>
              <a:t>3</a:t>
            </a:fld>
            <a:endParaRPr lang="en-US"/>
          </a:p>
        </p:txBody>
      </p:sp>
    </p:spTree>
    <p:extLst>
      <p:ext uri="{BB962C8B-B14F-4D97-AF65-F5344CB8AC3E}">
        <p14:creationId xmlns:p14="http://schemas.microsoft.com/office/powerpoint/2010/main" val="1101570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14DD36-5D87-4144-A098-7E705477371F}" type="slidenum">
              <a:rPr lang="en-US" smtClean="0"/>
              <a:t>6</a:t>
            </a:fld>
            <a:endParaRPr lang="en-US"/>
          </a:p>
        </p:txBody>
      </p:sp>
    </p:spTree>
    <p:extLst>
      <p:ext uri="{BB962C8B-B14F-4D97-AF65-F5344CB8AC3E}">
        <p14:creationId xmlns:p14="http://schemas.microsoft.com/office/powerpoint/2010/main" val="3759324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Knowledge and Training Team</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We publish and curate Public and internal facing content using Confluence, with public content available on </a:t>
            </a:r>
            <a:r>
              <a:rPr lang="en-US" sz="1200" kern="1200" err="1">
                <a:solidFill>
                  <a:schemeClr val="tx1"/>
                </a:solidFill>
                <a:effectLst/>
                <a:latin typeface="+mn-lt"/>
                <a:ea typeface="+mn-ea"/>
                <a:cs typeface="+mn-cs"/>
              </a:rPr>
              <a:t>Help.IllinoisState.edu</a:t>
            </a:r>
            <a:r>
              <a:rPr lang="en-US" sz="1200" kern="1200">
                <a:solidFill>
                  <a:schemeClr val="tx1"/>
                </a:solidFill>
                <a:effectLst/>
                <a:latin typeface="+mn-lt"/>
                <a:ea typeface="+mn-ea"/>
                <a:cs typeface="+mn-cs"/>
              </a:rPr>
              <a:t>. We share a portion of our staff with the TSC, and help to maintain internal TSC documentation as well.</a:t>
            </a:r>
          </a:p>
          <a:p>
            <a:r>
              <a:rPr lang="en-US" sz="1200" kern="120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As you can see, with new knowledge being added and old knowledge being retired, we have been maintaining roughly ~900 public facing articles over the past several years. In the past year, 77% of this content has been updated in some way as we work to keep it fresh and accurate.</a:t>
            </a:r>
          </a:p>
          <a:p>
            <a:pPr marL="171450" indent="-171450">
              <a:buFont typeface="Arial" panose="020B0604020202020204" pitchFamily="34" charset="0"/>
              <a:buChar char="•"/>
            </a:pPr>
            <a:r>
              <a:rPr lang="en-US" sz="1200" kern="120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This content is available to anyone with an internet connection, with some of our most popular articles showing up prominently in Google searches.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Confluence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Knowledge and Training team works closely with the Application Administrators to ensure timely updates to head off technical issues whenever possible.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We have currently 68 individual spaces for areas all across campus as Confluence becomes a great place to store, view, and share documentation with your team and others.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Knowledge Champions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SAIT</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CIPD</a:t>
            </a:r>
          </a:p>
          <a:p>
            <a:pPr marL="628650" lvl="1" indent="-171450">
              <a:buFont typeface="Arial" panose="020B0604020202020204" pitchFamily="34" charset="0"/>
              <a:buChar char="•"/>
            </a:pPr>
            <a:r>
              <a:rPr lang="en-US" sz="1200" kern="1200" err="1">
                <a:solidFill>
                  <a:schemeClr val="tx1"/>
                </a:solidFill>
                <a:effectLst/>
                <a:latin typeface="+mn-lt"/>
                <a:ea typeface="+mn-ea"/>
                <a:cs typeface="+mn-cs"/>
              </a:rPr>
              <a:t>ISUAnswers</a:t>
            </a:r>
            <a:r>
              <a:rPr lang="en-US" sz="1200" kern="1200">
                <a:solidFill>
                  <a:schemeClr val="tx1"/>
                </a:solidFill>
                <a:effectLst/>
                <a:latin typeface="+mn-lt"/>
                <a:ea typeface="+mn-ea"/>
                <a:cs typeface="+mn-cs"/>
              </a:rPr>
              <a:t> (student-to-student)</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Training</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We have a training specialist who creates, maintains, and administers a menu of different training courses as well as online and in-person training sessions upon request.</a:t>
            </a:r>
          </a:p>
          <a:p>
            <a:endParaRPr lang="en-US"/>
          </a:p>
        </p:txBody>
      </p:sp>
      <p:sp>
        <p:nvSpPr>
          <p:cNvPr id="4" name="Slide Number Placeholder 3"/>
          <p:cNvSpPr>
            <a:spLocks noGrp="1"/>
          </p:cNvSpPr>
          <p:nvPr>
            <p:ph type="sldNum" sz="quarter" idx="5"/>
          </p:nvPr>
        </p:nvSpPr>
        <p:spPr/>
        <p:txBody>
          <a:bodyPr/>
          <a:lstStyle/>
          <a:p>
            <a:fld id="{A814DD36-5D87-4144-A098-7E705477371F}" type="slidenum">
              <a:rPr lang="en-US" smtClean="0"/>
              <a:t>7</a:t>
            </a:fld>
            <a:endParaRPr lang="en-US"/>
          </a:p>
        </p:txBody>
      </p:sp>
    </p:spTree>
    <p:extLst>
      <p:ext uri="{BB962C8B-B14F-4D97-AF65-F5344CB8AC3E}">
        <p14:creationId xmlns:p14="http://schemas.microsoft.com/office/powerpoint/2010/main" val="26454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Training</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We have a training specialist who creates, maintains, and administers a menu of different training courses as well as online and in-person training sessions upon request.</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Software Catalog</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We have been working to revamp and populate the Software Catalog, also available on the Help site. While we do not currently include all of available software in use on campus by any stretch, we are diligently working toward that goal as we more software moves through the campus-wide software review process.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We also maintain documentation related to Learning Tool Integrations currently enabled for use in our academic Canvas environment.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We help manage a process regarding 3</a:t>
            </a:r>
            <a:r>
              <a:rPr lang="en-US" sz="1200" kern="1200" baseline="30000">
                <a:solidFill>
                  <a:schemeClr val="tx1"/>
                </a:solidFill>
                <a:effectLst/>
                <a:latin typeface="+mn-lt"/>
                <a:ea typeface="+mn-ea"/>
                <a:cs typeface="+mn-cs"/>
              </a:rPr>
              <a:t>rd</a:t>
            </a:r>
            <a:r>
              <a:rPr lang="en-US" sz="1200" kern="1200">
                <a:solidFill>
                  <a:schemeClr val="tx1"/>
                </a:solidFill>
                <a:effectLst/>
                <a:latin typeface="+mn-lt"/>
                <a:ea typeface="+mn-ea"/>
                <a:cs typeface="+mn-cs"/>
              </a:rPr>
              <a:t> party integration with our M365 environment. This involves collecting instances where users are attempting to connect an app to their ISU M365 account and coordinate with the ISO, WEB Accessibility and various </a:t>
            </a:r>
            <a:r>
              <a:rPr lang="en-US" sz="1200" kern="1200" err="1">
                <a:solidFill>
                  <a:schemeClr val="tx1"/>
                </a:solidFill>
                <a:effectLst/>
                <a:latin typeface="+mn-lt"/>
                <a:ea typeface="+mn-ea"/>
                <a:cs typeface="+mn-cs"/>
              </a:rPr>
              <a:t>commitees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Chatbot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K&amp;T maintains our current Mainstay-based RedbirdBot, available on the Registrar, and Financial Aid websites. This current bot is not AI driven, though we have recently enabled a scraping tool within the software to enhance the responses the bot is able to provide for students and prospective students.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Project Support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K&amp;T maintains a presence in many IT projects to create related documentation, as well as to champion the customer/end-user experience.</a:t>
            </a:r>
          </a:p>
          <a:p>
            <a:endParaRPr lang="en-US"/>
          </a:p>
        </p:txBody>
      </p:sp>
      <p:sp>
        <p:nvSpPr>
          <p:cNvPr id="4" name="Slide Number Placeholder 3"/>
          <p:cNvSpPr>
            <a:spLocks noGrp="1"/>
          </p:cNvSpPr>
          <p:nvPr>
            <p:ph type="sldNum" sz="quarter" idx="5"/>
          </p:nvPr>
        </p:nvSpPr>
        <p:spPr/>
        <p:txBody>
          <a:bodyPr/>
          <a:lstStyle/>
          <a:p>
            <a:fld id="{A814DD36-5D87-4144-A098-7E705477371F}" type="slidenum">
              <a:rPr lang="en-US" smtClean="0"/>
              <a:t>8</a:t>
            </a:fld>
            <a:endParaRPr lang="en-US"/>
          </a:p>
        </p:txBody>
      </p:sp>
    </p:spTree>
    <p:extLst>
      <p:ext uri="{BB962C8B-B14F-4D97-AF65-F5344CB8AC3E}">
        <p14:creationId xmlns:p14="http://schemas.microsoft.com/office/powerpoint/2010/main" val="321056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Moving deeper to less obvious TSC services...</a:t>
            </a:r>
          </a:p>
          <a:p>
            <a:pPr marL="742950" lvl="1" indent="-285750">
              <a:lnSpc>
                <a:spcPct val="110000"/>
              </a:lnSpc>
              <a:spcBef>
                <a:spcPts val="500"/>
              </a:spcBef>
              <a:buFont typeface="Arial,Sans-Serif"/>
              <a:buChar char="•"/>
            </a:pPr>
            <a:r>
              <a:rPr lang="en-US"/>
              <a:t>When the ISU Community thinks of TS, they are most likely thinking of the TSC. Most of campus may never interact with another team within TS. It's a responsibility that has pluses and minuses. </a:t>
            </a:r>
            <a:endParaRPr lang="en-US">
              <a:ea typeface="Calibri"/>
              <a:cs typeface="Calibri"/>
            </a:endParaRPr>
          </a:p>
          <a:p>
            <a:pPr marL="742950" lvl="1" indent="-285750">
              <a:lnSpc>
                <a:spcPct val="110000"/>
              </a:lnSpc>
              <a:spcBef>
                <a:spcPts val="500"/>
              </a:spcBef>
              <a:buFont typeface="Arial,Sans-Serif"/>
              <a:buChar char="•"/>
            </a:pPr>
            <a:r>
              <a:rPr lang="en-US">
                <a:ea typeface="Calibri"/>
                <a:cs typeface="Calibri"/>
              </a:rPr>
              <a:t>TSC has an important role as the user champion with TS – as the team that works directly with users seeking TS services, hears their concerns and feedback, the TSC is best situated to speak on behalf of the user. As mentioned previously, the TSC/Knowledge Team is intentionally included in TS projects in that role and TSC staff actively participate in our weekly release meeting, challenging the other TS teams as necessary on user experience.</a:t>
            </a:r>
          </a:p>
          <a:p>
            <a:pPr marL="742950" lvl="1" indent="-285750">
              <a:lnSpc>
                <a:spcPct val="110000"/>
              </a:lnSpc>
              <a:spcBef>
                <a:spcPts val="500"/>
              </a:spcBef>
              <a:buFont typeface="Arial,Sans-Serif"/>
              <a:buChar char="•"/>
            </a:pPr>
            <a:r>
              <a:rPr lang="en-US">
                <a:ea typeface="Calibri"/>
                <a:cs typeface="+mn-lt"/>
              </a:rPr>
              <a:t>The TSC is the enterprise service desk and also leads ITSM process and tool practices and improvement for campus. Tyler Piper is the Director of ITSM and also leads the TSC, he works in close coordination with the ITSM Advisory Group. Tyler also serves as the service owner for ServiceNow, for which you may have heard we have an active project - Tyler is working with the ServiceNow steering team and project team to continue to bring improvements to our new tool.</a:t>
            </a:r>
          </a:p>
          <a:p>
            <a:pPr marL="742950" lvl="1" indent="-285750">
              <a:lnSpc>
                <a:spcPct val="110000"/>
              </a:lnSpc>
              <a:spcBef>
                <a:spcPts val="500"/>
              </a:spcBef>
              <a:buFont typeface="Arial,Sans-Serif"/>
              <a:buChar char="•"/>
            </a:pPr>
            <a:r>
              <a:rPr lang="en-US">
                <a:ea typeface="Calibri"/>
                <a:cs typeface="+mn-lt"/>
              </a:rPr>
              <a:t> The Service Management Office team, formerly known as the Incident Coordinators, are first responders to Tech Solutions service outages and degradations. They quickly assess the known information, gather the right teams together and coordinate communication so that the staff who need to fix the problem can fix the problem. During an outage, they keep everyone organized and focused. After an outage, they work with the teams to document what happened and facilitate a post mortem review to ensure continuous improvement. Dedicating staff to this service has greatly increased the response time to TS service outages and reduced down time, which benefits everyone.</a:t>
            </a:r>
          </a:p>
          <a:p>
            <a:pPr marL="742950" lvl="1" indent="-285750">
              <a:lnSpc>
                <a:spcPct val="110000"/>
              </a:lnSpc>
              <a:spcBef>
                <a:spcPts val="500"/>
              </a:spcBef>
              <a:buFont typeface="Arial,Sans-Serif"/>
              <a:buChar char="•"/>
            </a:pPr>
            <a:r>
              <a:rPr lang="en-US">
                <a:ea typeface="Calibri"/>
                <a:cs typeface="+mn-lt"/>
              </a:rPr>
              <a:t>Change/Release Management &amp; CMDB are also managed by the Service Management Office team. They manage the process by which all Tech Solutions teams submit changes for review at our weekly Release meeting, ensuring changes get appropriate review prior to release. The CMDB is also managed by this team, working with app admins, and IT teams teams across campus to establish good practice around configuration management and ensure that our CIs are properly tracked and related to each other in ServiceNow.</a:t>
            </a:r>
            <a:br>
              <a:rPr lang="en-US">
                <a:ea typeface="Calibri"/>
                <a:cs typeface="+mn-lt"/>
              </a:rPr>
            </a:b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814DD36-5D87-4144-A098-7E705477371F}" type="slidenum">
              <a:rPr lang="en-US"/>
              <a:t>9</a:t>
            </a:fld>
            <a:endParaRPr lang="en-US"/>
          </a:p>
        </p:txBody>
      </p:sp>
    </p:spTree>
    <p:extLst>
      <p:ext uri="{BB962C8B-B14F-4D97-AF65-F5344CB8AC3E}">
        <p14:creationId xmlns:p14="http://schemas.microsoft.com/office/powerpoint/2010/main" val="461895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E1413-812E-36C0-7F90-1EBEE7534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D4B9C-F546-2B3A-5A72-5AB40F04BE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63C25F-D5E0-8987-F6D7-DD28AF451B0E}"/>
              </a:ext>
            </a:extLst>
          </p:cNvPr>
          <p:cNvSpPr>
            <a:spLocks noGrp="1"/>
          </p:cNvSpPr>
          <p:nvPr>
            <p:ph type="body" idx="1"/>
          </p:nvPr>
        </p:nvSpPr>
        <p:spPr/>
        <p:txBody>
          <a:bodyPr/>
          <a:lstStyle/>
          <a:p>
            <a:r>
              <a:rPr lang="en-US">
                <a:ea typeface="Calibri"/>
                <a:cs typeface="Calibri"/>
              </a:rPr>
              <a:t>Climate change is real! We're seeing rising seas in service management – users expect the type of service they get from Amazon, the University plans to increase online/distance education offerings, and we are all be asked to find ways to do our jobs more efficiently.</a:t>
            </a:r>
          </a:p>
          <a:p>
            <a:endParaRPr lang="en-US">
              <a:ea typeface="Calibri"/>
              <a:cs typeface="Calibri"/>
            </a:endParaRPr>
          </a:p>
          <a:p>
            <a:r>
              <a:rPr lang="en-US">
                <a:ea typeface="Calibri"/>
                <a:cs typeface="Calibri"/>
              </a:rPr>
              <a:t>The TSC has been working toward a concept we refer to as the Support Center of the Future, it's a package of services that can provide foundational tier 1 support on any subject, in coordination with departmental experts. The pieces of that package are:</a:t>
            </a:r>
          </a:p>
          <a:p>
            <a:pPr marL="228600" indent="-228600">
              <a:buAutoNum type="arabicPeriod"/>
            </a:pPr>
            <a:r>
              <a:rPr lang="en-US">
                <a:ea typeface="Calibri"/>
                <a:cs typeface="Calibri"/>
              </a:rPr>
              <a:t>Tier 1 support &amp; escalation – TSC staff are available extended hours and we have established training practices for adding new subjects. Escalation to the next level experts is also an established process and can extended to new subjects and teams. We know how this is done currently for IT – say, a Canvas question that is beyond what the TSC can answer gets sent to CIPD or the app admins. It could work the same way for questions about financial aid, or housing, or any other department's services. </a:t>
            </a:r>
          </a:p>
          <a:p>
            <a:pPr marL="228600" indent="-228600">
              <a:buAutoNum type="arabicPeriod"/>
            </a:pPr>
            <a:r>
              <a:rPr lang="en-US">
                <a:ea typeface="Calibri"/>
                <a:cs typeface="Calibri"/>
              </a:rPr>
              <a:t>Ticket Tracking &amp; Request Workflows in SN – any department that gets questions and requests from faculty/staff/students has a need to track them to make sure they are being resolved. ServiceNow can do that, and many of the non-IT subjects are pre-built add-on modules. Workflows in SN are also a powerful tool – we can quickly create and edit request forms (like what you see now for IT in the SN portal), and they can be enhanced with workflows to automate common tasks. Many of the things currently done in Formstack can find a home in SN in the future. </a:t>
            </a:r>
          </a:p>
          <a:p>
            <a:pPr marL="228600" indent="-228600">
              <a:buAutoNum type="arabicPeriod"/>
            </a:pPr>
            <a:r>
              <a:rPr lang="en-US">
                <a:ea typeface="Calibri"/>
                <a:cs typeface="Calibri"/>
              </a:rPr>
              <a:t>Internal &amp; Public Knowledge – a foundation of subject matter knowledge is a critical piece of this service. The TSC covers a very wide and long list of topics currently, and they couldn't do it without the knowledge documented in Confluence – take a look at the Client Services space there and you can see the large base of knowledge the staff use every day (and that is separate from the hundreds of public articles the Knowledge Team maintains). Building a culture of knowledge in areas where they don't exist currently would likely be the most difficult part of adding new services to the Support Center of the Future.</a:t>
            </a:r>
          </a:p>
          <a:p>
            <a:pPr marL="228600" indent="-228600">
              <a:buAutoNum type="arabicPeriod"/>
            </a:pPr>
            <a:r>
              <a:rPr lang="en-US">
                <a:ea typeface="Calibri"/>
                <a:cs typeface="Calibri"/>
              </a:rPr>
              <a:t>Chatbot – we use a text-based chatbot with a subset of students now, and we have live chat through the TSC, but clearly any Support Center of the Future needs a chatbot and/or digital assistant that can serve as a first level of support for basic questions and transactions. Documented subject matter knowledge is also very important here. We're very aware of this need and are exploring solutions – the SN Virtual Agent is one possibility.</a:t>
            </a:r>
          </a:p>
          <a:p>
            <a:r>
              <a:rPr lang="en-US">
                <a:ea typeface="Calibri"/>
                <a:cs typeface="Calibri"/>
              </a:rPr>
              <a:t> </a:t>
            </a:r>
          </a:p>
          <a:p>
            <a:r>
              <a:rPr lang="en-US">
                <a:ea typeface="Calibri"/>
                <a:cs typeface="Calibri"/>
              </a:rPr>
              <a:t> </a:t>
            </a:r>
          </a:p>
          <a:p>
            <a:endParaRPr lang="en-US">
              <a:ea typeface="Calibri"/>
              <a:cs typeface="Calibri"/>
            </a:endParaRPr>
          </a:p>
        </p:txBody>
      </p:sp>
      <p:sp>
        <p:nvSpPr>
          <p:cNvPr id="4" name="Slide Number Placeholder 3">
            <a:extLst>
              <a:ext uri="{FF2B5EF4-FFF2-40B4-BE49-F238E27FC236}">
                <a16:creationId xmlns:a16="http://schemas.microsoft.com/office/drawing/2014/main" id="{2F58678E-A393-C16D-CFD2-F13FD3E5007C}"/>
              </a:ext>
            </a:extLst>
          </p:cNvPr>
          <p:cNvSpPr>
            <a:spLocks noGrp="1"/>
          </p:cNvSpPr>
          <p:nvPr>
            <p:ph type="sldNum" sz="quarter" idx="5"/>
          </p:nvPr>
        </p:nvSpPr>
        <p:spPr/>
        <p:txBody>
          <a:bodyPr/>
          <a:lstStyle/>
          <a:p>
            <a:fld id="{A814DD36-5D87-4144-A098-7E705477371F}" type="slidenum">
              <a:rPr lang="en-US"/>
              <a:t>10</a:t>
            </a:fld>
            <a:endParaRPr lang="en-US"/>
          </a:p>
        </p:txBody>
      </p:sp>
    </p:spTree>
    <p:extLst>
      <p:ext uri="{BB962C8B-B14F-4D97-AF65-F5344CB8AC3E}">
        <p14:creationId xmlns:p14="http://schemas.microsoft.com/office/powerpoint/2010/main" val="3855281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2D646-2069-3E85-2C06-E25311D7B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6329C-1AB1-BA5F-576C-7E110ECFD7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D3816F-65D8-3904-3C73-5461F7944FA1}"/>
              </a:ext>
            </a:extLst>
          </p:cNvPr>
          <p:cNvSpPr>
            <a:spLocks noGrp="1"/>
          </p:cNvSpPr>
          <p:nvPr>
            <p:ph type="body" idx="1"/>
          </p:nvPr>
        </p:nvSpPr>
        <p:spPr/>
        <p:txBody>
          <a:bodyPr/>
          <a:lstStyle/>
          <a:p>
            <a:r>
              <a:rPr lang="en-US">
                <a:ea typeface="Calibri"/>
                <a:cs typeface="+mn-lt"/>
              </a:rPr>
              <a:t>Turns out the future isn't very far away... here's what we're doing right now.</a:t>
            </a:r>
          </a:p>
          <a:p>
            <a:pPr marL="171450" indent="-171450">
              <a:buFont typeface="Arial"/>
              <a:buChar char="•"/>
            </a:pPr>
            <a:r>
              <a:rPr lang="en-US">
                <a:ea typeface="Calibri"/>
                <a:cs typeface="+mn-lt"/>
              </a:rPr>
              <a:t>We have multiple tier 1 support units with Tech Solutions  - the TSC, Endpoint Support, and the TZ Service Center. We're working to collaborate and consolidate services between those teams so we don't duplicate our own services. TZ Service Center will soon be able to offer password &amp; MFA resets, and we plan to move loaner laptop and checkout operations to the TZ Service Center. In Spring 2026, we expect to have the Tier 1 calls for Endpoint Support customers go to the TSC.  </a:t>
            </a:r>
            <a:r>
              <a:rPr lang="en-US"/>
              <a:t>We also have a formal arrangement for Tier 1 calls already in place with the College of Business, to help augment their local staff. </a:t>
            </a:r>
          </a:p>
          <a:p>
            <a:pPr marL="171450" indent="-171450">
              <a:buFont typeface="Arial"/>
              <a:buChar char="•"/>
            </a:pPr>
            <a:r>
              <a:rPr lang="en-US">
                <a:ea typeface="Calibri"/>
                <a:cs typeface="+mn-lt"/>
              </a:rPr>
              <a:t>Shift Left – enabling service desk staff to resolve issues that previously were escalated. We're using Ansible and other methods to do this without having to increase the level of permissions given to TSC staff – examples include software requests like Grammarly and NVivo handled completely within the TSC, and guest accounts. There is huge potential with this to move repeatable tasks to the TSC and free up admin time.</a:t>
            </a:r>
          </a:p>
          <a:p>
            <a:pPr marL="171450" indent="-171450">
              <a:buFont typeface="Arial"/>
              <a:buChar char="•"/>
            </a:pPr>
            <a:r>
              <a:rPr lang="en-US">
                <a:ea typeface="Calibri"/>
                <a:cs typeface="+mn-lt"/>
              </a:rPr>
              <a:t>We couldn't provide any of our support services without our talented students. Tech Solutions invested in those students recently by hiring a full-time Student Employment Experience (SEE) Coordinator – expanding on the existing SEE program and providing coordination and support for all Tech Solutions students. This will help us greatly in efficiently providing training to our students so that they can work flexibly between teams and cover surges in demand. </a:t>
            </a:r>
          </a:p>
          <a:p>
            <a:pPr marL="171450" indent="-171450">
              <a:buFont typeface="Arial"/>
              <a:buChar char="•"/>
            </a:pPr>
            <a:r>
              <a:rPr lang="en-US">
                <a:ea typeface="Calibri"/>
                <a:cs typeface="+mn-lt"/>
              </a:rPr>
              <a:t>Chris talked about Knowledge Champions, that effort is critical to establishing that culture of knowledge that allows efficient support. We have 16 non-IT spaces in Confluences currently.</a:t>
            </a:r>
          </a:p>
          <a:p>
            <a:pPr marL="171450" indent="-171450">
              <a:buFont typeface="Arial"/>
              <a:buChar char="•"/>
            </a:pPr>
            <a:r>
              <a:rPr lang="en-US">
                <a:ea typeface="Calibri"/>
                <a:cs typeface="+mn-lt"/>
              </a:rPr>
              <a:t>ServiceNow is barely a month old, but we're seeing more and more potential for any user and any subject. It's a powerful tool for us to put in service of efficient and consistent support, we just need the resources to get through the long list of ideas for how people can use the tool to make their jobs easier. Things currently done in Formstack at the departmental level are good examples of things that could shift to ServiceNow as part of a support offering.</a:t>
            </a:r>
          </a:p>
          <a:p>
            <a:pPr marL="171450" indent="-171450">
              <a:buFont typeface="Arial"/>
              <a:buChar char="•"/>
            </a:pPr>
            <a:endParaRPr lang="en-US">
              <a:ea typeface="Calibri"/>
              <a:cs typeface="+mn-lt"/>
            </a:endParaRPr>
          </a:p>
          <a:p>
            <a:pPr marL="171450" indent="-171450">
              <a:buFont typeface="Arial"/>
              <a:buChar char="•"/>
            </a:pPr>
            <a:endParaRPr lang="en-US" b="1">
              <a:ea typeface="Calibri"/>
              <a:cs typeface="+mn-lt"/>
            </a:endParaRPr>
          </a:p>
          <a:p>
            <a:pPr marL="171450" indent="-171450">
              <a:buFont typeface="Arial"/>
              <a:buChar char="•"/>
            </a:pPr>
            <a:endParaRPr lang="en-US">
              <a:ea typeface="Calibri"/>
              <a:cs typeface="Calibri"/>
            </a:endParaRPr>
          </a:p>
        </p:txBody>
      </p:sp>
      <p:sp>
        <p:nvSpPr>
          <p:cNvPr id="4" name="Slide Number Placeholder 3">
            <a:extLst>
              <a:ext uri="{FF2B5EF4-FFF2-40B4-BE49-F238E27FC236}">
                <a16:creationId xmlns:a16="http://schemas.microsoft.com/office/drawing/2014/main" id="{8AC9A9F3-E69F-33A7-31A1-20446A04724D}"/>
              </a:ext>
            </a:extLst>
          </p:cNvPr>
          <p:cNvSpPr>
            <a:spLocks noGrp="1"/>
          </p:cNvSpPr>
          <p:nvPr>
            <p:ph type="sldNum" sz="quarter" idx="5"/>
          </p:nvPr>
        </p:nvSpPr>
        <p:spPr/>
        <p:txBody>
          <a:bodyPr/>
          <a:lstStyle/>
          <a:p>
            <a:fld id="{A814DD36-5D87-4144-A098-7E705477371F}" type="slidenum">
              <a:rPr lang="en-US"/>
              <a:t>11</a:t>
            </a:fld>
            <a:endParaRPr lang="en-US"/>
          </a:p>
        </p:txBody>
      </p:sp>
    </p:spTree>
    <p:extLst>
      <p:ext uri="{BB962C8B-B14F-4D97-AF65-F5344CB8AC3E}">
        <p14:creationId xmlns:p14="http://schemas.microsoft.com/office/powerpoint/2010/main" val="3934942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What can the TSC do for you?</a:t>
            </a:r>
            <a:endParaRPr lang="en-US">
              <a:solidFill>
                <a:srgbClr val="444444"/>
              </a:solidFill>
            </a:endParaRPr>
          </a:p>
          <a:p>
            <a:r>
              <a:rPr lang="en-US"/>
              <a:t>Interested in Tier 1 support, help with knowledge, do you have repeatable requests we could shift to the TSC to fulfill?</a:t>
            </a:r>
            <a:endParaRPr lang="en-US">
              <a:solidFill>
                <a:srgbClr val="444444"/>
              </a:solidFill>
            </a:endParaRPr>
          </a:p>
          <a:p>
            <a:endParaRPr lang="en-US">
              <a:cs typeface="+mn-lt"/>
            </a:endParaRPr>
          </a:p>
          <a:p>
            <a:r>
              <a:rPr lang="en-US">
                <a:cs typeface="+mn-lt"/>
              </a:rPr>
              <a:t>Take out any consideration of ISU knowledge/structure/etc.... what have you seen work elsewhere that works well as Tier 1 support that we haven't consolidated here? </a:t>
            </a:r>
            <a:endParaRPr lang="en-US">
              <a:solidFill>
                <a:srgbClr val="444444"/>
              </a:solidFill>
              <a:cs typeface="+mn-lt"/>
            </a:endParaRPr>
          </a:p>
          <a:p>
            <a:r>
              <a:rPr lang="en-US">
                <a:cs typeface="+mn-lt"/>
              </a:rPr>
              <a:t>What are pain points in your area? </a:t>
            </a:r>
            <a:br>
              <a:rPr lang="en-US">
                <a:cs typeface="+mn-lt"/>
              </a:rPr>
            </a:br>
            <a:endParaRPr lang="en-US">
              <a:solidFill>
                <a:srgbClr val="444444"/>
              </a:solidFill>
              <a:ea typeface="Calibri"/>
              <a:cs typeface="Calibri"/>
            </a:endParaRPr>
          </a:p>
          <a:p>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814DD36-5D87-4144-A098-7E705477371F}" type="slidenum">
              <a:rPr lang="en-US"/>
              <a:t>12</a:t>
            </a:fld>
            <a:endParaRPr lang="en-US"/>
          </a:p>
        </p:txBody>
      </p:sp>
    </p:spTree>
    <p:extLst>
      <p:ext uri="{BB962C8B-B14F-4D97-AF65-F5344CB8AC3E}">
        <p14:creationId xmlns:p14="http://schemas.microsoft.com/office/powerpoint/2010/main" val="3635751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8/4/2025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425599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8/4/2025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887372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8/4/2025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7614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8/4/2025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325003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8/4/2025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098531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8/4/2025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263603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8/4/2025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1611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8/4/2025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285147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8/4/2025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18702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8/4/2025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180979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8/4/2025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858868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8/4/2025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82870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447467-474F-7A46-9B55-A89C6B0DA1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Deep Ocean Bubbles">
            <a:extLst>
              <a:ext uri="{FF2B5EF4-FFF2-40B4-BE49-F238E27FC236}">
                <a16:creationId xmlns:a16="http://schemas.microsoft.com/office/drawing/2014/main" id="{53850E96-7A5F-2079-8BD9-D1AF319EB07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3"/>
          <a:stretch>
            <a:fillRect/>
          </a:stretch>
        </p:blipFill>
        <p:spPr>
          <a:xfrm>
            <a:off x="20" y="9779"/>
            <a:ext cx="12191980" cy="6857990"/>
          </a:xfrm>
          <a:prstGeom prst="rect">
            <a:avLst/>
          </a:prstGeom>
        </p:spPr>
      </p:pic>
      <p:sp>
        <p:nvSpPr>
          <p:cNvPr id="11" name="Rectangle 10">
            <a:extLst>
              <a:ext uri="{FF2B5EF4-FFF2-40B4-BE49-F238E27FC236}">
                <a16:creationId xmlns:a16="http://schemas.microsoft.com/office/drawing/2014/main" id="{A9CCD9CD-49AE-3D3E-923B-81ECD3FBF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1985" y="-752015"/>
            <a:ext cx="6858000" cy="8362030"/>
          </a:xfrm>
          <a:prstGeom prst="rect">
            <a:avLst/>
          </a:prstGeom>
          <a:gradFill>
            <a:gsLst>
              <a:gs pos="0">
                <a:srgbClr val="000000">
                  <a:alpha val="0"/>
                </a:srgbClr>
              </a:gs>
              <a:gs pos="55000">
                <a:srgbClr val="000000">
                  <a:alpha val="50000"/>
                </a:srgbClr>
              </a:gs>
              <a:gs pos="10000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81E5A3-1628-E719-B7D5-88E5CFFFBD2B}"/>
              </a:ext>
            </a:extLst>
          </p:cNvPr>
          <p:cNvSpPr>
            <a:spLocks noGrp="1"/>
          </p:cNvSpPr>
          <p:nvPr>
            <p:ph type="ctrTitle"/>
          </p:nvPr>
        </p:nvSpPr>
        <p:spPr>
          <a:xfrm>
            <a:off x="6920980" y="1893965"/>
            <a:ext cx="4738347" cy="1986802"/>
          </a:xfrm>
        </p:spPr>
        <p:txBody>
          <a:bodyPr>
            <a:normAutofit/>
          </a:bodyPr>
          <a:lstStyle/>
          <a:p>
            <a:pPr algn="r"/>
            <a:r>
              <a:rPr lang="en-US">
                <a:solidFill>
                  <a:srgbClr val="FFFFFF"/>
                </a:solidFill>
              </a:rPr>
              <a:t>Under the Surface:</a:t>
            </a:r>
          </a:p>
        </p:txBody>
      </p:sp>
      <p:sp>
        <p:nvSpPr>
          <p:cNvPr id="3" name="Subtitle 2">
            <a:extLst>
              <a:ext uri="{FF2B5EF4-FFF2-40B4-BE49-F238E27FC236}">
                <a16:creationId xmlns:a16="http://schemas.microsoft.com/office/drawing/2014/main" id="{FCF54FF1-4EC9-4A3C-CB6B-E4F2075D85AA}"/>
              </a:ext>
            </a:extLst>
          </p:cNvPr>
          <p:cNvSpPr>
            <a:spLocks noGrp="1"/>
          </p:cNvSpPr>
          <p:nvPr>
            <p:ph type="subTitle" idx="1"/>
          </p:nvPr>
        </p:nvSpPr>
        <p:spPr>
          <a:xfrm>
            <a:off x="6901102" y="3973128"/>
            <a:ext cx="4738347" cy="1189425"/>
          </a:xfrm>
        </p:spPr>
        <p:txBody>
          <a:bodyPr>
            <a:normAutofit/>
          </a:bodyPr>
          <a:lstStyle/>
          <a:p>
            <a:pPr algn="r"/>
            <a:r>
              <a:rPr lang="en-US">
                <a:solidFill>
                  <a:srgbClr val="FFFFFF"/>
                </a:solidFill>
              </a:rPr>
              <a:t>The Hidden Work of the Technology Support Center</a:t>
            </a:r>
          </a:p>
        </p:txBody>
      </p:sp>
    </p:spTree>
    <p:extLst>
      <p:ext uri="{BB962C8B-B14F-4D97-AF65-F5344CB8AC3E}">
        <p14:creationId xmlns:p14="http://schemas.microsoft.com/office/powerpoint/2010/main" val="32314295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048482-5A6B-F28D-9BA4-156F1059E2C5}"/>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B173336-2EFE-E636-6E39-EABD351D54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A3A7DF0-A339-F148-B439-201C7F1D14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05FE805F-5ED5-EB0F-2FA9-CEF9757296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3DD06A-BE47-B58D-1E37-A8D15D46CD1A}"/>
              </a:ext>
            </a:extLst>
          </p:cNvPr>
          <p:cNvSpPr>
            <a:spLocks noGrp="1"/>
          </p:cNvSpPr>
          <p:nvPr>
            <p:ph type="title"/>
          </p:nvPr>
        </p:nvSpPr>
        <p:spPr>
          <a:xfrm>
            <a:off x="6284749" y="841254"/>
            <a:ext cx="5924043" cy="1386446"/>
          </a:xfrm>
        </p:spPr>
        <p:txBody>
          <a:bodyPr vert="horz" lIns="91440" tIns="45720" rIns="91440" bIns="45720" rtlCol="0" anchor="t">
            <a:normAutofit/>
          </a:bodyPr>
          <a:lstStyle/>
          <a:p>
            <a:r>
              <a:rPr lang="en-US" sz="4000"/>
              <a:t>Support Center of  the future</a:t>
            </a:r>
          </a:p>
        </p:txBody>
      </p:sp>
      <p:pic>
        <p:nvPicPr>
          <p:cNvPr id="6" name="Picture Placeholder 5" descr="An iceberg in the water&#10;&#10;Description automatically generated">
            <a:extLst>
              <a:ext uri="{FF2B5EF4-FFF2-40B4-BE49-F238E27FC236}">
                <a16:creationId xmlns:a16="http://schemas.microsoft.com/office/drawing/2014/main" id="{80F16561-10CF-A932-C16A-FC1ADB7702DE}"/>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r="2" b="19503"/>
          <a:stretch>
            <a:fillRect/>
          </a:stretch>
        </p:blipFill>
        <p:spPr>
          <a:xfrm>
            <a:off x="20" y="10"/>
            <a:ext cx="5686740" cy="6857990"/>
          </a:xfrm>
          <a:prstGeom prst="rect">
            <a:avLst/>
          </a:prstGeom>
        </p:spPr>
      </p:pic>
      <p:cxnSp>
        <p:nvCxnSpPr>
          <p:cNvPr id="17" name="Straight Connector 16">
            <a:extLst>
              <a:ext uri="{FF2B5EF4-FFF2-40B4-BE49-F238E27FC236}">
                <a16:creationId xmlns:a16="http://schemas.microsoft.com/office/drawing/2014/main" id="{67105A03-E922-FB19-F31B-78D148C485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22739" y="722376"/>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85E48A7-1896-CE69-44D5-9AB21AB9CA5B}"/>
              </a:ext>
            </a:extLst>
          </p:cNvPr>
          <p:cNvSpPr>
            <a:spLocks noGrp="1"/>
          </p:cNvSpPr>
          <p:nvPr>
            <p:ph type="body" sz="half" idx="2"/>
          </p:nvPr>
        </p:nvSpPr>
        <p:spPr>
          <a:xfrm>
            <a:off x="6096000" y="2337361"/>
            <a:ext cx="5201121" cy="4373123"/>
          </a:xfrm>
        </p:spPr>
        <p:txBody>
          <a:bodyPr vert="horz" lIns="91440" tIns="45720" rIns="91440" bIns="45720" rtlCol="0" anchor="t">
            <a:normAutofit/>
          </a:bodyPr>
          <a:lstStyle/>
          <a:p>
            <a:pPr marL="285750" indent="-285750">
              <a:buFont typeface="Arial" panose="020B0604020202020204" pitchFamily="34" charset="0"/>
              <a:buChar char="•"/>
            </a:pPr>
            <a:r>
              <a:rPr lang="en-US"/>
              <a:t>The Need</a:t>
            </a:r>
          </a:p>
          <a:p>
            <a:pPr marL="742950" lvl="1" indent="-285750">
              <a:buFont typeface="Arial" panose="020B0604020202020204" pitchFamily="34" charset="0"/>
              <a:buChar char="•"/>
            </a:pPr>
            <a:r>
              <a:rPr lang="en-US"/>
              <a:t>Anytime, Anywhere Support – Consumer Expectations</a:t>
            </a:r>
          </a:p>
          <a:p>
            <a:pPr marL="742950" lvl="1" indent="-285750">
              <a:buFont typeface="Arial" panose="020B0604020202020204" pitchFamily="34" charset="0"/>
              <a:buChar char="•"/>
            </a:pPr>
            <a:r>
              <a:rPr lang="en-US"/>
              <a:t>Support of increases in online/distance education</a:t>
            </a:r>
          </a:p>
          <a:p>
            <a:pPr marL="742950" lvl="1" indent="-285750">
              <a:buFont typeface="Arial" panose="020B0604020202020204" pitchFamily="34" charset="0"/>
              <a:buChar char="•"/>
            </a:pPr>
            <a:r>
              <a:rPr lang="en-US"/>
              <a:t>Efficiencies in service delivery (and not just IT)</a:t>
            </a:r>
          </a:p>
          <a:p>
            <a:pPr marL="285750" indent="-285750">
              <a:buChar char="•"/>
            </a:pPr>
            <a:r>
              <a:rPr lang="en-US"/>
              <a:t>Meeting the Need</a:t>
            </a:r>
          </a:p>
          <a:p>
            <a:pPr marL="742950" lvl="1" indent="-285750">
              <a:buFont typeface="Arial" panose="020B0604020202020204" pitchFamily="34" charset="0"/>
              <a:buChar char="•"/>
            </a:pPr>
            <a:r>
              <a:rPr lang="en-US"/>
              <a:t>Tier 1 Support</a:t>
            </a:r>
          </a:p>
          <a:p>
            <a:pPr marL="742950" lvl="1" indent="-285750">
              <a:buFont typeface="Arial" panose="020B0604020202020204" pitchFamily="34" charset="0"/>
              <a:buChar char="•"/>
            </a:pPr>
            <a:r>
              <a:rPr lang="en-US"/>
              <a:t>Ticket Tracking</a:t>
            </a:r>
          </a:p>
          <a:p>
            <a:pPr marL="742950" lvl="1" indent="-285750">
              <a:buFont typeface="Arial" panose="020B0604020202020204" pitchFamily="34" charset="0"/>
              <a:buChar char="•"/>
            </a:pPr>
            <a:r>
              <a:rPr lang="en-US"/>
              <a:t>Knowledge</a:t>
            </a:r>
          </a:p>
          <a:p>
            <a:pPr marL="742950" lvl="1" indent="-285750">
              <a:buFont typeface="Arial" panose="020B0604020202020204" pitchFamily="34" charset="0"/>
              <a:buChar char="•"/>
            </a:pPr>
            <a:r>
              <a:rPr lang="en-US"/>
              <a:t>Chatbot/Digital Assistant</a:t>
            </a:r>
          </a:p>
          <a:p>
            <a:pPr marL="742950" lvl="1"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7" name="Rectangle 6">
            <a:extLst>
              <a:ext uri="{FF2B5EF4-FFF2-40B4-BE49-F238E27FC236}">
                <a16:creationId xmlns:a16="http://schemas.microsoft.com/office/drawing/2014/main" id="{74A80839-241A-2FAC-D7A2-7C24F0CC5B8B}"/>
              </a:ext>
            </a:extLst>
          </p:cNvPr>
          <p:cNvSpPr/>
          <p:nvPr/>
        </p:nvSpPr>
        <p:spPr>
          <a:xfrm>
            <a:off x="-508" y="4851374"/>
            <a:ext cx="5686740" cy="1194815"/>
          </a:xfrm>
          <a:prstGeom prst="rect">
            <a:avLst/>
          </a:prstGeom>
          <a:solidFill>
            <a:schemeClr val="accent1">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700">
                <a:latin typeface="Arial"/>
                <a:cs typeface="Arial"/>
              </a:rPr>
              <a:t>Internal &amp; Public </a:t>
            </a:r>
          </a:p>
          <a:p>
            <a:pPr algn="ctr"/>
            <a:r>
              <a:rPr lang="en-US" sz="1700">
                <a:latin typeface="Arial"/>
                <a:cs typeface="Arial"/>
              </a:rPr>
              <a:t>Knowledge </a:t>
            </a:r>
          </a:p>
        </p:txBody>
      </p:sp>
      <p:sp>
        <p:nvSpPr>
          <p:cNvPr id="3" name="TextBox 2">
            <a:extLst>
              <a:ext uri="{FF2B5EF4-FFF2-40B4-BE49-F238E27FC236}">
                <a16:creationId xmlns:a16="http://schemas.microsoft.com/office/drawing/2014/main" id="{335B7A35-A7FF-E62C-1B9D-B72B64993960}"/>
              </a:ext>
            </a:extLst>
          </p:cNvPr>
          <p:cNvSpPr txBox="1"/>
          <p:nvPr/>
        </p:nvSpPr>
        <p:spPr>
          <a:xfrm>
            <a:off x="711759" y="3102079"/>
            <a:ext cx="4275432"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a:solidFill>
                  <a:schemeClr val="lt1"/>
                </a:solidFill>
                <a:latin typeface="Arial"/>
                <a:cs typeface="Arial"/>
              </a:rPr>
              <a:t>Tier 1 Support &amp; Escalation</a:t>
            </a:r>
            <a:br>
              <a:rPr lang="en-US" sz="1700">
                <a:solidFill>
                  <a:schemeClr val="lt1"/>
                </a:solidFill>
                <a:latin typeface="Arial"/>
                <a:cs typeface="Arial"/>
              </a:rPr>
            </a:br>
            <a:r>
              <a:rPr lang="en-US" sz="1700">
                <a:solidFill>
                  <a:schemeClr val="lt1"/>
                </a:solidFill>
                <a:latin typeface="Arial"/>
                <a:cs typeface="Arial"/>
              </a:rPr>
              <a:t>Trained Staff Available Extended Hours</a:t>
            </a:r>
          </a:p>
        </p:txBody>
      </p:sp>
      <p:sp>
        <p:nvSpPr>
          <p:cNvPr id="5" name="TextBox 4">
            <a:extLst>
              <a:ext uri="{FF2B5EF4-FFF2-40B4-BE49-F238E27FC236}">
                <a16:creationId xmlns:a16="http://schemas.microsoft.com/office/drawing/2014/main" id="{9EF26865-F991-1F74-CFCC-081A1DD841EE}"/>
              </a:ext>
            </a:extLst>
          </p:cNvPr>
          <p:cNvSpPr txBox="1"/>
          <p:nvPr/>
        </p:nvSpPr>
        <p:spPr>
          <a:xfrm>
            <a:off x="1420726" y="4027016"/>
            <a:ext cx="3547972"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chemeClr val="lt1"/>
                </a:solidFill>
                <a:latin typeface="Arial"/>
                <a:cs typeface="Arial"/>
              </a:rPr>
              <a:t>Ticket Tracking &amp; Request Workflows in ServiceNow</a:t>
            </a:r>
          </a:p>
        </p:txBody>
      </p:sp>
      <p:sp>
        <p:nvSpPr>
          <p:cNvPr id="8" name="TextBox 7">
            <a:extLst>
              <a:ext uri="{FF2B5EF4-FFF2-40B4-BE49-F238E27FC236}">
                <a16:creationId xmlns:a16="http://schemas.microsoft.com/office/drawing/2014/main" id="{2BED7BC8-0A4C-5A76-A879-63BB52064A22}"/>
              </a:ext>
            </a:extLst>
          </p:cNvPr>
          <p:cNvSpPr txBox="1"/>
          <p:nvPr/>
        </p:nvSpPr>
        <p:spPr>
          <a:xfrm>
            <a:off x="2402300" y="6146241"/>
            <a:ext cx="1129392" cy="35394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700">
                <a:solidFill>
                  <a:srgbClr val="FFFFFF"/>
                </a:solidFill>
                <a:latin typeface="Arial"/>
                <a:cs typeface="Arial"/>
              </a:rPr>
              <a:t>Chatbot</a:t>
            </a:r>
          </a:p>
        </p:txBody>
      </p:sp>
      <p:pic>
        <p:nvPicPr>
          <p:cNvPr id="19" name="Picture 18" descr="A cartoon of a blue fish&#10;&#10;Description automatically generated">
            <a:extLst>
              <a:ext uri="{FF2B5EF4-FFF2-40B4-BE49-F238E27FC236}">
                <a16:creationId xmlns:a16="http://schemas.microsoft.com/office/drawing/2014/main" id="{546465F3-C4C0-C8AB-EC37-02A03E09DD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0738" y="1937811"/>
            <a:ext cx="5943600" cy="3962400"/>
          </a:xfrm>
          <a:prstGeom prst="rect">
            <a:avLst/>
          </a:prstGeom>
        </p:spPr>
      </p:pic>
      <p:pic>
        <p:nvPicPr>
          <p:cNvPr id="22" name="Picture 21" descr="A black text on a white background&#10;&#10;AI-generated content may be incorrect.">
            <a:extLst>
              <a:ext uri="{FF2B5EF4-FFF2-40B4-BE49-F238E27FC236}">
                <a16:creationId xmlns:a16="http://schemas.microsoft.com/office/drawing/2014/main" id="{6D2D7F00-75C1-55D0-02EE-66A887629A78}"/>
              </a:ext>
            </a:extLst>
          </p:cNvPr>
          <p:cNvPicPr>
            <a:picLocks noChangeAspect="1"/>
          </p:cNvPicPr>
          <p:nvPr/>
        </p:nvPicPr>
        <p:blipFill>
          <a:blip r:embed="rId6"/>
          <a:stretch>
            <a:fillRect/>
          </a:stretch>
        </p:blipFill>
        <p:spPr>
          <a:xfrm>
            <a:off x="9033404" y="5872163"/>
            <a:ext cx="3004609" cy="765175"/>
          </a:xfrm>
          <a:prstGeom prst="rect">
            <a:avLst/>
          </a:prstGeom>
        </p:spPr>
      </p:pic>
    </p:spTree>
    <p:extLst>
      <p:ext uri="{BB962C8B-B14F-4D97-AF65-F5344CB8AC3E}">
        <p14:creationId xmlns:p14="http://schemas.microsoft.com/office/powerpoint/2010/main" val="311544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4349 0.00625 L 0.04349 0.00625 C 0.05834 0.00463 0.07318 0.00162 0.08815 0.00139 L 0.31055 0.00625 L 0.34479 0.00856 L 0.36979 0.01088 L 0.39206 0.01319 L 0.46836 0.01782 C 0.54935 0.03055 0.48854 0.02268 0.65131 0.02014 C 0.65795 0.01944 0.66446 0.01898 0.6711 0.01782 C 0.67891 0.01666 0.68685 0.01412 0.69479 0.01319 C 0.7319 0.00856 0.75651 0.0081 0.79336 0.00625 C 0.81341 0.0037 0.84493 2.22222E-6 0.86055 -0.00556 C 0.86927 -0.00857 0.878 -0.01273 0.88685 -0.01482 C 0.89649 -0.01736 0.90612 -0.01783 0.91576 -0.01968 C 0.93959 -0.02408 0.95521 -0.02917 0.97891 -0.03125 C 0.99519 -0.03287 1.01146 -0.03287 1.02761 -0.03357 L 1.15261 -0.03125 C 1.15964 -0.03102 1.16667 -0.02732 1.1737 -0.02662 C 1.20821 -0.02361 1.24675 -0.02431 1.28151 -0.02431 " pathEditMode="relative" ptsTypes="AAAAAAAAAAAAAAAAAAAA">
                                      <p:cBhvr>
                                        <p:cTn id="6" dur="5000" fill="hold"/>
                                        <p:tgtEl>
                                          <p:spTgt spid="19"/>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3" name="underwater-waves-598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F57D3A-30D3-24B6-E06B-872F79854D7C}"/>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9839EEC-C1E9-5FC9-5647-BEC396CD91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3D6594-5096-0C76-4AD6-BC0623DD78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1D1F74E3-7B04-D70E-BF6B-A53D03D7A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CBE5D9-1E73-B765-7AD4-7046B1231B66}"/>
              </a:ext>
            </a:extLst>
          </p:cNvPr>
          <p:cNvSpPr>
            <a:spLocks noGrp="1"/>
          </p:cNvSpPr>
          <p:nvPr>
            <p:ph type="title"/>
          </p:nvPr>
        </p:nvSpPr>
        <p:spPr>
          <a:xfrm>
            <a:off x="6284749" y="909638"/>
            <a:ext cx="5201121" cy="1318062"/>
          </a:xfrm>
        </p:spPr>
        <p:txBody>
          <a:bodyPr vert="horz" lIns="91440" tIns="45720" rIns="91440" bIns="45720" rtlCol="0" anchor="t">
            <a:normAutofit/>
          </a:bodyPr>
          <a:lstStyle/>
          <a:p>
            <a:r>
              <a:rPr lang="en-US" sz="4000"/>
              <a:t>The FUTURE IS NOW</a:t>
            </a:r>
          </a:p>
        </p:txBody>
      </p:sp>
      <p:cxnSp>
        <p:nvCxnSpPr>
          <p:cNvPr id="17" name="Straight Connector 16">
            <a:extLst>
              <a:ext uri="{FF2B5EF4-FFF2-40B4-BE49-F238E27FC236}">
                <a16:creationId xmlns:a16="http://schemas.microsoft.com/office/drawing/2014/main" id="{8D6F37A3-5181-524D-8720-7E010DE5F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22739" y="722376"/>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CAD8CC6-B12A-407B-A271-70735DB9929C}"/>
              </a:ext>
            </a:extLst>
          </p:cNvPr>
          <p:cNvSpPr>
            <a:spLocks noGrp="1"/>
          </p:cNvSpPr>
          <p:nvPr>
            <p:ph type="body" sz="half" idx="2"/>
          </p:nvPr>
        </p:nvSpPr>
        <p:spPr>
          <a:xfrm>
            <a:off x="6096000" y="1760976"/>
            <a:ext cx="5201121" cy="4373123"/>
          </a:xfrm>
        </p:spPr>
        <p:txBody>
          <a:bodyPr vert="horz" lIns="91440" tIns="45720" rIns="91440" bIns="45720" rtlCol="0" anchor="t">
            <a:normAutofit/>
          </a:bodyPr>
          <a:lstStyle/>
          <a:p>
            <a:pPr marL="285750" indent="-285750">
              <a:buChar char="•"/>
            </a:pPr>
            <a:r>
              <a:rPr lang="en-US"/>
              <a:t>Support efficiencies within Tech Solutions</a:t>
            </a:r>
          </a:p>
          <a:p>
            <a:pPr marL="285750" indent="-285750">
              <a:buFont typeface="Arial" panose="020B0604020202020204" pitchFamily="34" charset="0"/>
              <a:buChar char="•"/>
            </a:pPr>
            <a:r>
              <a:rPr lang="en-US"/>
              <a:t>Tier 1 support for COB Faculty/Staff</a:t>
            </a:r>
          </a:p>
          <a:p>
            <a:pPr marL="285750" indent="-285750">
              <a:buChar char="•"/>
            </a:pPr>
            <a:r>
              <a:rPr lang="en-US"/>
              <a:t>Shift Left</a:t>
            </a:r>
          </a:p>
          <a:p>
            <a:pPr marL="285750" indent="-285750">
              <a:buChar char="•"/>
            </a:pPr>
            <a:r>
              <a:rPr lang="en-US"/>
              <a:t>SEE Program</a:t>
            </a:r>
          </a:p>
          <a:p>
            <a:pPr marL="285750" indent="-285750">
              <a:buChar char="•"/>
            </a:pPr>
            <a:r>
              <a:rPr lang="en-US"/>
              <a:t>Knowledge Champions</a:t>
            </a:r>
          </a:p>
          <a:p>
            <a:pPr marL="285750" indent="-285750">
              <a:buChar char="•"/>
            </a:pPr>
            <a:r>
              <a:rPr lang="en-US"/>
              <a:t>ServiceNow</a:t>
            </a:r>
          </a:p>
          <a:p>
            <a:pPr marL="285750" indent="-285750">
              <a:buChar char="•"/>
            </a:pPr>
            <a:endParaRPr lang="en-US" b="1"/>
          </a:p>
        </p:txBody>
      </p:sp>
      <p:pic>
        <p:nvPicPr>
          <p:cNvPr id="6" name="Picture Placeholder 5" descr="An iceberg in the water&#10;&#10;Description automatically generated">
            <a:extLst>
              <a:ext uri="{FF2B5EF4-FFF2-40B4-BE49-F238E27FC236}">
                <a16:creationId xmlns:a16="http://schemas.microsoft.com/office/drawing/2014/main" id="{9468392D-908A-D7DF-7DC8-640E04C30CB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r="2" b="19503"/>
          <a:stretch>
            <a:fillRect/>
          </a:stretch>
        </p:blipFill>
        <p:spPr>
          <a:xfrm>
            <a:off x="20" y="10"/>
            <a:ext cx="5686740" cy="6857990"/>
          </a:xfrm>
          <a:prstGeom prst="rect">
            <a:avLst/>
          </a:prstGeom>
        </p:spPr>
      </p:pic>
      <p:sp>
        <p:nvSpPr>
          <p:cNvPr id="9" name="Rectangle 8">
            <a:extLst>
              <a:ext uri="{FF2B5EF4-FFF2-40B4-BE49-F238E27FC236}">
                <a16:creationId xmlns:a16="http://schemas.microsoft.com/office/drawing/2014/main" id="{020188B2-0C9E-CFD7-63E4-6806C1AB50B9}"/>
              </a:ext>
            </a:extLst>
          </p:cNvPr>
          <p:cNvSpPr/>
          <p:nvPr/>
        </p:nvSpPr>
        <p:spPr>
          <a:xfrm>
            <a:off x="0" y="5999747"/>
            <a:ext cx="5694947" cy="858253"/>
          </a:xfrm>
          <a:prstGeom prst="rect">
            <a:avLst/>
          </a:prstGeom>
          <a:solidFill>
            <a:schemeClr val="accent1">
              <a:alpha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text on a white background&#10;&#10;AI-generated content may be incorrect.">
            <a:extLst>
              <a:ext uri="{FF2B5EF4-FFF2-40B4-BE49-F238E27FC236}">
                <a16:creationId xmlns:a16="http://schemas.microsoft.com/office/drawing/2014/main" id="{CEF7C57D-86D7-C288-872A-A644FFE2C98D}"/>
              </a:ext>
            </a:extLst>
          </p:cNvPr>
          <p:cNvPicPr>
            <a:picLocks noChangeAspect="1"/>
          </p:cNvPicPr>
          <p:nvPr/>
        </p:nvPicPr>
        <p:blipFill>
          <a:blip r:embed="rId4"/>
          <a:stretch>
            <a:fillRect/>
          </a:stretch>
        </p:blipFill>
        <p:spPr>
          <a:xfrm>
            <a:off x="9033404" y="5872163"/>
            <a:ext cx="3004609" cy="765175"/>
          </a:xfrm>
          <a:prstGeom prst="rect">
            <a:avLst/>
          </a:prstGeom>
        </p:spPr>
      </p:pic>
    </p:spTree>
    <p:extLst>
      <p:ext uri="{BB962C8B-B14F-4D97-AF65-F5344CB8AC3E}">
        <p14:creationId xmlns:p14="http://schemas.microsoft.com/office/powerpoint/2010/main" val="65443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851B1F-6DDD-8F62-3D3C-8A18D53E71BA}"/>
            </a:ext>
          </a:extLst>
        </p:cNvPr>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Wood human figure">
            <a:extLst>
              <a:ext uri="{FF2B5EF4-FFF2-40B4-BE49-F238E27FC236}">
                <a16:creationId xmlns:a16="http://schemas.microsoft.com/office/drawing/2014/main" id="{1E40409A-526D-95D5-973C-8B37A129C451}"/>
              </a:ext>
            </a:extLst>
          </p:cNvPr>
          <p:cNvPicPr>
            <a:picLocks noChangeAspect="1"/>
          </p:cNvPicPr>
          <p:nvPr/>
        </p:nvPicPr>
        <p:blipFill>
          <a:blip r:embed="rId3"/>
          <a:srcRect b="15730"/>
          <a:stretch>
            <a:fillRect/>
          </a:stretch>
        </p:blipFill>
        <p:spPr>
          <a:xfrm>
            <a:off x="20" y="10"/>
            <a:ext cx="12191980" cy="6857990"/>
          </a:xfrm>
          <a:prstGeom prst="rect">
            <a:avLst/>
          </a:prstGeom>
        </p:spPr>
      </p:pic>
      <p:sp>
        <p:nvSpPr>
          <p:cNvPr id="29" name="Rectangle 28">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237318"/>
            <a:ext cx="12188952" cy="2620682"/>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5757A2-D5C2-2480-D6C2-1CB72D75B833}"/>
              </a:ext>
            </a:extLst>
          </p:cNvPr>
          <p:cNvSpPr>
            <a:spLocks noGrp="1"/>
          </p:cNvSpPr>
          <p:nvPr>
            <p:ph type="title"/>
          </p:nvPr>
        </p:nvSpPr>
        <p:spPr>
          <a:xfrm>
            <a:off x="705158" y="5528235"/>
            <a:ext cx="10696574" cy="770964"/>
          </a:xfrm>
        </p:spPr>
        <p:txBody>
          <a:bodyPr vert="horz" lIns="91440" tIns="45720" rIns="91440" bIns="45720" rtlCol="0" anchor="b">
            <a:normAutofit/>
          </a:bodyPr>
          <a:lstStyle/>
          <a:p>
            <a:r>
              <a:rPr lang="en-US" sz="4000">
                <a:solidFill>
                  <a:srgbClr val="FFFFFF"/>
                </a:solidFill>
              </a:rPr>
              <a:t>What can the TSC do for you?</a:t>
            </a:r>
          </a:p>
        </p:txBody>
      </p:sp>
    </p:spTree>
    <p:extLst>
      <p:ext uri="{BB962C8B-B14F-4D97-AF65-F5344CB8AC3E}">
        <p14:creationId xmlns:p14="http://schemas.microsoft.com/office/powerpoint/2010/main" val="14326536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A0024C-D671-0A73-443A-A5F39C775AF8}"/>
              </a:ext>
            </a:extLst>
          </p:cNvPr>
          <p:cNvSpPr>
            <a:spLocks noGrp="1"/>
          </p:cNvSpPr>
          <p:nvPr>
            <p:ph type="title"/>
          </p:nvPr>
        </p:nvSpPr>
        <p:spPr>
          <a:xfrm>
            <a:off x="704088" y="914400"/>
            <a:ext cx="3660776" cy="4404064"/>
          </a:xfrm>
        </p:spPr>
        <p:txBody>
          <a:bodyPr>
            <a:normAutofit/>
          </a:bodyPr>
          <a:lstStyle/>
          <a:p>
            <a:r>
              <a:rPr lang="en-US"/>
              <a:t>Who are we </a:t>
            </a:r>
          </a:p>
        </p:txBody>
      </p:sp>
      <p:cxnSp>
        <p:nvCxnSpPr>
          <p:cNvPr id="20" name="Straight Connector 19">
            <a:extLst>
              <a:ext uri="{FF2B5EF4-FFF2-40B4-BE49-F238E27FC236}">
                <a16:creationId xmlns:a16="http://schemas.microsoft.com/office/drawing/2014/main" id="{B75B4F83-6FDB-4998-8E11-31CE6E7040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0794B99-5B9D-4B94-9505-1EDED76CD6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4" name="Content Placeholder 2">
            <a:extLst>
              <a:ext uri="{FF2B5EF4-FFF2-40B4-BE49-F238E27FC236}">
                <a16:creationId xmlns:a16="http://schemas.microsoft.com/office/drawing/2014/main" id="{05F2B3BE-8474-4D63-623C-5093CAFD7EE6}"/>
              </a:ext>
            </a:extLst>
          </p:cNvPr>
          <p:cNvGraphicFramePr>
            <a:graphicFrameLocks noGrp="1"/>
          </p:cNvGraphicFramePr>
          <p:nvPr>
            <p:ph idx="1"/>
            <p:extLst>
              <p:ext uri="{D42A27DB-BD31-4B8C-83A1-F6EECF244321}">
                <p14:modId xmlns:p14="http://schemas.microsoft.com/office/powerpoint/2010/main" val="266230915"/>
              </p:ext>
            </p:extLst>
          </p:nvPr>
        </p:nvGraphicFramePr>
        <p:xfrm>
          <a:off x="4876800" y="1066801"/>
          <a:ext cx="6581776"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3" name="Picture 252" descr="A black text on a white background&#10;&#10;AI-generated content may be incorrect.">
            <a:extLst>
              <a:ext uri="{FF2B5EF4-FFF2-40B4-BE49-F238E27FC236}">
                <a16:creationId xmlns:a16="http://schemas.microsoft.com/office/drawing/2014/main" id="{45755127-EF09-C9C2-8EC9-ACB9486EC1CE}"/>
              </a:ext>
            </a:extLst>
          </p:cNvPr>
          <p:cNvPicPr>
            <a:picLocks noChangeAspect="1"/>
          </p:cNvPicPr>
          <p:nvPr/>
        </p:nvPicPr>
        <p:blipFill>
          <a:blip r:embed="rId8"/>
          <a:stretch>
            <a:fillRect/>
          </a:stretch>
        </p:blipFill>
        <p:spPr>
          <a:xfrm>
            <a:off x="9033404" y="5872163"/>
            <a:ext cx="3004609" cy="765175"/>
          </a:xfrm>
          <a:prstGeom prst="rect">
            <a:avLst/>
          </a:prstGeom>
        </p:spPr>
      </p:pic>
    </p:spTree>
    <p:extLst>
      <p:ext uri="{BB962C8B-B14F-4D97-AF65-F5344CB8AC3E}">
        <p14:creationId xmlns:p14="http://schemas.microsoft.com/office/powerpoint/2010/main" val="1437761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413473-BC20-99D1-5F56-304A8E543794}"/>
              </a:ext>
            </a:extLst>
          </p:cNvPr>
          <p:cNvSpPr>
            <a:spLocks noGrp="1"/>
          </p:cNvSpPr>
          <p:nvPr>
            <p:ph type="title"/>
          </p:nvPr>
        </p:nvSpPr>
        <p:spPr>
          <a:xfrm>
            <a:off x="703400" y="899025"/>
            <a:ext cx="4917754" cy="3792926"/>
          </a:xfrm>
        </p:spPr>
        <p:txBody>
          <a:bodyPr vert="horz" lIns="91440" tIns="45720" rIns="91440" bIns="45720" rtlCol="0" anchor="t">
            <a:normAutofit/>
          </a:bodyPr>
          <a:lstStyle/>
          <a:p>
            <a:pPr>
              <a:lnSpc>
                <a:spcPct val="90000"/>
              </a:lnSpc>
            </a:pPr>
            <a:r>
              <a:rPr lang="en-US" sz="6500"/>
              <a:t>Who do we help and how do we do it?</a:t>
            </a:r>
          </a:p>
        </p:txBody>
      </p:sp>
      <p:cxnSp>
        <p:nvCxnSpPr>
          <p:cNvPr id="21" name="Straight Connector 2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476813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BF2B36B-4D1C-9E0A-B17B-23D805AECA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47681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lowchart: Connector 8">
            <a:extLst>
              <a:ext uri="{FF2B5EF4-FFF2-40B4-BE49-F238E27FC236}">
                <a16:creationId xmlns:a16="http://schemas.microsoft.com/office/drawing/2014/main" id="{E5BD6171-1441-05E9-A195-C432E47E0E3B}"/>
              </a:ext>
            </a:extLst>
          </p:cNvPr>
          <p:cNvSpPr/>
          <p:nvPr/>
        </p:nvSpPr>
        <p:spPr>
          <a:xfrm>
            <a:off x="7691551" y="2640330"/>
            <a:ext cx="1248156" cy="1248156"/>
          </a:xfrm>
          <a:prstGeom prst="flowChartConnector">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TSC</a:t>
            </a:r>
          </a:p>
        </p:txBody>
      </p:sp>
      <p:sp>
        <p:nvSpPr>
          <p:cNvPr id="11" name="Flowchart: Connector 10">
            <a:extLst>
              <a:ext uri="{FF2B5EF4-FFF2-40B4-BE49-F238E27FC236}">
                <a16:creationId xmlns:a16="http://schemas.microsoft.com/office/drawing/2014/main" id="{A5DBF05F-93A7-9588-1728-04CD7779031E}"/>
              </a:ext>
            </a:extLst>
          </p:cNvPr>
          <p:cNvSpPr/>
          <p:nvPr/>
        </p:nvSpPr>
        <p:spPr>
          <a:xfrm>
            <a:off x="6459397" y="2880360"/>
            <a:ext cx="768096" cy="768096"/>
          </a:xfrm>
          <a:prstGeom prst="flowChartConnector">
            <a:avLst/>
          </a:prstGeom>
          <a:solidFill>
            <a:schemeClr val="tx2">
              <a:lumMod val="75000"/>
              <a:lumOff val="2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Email</a:t>
            </a:r>
            <a:endParaRPr lang="en-US" sz="1000"/>
          </a:p>
        </p:txBody>
      </p:sp>
      <p:sp>
        <p:nvSpPr>
          <p:cNvPr id="12" name="Flowchart: Connector 11">
            <a:extLst>
              <a:ext uri="{FF2B5EF4-FFF2-40B4-BE49-F238E27FC236}">
                <a16:creationId xmlns:a16="http://schemas.microsoft.com/office/drawing/2014/main" id="{4168A66D-3E58-9E29-3C46-EB6C1197468A}"/>
              </a:ext>
            </a:extLst>
          </p:cNvPr>
          <p:cNvSpPr/>
          <p:nvPr/>
        </p:nvSpPr>
        <p:spPr>
          <a:xfrm>
            <a:off x="9403765" y="2880360"/>
            <a:ext cx="768096" cy="768096"/>
          </a:xfrm>
          <a:prstGeom prst="flowChartConnector">
            <a:avLst/>
          </a:prstGeom>
          <a:solidFill>
            <a:schemeClr val="tx2">
              <a:lumMod val="75000"/>
              <a:lumOff val="2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From Other Teams</a:t>
            </a:r>
          </a:p>
        </p:txBody>
      </p:sp>
      <p:sp>
        <p:nvSpPr>
          <p:cNvPr id="13" name="Flowchart: Connector 12">
            <a:extLst>
              <a:ext uri="{FF2B5EF4-FFF2-40B4-BE49-F238E27FC236}">
                <a16:creationId xmlns:a16="http://schemas.microsoft.com/office/drawing/2014/main" id="{2554EBB9-8B59-22E1-DBE3-DB306502BEEF}"/>
              </a:ext>
            </a:extLst>
          </p:cNvPr>
          <p:cNvSpPr/>
          <p:nvPr/>
        </p:nvSpPr>
        <p:spPr>
          <a:xfrm>
            <a:off x="7227493" y="4128516"/>
            <a:ext cx="768096" cy="768096"/>
          </a:xfrm>
          <a:prstGeom prst="flowChartConnector">
            <a:avLst/>
          </a:prstGeom>
          <a:solidFill>
            <a:schemeClr val="tx2">
              <a:lumMod val="75000"/>
              <a:lumOff val="2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Web</a:t>
            </a:r>
          </a:p>
        </p:txBody>
      </p:sp>
      <p:sp>
        <p:nvSpPr>
          <p:cNvPr id="14" name="Flowchart: Connector 13">
            <a:extLst>
              <a:ext uri="{FF2B5EF4-FFF2-40B4-BE49-F238E27FC236}">
                <a16:creationId xmlns:a16="http://schemas.microsoft.com/office/drawing/2014/main" id="{DEFF10A6-BC2D-E730-C2E6-CBA6D38C3880}"/>
              </a:ext>
            </a:extLst>
          </p:cNvPr>
          <p:cNvSpPr/>
          <p:nvPr/>
        </p:nvSpPr>
        <p:spPr>
          <a:xfrm>
            <a:off x="8668051" y="4128516"/>
            <a:ext cx="768096" cy="768096"/>
          </a:xfrm>
          <a:prstGeom prst="flowChartConnector">
            <a:avLst/>
          </a:prstGeom>
          <a:solidFill>
            <a:schemeClr val="tx2">
              <a:lumMod val="75000"/>
              <a:lumOff val="2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In Person</a:t>
            </a:r>
          </a:p>
        </p:txBody>
      </p:sp>
      <p:sp>
        <p:nvSpPr>
          <p:cNvPr id="16" name="Flowchart: Connector 15">
            <a:extLst>
              <a:ext uri="{FF2B5EF4-FFF2-40B4-BE49-F238E27FC236}">
                <a16:creationId xmlns:a16="http://schemas.microsoft.com/office/drawing/2014/main" id="{62D0FB09-42F6-B442-731C-4499BC94401A}"/>
              </a:ext>
            </a:extLst>
          </p:cNvPr>
          <p:cNvSpPr/>
          <p:nvPr/>
        </p:nvSpPr>
        <p:spPr>
          <a:xfrm>
            <a:off x="7227493" y="1608201"/>
            <a:ext cx="768096" cy="768096"/>
          </a:xfrm>
          <a:prstGeom prst="flowChartConnector">
            <a:avLst/>
          </a:prstGeom>
          <a:solidFill>
            <a:schemeClr val="tx2">
              <a:lumMod val="75000"/>
              <a:lumOff val="2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Chat</a:t>
            </a:r>
          </a:p>
        </p:txBody>
      </p:sp>
      <p:sp>
        <p:nvSpPr>
          <p:cNvPr id="18" name="Flowchart: Connector 17">
            <a:extLst>
              <a:ext uri="{FF2B5EF4-FFF2-40B4-BE49-F238E27FC236}">
                <a16:creationId xmlns:a16="http://schemas.microsoft.com/office/drawing/2014/main" id="{CB4448DD-845E-CD77-DB6F-994957E2369B}"/>
              </a:ext>
            </a:extLst>
          </p:cNvPr>
          <p:cNvSpPr/>
          <p:nvPr/>
        </p:nvSpPr>
        <p:spPr>
          <a:xfrm>
            <a:off x="8741589" y="1608201"/>
            <a:ext cx="768096" cy="768096"/>
          </a:xfrm>
          <a:prstGeom prst="flowChartConnector">
            <a:avLst/>
          </a:prstGeom>
          <a:solidFill>
            <a:schemeClr val="tx2">
              <a:lumMod val="75000"/>
              <a:lumOff val="2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8HELP</a:t>
            </a:r>
          </a:p>
        </p:txBody>
      </p:sp>
      <p:sp>
        <p:nvSpPr>
          <p:cNvPr id="20" name="Flowchart: Connector 19">
            <a:extLst>
              <a:ext uri="{FF2B5EF4-FFF2-40B4-BE49-F238E27FC236}">
                <a16:creationId xmlns:a16="http://schemas.microsoft.com/office/drawing/2014/main" id="{88741746-626C-699A-4132-D5288DDB19F2}"/>
              </a:ext>
            </a:extLst>
          </p:cNvPr>
          <p:cNvSpPr/>
          <p:nvPr/>
        </p:nvSpPr>
        <p:spPr>
          <a:xfrm>
            <a:off x="5568236" y="4152519"/>
            <a:ext cx="913257" cy="913257"/>
          </a:xfrm>
          <a:prstGeom prst="flowChartConnector">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Faculty</a:t>
            </a:r>
          </a:p>
        </p:txBody>
      </p:sp>
      <p:sp>
        <p:nvSpPr>
          <p:cNvPr id="22" name="Flowchart: Connector 21">
            <a:extLst>
              <a:ext uri="{FF2B5EF4-FFF2-40B4-BE49-F238E27FC236}">
                <a16:creationId xmlns:a16="http://schemas.microsoft.com/office/drawing/2014/main" id="{55E48AB6-A06F-1A67-A8D5-60B624574C22}"/>
              </a:ext>
            </a:extLst>
          </p:cNvPr>
          <p:cNvSpPr/>
          <p:nvPr/>
        </p:nvSpPr>
        <p:spPr>
          <a:xfrm>
            <a:off x="7859000" y="5340096"/>
            <a:ext cx="913257" cy="913257"/>
          </a:xfrm>
          <a:prstGeom prst="flowChartConnector">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Staff</a:t>
            </a:r>
          </a:p>
        </p:txBody>
      </p:sp>
      <p:sp>
        <p:nvSpPr>
          <p:cNvPr id="24" name="Flowchart: Connector 23">
            <a:extLst>
              <a:ext uri="{FF2B5EF4-FFF2-40B4-BE49-F238E27FC236}">
                <a16:creationId xmlns:a16="http://schemas.microsoft.com/office/drawing/2014/main" id="{78241292-DD4F-30C3-8567-7E26D3057BB5}"/>
              </a:ext>
            </a:extLst>
          </p:cNvPr>
          <p:cNvSpPr/>
          <p:nvPr/>
        </p:nvSpPr>
        <p:spPr>
          <a:xfrm>
            <a:off x="10173579" y="4152519"/>
            <a:ext cx="913257" cy="913257"/>
          </a:xfrm>
          <a:prstGeom prst="flowChartConnector">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Retirees</a:t>
            </a:r>
          </a:p>
        </p:txBody>
      </p:sp>
      <p:sp>
        <p:nvSpPr>
          <p:cNvPr id="25" name="Flowchart: Connector 24">
            <a:extLst>
              <a:ext uri="{FF2B5EF4-FFF2-40B4-BE49-F238E27FC236}">
                <a16:creationId xmlns:a16="http://schemas.microsoft.com/office/drawing/2014/main" id="{BD74190F-7277-4479-E4C9-6996565BF4EB}"/>
              </a:ext>
            </a:extLst>
          </p:cNvPr>
          <p:cNvSpPr/>
          <p:nvPr/>
        </p:nvSpPr>
        <p:spPr>
          <a:xfrm>
            <a:off x="10171861" y="1634490"/>
            <a:ext cx="913256" cy="913256"/>
          </a:xfrm>
          <a:prstGeom prst="flowChartConnector">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VIP</a:t>
            </a:r>
          </a:p>
        </p:txBody>
      </p:sp>
      <p:sp>
        <p:nvSpPr>
          <p:cNvPr id="26" name="Flowchart: Connector 25">
            <a:extLst>
              <a:ext uri="{FF2B5EF4-FFF2-40B4-BE49-F238E27FC236}">
                <a16:creationId xmlns:a16="http://schemas.microsoft.com/office/drawing/2014/main" id="{ABEF9E94-E3D5-38A2-7BE8-AB269118615B}"/>
              </a:ext>
            </a:extLst>
          </p:cNvPr>
          <p:cNvSpPr/>
          <p:nvPr/>
        </p:nvSpPr>
        <p:spPr>
          <a:xfrm>
            <a:off x="7859000" y="275464"/>
            <a:ext cx="913256" cy="913256"/>
          </a:xfrm>
          <a:prstGeom prst="flowChartConnector">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Guests</a:t>
            </a:r>
          </a:p>
        </p:txBody>
      </p:sp>
      <p:sp>
        <p:nvSpPr>
          <p:cNvPr id="27" name="Flowchart: Connector 26">
            <a:extLst>
              <a:ext uri="{FF2B5EF4-FFF2-40B4-BE49-F238E27FC236}">
                <a16:creationId xmlns:a16="http://schemas.microsoft.com/office/drawing/2014/main" id="{E028AD63-82C4-C865-0CA4-C4144D7A8774}"/>
              </a:ext>
            </a:extLst>
          </p:cNvPr>
          <p:cNvSpPr/>
          <p:nvPr/>
        </p:nvSpPr>
        <p:spPr>
          <a:xfrm>
            <a:off x="5568236" y="1634490"/>
            <a:ext cx="913257" cy="913257"/>
          </a:xfrm>
          <a:prstGeom prst="flowChartConnector">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Students</a:t>
            </a:r>
          </a:p>
        </p:txBody>
      </p:sp>
      <p:cxnSp>
        <p:nvCxnSpPr>
          <p:cNvPr id="28" name="Straight Arrow Connector 27">
            <a:extLst>
              <a:ext uri="{FF2B5EF4-FFF2-40B4-BE49-F238E27FC236}">
                <a16:creationId xmlns:a16="http://schemas.microsoft.com/office/drawing/2014/main" id="{90EEF5E6-D52B-04E0-0FA0-0D0AD44A73C5}"/>
              </a:ext>
            </a:extLst>
          </p:cNvPr>
          <p:cNvCxnSpPr>
            <a:cxnSpLocks/>
          </p:cNvCxnSpPr>
          <p:nvPr/>
        </p:nvCxnSpPr>
        <p:spPr>
          <a:xfrm flipV="1">
            <a:off x="7782991" y="3866768"/>
            <a:ext cx="175071" cy="261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0F81235-2F2F-BEBC-947C-E44F3E0C1141}"/>
              </a:ext>
            </a:extLst>
          </p:cNvPr>
          <p:cNvCxnSpPr>
            <a:cxnSpLocks/>
          </p:cNvCxnSpPr>
          <p:nvPr/>
        </p:nvCxnSpPr>
        <p:spPr>
          <a:xfrm flipH="1" flipV="1">
            <a:off x="8673197" y="3866768"/>
            <a:ext cx="198118" cy="261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0CBCD77-CA9A-5108-2E7D-394F79C4CC50}"/>
              </a:ext>
            </a:extLst>
          </p:cNvPr>
          <p:cNvCxnSpPr>
            <a:cxnSpLocks/>
          </p:cNvCxnSpPr>
          <p:nvPr/>
        </p:nvCxnSpPr>
        <p:spPr>
          <a:xfrm>
            <a:off x="7789752" y="2415158"/>
            <a:ext cx="175071" cy="261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F08E3B8-0D18-84C1-541F-370DE714F9BB}"/>
              </a:ext>
            </a:extLst>
          </p:cNvPr>
          <p:cNvCxnSpPr>
            <a:cxnSpLocks/>
          </p:cNvCxnSpPr>
          <p:nvPr/>
        </p:nvCxnSpPr>
        <p:spPr>
          <a:xfrm flipH="1">
            <a:off x="8668051" y="2415158"/>
            <a:ext cx="198118" cy="261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1F7BE27-9BD1-31CF-7736-ED3BFAE0B5D6}"/>
              </a:ext>
            </a:extLst>
          </p:cNvPr>
          <p:cNvCxnSpPr>
            <a:cxnSpLocks/>
          </p:cNvCxnSpPr>
          <p:nvPr/>
        </p:nvCxnSpPr>
        <p:spPr>
          <a:xfrm>
            <a:off x="7279784" y="3264408"/>
            <a:ext cx="3500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5EBC0AF-A359-3A10-AA48-253B5ACAB2AA}"/>
              </a:ext>
            </a:extLst>
          </p:cNvPr>
          <p:cNvCxnSpPr>
            <a:cxnSpLocks/>
          </p:cNvCxnSpPr>
          <p:nvPr/>
        </p:nvCxnSpPr>
        <p:spPr>
          <a:xfrm flipH="1">
            <a:off x="8997235" y="3264408"/>
            <a:ext cx="3500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28E82B5-6D55-ECE5-DA62-830502E35560}"/>
              </a:ext>
            </a:extLst>
          </p:cNvPr>
          <p:cNvCxnSpPr>
            <a:stCxn id="27" idx="4"/>
            <a:endCxn id="20" idx="0"/>
          </p:cNvCxnSpPr>
          <p:nvPr/>
        </p:nvCxnSpPr>
        <p:spPr>
          <a:xfrm>
            <a:off x="6024865" y="2547747"/>
            <a:ext cx="0" cy="1604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5441414-F515-EE38-6A96-68647984EDDD}"/>
              </a:ext>
            </a:extLst>
          </p:cNvPr>
          <p:cNvCxnSpPr>
            <a:stCxn id="20" idx="5"/>
            <a:endCxn id="22" idx="2"/>
          </p:cNvCxnSpPr>
          <p:nvPr/>
        </p:nvCxnSpPr>
        <p:spPr>
          <a:xfrm>
            <a:off x="6347750" y="4932033"/>
            <a:ext cx="1511250" cy="864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1A50EFD-52FA-7D66-D940-CA1E430D4CDE}"/>
              </a:ext>
            </a:extLst>
          </p:cNvPr>
          <p:cNvCxnSpPr>
            <a:stCxn id="22" idx="6"/>
            <a:endCxn id="24" idx="3"/>
          </p:cNvCxnSpPr>
          <p:nvPr/>
        </p:nvCxnSpPr>
        <p:spPr>
          <a:xfrm flipV="1">
            <a:off x="8772257" y="4932033"/>
            <a:ext cx="1535065" cy="864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7131970-7B19-245C-EBE9-BF42C6889229}"/>
              </a:ext>
            </a:extLst>
          </p:cNvPr>
          <p:cNvCxnSpPr>
            <a:stCxn id="24" idx="0"/>
            <a:endCxn id="25" idx="4"/>
          </p:cNvCxnSpPr>
          <p:nvPr/>
        </p:nvCxnSpPr>
        <p:spPr>
          <a:xfrm flipH="1" flipV="1">
            <a:off x="10628489" y="2547746"/>
            <a:ext cx="1719" cy="1604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29093FB-96AD-BD9B-5D33-9B6331942311}"/>
              </a:ext>
            </a:extLst>
          </p:cNvPr>
          <p:cNvCxnSpPr>
            <a:cxnSpLocks/>
            <a:stCxn id="25" idx="1"/>
            <a:endCxn id="26" idx="6"/>
          </p:cNvCxnSpPr>
          <p:nvPr/>
        </p:nvCxnSpPr>
        <p:spPr>
          <a:xfrm flipH="1" flipV="1">
            <a:off x="8772256" y="732092"/>
            <a:ext cx="1533348" cy="1036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E743B24-1E0D-53ED-8B3B-662B1E0FA92C}"/>
              </a:ext>
            </a:extLst>
          </p:cNvPr>
          <p:cNvCxnSpPr>
            <a:cxnSpLocks/>
            <a:stCxn id="26" idx="2"/>
            <a:endCxn id="27" idx="7"/>
          </p:cNvCxnSpPr>
          <p:nvPr/>
        </p:nvCxnSpPr>
        <p:spPr>
          <a:xfrm flipH="1">
            <a:off x="6347750" y="732092"/>
            <a:ext cx="1511250" cy="1036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black text on a white background&#10;&#10;AI-generated content may be incorrect.">
            <a:extLst>
              <a:ext uri="{FF2B5EF4-FFF2-40B4-BE49-F238E27FC236}">
                <a16:creationId xmlns:a16="http://schemas.microsoft.com/office/drawing/2014/main" id="{222E511E-EDD2-ADA6-B611-FD1F1E72136A}"/>
              </a:ext>
            </a:extLst>
          </p:cNvPr>
          <p:cNvPicPr>
            <a:picLocks noChangeAspect="1"/>
          </p:cNvPicPr>
          <p:nvPr/>
        </p:nvPicPr>
        <p:blipFill>
          <a:blip r:embed="rId3"/>
          <a:stretch>
            <a:fillRect/>
          </a:stretch>
        </p:blipFill>
        <p:spPr>
          <a:xfrm>
            <a:off x="9033404" y="5872163"/>
            <a:ext cx="3004609" cy="765175"/>
          </a:xfrm>
          <a:prstGeom prst="rect">
            <a:avLst/>
          </a:prstGeom>
        </p:spPr>
      </p:pic>
    </p:spTree>
    <p:extLst>
      <p:ext uri="{BB962C8B-B14F-4D97-AF65-F5344CB8AC3E}">
        <p14:creationId xmlns:p14="http://schemas.microsoft.com/office/powerpoint/2010/main" val="2764677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34FE550-A74C-9B1A-3899-2D30C91498FE}"/>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0C5B2FD1-D3D5-91E7-9A65-2E1EC1489C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7FF73DF-6905-2FCB-CF4E-BC519E52C4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D07AB22E-430C-47D4-AAF7-78F41970B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A15C50-6F76-2DE9-B363-E4794821D0F6}"/>
              </a:ext>
            </a:extLst>
          </p:cNvPr>
          <p:cNvSpPr>
            <a:spLocks noGrp="1"/>
          </p:cNvSpPr>
          <p:nvPr>
            <p:ph type="title"/>
          </p:nvPr>
        </p:nvSpPr>
        <p:spPr>
          <a:xfrm>
            <a:off x="283268" y="811463"/>
            <a:ext cx="8392475" cy="929775"/>
          </a:xfrm>
        </p:spPr>
        <p:txBody>
          <a:bodyPr vert="horz" lIns="91440" tIns="45720" rIns="91440" bIns="45720" rtlCol="0" anchor="t">
            <a:normAutofit fontScale="90000"/>
          </a:bodyPr>
          <a:lstStyle/>
          <a:p>
            <a:pPr>
              <a:lnSpc>
                <a:spcPct val="90000"/>
              </a:lnSpc>
            </a:pPr>
            <a:r>
              <a:rPr lang="en-US" sz="6500"/>
              <a:t>What do we support?</a:t>
            </a:r>
          </a:p>
        </p:txBody>
      </p:sp>
      <p:cxnSp>
        <p:nvCxnSpPr>
          <p:cNvPr id="21" name="Straight Connector 20">
            <a:extLst>
              <a:ext uri="{FF2B5EF4-FFF2-40B4-BE49-F238E27FC236}">
                <a16:creationId xmlns:a16="http://schemas.microsoft.com/office/drawing/2014/main" id="{CBA98AA5-1625-1827-F81E-08FA10093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476813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C95039F-7D96-BEE9-1225-C66A15752D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47681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close up of words&#10;&#10;Description automatically generated">
            <a:extLst>
              <a:ext uri="{FF2B5EF4-FFF2-40B4-BE49-F238E27FC236}">
                <a16:creationId xmlns:a16="http://schemas.microsoft.com/office/drawing/2014/main" id="{8C39D8DA-50A5-BF02-AD58-8B9911EA2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32" y="1535364"/>
            <a:ext cx="11871158" cy="5322636"/>
          </a:xfrm>
          <a:prstGeom prst="rect">
            <a:avLst/>
          </a:prstGeom>
        </p:spPr>
      </p:pic>
      <p:pic>
        <p:nvPicPr>
          <p:cNvPr id="41" name="Picture 40" descr="A black text on a white background&#10;&#10;AI-generated content may be incorrect.">
            <a:extLst>
              <a:ext uri="{FF2B5EF4-FFF2-40B4-BE49-F238E27FC236}">
                <a16:creationId xmlns:a16="http://schemas.microsoft.com/office/drawing/2014/main" id="{21E23F28-620B-F5C3-000A-CCAE146D0C24}"/>
              </a:ext>
            </a:extLst>
          </p:cNvPr>
          <p:cNvPicPr>
            <a:picLocks noChangeAspect="1"/>
          </p:cNvPicPr>
          <p:nvPr/>
        </p:nvPicPr>
        <p:blipFill>
          <a:blip r:embed="rId3"/>
          <a:stretch>
            <a:fillRect/>
          </a:stretch>
        </p:blipFill>
        <p:spPr>
          <a:xfrm>
            <a:off x="8787341" y="177215"/>
            <a:ext cx="3004609" cy="765175"/>
          </a:xfrm>
          <a:prstGeom prst="rect">
            <a:avLst/>
          </a:prstGeom>
        </p:spPr>
      </p:pic>
    </p:spTree>
    <p:extLst>
      <p:ext uri="{BB962C8B-B14F-4D97-AF65-F5344CB8AC3E}">
        <p14:creationId xmlns:p14="http://schemas.microsoft.com/office/powerpoint/2010/main" val="3180362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D649B7-EDA1-F3FC-EDA2-B2384F7DFAD5}"/>
              </a:ext>
            </a:extLst>
          </p:cNvPr>
          <p:cNvSpPr>
            <a:spLocks noGrp="1"/>
          </p:cNvSpPr>
          <p:nvPr>
            <p:ph type="title"/>
          </p:nvPr>
        </p:nvSpPr>
        <p:spPr>
          <a:xfrm>
            <a:off x="6284749" y="909638"/>
            <a:ext cx="5201121" cy="1318062"/>
          </a:xfrm>
        </p:spPr>
        <p:txBody>
          <a:bodyPr vert="horz" lIns="91440" tIns="45720" rIns="91440" bIns="45720" rtlCol="0" anchor="t">
            <a:normAutofit/>
          </a:bodyPr>
          <a:lstStyle/>
          <a:p>
            <a:r>
              <a:rPr lang="en-US" sz="4000"/>
              <a:t>On the Surface</a:t>
            </a:r>
          </a:p>
        </p:txBody>
      </p:sp>
      <p:pic>
        <p:nvPicPr>
          <p:cNvPr id="6" name="Picture Placeholder 5" descr="An iceberg in the water&#10;&#10;Description automatically generated">
            <a:extLst>
              <a:ext uri="{FF2B5EF4-FFF2-40B4-BE49-F238E27FC236}">
                <a16:creationId xmlns:a16="http://schemas.microsoft.com/office/drawing/2014/main" id="{09B82121-B92C-42F4-6970-0D361855A2F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r="2" b="19503"/>
          <a:stretch>
            <a:fillRect/>
          </a:stretch>
        </p:blipFill>
        <p:spPr>
          <a:xfrm>
            <a:off x="0" y="10"/>
            <a:ext cx="5686740" cy="6857990"/>
          </a:xfrm>
          <a:prstGeom prst="rect">
            <a:avLst/>
          </a:prstGeom>
        </p:spPr>
      </p:pic>
      <p:cxnSp>
        <p:nvCxnSpPr>
          <p:cNvPr id="17" name="Straight Connector 16">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22739" y="722376"/>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97F9136-936E-89D3-EE1D-3FAFDBA6EBF3}"/>
              </a:ext>
            </a:extLst>
          </p:cNvPr>
          <p:cNvSpPr>
            <a:spLocks noGrp="1"/>
          </p:cNvSpPr>
          <p:nvPr>
            <p:ph type="body" sz="half" idx="2"/>
          </p:nvPr>
        </p:nvSpPr>
        <p:spPr>
          <a:xfrm>
            <a:off x="6096000" y="1760977"/>
            <a:ext cx="5201121" cy="4703991"/>
          </a:xfrm>
        </p:spPr>
        <p:txBody>
          <a:bodyPr vert="horz" lIns="91440" tIns="45720" rIns="91440" bIns="45720" rtlCol="0" anchor="t">
            <a:normAutofit lnSpcReduction="10000"/>
          </a:bodyPr>
          <a:lstStyle/>
          <a:p>
            <a:pPr marL="285750" indent="-285750">
              <a:buFont typeface="Arial" panose="020B0604020202020204" pitchFamily="34" charset="0"/>
              <a:buChar char="•"/>
            </a:pPr>
            <a:r>
              <a:rPr lang="en-US"/>
              <a:t>Help Desk</a:t>
            </a:r>
          </a:p>
          <a:p>
            <a:pPr marL="742950" lvl="1" indent="-285750">
              <a:buFont typeface="Arial" panose="020B0604020202020204" pitchFamily="34" charset="0"/>
              <a:buChar char="•"/>
            </a:pPr>
            <a:r>
              <a:rPr lang="en-US"/>
              <a:t>After Hours and Weekend Support</a:t>
            </a:r>
          </a:p>
          <a:p>
            <a:pPr marL="742950" lvl="1" indent="-285750">
              <a:buFont typeface="Arial" panose="020B0604020202020204" pitchFamily="34" charset="0"/>
              <a:buChar char="•"/>
            </a:pPr>
            <a:r>
              <a:rPr lang="en-US"/>
              <a:t>Ticket Triage and Routing</a:t>
            </a:r>
          </a:p>
          <a:p>
            <a:pPr marL="1200150" lvl="2" indent="-285750">
              <a:buFont typeface="Arial" panose="020B0604020202020204" pitchFamily="34" charset="0"/>
              <a:buChar char="•"/>
            </a:pPr>
            <a:r>
              <a:rPr lang="en-US"/>
              <a:t>23,256 total tickets, 71% resolved within 24 hours</a:t>
            </a:r>
          </a:p>
          <a:p>
            <a:pPr marL="1200150" lvl="2" indent="-285750">
              <a:buFont typeface="Arial" panose="020B0604020202020204" pitchFamily="34" charset="0"/>
              <a:buChar char="•"/>
            </a:pPr>
            <a:r>
              <a:rPr lang="en-US"/>
              <a:t>Tech Solutions teams resolve 54% of faculty/staff tickets, 12% the TSC resolves directly</a:t>
            </a:r>
          </a:p>
          <a:p>
            <a:pPr marL="1200150" lvl="2" indent="-285750">
              <a:buFont typeface="Arial" panose="020B0604020202020204" pitchFamily="34" charset="0"/>
              <a:buChar char="•"/>
            </a:pPr>
            <a:r>
              <a:rPr lang="en-US"/>
              <a:t>The TSC resolves 25% of all tickets</a:t>
            </a:r>
          </a:p>
          <a:p>
            <a:pPr marL="285750" indent="-285750">
              <a:buFont typeface="Arial" panose="020B0604020202020204" pitchFamily="34" charset="0"/>
              <a:buChar char="•"/>
            </a:pPr>
            <a:r>
              <a:rPr lang="en-US"/>
              <a:t>How To</a:t>
            </a:r>
          </a:p>
          <a:p>
            <a:pPr marL="742950" lvl="1" indent="-285750">
              <a:buFont typeface="Arial" panose="020B0604020202020204" pitchFamily="34" charset="0"/>
              <a:buChar char="•"/>
            </a:pPr>
            <a:r>
              <a:rPr lang="en-US"/>
              <a:t>Software downloads and use</a:t>
            </a:r>
          </a:p>
          <a:p>
            <a:pPr marL="742950" lvl="1" indent="-285750">
              <a:buFont typeface="Arial" panose="020B0604020202020204" pitchFamily="34" charset="0"/>
              <a:buChar char="•"/>
            </a:pPr>
            <a:r>
              <a:rPr lang="en-US"/>
              <a:t>General information</a:t>
            </a:r>
          </a:p>
          <a:p>
            <a:pPr marL="742950" lvl="1" indent="-285750">
              <a:buFont typeface="Arial" panose="020B0604020202020204" pitchFamily="34" charset="0"/>
              <a:buChar char="•"/>
            </a:pPr>
            <a:r>
              <a:rPr lang="en-US"/>
              <a:t>Where to go</a:t>
            </a:r>
          </a:p>
          <a:p>
            <a:pPr marL="285750" indent="-285750">
              <a:buFont typeface="Arial" panose="020B0604020202020204" pitchFamily="34" charset="0"/>
              <a:buChar char="•"/>
            </a:pPr>
            <a:r>
              <a:rPr lang="en-US"/>
              <a:t>Account Support</a:t>
            </a:r>
          </a:p>
          <a:p>
            <a:pPr marL="742950" lvl="1" indent="-285750">
              <a:buFont typeface="Arial" panose="020B0604020202020204" pitchFamily="34" charset="0"/>
              <a:buChar char="•"/>
            </a:pPr>
            <a:r>
              <a:rPr lang="en-US"/>
              <a:t>Send Block Removal</a:t>
            </a:r>
          </a:p>
          <a:p>
            <a:pPr marL="742950" lvl="1" indent="-285750">
              <a:buFont typeface="Arial" panose="020B0604020202020204" pitchFamily="34" charset="0"/>
              <a:buChar char="•"/>
            </a:pPr>
            <a:r>
              <a:rPr lang="en-US"/>
              <a:t>Compromised Account Process</a:t>
            </a:r>
          </a:p>
          <a:p>
            <a:pPr marL="742950" lvl="1" indent="-285750">
              <a:buFont typeface="Arial" panose="020B0604020202020204" pitchFamily="34" charset="0"/>
              <a:buChar char="•"/>
            </a:pPr>
            <a:r>
              <a:rPr lang="en-US"/>
              <a:t>Guest Accounts</a:t>
            </a:r>
          </a:p>
          <a:p>
            <a:pPr marL="742950" lvl="1" indent="-285750">
              <a:buFont typeface="Arial" panose="020B0604020202020204" pitchFamily="34" charset="0"/>
              <a:buChar char="•"/>
            </a:pPr>
            <a:r>
              <a:rPr lang="en-US"/>
              <a:t>MFA/Password Reset</a:t>
            </a:r>
          </a:p>
        </p:txBody>
      </p:sp>
      <p:sp>
        <p:nvSpPr>
          <p:cNvPr id="7" name="Rectangle 6">
            <a:extLst>
              <a:ext uri="{FF2B5EF4-FFF2-40B4-BE49-F238E27FC236}">
                <a16:creationId xmlns:a16="http://schemas.microsoft.com/office/drawing/2014/main" id="{6A2BC1F3-9C7E-52FB-F381-0FE621239E8D}"/>
              </a:ext>
            </a:extLst>
          </p:cNvPr>
          <p:cNvSpPr/>
          <p:nvPr/>
        </p:nvSpPr>
        <p:spPr>
          <a:xfrm>
            <a:off x="0" y="2271183"/>
            <a:ext cx="5686740" cy="733419"/>
          </a:xfrm>
          <a:prstGeom prst="rect">
            <a:avLst/>
          </a:prstGeom>
          <a:solidFill>
            <a:schemeClr val="accent1">
              <a:alpha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artoon of a dolphin">
            <a:extLst>
              <a:ext uri="{FF2B5EF4-FFF2-40B4-BE49-F238E27FC236}">
                <a16:creationId xmlns:a16="http://schemas.microsoft.com/office/drawing/2014/main" id="{9AB28327-FA21-F58C-2A3D-813B163A8DBF}"/>
              </a:ext>
            </a:extLst>
          </p:cNvPr>
          <p:cNvPicPr>
            <a:picLocks noChangeAspect="1"/>
          </p:cNvPicPr>
          <p:nvPr/>
        </p:nvPicPr>
        <p:blipFill>
          <a:blip r:embed="rId4"/>
          <a:stretch>
            <a:fillRect/>
          </a:stretch>
        </p:blipFill>
        <p:spPr>
          <a:xfrm>
            <a:off x="-1153160" y="2519680"/>
            <a:ext cx="3017520" cy="3007360"/>
          </a:xfrm>
          <a:prstGeom prst="rect">
            <a:avLst/>
          </a:prstGeom>
        </p:spPr>
      </p:pic>
      <p:pic>
        <p:nvPicPr>
          <p:cNvPr id="9" name="Picture 8" descr="A black text on a white background&#10;&#10;AI-generated content may be incorrect.">
            <a:extLst>
              <a:ext uri="{FF2B5EF4-FFF2-40B4-BE49-F238E27FC236}">
                <a16:creationId xmlns:a16="http://schemas.microsoft.com/office/drawing/2014/main" id="{963BCA52-DC6F-B3F8-8ABE-70AA903B1AAF}"/>
              </a:ext>
            </a:extLst>
          </p:cNvPr>
          <p:cNvPicPr>
            <a:picLocks noChangeAspect="1"/>
          </p:cNvPicPr>
          <p:nvPr/>
        </p:nvPicPr>
        <p:blipFill>
          <a:blip r:embed="rId5"/>
          <a:stretch>
            <a:fillRect/>
          </a:stretch>
        </p:blipFill>
        <p:spPr>
          <a:xfrm>
            <a:off x="9033404" y="5872163"/>
            <a:ext cx="3004609" cy="765175"/>
          </a:xfrm>
          <a:prstGeom prst="rect">
            <a:avLst/>
          </a:prstGeom>
        </p:spPr>
      </p:pic>
    </p:spTree>
    <p:extLst>
      <p:ext uri="{BB962C8B-B14F-4D97-AF65-F5344CB8AC3E}">
        <p14:creationId xmlns:p14="http://schemas.microsoft.com/office/powerpoint/2010/main" val="20942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path" presetSubtype="0" accel="50000" decel="50000" fill="hold" nodeType="withEffect">
                                  <p:stCondLst>
                                    <p:cond delay="0"/>
                                  </p:stCondLst>
                                  <p:childTnLst>
                                    <p:animMotion origin="layout" path="M 3.33333E-6 -4.07407E-6 L 0.27994 -0.16319 C 0.33815 -0.2 0.42578 -0.21967 0.51771 -0.21967 C 0.62213 -0.21967 0.70599 -0.2 0.76419 -0.16319 L 1.0444 -4.07407E-6 " pathEditMode="relative" rAng="0" ptsTypes="AAAAA">
                                      <p:cBhvr>
                                        <p:cTn id="6" dur="2000" fill="hold"/>
                                        <p:tgtEl>
                                          <p:spTgt spid="8"/>
                                        </p:tgtEl>
                                        <p:attrNameLst>
                                          <p:attrName>ppt_x</p:attrName>
                                          <p:attrName>ppt_y</p:attrName>
                                        </p:attrNameLst>
                                      </p:cBhvr>
                                      <p:rCtr x="52214" y="-10995"/>
                                    </p:animMotion>
                                  </p:childTnLst>
                                  <p:subTnLst>
                                    <p:audio>
                                      <p:cMediaNode>
                                        <p:cTn display="0" masterRel="sameClick">
                                          <p:stCondLst>
                                            <p:cond evt="begin" delay="0">
                                              <p:tn val="5"/>
                                            </p:cond>
                                          </p:stCondLst>
                                          <p:endCondLst>
                                            <p:cond evt="onStopAudio" delay="0">
                                              <p:tgtEl>
                                                <p:sldTgt/>
                                              </p:tgtEl>
                                            </p:cond>
                                          </p:endCondLst>
                                        </p:cTn>
                                        <p:tgtEl>
                                          <p:sndTgt r:embed="rId2" name="water-splash-14701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AB0E4D-5B04-7557-43B3-8134381B337A}"/>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D2D5C2B-0732-6F38-52E4-B52B395C21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F66DF73-B037-73ED-C0F8-ADFB5F5B1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73E36189-E461-ED4C-D272-90F8EB7C2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FD5D6D-B79A-1779-1111-F72918083164}"/>
              </a:ext>
            </a:extLst>
          </p:cNvPr>
          <p:cNvSpPr>
            <a:spLocks noGrp="1"/>
          </p:cNvSpPr>
          <p:nvPr>
            <p:ph type="title"/>
          </p:nvPr>
        </p:nvSpPr>
        <p:spPr>
          <a:xfrm>
            <a:off x="6284749" y="909638"/>
            <a:ext cx="5201121" cy="1318062"/>
          </a:xfrm>
        </p:spPr>
        <p:txBody>
          <a:bodyPr vert="horz" lIns="91440" tIns="45720" rIns="91440" bIns="45720" rtlCol="0" anchor="t">
            <a:normAutofit/>
          </a:bodyPr>
          <a:lstStyle/>
          <a:p>
            <a:r>
              <a:rPr lang="en-US" sz="4000"/>
              <a:t>Just Below the Surface</a:t>
            </a:r>
          </a:p>
        </p:txBody>
      </p:sp>
      <p:pic>
        <p:nvPicPr>
          <p:cNvPr id="6" name="Picture Placeholder 5" descr="An iceberg in the water&#10;&#10;Description automatically generated">
            <a:extLst>
              <a:ext uri="{FF2B5EF4-FFF2-40B4-BE49-F238E27FC236}">
                <a16:creationId xmlns:a16="http://schemas.microsoft.com/office/drawing/2014/main" id="{BE29C885-3553-8B6F-D3A5-E76C91F0F601}"/>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r="2" b="19503"/>
          <a:stretch>
            <a:fillRect/>
          </a:stretch>
        </p:blipFill>
        <p:spPr>
          <a:xfrm>
            <a:off x="20" y="10"/>
            <a:ext cx="5686740" cy="6857990"/>
          </a:xfrm>
          <a:prstGeom prst="rect">
            <a:avLst/>
          </a:prstGeom>
        </p:spPr>
      </p:pic>
      <p:cxnSp>
        <p:nvCxnSpPr>
          <p:cNvPr id="17" name="Straight Connector 16">
            <a:extLst>
              <a:ext uri="{FF2B5EF4-FFF2-40B4-BE49-F238E27FC236}">
                <a16:creationId xmlns:a16="http://schemas.microsoft.com/office/drawing/2014/main" id="{0230C16C-AAE9-67EC-DC2D-C0C9AD5973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22739" y="722376"/>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4613D59-98EC-0E0C-D360-CFE99408E327}"/>
              </a:ext>
            </a:extLst>
          </p:cNvPr>
          <p:cNvSpPr>
            <a:spLocks noGrp="1"/>
          </p:cNvSpPr>
          <p:nvPr>
            <p:ph type="body" sz="half" idx="2"/>
          </p:nvPr>
        </p:nvSpPr>
        <p:spPr>
          <a:xfrm>
            <a:off x="6096000" y="2074553"/>
            <a:ext cx="5855368" cy="4669144"/>
          </a:xfrm>
        </p:spPr>
        <p:txBody>
          <a:bodyPr vert="horz" lIns="91440" tIns="45720" rIns="91440" bIns="45720" rtlCol="0" anchor="t">
            <a:normAutofit fontScale="92500" lnSpcReduction="10000"/>
          </a:bodyPr>
          <a:lstStyle/>
          <a:p>
            <a:pPr marL="285750" indent="-285750">
              <a:buFont typeface="Arial" panose="020B0604020202020204" pitchFamily="34" charset="0"/>
              <a:buChar char="•"/>
            </a:pPr>
            <a:r>
              <a:rPr lang="en-US"/>
              <a:t>Equipment Reservations</a:t>
            </a:r>
          </a:p>
          <a:p>
            <a:pPr marL="742950" lvl="1" indent="-285750">
              <a:buFont typeface="Arial" panose="020B0604020202020204" pitchFamily="34" charset="0"/>
              <a:buChar char="•"/>
            </a:pPr>
            <a:r>
              <a:rPr lang="en-US"/>
              <a:t>Mi-Fis</a:t>
            </a:r>
          </a:p>
          <a:p>
            <a:pPr marL="742950" lvl="1" indent="-285750">
              <a:buFont typeface="Arial" panose="020B0604020202020204" pitchFamily="34" charset="0"/>
              <a:buChar char="•"/>
            </a:pPr>
            <a:r>
              <a:rPr lang="en-US"/>
              <a:t>Short-Term Loaner Laptops</a:t>
            </a:r>
          </a:p>
          <a:p>
            <a:pPr marL="285750" indent="-285750">
              <a:buFont typeface="Arial" panose="020B0604020202020204" pitchFamily="34" charset="0"/>
              <a:buChar char="•"/>
            </a:pPr>
            <a:r>
              <a:rPr lang="en-US"/>
              <a:t>Student Loaner Laptops</a:t>
            </a:r>
          </a:p>
          <a:p>
            <a:pPr marL="742950" lvl="1" indent="-285750">
              <a:buFont typeface="Arial" panose="020B0604020202020204" pitchFamily="34" charset="0"/>
              <a:buChar char="•"/>
            </a:pPr>
            <a:r>
              <a:rPr lang="en-US"/>
              <a:t>Approximately 250 New 4 Year Loans</a:t>
            </a:r>
          </a:p>
          <a:p>
            <a:pPr marL="742950" lvl="1" indent="-285750">
              <a:buFont typeface="Arial" panose="020B0604020202020204" pitchFamily="34" charset="0"/>
              <a:buChar char="•"/>
            </a:pPr>
            <a:r>
              <a:rPr lang="en-US"/>
              <a:t>Approximately 100 Used 1 Year Loans</a:t>
            </a:r>
          </a:p>
          <a:p>
            <a:pPr marL="285750" indent="-285750">
              <a:buChar char="•"/>
            </a:pPr>
            <a:r>
              <a:rPr lang="en-US"/>
              <a:t>In Person Support</a:t>
            </a:r>
          </a:p>
          <a:p>
            <a:pPr marL="742950" lvl="1" indent="-285750">
              <a:buChar char="•"/>
            </a:pPr>
            <a:r>
              <a:rPr lang="en-US"/>
              <a:t>International Student Arrival</a:t>
            </a:r>
          </a:p>
          <a:p>
            <a:pPr marL="742950" lvl="1" indent="-285750">
              <a:buChar char="•"/>
            </a:pPr>
            <a:r>
              <a:rPr lang="en-US"/>
              <a:t>Various High School Events</a:t>
            </a:r>
          </a:p>
          <a:p>
            <a:pPr marL="742950" lvl="1" indent="-285750">
              <a:buChar char="•"/>
            </a:pPr>
            <a:r>
              <a:rPr lang="en-US"/>
              <a:t>Preview Class Registration</a:t>
            </a:r>
          </a:p>
          <a:p>
            <a:pPr marL="285750" indent="-285750">
              <a:buChar char="•"/>
            </a:pPr>
            <a:r>
              <a:rPr lang="en-US"/>
              <a:t>Canvas Support</a:t>
            </a:r>
          </a:p>
          <a:p>
            <a:pPr marL="742950" lvl="1" indent="-285750">
              <a:buChar char="•"/>
            </a:pPr>
            <a:r>
              <a:rPr lang="en-US"/>
              <a:t>TSC is now the frontline support for Canvas</a:t>
            </a:r>
          </a:p>
          <a:p>
            <a:pPr marL="742950" lvl="1" indent="-285750">
              <a:buChar char="•"/>
            </a:pPr>
            <a:r>
              <a:rPr lang="en-US"/>
              <a:t>All the Canvas documentation now lives in Help</a:t>
            </a:r>
          </a:p>
          <a:p>
            <a:pPr marL="285750" indent="-285750">
              <a:buChar char="•"/>
            </a:pPr>
            <a:r>
              <a:rPr lang="en-US"/>
              <a:t>Ansible/Grouper</a:t>
            </a:r>
          </a:p>
          <a:p>
            <a:pPr marL="285750" indent="-285750">
              <a:buChar char="•"/>
            </a:pPr>
            <a:r>
              <a:rPr lang="en-US"/>
              <a:t>Lab Rats</a:t>
            </a:r>
          </a:p>
          <a:p>
            <a:pPr marL="285750" indent="-285750">
              <a:buChar char="•"/>
            </a:pPr>
            <a:endParaRPr lang="en-US"/>
          </a:p>
          <a:p>
            <a:pPr marL="285750" indent="-285750">
              <a:buChar char="•"/>
            </a:pPr>
            <a:endParaRPr lang="en-US"/>
          </a:p>
        </p:txBody>
      </p:sp>
      <p:sp>
        <p:nvSpPr>
          <p:cNvPr id="7" name="Rectangle 6">
            <a:extLst>
              <a:ext uri="{FF2B5EF4-FFF2-40B4-BE49-F238E27FC236}">
                <a16:creationId xmlns:a16="http://schemas.microsoft.com/office/drawing/2014/main" id="{67632824-9AD6-4169-99CA-84B9D90ADA47}"/>
              </a:ext>
            </a:extLst>
          </p:cNvPr>
          <p:cNvSpPr/>
          <p:nvPr/>
        </p:nvSpPr>
        <p:spPr>
          <a:xfrm>
            <a:off x="0" y="2976141"/>
            <a:ext cx="5686740" cy="914399"/>
          </a:xfrm>
          <a:prstGeom prst="rect">
            <a:avLst/>
          </a:prstGeom>
          <a:solidFill>
            <a:schemeClr val="accent1">
              <a:alpha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artoon shark with black background&#10;&#10;AI-generated content may be incorrect.">
            <a:extLst>
              <a:ext uri="{FF2B5EF4-FFF2-40B4-BE49-F238E27FC236}">
                <a16:creationId xmlns:a16="http://schemas.microsoft.com/office/drawing/2014/main" id="{5623BEAC-EE99-0ED8-ACF6-C8EFA8D5CF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435" y="2076076"/>
            <a:ext cx="7001435" cy="4667623"/>
          </a:xfrm>
          <a:prstGeom prst="rect">
            <a:avLst/>
          </a:prstGeom>
        </p:spPr>
      </p:pic>
      <p:pic>
        <p:nvPicPr>
          <p:cNvPr id="12" name="Picture 11" descr="A black text on a white background&#10;&#10;AI-generated content may be incorrect.">
            <a:extLst>
              <a:ext uri="{FF2B5EF4-FFF2-40B4-BE49-F238E27FC236}">
                <a16:creationId xmlns:a16="http://schemas.microsoft.com/office/drawing/2014/main" id="{C23497CE-CF12-B04A-4E15-4F8F99ECD1DC}"/>
              </a:ext>
            </a:extLst>
          </p:cNvPr>
          <p:cNvPicPr>
            <a:picLocks noChangeAspect="1"/>
          </p:cNvPicPr>
          <p:nvPr/>
        </p:nvPicPr>
        <p:blipFill>
          <a:blip r:embed="rId6"/>
          <a:stretch>
            <a:fillRect/>
          </a:stretch>
        </p:blipFill>
        <p:spPr>
          <a:xfrm>
            <a:off x="9033404" y="5872163"/>
            <a:ext cx="3004609" cy="765175"/>
          </a:xfrm>
          <a:prstGeom prst="rect">
            <a:avLst/>
          </a:prstGeom>
        </p:spPr>
      </p:pic>
    </p:spTree>
    <p:extLst>
      <p:ext uri="{BB962C8B-B14F-4D97-AF65-F5344CB8AC3E}">
        <p14:creationId xmlns:p14="http://schemas.microsoft.com/office/powerpoint/2010/main" val="109956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6.25E-7 4.44444E-6 L 1.04948 4.44444E-6 " pathEditMode="relative" rAng="0" ptsTypes="AA">
                                      <p:cBhvr>
                                        <p:cTn id="6" dur="3000" fill="hold"/>
                                        <p:tgtEl>
                                          <p:spTgt spid="8"/>
                                        </p:tgtEl>
                                        <p:attrNameLst>
                                          <p:attrName>ppt_x</p:attrName>
                                          <p:attrName>ppt_y</p:attrName>
                                        </p:attrNameLst>
                                      </p:cBhvr>
                                      <p:rCtr x="52474" y="0"/>
                                    </p:animMotion>
                                  </p:childTnLst>
                                  <p:subTnLst>
                                    <p:audio>
                                      <p:cMediaNode>
                                        <p:cTn display="0" masterRel="sameClick">
                                          <p:stCondLst>
                                            <p:cond evt="begin" delay="0">
                                              <p:tn val="5"/>
                                            </p:cond>
                                          </p:stCondLst>
                                          <p:endCondLst>
                                            <p:cond evt="onStopAudio" delay="0">
                                              <p:tgtEl>
                                                <p:sldTgt/>
                                              </p:tgtEl>
                                            </p:cond>
                                          </p:endCondLst>
                                        </p:cTn>
                                        <p:tgtEl>
                                          <p:sndTgt r:embed="rId3" name="ScaryShark.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91BFF6-53A8-619D-E3AB-FAE6D64594D6}"/>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032306F-9ABC-C38E-8677-BA5B682E0F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E59A00-47A8-B7D2-32B4-45247AE880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7CCAB8CB-5489-6859-4B3F-1D8F15FA9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0FC17-9C10-6A0A-7531-41660CBA53C0}"/>
              </a:ext>
            </a:extLst>
          </p:cNvPr>
          <p:cNvSpPr>
            <a:spLocks noGrp="1"/>
          </p:cNvSpPr>
          <p:nvPr>
            <p:ph type="title"/>
          </p:nvPr>
        </p:nvSpPr>
        <p:spPr>
          <a:xfrm>
            <a:off x="6284749" y="909638"/>
            <a:ext cx="5300699" cy="1318062"/>
          </a:xfrm>
        </p:spPr>
        <p:txBody>
          <a:bodyPr vert="horz" lIns="91440" tIns="45720" rIns="91440" bIns="45720" rtlCol="0" anchor="t">
            <a:normAutofit/>
          </a:bodyPr>
          <a:lstStyle/>
          <a:p>
            <a:r>
              <a:rPr lang="en-US" sz="4000"/>
              <a:t>Intermediate Depths</a:t>
            </a:r>
          </a:p>
        </p:txBody>
      </p:sp>
      <p:pic>
        <p:nvPicPr>
          <p:cNvPr id="6" name="Picture Placeholder 5" descr="An iceberg in the water&#10;&#10;Description automatically generated">
            <a:extLst>
              <a:ext uri="{FF2B5EF4-FFF2-40B4-BE49-F238E27FC236}">
                <a16:creationId xmlns:a16="http://schemas.microsoft.com/office/drawing/2014/main" id="{298DA293-946F-7267-3FCF-26E588DC4957}"/>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r="2" b="19503"/>
          <a:stretch>
            <a:fillRect/>
          </a:stretch>
        </p:blipFill>
        <p:spPr>
          <a:xfrm>
            <a:off x="20" y="10"/>
            <a:ext cx="5686740" cy="6857990"/>
          </a:xfrm>
          <a:prstGeom prst="rect">
            <a:avLst/>
          </a:prstGeom>
        </p:spPr>
      </p:pic>
      <p:cxnSp>
        <p:nvCxnSpPr>
          <p:cNvPr id="17" name="Straight Connector 16">
            <a:extLst>
              <a:ext uri="{FF2B5EF4-FFF2-40B4-BE49-F238E27FC236}">
                <a16:creationId xmlns:a16="http://schemas.microsoft.com/office/drawing/2014/main" id="{26275073-D520-3EB0-3CD1-31D75DC7A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22739" y="722376"/>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D49F869-7CFD-AE79-6FE9-E639DCC3F1C4}"/>
              </a:ext>
            </a:extLst>
          </p:cNvPr>
          <p:cNvSpPr>
            <a:spLocks noGrp="1"/>
          </p:cNvSpPr>
          <p:nvPr>
            <p:ph type="body" sz="half" idx="2"/>
          </p:nvPr>
        </p:nvSpPr>
        <p:spPr>
          <a:xfrm>
            <a:off x="6096000" y="1783652"/>
            <a:ext cx="5201121" cy="4749551"/>
          </a:xfrm>
        </p:spPr>
        <p:txBody>
          <a:bodyPr vert="horz" lIns="91440" tIns="45720" rIns="91440" bIns="45720" rtlCol="0">
            <a:normAutofit/>
          </a:bodyPr>
          <a:lstStyle/>
          <a:p>
            <a:r>
              <a:rPr lang="en-US" sz="1800"/>
              <a:t>Knowledge and Training Team</a:t>
            </a:r>
            <a:br>
              <a:rPr lang="en-US" sz="1800"/>
            </a:br>
            <a:endParaRPr lang="en-US" sz="1800"/>
          </a:p>
          <a:p>
            <a:pPr marL="285750" indent="-285750">
              <a:buFont typeface="Arial" panose="020B0604020202020204" pitchFamily="34" charset="0"/>
              <a:buChar char="•"/>
            </a:pPr>
            <a:r>
              <a:rPr lang="en-US"/>
              <a:t>Help (</a:t>
            </a:r>
            <a:r>
              <a:rPr lang="en-US" err="1"/>
              <a:t>Help.IllinoisState.edu</a:t>
            </a:r>
            <a:r>
              <a:rPr lang="en-US"/>
              <a:t>)</a:t>
            </a:r>
          </a:p>
          <a:p>
            <a:pPr marL="742950" lvl="1" indent="-285750">
              <a:buFont typeface="Arial" panose="020B0604020202020204" pitchFamily="34" charset="0"/>
              <a:buChar char="•"/>
            </a:pPr>
            <a:r>
              <a:rPr lang="en-US"/>
              <a:t>Total Help articles: 934</a:t>
            </a:r>
          </a:p>
          <a:p>
            <a:pPr marL="1200150" lvl="2" indent="-285750">
              <a:buFont typeface="Arial" panose="020B0604020202020204" pitchFamily="34" charset="0"/>
              <a:buChar char="•"/>
            </a:pPr>
            <a:r>
              <a:rPr lang="en-US"/>
              <a:t>New articles past 12 months: 122</a:t>
            </a:r>
          </a:p>
          <a:p>
            <a:pPr marL="1200150" lvl="2" indent="-285750">
              <a:buFont typeface="Arial" panose="020B0604020202020204" pitchFamily="34" charset="0"/>
              <a:buChar char="•"/>
            </a:pPr>
            <a:r>
              <a:rPr lang="en-US"/>
              <a:t>Updated in the past 12 months: 718</a:t>
            </a:r>
          </a:p>
          <a:p>
            <a:pPr marL="742950" lvl="1" indent="-285750">
              <a:buFont typeface="Arial" panose="020B0604020202020204" pitchFamily="34" charset="0"/>
              <a:buChar char="•"/>
            </a:pPr>
            <a:r>
              <a:rPr lang="en-US"/>
              <a:t>Daily view range past year: </a:t>
            </a:r>
          </a:p>
          <a:p>
            <a:pPr marL="1200150" lvl="2" indent="-285750">
              <a:buFont typeface="Arial" panose="020B0604020202020204" pitchFamily="34" charset="0"/>
              <a:buChar char="•"/>
            </a:pPr>
            <a:r>
              <a:rPr lang="en-US"/>
              <a:t>712 – 21,857</a:t>
            </a:r>
          </a:p>
          <a:p>
            <a:pPr marL="742950" lvl="1" indent="-285750">
              <a:buFont typeface="Arial" panose="020B0604020202020204" pitchFamily="34" charset="0"/>
              <a:buChar char="•"/>
            </a:pPr>
            <a:r>
              <a:rPr lang="en-US"/>
              <a:t>Total anonymous views past year:</a:t>
            </a:r>
          </a:p>
          <a:p>
            <a:pPr marL="1200150" lvl="2" indent="-285750">
              <a:buFont typeface="Arial" panose="020B0604020202020204" pitchFamily="34" charset="0"/>
              <a:buChar char="•"/>
            </a:pPr>
            <a:r>
              <a:rPr lang="en-US"/>
              <a:t>4,041,796</a:t>
            </a:r>
          </a:p>
          <a:p>
            <a:pPr marL="285750" indent="-285750">
              <a:buFont typeface="Arial" panose="020B0604020202020204" pitchFamily="34" charset="0"/>
              <a:buChar char="•"/>
            </a:pPr>
            <a:r>
              <a:rPr lang="en-US"/>
              <a:t>Confluence:</a:t>
            </a:r>
          </a:p>
          <a:p>
            <a:pPr marL="742950" lvl="1" indent="-285750">
              <a:buFont typeface="Arial" panose="020B0604020202020204" pitchFamily="34" charset="0"/>
              <a:buChar char="•"/>
            </a:pPr>
            <a:r>
              <a:rPr lang="en-US"/>
              <a:t>Total Confluence spaces: 68</a:t>
            </a:r>
          </a:p>
          <a:p>
            <a:pPr marL="742950" lvl="1" indent="-285750">
              <a:buFont typeface="Arial" panose="020B0604020202020204" pitchFamily="34" charset="0"/>
              <a:buChar char="•"/>
            </a:pPr>
            <a:r>
              <a:rPr lang="en-US"/>
              <a:t>Knowledge Champions</a:t>
            </a:r>
          </a:p>
        </p:txBody>
      </p:sp>
      <p:sp>
        <p:nvSpPr>
          <p:cNvPr id="7" name="Rectangle 6">
            <a:extLst>
              <a:ext uri="{FF2B5EF4-FFF2-40B4-BE49-F238E27FC236}">
                <a16:creationId xmlns:a16="http://schemas.microsoft.com/office/drawing/2014/main" id="{2CFF9152-5919-1305-D4AE-1C6DF9CC1BD7}"/>
              </a:ext>
            </a:extLst>
          </p:cNvPr>
          <p:cNvSpPr/>
          <p:nvPr/>
        </p:nvSpPr>
        <p:spPr>
          <a:xfrm>
            <a:off x="0" y="3865466"/>
            <a:ext cx="5686760" cy="957684"/>
          </a:xfrm>
          <a:prstGeom prst="rect">
            <a:avLst/>
          </a:prstGeom>
          <a:solidFill>
            <a:schemeClr val="accent1">
              <a:alpha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whale with a black background">
            <a:extLst>
              <a:ext uri="{FF2B5EF4-FFF2-40B4-BE49-F238E27FC236}">
                <a16:creationId xmlns:a16="http://schemas.microsoft.com/office/drawing/2014/main" id="{FDAF64C2-472A-9CD9-1870-E8B3874EA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8149" y="2742043"/>
            <a:ext cx="5686740" cy="3791160"/>
          </a:xfrm>
          <a:prstGeom prst="rect">
            <a:avLst/>
          </a:prstGeom>
        </p:spPr>
      </p:pic>
      <p:pic>
        <p:nvPicPr>
          <p:cNvPr id="14" name="Picture 13" descr="A black text on a white background&#10;&#10;AI-generated content may be incorrect.">
            <a:extLst>
              <a:ext uri="{FF2B5EF4-FFF2-40B4-BE49-F238E27FC236}">
                <a16:creationId xmlns:a16="http://schemas.microsoft.com/office/drawing/2014/main" id="{99CE859B-1F5F-4934-4E1E-A4C8258D70B8}"/>
              </a:ext>
            </a:extLst>
          </p:cNvPr>
          <p:cNvPicPr>
            <a:picLocks noChangeAspect="1"/>
          </p:cNvPicPr>
          <p:nvPr/>
        </p:nvPicPr>
        <p:blipFill>
          <a:blip r:embed="rId6"/>
          <a:stretch>
            <a:fillRect/>
          </a:stretch>
        </p:blipFill>
        <p:spPr>
          <a:xfrm>
            <a:off x="9033404" y="5872163"/>
            <a:ext cx="3004609" cy="765175"/>
          </a:xfrm>
          <a:prstGeom prst="rect">
            <a:avLst/>
          </a:prstGeom>
        </p:spPr>
      </p:pic>
    </p:spTree>
    <p:extLst>
      <p:ext uri="{BB962C8B-B14F-4D97-AF65-F5344CB8AC3E}">
        <p14:creationId xmlns:p14="http://schemas.microsoft.com/office/powerpoint/2010/main" val="87269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6705 -0.02593 L 0.06705 -0.02593 C 0.07448 -0.02732 0.10351 -0.0331 0.11302 -0.0331 C 0.12864 -0.0331 0.14258 -0.03056 0.15781 -0.02847 L 0.28411 -0.03079 C 0.29375 -0.03102 0.30338 -0.03241 0.31302 -0.0331 L 0.40377 -0.03773 C 0.41614 -0.04005 0.42838 -0.04283 0.44062 -0.04468 C 0.48594 -0.05162 0.47187 -0.04676 0.51432 -0.05417 C 0.52578 -0.05602 0.53711 -0.0588 0.54857 -0.06111 C 0.55781 -0.06273 0.56705 -0.06389 0.57617 -0.06574 C 0.58541 -0.0676 0.59453 -0.07084 0.60377 -0.07269 C 0.63008 -0.07801 0.6401 -0.07778 0.66705 -0.07963 C 0.69687 -0.07824 0.72669 -0.07824 0.75651 -0.075 C 0.77148 -0.07361 0.7862 -0.06783 0.80117 -0.06574 C 0.86067 -0.05741 0.87942 -0.05695 0.93021 -0.05417 C 0.93984 -0.05255 0.94948 -0.05139 0.95911 -0.04931 C 0.96445 -0.04838 0.96953 -0.04491 0.97487 -0.04468 L 1.08932 -0.04931 C 1.09948 -0.04861 1.1095 -0.04815 1.11966 -0.04699 C 1.12278 -0.04676 1.12578 -0.04537 1.1289 -0.04468 C 1.1362 -0.04352 1.15911 -0.04074 1.16562 -0.04005 L 1.24075 -0.04236 " pathEditMode="relative" ptsTypes="AAAAAAAAAAAAAAAAAAAAAAA">
                                      <p:cBhvr>
                                        <p:cTn id="6" dur="3000" fill="hold"/>
                                        <p:tgtEl>
                                          <p:spTgt spid="5"/>
                                        </p:tgtEl>
                                        <p:attrNameLst>
                                          <p:attrName>ppt_x</p:attrName>
                                          <p:attrName>ppt_y</p:attrName>
                                        </p:attrNameLst>
                                      </p:cBhvr>
                                    </p:animMotion>
                                  </p:childTnLst>
                                  <p:subTnLst>
                                    <p:audio>
                                      <p:cMediaNode vol="17000">
                                        <p:cTn display="0" masterRel="sameClick">
                                          <p:stCondLst>
                                            <p:cond evt="begin" delay="0">
                                              <p:tn val="5"/>
                                            </p:cond>
                                          </p:stCondLst>
                                          <p:endCondLst>
                                            <p:cond evt="onStopAudio" delay="0">
                                              <p:tgtEl>
                                                <p:sldTgt/>
                                              </p:tgtEl>
                                            </p:cond>
                                          </p:endCondLst>
                                        </p:cTn>
                                        <p:tgtEl>
                                          <p:sndTgt r:embed="rId3" name="whale-sound-no-copyright-34677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0B3ED7-8DAA-1F90-8259-DE28857A062C}"/>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8D848D0-A811-3163-0B78-07115E1023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91790F-6A68-147A-42E7-DC9995B654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128CC395-059F-0DB9-9D14-038873160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5D566A-04BD-2AF5-5335-6F56ADFDFC9E}"/>
              </a:ext>
            </a:extLst>
          </p:cNvPr>
          <p:cNvSpPr>
            <a:spLocks noGrp="1"/>
          </p:cNvSpPr>
          <p:nvPr>
            <p:ph type="title"/>
          </p:nvPr>
        </p:nvSpPr>
        <p:spPr>
          <a:xfrm>
            <a:off x="6284749" y="909638"/>
            <a:ext cx="5300699" cy="1318062"/>
          </a:xfrm>
        </p:spPr>
        <p:txBody>
          <a:bodyPr vert="horz" lIns="91440" tIns="45720" rIns="91440" bIns="45720" rtlCol="0" anchor="t">
            <a:normAutofit/>
          </a:bodyPr>
          <a:lstStyle/>
          <a:p>
            <a:r>
              <a:rPr lang="en-US" sz="4000"/>
              <a:t>Intermediate Depths continued…</a:t>
            </a:r>
          </a:p>
        </p:txBody>
      </p:sp>
      <p:pic>
        <p:nvPicPr>
          <p:cNvPr id="6" name="Picture Placeholder 5" descr="An iceberg in the water&#10;&#10;Description automatically generated">
            <a:extLst>
              <a:ext uri="{FF2B5EF4-FFF2-40B4-BE49-F238E27FC236}">
                <a16:creationId xmlns:a16="http://schemas.microsoft.com/office/drawing/2014/main" id="{21AD0798-093E-8832-A69B-7F4CE129C23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r="2" b="19503"/>
          <a:stretch>
            <a:fillRect/>
          </a:stretch>
        </p:blipFill>
        <p:spPr>
          <a:xfrm>
            <a:off x="20" y="10"/>
            <a:ext cx="5686740" cy="6857990"/>
          </a:xfrm>
          <a:prstGeom prst="rect">
            <a:avLst/>
          </a:prstGeom>
        </p:spPr>
      </p:pic>
      <p:cxnSp>
        <p:nvCxnSpPr>
          <p:cNvPr id="17" name="Straight Connector 16">
            <a:extLst>
              <a:ext uri="{FF2B5EF4-FFF2-40B4-BE49-F238E27FC236}">
                <a16:creationId xmlns:a16="http://schemas.microsoft.com/office/drawing/2014/main" id="{EE0644D0-3D8E-B44A-6372-5271B2358C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22739" y="722376"/>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31A13F1-4745-72ED-BA25-B43491479778}"/>
              </a:ext>
            </a:extLst>
          </p:cNvPr>
          <p:cNvSpPr>
            <a:spLocks noGrp="1"/>
          </p:cNvSpPr>
          <p:nvPr>
            <p:ph type="body" sz="half" idx="2"/>
          </p:nvPr>
        </p:nvSpPr>
        <p:spPr>
          <a:xfrm>
            <a:off x="6096000" y="2413437"/>
            <a:ext cx="5201121" cy="4097090"/>
          </a:xfrm>
        </p:spPr>
        <p:txBody>
          <a:bodyPr vert="horz" lIns="91440" tIns="45720" rIns="91440" bIns="45720" rtlCol="0">
            <a:normAutofit lnSpcReduction="10000"/>
          </a:bodyPr>
          <a:lstStyle/>
          <a:p>
            <a:pPr marL="285750" indent="-285750">
              <a:buFont typeface="Arial" panose="020B0604020202020204" pitchFamily="34" charset="0"/>
              <a:buChar char="•"/>
            </a:pPr>
            <a:r>
              <a:rPr lang="en-US"/>
              <a:t>Training</a:t>
            </a:r>
          </a:p>
          <a:p>
            <a:pPr marL="742950" lvl="1" indent="-285750">
              <a:buFont typeface="Arial" panose="020B0604020202020204" pitchFamily="34" charset="0"/>
              <a:buChar char="•"/>
            </a:pPr>
            <a:r>
              <a:rPr lang="en-US"/>
              <a:t>Online</a:t>
            </a:r>
          </a:p>
          <a:p>
            <a:pPr marL="742950" lvl="1" indent="-285750">
              <a:buFont typeface="Arial" panose="020B0604020202020204" pitchFamily="34" charset="0"/>
              <a:buChar char="•"/>
            </a:pPr>
            <a:r>
              <a:rPr lang="en-US"/>
              <a:t>In-person</a:t>
            </a:r>
          </a:p>
          <a:p>
            <a:pPr marL="1200150" lvl="2" indent="-285750">
              <a:buFont typeface="Arial" panose="020B0604020202020204" pitchFamily="34" charset="0"/>
              <a:buChar char="•"/>
            </a:pPr>
            <a:r>
              <a:rPr lang="en-US"/>
              <a:t>Examples include: Tech QuickStart/Formstack/Qualtrics</a:t>
            </a:r>
          </a:p>
          <a:p>
            <a:pPr marL="285750" indent="-285750">
              <a:buFont typeface="Arial" panose="020B0604020202020204" pitchFamily="34" charset="0"/>
              <a:buChar char="•"/>
            </a:pPr>
            <a:r>
              <a:rPr lang="en-US"/>
              <a:t>Software Documentation:</a:t>
            </a:r>
          </a:p>
          <a:p>
            <a:pPr marL="742950" lvl="1" indent="-285750">
              <a:buFont typeface="Arial" panose="020B0604020202020204" pitchFamily="34" charset="0"/>
              <a:buChar char="•"/>
            </a:pPr>
            <a:r>
              <a:rPr lang="en-US"/>
              <a:t>Software Catalog: 126 items (many more to come!)</a:t>
            </a:r>
          </a:p>
          <a:p>
            <a:pPr marL="742950" lvl="1" indent="-285750">
              <a:buFont typeface="Arial" panose="020B0604020202020204" pitchFamily="34" charset="0"/>
              <a:buChar char="•"/>
            </a:pPr>
            <a:r>
              <a:rPr lang="en-US"/>
              <a:t>Canvas LTIs</a:t>
            </a:r>
          </a:p>
          <a:p>
            <a:pPr marL="742950" lvl="1" indent="-285750">
              <a:buFont typeface="Arial" panose="020B0604020202020204" pitchFamily="34" charset="0"/>
              <a:buChar char="•"/>
            </a:pPr>
            <a:r>
              <a:rPr lang="en-US"/>
              <a:t>M365 App Consent</a:t>
            </a:r>
          </a:p>
          <a:p>
            <a:pPr marL="742950" lvl="1" indent="-285750">
              <a:buFont typeface="Arial" panose="020B0604020202020204" pitchFamily="34" charset="0"/>
              <a:buChar char="•"/>
            </a:pPr>
            <a:r>
              <a:rPr lang="en-US"/>
              <a:t>AI-enabled options</a:t>
            </a:r>
          </a:p>
          <a:p>
            <a:pPr marL="742950" lvl="1" indent="-285750">
              <a:buFont typeface="Arial" panose="020B0604020202020204" pitchFamily="34" charset="0"/>
              <a:buChar char="•"/>
            </a:pPr>
            <a:r>
              <a:rPr lang="en-US"/>
              <a:t>Mainstay</a:t>
            </a:r>
          </a:p>
          <a:p>
            <a:pPr marL="285750" indent="-285750">
              <a:buFont typeface="Arial" panose="020B0604020202020204" pitchFamily="34" charset="0"/>
              <a:buChar char="•"/>
            </a:pPr>
            <a:r>
              <a:rPr lang="en-US"/>
              <a:t>Project Support</a:t>
            </a:r>
          </a:p>
          <a:p>
            <a:pPr marL="742950" lvl="1" indent="-285750">
              <a:buFont typeface="Arial" panose="020B0604020202020204" pitchFamily="34" charset="0"/>
              <a:buChar char="•"/>
            </a:pPr>
            <a:r>
              <a:rPr lang="en-US"/>
              <a:t>Internal documentation</a:t>
            </a:r>
          </a:p>
          <a:p>
            <a:pPr marL="742950" lvl="1" indent="-285750">
              <a:buFont typeface="Arial" panose="020B0604020202020204" pitchFamily="34" charset="0"/>
              <a:buChar char="•"/>
            </a:pPr>
            <a:r>
              <a:rPr lang="en-US"/>
              <a:t>Public documentation</a:t>
            </a:r>
          </a:p>
          <a:p>
            <a:pPr marL="742950" lvl="1" indent="-285750">
              <a:buFont typeface="Arial" panose="020B0604020202020204" pitchFamily="34" charset="0"/>
              <a:buChar char="•"/>
            </a:pPr>
            <a:endParaRPr lang="en-US"/>
          </a:p>
        </p:txBody>
      </p:sp>
      <p:sp>
        <p:nvSpPr>
          <p:cNvPr id="7" name="Rectangle 6">
            <a:extLst>
              <a:ext uri="{FF2B5EF4-FFF2-40B4-BE49-F238E27FC236}">
                <a16:creationId xmlns:a16="http://schemas.microsoft.com/office/drawing/2014/main" id="{9E33C435-FFE0-33F0-675E-C9248BCC3714}"/>
              </a:ext>
            </a:extLst>
          </p:cNvPr>
          <p:cNvSpPr/>
          <p:nvPr/>
        </p:nvSpPr>
        <p:spPr>
          <a:xfrm>
            <a:off x="0" y="3865466"/>
            <a:ext cx="5686760" cy="957684"/>
          </a:xfrm>
          <a:prstGeom prst="rect">
            <a:avLst/>
          </a:prstGeom>
          <a:solidFill>
            <a:schemeClr val="accent1">
              <a:alpha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text on a white background&#10;&#10;AI-generated content may be incorrect.">
            <a:extLst>
              <a:ext uri="{FF2B5EF4-FFF2-40B4-BE49-F238E27FC236}">
                <a16:creationId xmlns:a16="http://schemas.microsoft.com/office/drawing/2014/main" id="{AC66446D-7D5E-E049-548D-D9742555704C}"/>
              </a:ext>
            </a:extLst>
          </p:cNvPr>
          <p:cNvPicPr>
            <a:picLocks noChangeAspect="1"/>
          </p:cNvPicPr>
          <p:nvPr/>
        </p:nvPicPr>
        <p:blipFill>
          <a:blip r:embed="rId4"/>
          <a:stretch>
            <a:fillRect/>
          </a:stretch>
        </p:blipFill>
        <p:spPr>
          <a:xfrm>
            <a:off x="9033404" y="5872163"/>
            <a:ext cx="3004609" cy="765175"/>
          </a:xfrm>
          <a:prstGeom prst="rect">
            <a:avLst/>
          </a:prstGeom>
        </p:spPr>
      </p:pic>
    </p:spTree>
    <p:extLst>
      <p:ext uri="{BB962C8B-B14F-4D97-AF65-F5344CB8AC3E}">
        <p14:creationId xmlns:p14="http://schemas.microsoft.com/office/powerpoint/2010/main" val="288208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4D7D8C-67C8-46BA-A42C-F834393E370E}"/>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96464949-87FC-9F06-7F3D-4B37BE616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7C7D507-FD5A-EB85-B15B-1955C43361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0C701719-53C5-8D09-77D9-6E19F7EC9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69C11-1E6C-0B3A-FC72-3440F5ACC371}"/>
              </a:ext>
            </a:extLst>
          </p:cNvPr>
          <p:cNvSpPr>
            <a:spLocks noGrp="1"/>
          </p:cNvSpPr>
          <p:nvPr>
            <p:ph type="title"/>
          </p:nvPr>
        </p:nvSpPr>
        <p:spPr>
          <a:xfrm>
            <a:off x="6284749" y="909638"/>
            <a:ext cx="5201121" cy="1318062"/>
          </a:xfrm>
        </p:spPr>
        <p:txBody>
          <a:bodyPr vert="horz" lIns="91440" tIns="45720" rIns="91440" bIns="45720" rtlCol="0" anchor="t">
            <a:normAutofit/>
          </a:bodyPr>
          <a:lstStyle/>
          <a:p>
            <a:r>
              <a:rPr lang="en-US" sz="4000"/>
              <a:t>Deeper Depths</a:t>
            </a:r>
          </a:p>
        </p:txBody>
      </p:sp>
      <p:pic>
        <p:nvPicPr>
          <p:cNvPr id="6" name="Picture Placeholder 5" descr="An iceberg in the water&#10;&#10;Description automatically generated">
            <a:extLst>
              <a:ext uri="{FF2B5EF4-FFF2-40B4-BE49-F238E27FC236}">
                <a16:creationId xmlns:a16="http://schemas.microsoft.com/office/drawing/2014/main" id="{1C4CA29E-1C64-81AC-BE95-4BBF34200812}"/>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r="2" b="19503"/>
          <a:stretch>
            <a:fillRect/>
          </a:stretch>
        </p:blipFill>
        <p:spPr>
          <a:xfrm>
            <a:off x="20" y="10"/>
            <a:ext cx="5686740" cy="6857990"/>
          </a:xfrm>
          <a:prstGeom prst="rect">
            <a:avLst/>
          </a:prstGeom>
        </p:spPr>
      </p:pic>
      <p:cxnSp>
        <p:nvCxnSpPr>
          <p:cNvPr id="17" name="Straight Connector 16">
            <a:extLst>
              <a:ext uri="{FF2B5EF4-FFF2-40B4-BE49-F238E27FC236}">
                <a16:creationId xmlns:a16="http://schemas.microsoft.com/office/drawing/2014/main" id="{F527A6D4-60FB-0093-A6F7-47C0E047FC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22739" y="722376"/>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874BD39-CCB8-7158-DA08-8FDA762921A5}"/>
              </a:ext>
            </a:extLst>
          </p:cNvPr>
          <p:cNvSpPr>
            <a:spLocks noGrp="1"/>
          </p:cNvSpPr>
          <p:nvPr>
            <p:ph type="body" sz="half" idx="2"/>
          </p:nvPr>
        </p:nvSpPr>
        <p:spPr>
          <a:xfrm>
            <a:off x="6096000" y="1760976"/>
            <a:ext cx="5201121" cy="4373123"/>
          </a:xfrm>
        </p:spPr>
        <p:txBody>
          <a:bodyPr vert="horz" lIns="91440" tIns="45720" rIns="91440" bIns="45720" rtlCol="0" anchor="t">
            <a:normAutofit/>
          </a:bodyPr>
          <a:lstStyle/>
          <a:p>
            <a:pPr marL="285750" indent="-285750">
              <a:buFont typeface="Arial" panose="020B0604020202020204" pitchFamily="34" charset="0"/>
              <a:buChar char="•"/>
            </a:pPr>
            <a:r>
              <a:rPr lang="en-US"/>
              <a:t>The Face of Technology Solutions</a:t>
            </a:r>
          </a:p>
          <a:p>
            <a:pPr marL="285750" indent="-285750">
              <a:buFont typeface="Arial" panose="020B0604020202020204" pitchFamily="34" charset="0"/>
              <a:buChar char="•"/>
            </a:pPr>
            <a:r>
              <a:rPr lang="en-US"/>
              <a:t>User Champion</a:t>
            </a:r>
          </a:p>
          <a:p>
            <a:pPr marL="285750" indent="-285750">
              <a:buFont typeface="Arial" panose="020B0604020202020204" pitchFamily="34" charset="0"/>
              <a:buChar char="•"/>
            </a:pPr>
            <a:r>
              <a:rPr lang="en-US"/>
              <a:t>Leadership of IT Service Management process and tool for campus</a:t>
            </a:r>
          </a:p>
          <a:p>
            <a:pPr marL="285750" indent="-285750">
              <a:buFont typeface="Arial" panose="020B0604020202020204" pitchFamily="34" charset="0"/>
              <a:buChar char="•"/>
            </a:pPr>
            <a:r>
              <a:rPr lang="en-US"/>
              <a:t>Major Incident/Problem Management</a:t>
            </a:r>
          </a:p>
          <a:p>
            <a:pPr marL="285750" indent="-285750">
              <a:buFont typeface="Arial" panose="020B0604020202020204" pitchFamily="34" charset="0"/>
              <a:buChar char="•"/>
            </a:pPr>
            <a:r>
              <a:rPr lang="en-US"/>
              <a:t>Change/Release Management</a:t>
            </a:r>
          </a:p>
          <a:p>
            <a:pPr marL="285750" indent="-285750">
              <a:buFont typeface="Arial" panose="020B0604020202020204" pitchFamily="34" charset="0"/>
              <a:buChar char="•"/>
            </a:pPr>
            <a:r>
              <a:rPr lang="en-US"/>
              <a:t>CMDB</a:t>
            </a:r>
          </a:p>
        </p:txBody>
      </p:sp>
      <p:sp>
        <p:nvSpPr>
          <p:cNvPr id="7" name="Rectangle 6">
            <a:extLst>
              <a:ext uri="{FF2B5EF4-FFF2-40B4-BE49-F238E27FC236}">
                <a16:creationId xmlns:a16="http://schemas.microsoft.com/office/drawing/2014/main" id="{1AC50BF9-8AB9-EBE7-6A8A-AFF061308020}"/>
              </a:ext>
            </a:extLst>
          </p:cNvPr>
          <p:cNvSpPr/>
          <p:nvPr/>
        </p:nvSpPr>
        <p:spPr>
          <a:xfrm>
            <a:off x="-508" y="4773220"/>
            <a:ext cx="5686740" cy="1194815"/>
          </a:xfrm>
          <a:prstGeom prst="rect">
            <a:avLst/>
          </a:prstGeom>
          <a:solidFill>
            <a:schemeClr val="accent1">
              <a:alpha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ack text on a white background&#10;&#10;AI-generated content may be incorrect.">
            <a:extLst>
              <a:ext uri="{FF2B5EF4-FFF2-40B4-BE49-F238E27FC236}">
                <a16:creationId xmlns:a16="http://schemas.microsoft.com/office/drawing/2014/main" id="{8177F337-0DBC-623E-2BA5-056C05CC0B9B}"/>
              </a:ext>
            </a:extLst>
          </p:cNvPr>
          <p:cNvPicPr>
            <a:picLocks noChangeAspect="1"/>
          </p:cNvPicPr>
          <p:nvPr/>
        </p:nvPicPr>
        <p:blipFill>
          <a:blip r:embed="rId5"/>
          <a:stretch>
            <a:fillRect/>
          </a:stretch>
        </p:blipFill>
        <p:spPr>
          <a:xfrm>
            <a:off x="9033404" y="5872163"/>
            <a:ext cx="3004609" cy="765175"/>
          </a:xfrm>
          <a:prstGeom prst="rect">
            <a:avLst/>
          </a:prstGeom>
        </p:spPr>
      </p:pic>
      <p:grpSp>
        <p:nvGrpSpPr>
          <p:cNvPr id="18" name="Group 17">
            <a:extLst>
              <a:ext uri="{FF2B5EF4-FFF2-40B4-BE49-F238E27FC236}">
                <a16:creationId xmlns:a16="http://schemas.microsoft.com/office/drawing/2014/main" id="{96797BE0-712A-AE67-86F9-DBE5E80AC605}"/>
              </a:ext>
            </a:extLst>
          </p:cNvPr>
          <p:cNvGrpSpPr/>
          <p:nvPr/>
        </p:nvGrpSpPr>
        <p:grpSpPr>
          <a:xfrm>
            <a:off x="-4544705" y="-313899"/>
            <a:ext cx="16925454" cy="7806520"/>
            <a:chOff x="-4544705" y="-92867"/>
            <a:chExt cx="16925454" cy="7244267"/>
          </a:xfrm>
        </p:grpSpPr>
        <p:pic>
          <p:nvPicPr>
            <p:cNvPr id="19" name="Picture 18" descr="A cartoon of a monster with a light bulb">
              <a:extLst>
                <a:ext uri="{FF2B5EF4-FFF2-40B4-BE49-F238E27FC236}">
                  <a16:creationId xmlns:a16="http://schemas.microsoft.com/office/drawing/2014/main" id="{C5637E57-0747-4C60-E30A-D40B1212C3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4705" y="-92867"/>
              <a:ext cx="12392168" cy="7043736"/>
            </a:xfrm>
            <a:prstGeom prst="rect">
              <a:avLst/>
            </a:prstGeom>
          </p:spPr>
        </p:pic>
        <p:sp>
          <p:nvSpPr>
            <p:cNvPr id="20" name="Rectangle 19">
              <a:extLst>
                <a:ext uri="{FF2B5EF4-FFF2-40B4-BE49-F238E27FC236}">
                  <a16:creationId xmlns:a16="http://schemas.microsoft.com/office/drawing/2014/main" id="{8C4EFA16-B8DC-13A2-C922-AA1DDBE308C4}"/>
                </a:ext>
              </a:extLst>
            </p:cNvPr>
            <p:cNvSpPr/>
            <p:nvPr/>
          </p:nvSpPr>
          <p:spPr>
            <a:xfrm>
              <a:off x="7765576" y="-92866"/>
              <a:ext cx="4615173" cy="7244266"/>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573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571" decel="357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0" fill="hold"/>
                                        <p:tgtEl>
                                          <p:spTgt spid="18"/>
                                        </p:tgtEl>
                                        <p:attrNameLst>
                                          <p:attrName>ppt_x</p:attrName>
                                        </p:attrNameLst>
                                      </p:cBhvr>
                                      <p:tavLst>
                                        <p:tav tm="0">
                                          <p:val>
                                            <p:strVal val="0-#ppt_w/2"/>
                                          </p:val>
                                        </p:tav>
                                        <p:tav tm="100000">
                                          <p:val>
                                            <p:strVal val="#ppt_x"/>
                                          </p:val>
                                        </p:tav>
                                      </p:tavLst>
                                    </p:anim>
                                    <p:anim calcmode="lin" valueType="num">
                                      <p:cBhvr additive="base">
                                        <p:cTn id="8" dur="5000" fill="hold"/>
                                        <p:tgtEl>
                                          <p:spTgt spid="18"/>
                                        </p:tgtEl>
                                        <p:attrNameLst>
                                          <p:attrName>ppt_y</p:attrName>
                                        </p:attrNameLst>
                                      </p:cBhvr>
                                      <p:tavLst>
                                        <p:tav tm="0">
                                          <p:val>
                                            <p:strVal val="#ppt_y"/>
                                          </p:val>
                                        </p:tav>
                                        <p:tav tm="100000">
                                          <p:val>
                                            <p:strVal val="#ppt_y"/>
                                          </p:val>
                                        </p:tav>
                                      </p:tavLst>
                                    </p:anim>
                                  </p:childTnLst>
                                </p:cTn>
                              </p:par>
                              <p:par>
                                <p:cTn id="9" presetID="63" presetClass="path" presetSubtype="0" accel="50000" decel="50000" fill="hold" nodeType="withEffect">
                                  <p:stCondLst>
                                    <p:cond delay="0"/>
                                  </p:stCondLst>
                                  <p:childTnLst>
                                    <p:animMotion origin="layout" path="M -4.16667E-6 3.7037E-7 L 1.39128 3.7037E-7 " pathEditMode="fixed" rAng="0" ptsTypes="AA">
                                      <p:cBhvr>
                                        <p:cTn id="10" dur="5000" fill="hold"/>
                                        <p:tgtEl>
                                          <p:spTgt spid="18"/>
                                        </p:tgtEl>
                                        <p:attrNameLst>
                                          <p:attrName>ppt_x</p:attrName>
                                          <p:attrName>ppt_y</p:attrName>
                                        </p:attrNameLst>
                                      </p:cBhvr>
                                      <p:rCtr x="69557" y="0"/>
                                    </p:animMotion>
                                  </p:childTnLst>
                                  <p:subTnLst>
                                    <p:audio>
                                      <p:cMediaNode>
                                        <p:cTn display="0" masterRel="sameClick">
                                          <p:stCondLst>
                                            <p:cond evt="begin" delay="0">
                                              <p:tn val="9"/>
                                            </p:cond>
                                          </p:stCondLst>
                                          <p:endCondLst>
                                            <p:cond evt="onStopAudio" delay="0">
                                              <p:tgtEl>
                                                <p:sldTgt/>
                                              </p:tgtEl>
                                            </p:cond>
                                          </p:endCondLst>
                                        </p:cTn>
                                        <p:tgtEl>
                                          <p:sndTgt r:embed="rId3" name="sonar_pings-105417.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82AB5BAEC8E648A2742CACB06F527E" ma:contentTypeVersion="18" ma:contentTypeDescription="Create a new document." ma:contentTypeScope="" ma:versionID="35b82300237088cde879769e2fa6537f">
  <xsd:schema xmlns:xsd="http://www.w3.org/2001/XMLSchema" xmlns:xs="http://www.w3.org/2001/XMLSchema" xmlns:p="http://schemas.microsoft.com/office/2006/metadata/properties" xmlns:ns2="205bfbc1-e8b8-4860-980c-b93c7920f507" xmlns:ns3="4fe2d134-2c53-492a-a75e-0f91237ab10d" targetNamespace="http://schemas.microsoft.com/office/2006/metadata/properties" ma:root="true" ma:fieldsID="376791e415b44f91bd7e6283511f9d73" ns2:_="" ns3:_="">
    <xsd:import namespace="205bfbc1-e8b8-4860-980c-b93c7920f507"/>
    <xsd:import namespace="4fe2d134-2c53-492a-a75e-0f91237ab1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5bfbc1-e8b8-4860-980c-b93c7920f5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ea7019a-c3dc-464b-ba2f-0a559e8498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e2d134-2c53-492a-a75e-0f91237ab10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c8913f3-194d-48da-b09a-8442723d2b9f}" ma:internalName="TaxCatchAll" ma:showField="CatchAllData" ma:web="4fe2d134-2c53-492a-a75e-0f91237ab10d">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fe2d134-2c53-492a-a75e-0f91237ab10d" xsi:nil="true"/>
    <lcf76f155ced4ddcb4097134ff3c332f xmlns="205bfbc1-e8b8-4860-980c-b93c7920f50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34E1E99-CE4D-4941-AA56-64C2740579E9}"/>
</file>

<file path=customXml/itemProps2.xml><?xml version="1.0" encoding="utf-8"?>
<ds:datastoreItem xmlns:ds="http://schemas.openxmlformats.org/officeDocument/2006/customXml" ds:itemID="{AA858961-DE4E-4DA0-A1DE-4F90A0D034F2}"/>
</file>

<file path=customXml/itemProps3.xml><?xml version="1.0" encoding="utf-8"?>
<ds:datastoreItem xmlns:ds="http://schemas.openxmlformats.org/officeDocument/2006/customXml" ds:itemID="{CF0CD6F2-C213-4B00-A8C7-A14C771407C4}"/>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Slides>
  <Notes>9</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ChronicleVTI</vt:lpstr>
      <vt:lpstr>Under the Surface:</vt:lpstr>
      <vt:lpstr>Who are we </vt:lpstr>
      <vt:lpstr>Who do we help and how do we do it?</vt:lpstr>
      <vt:lpstr>What do we support?</vt:lpstr>
      <vt:lpstr>On the Surface</vt:lpstr>
      <vt:lpstr>Just Below the Surface</vt:lpstr>
      <vt:lpstr>Intermediate Depths</vt:lpstr>
      <vt:lpstr>Intermediate Depths continued…</vt:lpstr>
      <vt:lpstr>Deeper Depths</vt:lpstr>
      <vt:lpstr>Support Center of  the future</vt:lpstr>
      <vt:lpstr>The FUTURE IS NOW</vt:lpstr>
      <vt:lpstr>What can the TSC do for you?</vt:lpstr>
    </vt:vector>
  </TitlesOfParts>
  <Company>Illinois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Staton, Josh</dc:creator>
  <cp:revision>1</cp:revision>
  <dcterms:created xsi:type="dcterms:W3CDTF">2025-07-02T12:39:14Z</dcterms:created>
  <dcterms:modified xsi:type="dcterms:W3CDTF">2025-08-04T20:51:46Z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0x010100D682AB5BAEC8E648A2742CACB06F527E</vt:lpwstr>
  </property>
</Properties>
</file>