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F6C5B-FD7D-4745-B8E1-B12648542617}" v="721" dt="2025-08-05T17:03:45.423"/>
    <p1510:client id="{4BBB7AD1-2634-4064-83D8-852A1E3CF405}" v="59" dt="2025-08-04T20:25:59.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15" autoAdjust="0"/>
  </p:normalViewPr>
  <p:slideViewPr>
    <p:cSldViewPr snapToGrid="0">
      <p:cViewPr varScale="1">
        <p:scale>
          <a:sx n="145" d="100"/>
          <a:sy n="145" d="100"/>
        </p:scale>
        <p:origin x="30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dges, Eric" userId="9e7a979c-d847-4f65-a30e-ccf12d6fa869" providerId="ADAL" clId="{3F695114-B26E-4BDB-8171-7FC7DE5DA186}"/>
    <pc:docChg chg="custSel modSld sldOrd">
      <pc:chgData name="Hodges, Eric" userId="9e7a979c-d847-4f65-a30e-ccf12d6fa869" providerId="ADAL" clId="{3F695114-B26E-4BDB-8171-7FC7DE5DA186}" dt="2025-07-15T12:17:58.171" v="1107" actId="20577"/>
      <pc:docMkLst>
        <pc:docMk/>
      </pc:docMkLst>
      <pc:sldChg chg="modSp mod">
        <pc:chgData name="Hodges, Eric" userId="9e7a979c-d847-4f65-a30e-ccf12d6fa869" providerId="ADAL" clId="{3F695114-B26E-4BDB-8171-7FC7DE5DA186}" dt="2025-07-01T15:09:57.586" v="834" actId="20577"/>
        <pc:sldMkLst>
          <pc:docMk/>
          <pc:sldMk cId="3676542986" sldId="258"/>
        </pc:sldMkLst>
        <pc:spChg chg="mod">
          <ac:chgData name="Hodges, Eric" userId="9e7a979c-d847-4f65-a30e-ccf12d6fa869" providerId="ADAL" clId="{3F695114-B26E-4BDB-8171-7FC7DE5DA186}" dt="2025-07-01T15:09:57.586" v="834" actId="20577"/>
          <ac:spMkLst>
            <pc:docMk/>
            <pc:sldMk cId="3676542986" sldId="258"/>
            <ac:spMk id="3" creationId="{C5507371-FDEC-7C1E-D8D1-2B89FFD7939D}"/>
          </ac:spMkLst>
        </pc:spChg>
      </pc:sldChg>
      <pc:sldChg chg="modSp mod">
        <pc:chgData name="Hodges, Eric" userId="9e7a979c-d847-4f65-a30e-ccf12d6fa869" providerId="ADAL" clId="{3F695114-B26E-4BDB-8171-7FC7DE5DA186}" dt="2025-07-15T12:16:13.631" v="1024" actId="14100"/>
        <pc:sldMkLst>
          <pc:docMk/>
          <pc:sldMk cId="2837200191" sldId="259"/>
        </pc:sldMkLst>
        <pc:spChg chg="mod">
          <ac:chgData name="Hodges, Eric" userId="9e7a979c-d847-4f65-a30e-ccf12d6fa869" providerId="ADAL" clId="{3F695114-B26E-4BDB-8171-7FC7DE5DA186}" dt="2025-07-15T12:16:13.631" v="1024" actId="14100"/>
          <ac:spMkLst>
            <pc:docMk/>
            <pc:sldMk cId="2837200191" sldId="259"/>
            <ac:spMk id="4" creationId="{88157A7B-C00A-1457-2880-793548FC6994}"/>
          </ac:spMkLst>
        </pc:spChg>
      </pc:sldChg>
      <pc:sldChg chg="modSp mod ord">
        <pc:chgData name="Hodges, Eric" userId="9e7a979c-d847-4f65-a30e-ccf12d6fa869" providerId="ADAL" clId="{3F695114-B26E-4BDB-8171-7FC7DE5DA186}" dt="2025-07-01T15:11:15.354" v="1023" actId="20577"/>
        <pc:sldMkLst>
          <pc:docMk/>
          <pc:sldMk cId="310354550" sldId="260"/>
        </pc:sldMkLst>
        <pc:spChg chg="mod">
          <ac:chgData name="Hodges, Eric" userId="9e7a979c-d847-4f65-a30e-ccf12d6fa869" providerId="ADAL" clId="{3F695114-B26E-4BDB-8171-7FC7DE5DA186}" dt="2025-07-01T15:11:15.354" v="1023" actId="20577"/>
          <ac:spMkLst>
            <pc:docMk/>
            <pc:sldMk cId="310354550" sldId="260"/>
            <ac:spMk id="3" creationId="{8CEA50A7-244C-605B-98BA-E6934FC9AB9E}"/>
          </ac:spMkLst>
        </pc:spChg>
      </pc:sldChg>
      <pc:sldChg chg="modSp mod">
        <pc:chgData name="Hodges, Eric" userId="9e7a979c-d847-4f65-a30e-ccf12d6fa869" providerId="ADAL" clId="{3F695114-B26E-4BDB-8171-7FC7DE5DA186}" dt="2025-07-15T12:17:02.212" v="1044" actId="20577"/>
        <pc:sldMkLst>
          <pc:docMk/>
          <pc:sldMk cId="909455815" sldId="263"/>
        </pc:sldMkLst>
        <pc:spChg chg="mod">
          <ac:chgData name="Hodges, Eric" userId="9e7a979c-d847-4f65-a30e-ccf12d6fa869" providerId="ADAL" clId="{3F695114-B26E-4BDB-8171-7FC7DE5DA186}" dt="2025-07-15T12:17:02.212" v="1044" actId="20577"/>
          <ac:spMkLst>
            <pc:docMk/>
            <pc:sldMk cId="909455815" sldId="263"/>
            <ac:spMk id="4" creationId="{CD75E296-118B-DDFB-CBBF-3D6F69BAF6A7}"/>
          </ac:spMkLst>
        </pc:spChg>
      </pc:sldChg>
      <pc:sldChg chg="modSp mod">
        <pc:chgData name="Hodges, Eric" userId="9e7a979c-d847-4f65-a30e-ccf12d6fa869" providerId="ADAL" clId="{3F695114-B26E-4BDB-8171-7FC7DE5DA186}" dt="2025-07-15T12:17:45.956" v="1106" actId="20577"/>
        <pc:sldMkLst>
          <pc:docMk/>
          <pc:sldMk cId="1146462552" sldId="267"/>
        </pc:sldMkLst>
        <pc:spChg chg="mod">
          <ac:chgData name="Hodges, Eric" userId="9e7a979c-d847-4f65-a30e-ccf12d6fa869" providerId="ADAL" clId="{3F695114-B26E-4BDB-8171-7FC7DE5DA186}" dt="2025-07-15T12:17:45.956" v="1106" actId="20577"/>
          <ac:spMkLst>
            <pc:docMk/>
            <pc:sldMk cId="1146462552" sldId="267"/>
            <ac:spMk id="8" creationId="{2784772A-BDB0-5C39-9A81-16530B724184}"/>
          </ac:spMkLst>
        </pc:spChg>
      </pc:sldChg>
      <pc:sldChg chg="modSp mod">
        <pc:chgData name="Hodges, Eric" userId="9e7a979c-d847-4f65-a30e-ccf12d6fa869" providerId="ADAL" clId="{3F695114-B26E-4BDB-8171-7FC7DE5DA186}" dt="2025-07-15T12:17:58.171" v="1107" actId="20577"/>
        <pc:sldMkLst>
          <pc:docMk/>
          <pc:sldMk cId="280543568" sldId="268"/>
        </pc:sldMkLst>
        <pc:spChg chg="mod">
          <ac:chgData name="Hodges, Eric" userId="9e7a979c-d847-4f65-a30e-ccf12d6fa869" providerId="ADAL" clId="{3F695114-B26E-4BDB-8171-7FC7DE5DA186}" dt="2025-07-01T15:06:46.322" v="657" actId="14100"/>
          <ac:spMkLst>
            <pc:docMk/>
            <pc:sldMk cId="280543568" sldId="268"/>
            <ac:spMk id="2" creationId="{A3039D7D-4874-5C32-9246-56DC439678AF}"/>
          </ac:spMkLst>
        </pc:spChg>
        <pc:spChg chg="mod">
          <ac:chgData name="Hodges, Eric" userId="9e7a979c-d847-4f65-a30e-ccf12d6fa869" providerId="ADAL" clId="{3F695114-B26E-4BDB-8171-7FC7DE5DA186}" dt="2025-07-15T12:17:58.171" v="1107" actId="20577"/>
          <ac:spMkLst>
            <pc:docMk/>
            <pc:sldMk cId="280543568" sldId="268"/>
            <ac:spMk id="5" creationId="{9252E6AE-1CED-A0DC-93A5-0E018E507BAC}"/>
          </ac:spMkLst>
        </pc:spChg>
      </pc:sldChg>
    </pc:docChg>
  </pc:docChgLst>
  <pc:docChgLst>
    <pc:chgData name="Brown, Joey" userId="S::jdbrow9@ilstu.edu::ae64431d-a28d-41fe-a313-127ded3ba146" providerId="AD" clId="Web-{D5FA53CF-B7DB-30DD-743E-AAC24DD32986}"/>
    <pc:docChg chg="modSld">
      <pc:chgData name="Brown, Joey" userId="S::jdbrow9@ilstu.edu::ae64431d-a28d-41fe-a313-127ded3ba146" providerId="AD" clId="Web-{D5FA53CF-B7DB-30DD-743E-AAC24DD32986}" dt="2025-07-11T16:12:53.361" v="52"/>
      <pc:docMkLst>
        <pc:docMk/>
      </pc:docMkLst>
      <pc:sldChg chg="modNotes">
        <pc:chgData name="Brown, Joey" userId="S::jdbrow9@ilstu.edu::ae64431d-a28d-41fe-a313-127ded3ba146" providerId="AD" clId="Web-{D5FA53CF-B7DB-30DD-743E-AAC24DD32986}" dt="2025-07-11T16:12:53.361" v="52"/>
        <pc:sldMkLst>
          <pc:docMk/>
          <pc:sldMk cId="3676542986" sldId="258"/>
        </pc:sldMkLst>
      </pc:sldChg>
      <pc:sldChg chg="modNotes">
        <pc:chgData name="Brown, Joey" userId="S::jdbrow9@ilstu.edu::ae64431d-a28d-41fe-a313-127ded3ba146" providerId="AD" clId="Web-{D5FA53CF-B7DB-30DD-743E-AAC24DD32986}" dt="2025-07-11T16:11:34.844" v="48"/>
        <pc:sldMkLst>
          <pc:docMk/>
          <pc:sldMk cId="2837200191" sldId="259"/>
        </pc:sldMkLst>
      </pc:sldChg>
      <pc:sldChg chg="modNotes">
        <pc:chgData name="Brown, Joey" userId="S::jdbrow9@ilstu.edu::ae64431d-a28d-41fe-a313-127ded3ba146" providerId="AD" clId="Web-{D5FA53CF-B7DB-30DD-743E-AAC24DD32986}" dt="2025-07-10T18:30:56.353" v="3"/>
        <pc:sldMkLst>
          <pc:docMk/>
          <pc:sldMk cId="310354550" sldId="260"/>
        </pc:sldMkLst>
      </pc:sldChg>
      <pc:sldChg chg="modNotes">
        <pc:chgData name="Brown, Joey" userId="S::jdbrow9@ilstu.edu::ae64431d-a28d-41fe-a313-127ded3ba146" providerId="AD" clId="Web-{D5FA53CF-B7DB-30DD-743E-AAC24DD32986}" dt="2025-07-10T18:32:02.666" v="15"/>
        <pc:sldMkLst>
          <pc:docMk/>
          <pc:sldMk cId="1286965938" sldId="261"/>
        </pc:sldMkLst>
      </pc:sldChg>
      <pc:sldChg chg="modNotes">
        <pc:chgData name="Brown, Joey" userId="S::jdbrow9@ilstu.edu::ae64431d-a28d-41fe-a313-127ded3ba146" providerId="AD" clId="Web-{D5FA53CF-B7DB-30DD-743E-AAC24DD32986}" dt="2025-07-10T18:32:09.932" v="18"/>
        <pc:sldMkLst>
          <pc:docMk/>
          <pc:sldMk cId="671962000" sldId="262"/>
        </pc:sldMkLst>
      </pc:sldChg>
      <pc:sldChg chg="modNotes">
        <pc:chgData name="Brown, Joey" userId="S::jdbrow9@ilstu.edu::ae64431d-a28d-41fe-a313-127ded3ba146" providerId="AD" clId="Web-{D5FA53CF-B7DB-30DD-743E-AAC24DD32986}" dt="2025-07-10T18:32:14.400" v="21"/>
        <pc:sldMkLst>
          <pc:docMk/>
          <pc:sldMk cId="909455815" sldId="263"/>
        </pc:sldMkLst>
      </pc:sldChg>
      <pc:sldChg chg="modNotes">
        <pc:chgData name="Brown, Joey" userId="S::jdbrow9@ilstu.edu::ae64431d-a28d-41fe-a313-127ded3ba146" providerId="AD" clId="Web-{D5FA53CF-B7DB-30DD-743E-AAC24DD32986}" dt="2025-07-10T18:32:19.088" v="24"/>
        <pc:sldMkLst>
          <pc:docMk/>
          <pc:sldMk cId="284710148" sldId="264"/>
        </pc:sldMkLst>
      </pc:sldChg>
      <pc:sldChg chg="modNotes">
        <pc:chgData name="Brown, Joey" userId="S::jdbrow9@ilstu.edu::ae64431d-a28d-41fe-a313-127ded3ba146" providerId="AD" clId="Web-{D5FA53CF-B7DB-30DD-743E-AAC24DD32986}" dt="2025-07-10T18:32:23.291" v="26"/>
        <pc:sldMkLst>
          <pc:docMk/>
          <pc:sldMk cId="1972702827" sldId="265"/>
        </pc:sldMkLst>
      </pc:sldChg>
      <pc:sldChg chg="modNotes">
        <pc:chgData name="Brown, Joey" userId="S::jdbrow9@ilstu.edu::ae64431d-a28d-41fe-a313-127ded3ba146" providerId="AD" clId="Web-{D5FA53CF-B7DB-30DD-743E-AAC24DD32986}" dt="2025-07-10T18:32:29.213" v="29"/>
        <pc:sldMkLst>
          <pc:docMk/>
          <pc:sldMk cId="2588787569" sldId="266"/>
        </pc:sldMkLst>
      </pc:sldChg>
      <pc:sldChg chg="modNotes">
        <pc:chgData name="Brown, Joey" userId="S::jdbrow9@ilstu.edu::ae64431d-a28d-41fe-a313-127ded3ba146" providerId="AD" clId="Web-{D5FA53CF-B7DB-30DD-743E-AAC24DD32986}" dt="2025-07-10T18:32:34.635" v="33"/>
        <pc:sldMkLst>
          <pc:docMk/>
          <pc:sldMk cId="1146462552" sldId="267"/>
        </pc:sldMkLst>
      </pc:sldChg>
      <pc:sldChg chg="modNotes">
        <pc:chgData name="Brown, Joey" userId="S::jdbrow9@ilstu.edu::ae64431d-a28d-41fe-a313-127ded3ba146" providerId="AD" clId="Web-{D5FA53CF-B7DB-30DD-743E-AAC24DD32986}" dt="2025-07-10T18:34:46.136" v="44"/>
        <pc:sldMkLst>
          <pc:docMk/>
          <pc:sldMk cId="280543568" sldId="268"/>
        </pc:sldMkLst>
      </pc:sldChg>
    </pc:docChg>
  </pc:docChgLst>
  <pc:docChgLst>
    <pc:chgData name="Findley, Liz" userId="c3fb7153-8166-4a26-82af-da25df8e529d" providerId="ADAL" clId="{256F6C5B-FD7D-4745-B8E1-B12648542617}"/>
    <pc:docChg chg="undo custSel addSld modSld">
      <pc:chgData name="Findley, Liz" userId="c3fb7153-8166-4a26-82af-da25df8e529d" providerId="ADAL" clId="{256F6C5B-FD7D-4745-B8E1-B12648542617}" dt="2025-08-05T17:03:47.229" v="6743" actId="5793"/>
      <pc:docMkLst>
        <pc:docMk/>
      </pc:docMkLst>
      <pc:sldChg chg="addSp delSp modSp mod modNotesTx">
        <pc:chgData name="Findley, Liz" userId="c3fb7153-8166-4a26-82af-da25df8e529d" providerId="ADAL" clId="{256F6C5B-FD7D-4745-B8E1-B12648542617}" dt="2025-08-04T20:15:06.221" v="6663" actId="20577"/>
        <pc:sldMkLst>
          <pc:docMk/>
          <pc:sldMk cId="1568195023" sldId="257"/>
        </pc:sldMkLst>
        <pc:spChg chg="mod">
          <ac:chgData name="Findley, Liz" userId="c3fb7153-8166-4a26-82af-da25df8e529d" providerId="ADAL" clId="{256F6C5B-FD7D-4745-B8E1-B12648542617}" dt="2025-06-30T19:30:16.910" v="184" actId="1076"/>
          <ac:spMkLst>
            <pc:docMk/>
            <pc:sldMk cId="1568195023" sldId="257"/>
            <ac:spMk id="2" creationId="{00000000-0000-0000-0000-000000000000}"/>
          </ac:spMkLst>
        </pc:spChg>
        <pc:spChg chg="add mod">
          <ac:chgData name="Findley, Liz" userId="c3fb7153-8166-4a26-82af-da25df8e529d" providerId="ADAL" clId="{256F6C5B-FD7D-4745-B8E1-B12648542617}" dt="2025-06-30T19:30:21.211" v="185" actId="1076"/>
          <ac:spMkLst>
            <pc:docMk/>
            <pc:sldMk cId="1568195023" sldId="257"/>
            <ac:spMk id="3" creationId="{6F22E806-AC1B-6966-A357-A40032DB3258}"/>
          </ac:spMkLst>
        </pc:spChg>
        <pc:spChg chg="add mod">
          <ac:chgData name="Findley, Liz" userId="c3fb7153-8166-4a26-82af-da25df8e529d" providerId="ADAL" clId="{256F6C5B-FD7D-4745-B8E1-B12648542617}" dt="2025-07-10T18:11:20.026" v="2415" actId="1076"/>
          <ac:spMkLst>
            <pc:docMk/>
            <pc:sldMk cId="1568195023" sldId="257"/>
            <ac:spMk id="4" creationId="{4A6C12CB-A174-28FE-5AF3-DA94D7FEE033}"/>
          </ac:spMkLst>
        </pc:spChg>
        <pc:picChg chg="add mod">
          <ac:chgData name="Findley, Liz" userId="c3fb7153-8166-4a26-82af-da25df8e529d" providerId="ADAL" clId="{256F6C5B-FD7D-4745-B8E1-B12648542617}" dt="2025-06-30T19:38:31.786" v="207" actId="1076"/>
          <ac:picMkLst>
            <pc:docMk/>
            <pc:sldMk cId="1568195023" sldId="257"/>
            <ac:picMk id="8" creationId="{9A51589F-FE38-CD38-01BC-4A678C492C59}"/>
          </ac:picMkLst>
        </pc:picChg>
        <pc:picChg chg="add mod">
          <ac:chgData name="Findley, Liz" userId="c3fb7153-8166-4a26-82af-da25df8e529d" providerId="ADAL" clId="{256F6C5B-FD7D-4745-B8E1-B12648542617}" dt="2025-06-30T19:41:29.523" v="209" actId="1076"/>
          <ac:picMkLst>
            <pc:docMk/>
            <pc:sldMk cId="1568195023" sldId="257"/>
            <ac:picMk id="12" creationId="{A66D6A95-2C7C-7AC7-2B7E-0EF813DB3726}"/>
          </ac:picMkLst>
        </pc:picChg>
      </pc:sldChg>
      <pc:sldChg chg="modSp mod">
        <pc:chgData name="Findley, Liz" userId="c3fb7153-8166-4a26-82af-da25df8e529d" providerId="ADAL" clId="{256F6C5B-FD7D-4745-B8E1-B12648542617}" dt="2025-07-18T15:01:25.429" v="2451" actId="20577"/>
        <pc:sldMkLst>
          <pc:docMk/>
          <pc:sldMk cId="3676542986" sldId="258"/>
        </pc:sldMkLst>
        <pc:spChg chg="mod">
          <ac:chgData name="Findley, Liz" userId="c3fb7153-8166-4a26-82af-da25df8e529d" providerId="ADAL" clId="{256F6C5B-FD7D-4745-B8E1-B12648542617}" dt="2025-07-18T15:01:25.429" v="2451" actId="20577"/>
          <ac:spMkLst>
            <pc:docMk/>
            <pc:sldMk cId="3676542986" sldId="258"/>
            <ac:spMk id="3" creationId="{C5507371-FDEC-7C1E-D8D1-2B89FFD7939D}"/>
          </ac:spMkLst>
        </pc:spChg>
      </pc:sldChg>
      <pc:sldChg chg="addSp delSp modSp mod setBg">
        <pc:chgData name="Findley, Liz" userId="c3fb7153-8166-4a26-82af-da25df8e529d" providerId="ADAL" clId="{256F6C5B-FD7D-4745-B8E1-B12648542617}" dt="2025-07-18T15:09:35.418" v="2483" actId="1076"/>
        <pc:sldMkLst>
          <pc:docMk/>
          <pc:sldMk cId="2837200191" sldId="259"/>
        </pc:sldMkLst>
        <pc:spChg chg="mod">
          <ac:chgData name="Findley, Liz" userId="c3fb7153-8166-4a26-82af-da25df8e529d" providerId="ADAL" clId="{256F6C5B-FD7D-4745-B8E1-B12648542617}" dt="2025-07-18T15:09:35.418" v="2483" actId="1076"/>
          <ac:spMkLst>
            <pc:docMk/>
            <pc:sldMk cId="2837200191" sldId="259"/>
            <ac:spMk id="2" creationId="{64C17636-4120-AD52-63C5-47CA657CE1C9}"/>
          </ac:spMkLst>
        </pc:spChg>
        <pc:spChg chg="mod ord">
          <ac:chgData name="Findley, Liz" userId="c3fb7153-8166-4a26-82af-da25df8e529d" providerId="ADAL" clId="{256F6C5B-FD7D-4745-B8E1-B12648542617}" dt="2025-07-18T15:09:27.181" v="2482" actId="14100"/>
          <ac:spMkLst>
            <pc:docMk/>
            <pc:sldMk cId="2837200191" sldId="259"/>
            <ac:spMk id="4" creationId="{88157A7B-C00A-1457-2880-793548FC6994}"/>
          </ac:spMkLst>
        </pc:spChg>
        <pc:picChg chg="add mod ord">
          <ac:chgData name="Findley, Liz" userId="c3fb7153-8166-4a26-82af-da25df8e529d" providerId="ADAL" clId="{256F6C5B-FD7D-4745-B8E1-B12648542617}" dt="2025-07-18T15:08:29" v="2472" actId="26606"/>
          <ac:picMkLst>
            <pc:docMk/>
            <pc:sldMk cId="2837200191" sldId="259"/>
            <ac:picMk id="5" creationId="{540C0BB9-8493-5EFE-3C22-F6BC34DA4C01}"/>
          </ac:picMkLst>
        </pc:picChg>
        <pc:picChg chg="add">
          <ac:chgData name="Findley, Liz" userId="c3fb7153-8166-4a26-82af-da25df8e529d" providerId="ADAL" clId="{256F6C5B-FD7D-4745-B8E1-B12648542617}" dt="2025-07-18T15:08:29" v="2472" actId="26606"/>
          <ac:picMkLst>
            <pc:docMk/>
            <pc:sldMk cId="2837200191" sldId="259"/>
            <ac:picMk id="12" creationId="{559DF61F-9058-49C9-8F75-DC501F983B0E}"/>
          </ac:picMkLst>
        </pc:picChg>
      </pc:sldChg>
      <pc:sldChg chg="modSp mod modNotesTx">
        <pc:chgData name="Findley, Liz" userId="c3fb7153-8166-4a26-82af-da25df8e529d" providerId="ADAL" clId="{256F6C5B-FD7D-4745-B8E1-B12648542617}" dt="2025-08-05T14:22:00.503" v="6739" actId="20577"/>
        <pc:sldMkLst>
          <pc:docMk/>
          <pc:sldMk cId="310354550" sldId="260"/>
        </pc:sldMkLst>
        <pc:spChg chg="mod">
          <ac:chgData name="Findley, Liz" userId="c3fb7153-8166-4a26-82af-da25df8e529d" providerId="ADAL" clId="{256F6C5B-FD7D-4745-B8E1-B12648542617}" dt="2025-08-04T20:53:40.931" v="6731" actId="20577"/>
          <ac:spMkLst>
            <pc:docMk/>
            <pc:sldMk cId="310354550" sldId="260"/>
            <ac:spMk id="3" creationId="{8CEA50A7-244C-605B-98BA-E6934FC9AB9E}"/>
          </ac:spMkLst>
        </pc:spChg>
      </pc:sldChg>
      <pc:sldChg chg="addSp delSp modSp mod setBg modNotesTx">
        <pc:chgData name="Findley, Liz" userId="c3fb7153-8166-4a26-82af-da25df8e529d" providerId="ADAL" clId="{256F6C5B-FD7D-4745-B8E1-B12648542617}" dt="2025-08-04T20:20:28.633" v="6723" actId="20577"/>
        <pc:sldMkLst>
          <pc:docMk/>
          <pc:sldMk cId="1286965938" sldId="261"/>
        </pc:sldMkLst>
        <pc:spChg chg="mod">
          <ac:chgData name="Findley, Liz" userId="c3fb7153-8166-4a26-82af-da25df8e529d" providerId="ADAL" clId="{256F6C5B-FD7D-4745-B8E1-B12648542617}" dt="2025-07-18T15:10:09.621" v="2486" actId="207"/>
          <ac:spMkLst>
            <pc:docMk/>
            <pc:sldMk cId="1286965938" sldId="261"/>
            <ac:spMk id="2" creationId="{D2599CF3-1C14-DF13-B5B9-EB2A811F33C3}"/>
          </ac:spMkLst>
        </pc:spChg>
        <pc:spChg chg="add">
          <ac:chgData name="Findley, Liz" userId="c3fb7153-8166-4a26-82af-da25df8e529d" providerId="ADAL" clId="{256F6C5B-FD7D-4745-B8E1-B12648542617}" dt="2025-07-01T13:55:23.653" v="1411"/>
          <ac:spMkLst>
            <pc:docMk/>
            <pc:sldMk cId="1286965938" sldId="261"/>
            <ac:spMk id="4" creationId="{08AB2E73-D82E-2812-1FD5-B60638653B4A}"/>
          </ac:spMkLst>
        </pc:spChg>
        <pc:spChg chg="add mod">
          <ac:chgData name="Findley, Liz" userId="c3fb7153-8166-4a26-82af-da25df8e529d" providerId="ADAL" clId="{256F6C5B-FD7D-4745-B8E1-B12648542617}" dt="2025-07-07T13:44:40.626" v="1781" actId="20577"/>
          <ac:spMkLst>
            <pc:docMk/>
            <pc:sldMk cId="1286965938" sldId="261"/>
            <ac:spMk id="7" creationId="{F4CB3A29-3660-B1B6-DBD6-966D75628E2A}"/>
          </ac:spMkLst>
        </pc:spChg>
        <pc:picChg chg="add mod">
          <ac:chgData name="Findley, Liz" userId="c3fb7153-8166-4a26-82af-da25df8e529d" providerId="ADAL" clId="{256F6C5B-FD7D-4745-B8E1-B12648542617}" dt="2025-07-01T13:56:09.555" v="1415" actId="26606"/>
          <ac:picMkLst>
            <pc:docMk/>
            <pc:sldMk cId="1286965938" sldId="261"/>
            <ac:picMk id="6" creationId="{9218B263-5946-DD2D-05B8-11083123D21E}"/>
          </ac:picMkLst>
        </pc:picChg>
        <pc:picChg chg="add">
          <ac:chgData name="Findley, Liz" userId="c3fb7153-8166-4a26-82af-da25df8e529d" providerId="ADAL" clId="{256F6C5B-FD7D-4745-B8E1-B12648542617}" dt="2025-07-01T13:56:09.555" v="1415" actId="26606"/>
          <ac:picMkLst>
            <pc:docMk/>
            <pc:sldMk cId="1286965938" sldId="261"/>
            <ac:picMk id="13" creationId="{E0BE7827-5B1A-4F37-BF70-19F7C5C6BDEB}"/>
          </ac:picMkLst>
        </pc:picChg>
      </pc:sldChg>
      <pc:sldChg chg="addSp delSp modSp mod setBg modNotesTx">
        <pc:chgData name="Findley, Liz" userId="c3fb7153-8166-4a26-82af-da25df8e529d" providerId="ADAL" clId="{256F6C5B-FD7D-4745-B8E1-B12648542617}" dt="2025-07-31T16:39:10.594" v="6443" actId="5793"/>
        <pc:sldMkLst>
          <pc:docMk/>
          <pc:sldMk cId="671962000" sldId="262"/>
        </pc:sldMkLst>
        <pc:spChg chg="mod">
          <ac:chgData name="Findley, Liz" userId="c3fb7153-8166-4a26-82af-da25df8e529d" providerId="ADAL" clId="{256F6C5B-FD7D-4745-B8E1-B12648542617}" dt="2025-07-29T19:22:21.324" v="4311" actId="20577"/>
          <ac:spMkLst>
            <pc:docMk/>
            <pc:sldMk cId="671962000" sldId="262"/>
            <ac:spMk id="2" creationId="{2236CC1C-5FC4-03B3-B0C9-48B3BAB3A8E3}"/>
          </ac:spMkLst>
        </pc:spChg>
        <pc:spChg chg="mod">
          <ac:chgData name="Findley, Liz" userId="c3fb7153-8166-4a26-82af-da25df8e529d" providerId="ADAL" clId="{256F6C5B-FD7D-4745-B8E1-B12648542617}" dt="2025-07-07T20:20:19.899" v="2347" actId="20577"/>
          <ac:spMkLst>
            <pc:docMk/>
            <pc:sldMk cId="671962000" sldId="262"/>
            <ac:spMk id="3" creationId="{E1D61DF5-901A-2F2F-2D68-E53AD2B5BA63}"/>
          </ac:spMkLst>
        </pc:spChg>
        <pc:picChg chg="add mod ord">
          <ac:chgData name="Findley, Liz" userId="c3fb7153-8166-4a26-82af-da25df8e529d" providerId="ADAL" clId="{256F6C5B-FD7D-4745-B8E1-B12648542617}" dt="2025-06-30T21:04:55.468" v="1402" actId="26606"/>
          <ac:picMkLst>
            <pc:docMk/>
            <pc:sldMk cId="671962000" sldId="262"/>
            <ac:picMk id="7174" creationId="{E5A6EFC1-64BE-BBAF-1BEF-5A847DF9547D}"/>
          </ac:picMkLst>
        </pc:picChg>
        <pc:picChg chg="add">
          <ac:chgData name="Findley, Liz" userId="c3fb7153-8166-4a26-82af-da25df8e529d" providerId="ADAL" clId="{256F6C5B-FD7D-4745-B8E1-B12648542617}" dt="2025-06-30T21:04:55.468" v="1402" actId="26606"/>
          <ac:picMkLst>
            <pc:docMk/>
            <pc:sldMk cId="671962000" sldId="262"/>
            <ac:picMk id="7179" creationId="{B536FA4E-0152-4E27-91DA-0FC22D1846BB}"/>
          </ac:picMkLst>
        </pc:picChg>
      </pc:sldChg>
      <pc:sldChg chg="addSp delSp modSp mod setBg modNotesTx">
        <pc:chgData name="Findley, Liz" userId="c3fb7153-8166-4a26-82af-da25df8e529d" providerId="ADAL" clId="{256F6C5B-FD7D-4745-B8E1-B12648542617}" dt="2025-07-31T16:39:58.035" v="6448" actId="20577"/>
        <pc:sldMkLst>
          <pc:docMk/>
          <pc:sldMk cId="909455815" sldId="263"/>
        </pc:sldMkLst>
        <pc:spChg chg="mod">
          <ac:chgData name="Findley, Liz" userId="c3fb7153-8166-4a26-82af-da25df8e529d" providerId="ADAL" clId="{256F6C5B-FD7D-4745-B8E1-B12648542617}" dt="2025-07-18T15:10:03.363" v="2484" actId="207"/>
          <ac:spMkLst>
            <pc:docMk/>
            <pc:sldMk cId="909455815" sldId="263"/>
            <ac:spMk id="2" creationId="{DBB6B207-26EE-6B49-BB3E-A60DE5A1CE69}"/>
          </ac:spMkLst>
        </pc:spChg>
        <pc:spChg chg="add mod">
          <ac:chgData name="Findley, Liz" userId="c3fb7153-8166-4a26-82af-da25df8e529d" providerId="ADAL" clId="{256F6C5B-FD7D-4745-B8E1-B12648542617}" dt="2025-07-07T13:44:34.146" v="1779" actId="5793"/>
          <ac:spMkLst>
            <pc:docMk/>
            <pc:sldMk cId="909455815" sldId="263"/>
            <ac:spMk id="4" creationId="{CD75E296-118B-DDFB-CBBF-3D6F69BAF6A7}"/>
          </ac:spMkLst>
        </pc:spChg>
        <pc:picChg chg="add mod">
          <ac:chgData name="Findley, Liz" userId="c3fb7153-8166-4a26-82af-da25df8e529d" providerId="ADAL" clId="{256F6C5B-FD7D-4745-B8E1-B12648542617}" dt="2025-06-30T20:28:29.281" v="1363" actId="26606"/>
          <ac:picMkLst>
            <pc:docMk/>
            <pc:sldMk cId="909455815" sldId="263"/>
            <ac:picMk id="5124" creationId="{9196A218-5CBA-F2AB-751A-3340275E0B30}"/>
          </ac:picMkLst>
        </pc:picChg>
        <pc:picChg chg="add">
          <ac:chgData name="Findley, Liz" userId="c3fb7153-8166-4a26-82af-da25df8e529d" providerId="ADAL" clId="{256F6C5B-FD7D-4745-B8E1-B12648542617}" dt="2025-06-30T20:28:29.281" v="1363" actId="26606"/>
          <ac:picMkLst>
            <pc:docMk/>
            <pc:sldMk cId="909455815" sldId="263"/>
            <ac:picMk id="5129" creationId="{E0BE7827-5B1A-4F37-BF70-19F7C5C6BDEB}"/>
          </ac:picMkLst>
        </pc:picChg>
      </pc:sldChg>
      <pc:sldChg chg="addSp delSp modSp mod setBg modNotesTx">
        <pc:chgData name="Findley, Liz" userId="c3fb7153-8166-4a26-82af-da25df8e529d" providerId="ADAL" clId="{256F6C5B-FD7D-4745-B8E1-B12648542617}" dt="2025-08-05T17:03:47.229" v="6743" actId="5793"/>
        <pc:sldMkLst>
          <pc:docMk/>
          <pc:sldMk cId="284710148" sldId="264"/>
        </pc:sldMkLst>
        <pc:spChg chg="mod">
          <ac:chgData name="Findley, Liz" userId="c3fb7153-8166-4a26-82af-da25df8e529d" providerId="ADAL" clId="{256F6C5B-FD7D-4745-B8E1-B12648542617}" dt="2025-06-30T20:45:47.569" v="1385" actId="207"/>
          <ac:spMkLst>
            <pc:docMk/>
            <pc:sldMk cId="284710148" sldId="264"/>
            <ac:spMk id="2" creationId="{81F2E1E1-2C2C-05CD-6622-49AD20FD8743}"/>
          </ac:spMkLst>
        </pc:spChg>
        <pc:spChg chg="add mod">
          <ac:chgData name="Findley, Liz" userId="c3fb7153-8166-4a26-82af-da25df8e529d" providerId="ADAL" clId="{256F6C5B-FD7D-4745-B8E1-B12648542617}" dt="2025-07-07T13:46:16.987" v="2008" actId="20577"/>
          <ac:spMkLst>
            <pc:docMk/>
            <pc:sldMk cId="284710148" sldId="264"/>
            <ac:spMk id="6" creationId="{D8F4CDAC-5328-6BDA-B552-E02B2341171E}"/>
          </ac:spMkLst>
        </pc:spChg>
        <pc:picChg chg="add mod">
          <ac:chgData name="Findley, Liz" userId="c3fb7153-8166-4a26-82af-da25df8e529d" providerId="ADAL" clId="{256F6C5B-FD7D-4745-B8E1-B12648542617}" dt="2025-06-30T20:45:44.512" v="1384" actId="1076"/>
          <ac:picMkLst>
            <pc:docMk/>
            <pc:sldMk cId="284710148" sldId="264"/>
            <ac:picMk id="5" creationId="{C0C3B54E-4360-0274-698F-533E7B02B524}"/>
          </ac:picMkLst>
        </pc:picChg>
        <pc:picChg chg="add">
          <ac:chgData name="Findley, Liz" userId="c3fb7153-8166-4a26-82af-da25df8e529d" providerId="ADAL" clId="{256F6C5B-FD7D-4745-B8E1-B12648542617}" dt="2025-06-30T20:45:25.450" v="1382" actId="26606"/>
          <ac:picMkLst>
            <pc:docMk/>
            <pc:sldMk cId="284710148" sldId="264"/>
            <ac:picMk id="12" creationId="{5405F23C-C82E-4181-95EA-321F3D891A40}"/>
          </ac:picMkLst>
        </pc:picChg>
      </pc:sldChg>
      <pc:sldChg chg="addSp delSp modSp mod setBg">
        <pc:chgData name="Findley, Liz" userId="c3fb7153-8166-4a26-82af-da25df8e529d" providerId="ADAL" clId="{256F6C5B-FD7D-4745-B8E1-B12648542617}" dt="2025-08-01T15:07:30.277" v="6475" actId="113"/>
        <pc:sldMkLst>
          <pc:docMk/>
          <pc:sldMk cId="1972702827" sldId="265"/>
        </pc:sldMkLst>
        <pc:spChg chg="mod">
          <ac:chgData name="Findley, Liz" userId="c3fb7153-8166-4a26-82af-da25df8e529d" providerId="ADAL" clId="{256F6C5B-FD7D-4745-B8E1-B12648542617}" dt="2025-06-30T20:24:22.948" v="1347" actId="26606"/>
          <ac:spMkLst>
            <pc:docMk/>
            <pc:sldMk cId="1972702827" sldId="265"/>
            <ac:spMk id="2" creationId="{81F2E1E1-2C2C-05CD-6622-49AD20FD8743}"/>
          </ac:spMkLst>
        </pc:spChg>
        <pc:spChg chg="add mod">
          <ac:chgData name="Findley, Liz" userId="c3fb7153-8166-4a26-82af-da25df8e529d" providerId="ADAL" clId="{256F6C5B-FD7D-4745-B8E1-B12648542617}" dt="2025-08-01T15:07:30.277" v="6475" actId="113"/>
          <ac:spMkLst>
            <pc:docMk/>
            <pc:sldMk cId="1972702827" sldId="265"/>
            <ac:spMk id="4" creationId="{96A630E1-6C67-8F30-8D5A-5FF8975E2610}"/>
          </ac:spMkLst>
        </pc:spChg>
        <pc:picChg chg="add mod ord">
          <ac:chgData name="Findley, Liz" userId="c3fb7153-8166-4a26-82af-da25df8e529d" providerId="ADAL" clId="{256F6C5B-FD7D-4745-B8E1-B12648542617}" dt="2025-06-30T20:24:22.948" v="1347" actId="26606"/>
          <ac:picMkLst>
            <pc:docMk/>
            <pc:sldMk cId="1972702827" sldId="265"/>
            <ac:picMk id="3074" creationId="{AEA3ACCE-508B-6E28-EC22-CDF4801CBB9F}"/>
          </ac:picMkLst>
        </pc:picChg>
        <pc:picChg chg="add">
          <ac:chgData name="Findley, Liz" userId="c3fb7153-8166-4a26-82af-da25df8e529d" providerId="ADAL" clId="{256F6C5B-FD7D-4745-B8E1-B12648542617}" dt="2025-06-30T20:24:22.948" v="1347" actId="26606"/>
          <ac:picMkLst>
            <pc:docMk/>
            <pc:sldMk cId="1972702827" sldId="265"/>
            <ac:picMk id="3091" creationId="{E0BE7827-5B1A-4F37-BF70-19F7C5C6BDEB}"/>
          </ac:picMkLst>
        </pc:picChg>
      </pc:sldChg>
      <pc:sldChg chg="addSp modSp mod setBg">
        <pc:chgData name="Findley, Liz" userId="c3fb7153-8166-4a26-82af-da25df8e529d" providerId="ADAL" clId="{256F6C5B-FD7D-4745-B8E1-B12648542617}" dt="2025-06-30T20:26:29.470" v="1356" actId="122"/>
        <pc:sldMkLst>
          <pc:docMk/>
          <pc:sldMk cId="2588787569" sldId="266"/>
        </pc:sldMkLst>
        <pc:spChg chg="mod">
          <ac:chgData name="Findley, Liz" userId="c3fb7153-8166-4a26-82af-da25df8e529d" providerId="ADAL" clId="{256F6C5B-FD7D-4745-B8E1-B12648542617}" dt="2025-06-30T20:26:29.470" v="1356" actId="122"/>
          <ac:spMkLst>
            <pc:docMk/>
            <pc:sldMk cId="2588787569" sldId="266"/>
            <ac:spMk id="2" creationId="{4F6A8111-FD6D-F8D3-C480-6BBBD1DFAB0F}"/>
          </ac:spMkLst>
        </pc:spChg>
        <pc:spChg chg="mod">
          <ac:chgData name="Findley, Liz" userId="c3fb7153-8166-4a26-82af-da25df8e529d" providerId="ADAL" clId="{256F6C5B-FD7D-4745-B8E1-B12648542617}" dt="2025-06-30T20:26:26.791" v="1355" actId="1076"/>
          <ac:spMkLst>
            <pc:docMk/>
            <pc:sldMk cId="2588787569" sldId="266"/>
            <ac:spMk id="3" creationId="{694FC7D6-9E7C-87E9-0BE4-EA7D5D4771AC}"/>
          </ac:spMkLst>
        </pc:spChg>
        <pc:picChg chg="add mod ord">
          <ac:chgData name="Findley, Liz" userId="c3fb7153-8166-4a26-82af-da25df8e529d" providerId="ADAL" clId="{256F6C5B-FD7D-4745-B8E1-B12648542617}" dt="2025-06-30T20:26:22.641" v="1354" actId="26606"/>
          <ac:picMkLst>
            <pc:docMk/>
            <pc:sldMk cId="2588787569" sldId="266"/>
            <ac:picMk id="4098" creationId="{20EAB644-2ECE-5DF4-4D3C-D512ADE53B18}"/>
          </ac:picMkLst>
        </pc:picChg>
        <pc:picChg chg="add">
          <ac:chgData name="Findley, Liz" userId="c3fb7153-8166-4a26-82af-da25df8e529d" providerId="ADAL" clId="{256F6C5B-FD7D-4745-B8E1-B12648542617}" dt="2025-06-30T20:26:22.641" v="1354" actId="26606"/>
          <ac:picMkLst>
            <pc:docMk/>
            <pc:sldMk cId="2588787569" sldId="266"/>
            <ac:picMk id="4103" creationId="{B536FA4E-0152-4E27-91DA-0FC22D1846BB}"/>
          </ac:picMkLst>
        </pc:picChg>
      </pc:sldChg>
      <pc:sldChg chg="addSp delSp modSp mod setBg modNotesTx">
        <pc:chgData name="Findley, Liz" userId="c3fb7153-8166-4a26-82af-da25df8e529d" providerId="ADAL" clId="{256F6C5B-FD7D-4745-B8E1-B12648542617}" dt="2025-08-04T20:24:31.123" v="6724" actId="21"/>
        <pc:sldMkLst>
          <pc:docMk/>
          <pc:sldMk cId="1146462552" sldId="267"/>
        </pc:sldMkLst>
        <pc:spChg chg="mod ord">
          <ac:chgData name="Findley, Liz" userId="c3fb7153-8166-4a26-82af-da25df8e529d" providerId="ADAL" clId="{256F6C5B-FD7D-4745-B8E1-B12648542617}" dt="2025-06-30T20:18:22.697" v="1333" actId="1076"/>
          <ac:spMkLst>
            <pc:docMk/>
            <pc:sldMk cId="1146462552" sldId="267"/>
            <ac:spMk id="2" creationId="{9AB0684B-8B43-F765-B96C-D1B37A24F3D2}"/>
          </ac:spMkLst>
        </pc:spChg>
        <pc:spChg chg="add mod">
          <ac:chgData name="Findley, Liz" userId="c3fb7153-8166-4a26-82af-da25df8e529d" providerId="ADAL" clId="{256F6C5B-FD7D-4745-B8E1-B12648542617}" dt="2025-08-04T20:24:31.123" v="6724" actId="21"/>
          <ac:spMkLst>
            <pc:docMk/>
            <pc:sldMk cId="1146462552" sldId="267"/>
            <ac:spMk id="8" creationId="{2784772A-BDB0-5C39-9A81-16530B724184}"/>
          </ac:spMkLst>
        </pc:spChg>
        <pc:picChg chg="add mod">
          <ac:chgData name="Findley, Liz" userId="c3fb7153-8166-4a26-82af-da25df8e529d" providerId="ADAL" clId="{256F6C5B-FD7D-4745-B8E1-B12648542617}" dt="2025-06-30T20:17:48.917" v="1325" actId="26606"/>
          <ac:picMkLst>
            <pc:docMk/>
            <pc:sldMk cId="1146462552" sldId="267"/>
            <ac:picMk id="7" creationId="{E1D64242-9650-4B83-F666-7AD581663DBD}"/>
          </ac:picMkLst>
        </pc:picChg>
        <pc:picChg chg="add">
          <ac:chgData name="Findley, Liz" userId="c3fb7153-8166-4a26-82af-da25df8e529d" providerId="ADAL" clId="{256F6C5B-FD7D-4745-B8E1-B12648542617}" dt="2025-06-30T20:17:48.917" v="1325" actId="26606"/>
          <ac:picMkLst>
            <pc:docMk/>
            <pc:sldMk cId="1146462552" sldId="267"/>
            <ac:picMk id="54" creationId="{E0BE7827-5B1A-4F37-BF70-19F7C5C6BDEB}"/>
          </ac:picMkLst>
        </pc:picChg>
      </pc:sldChg>
      <pc:sldChg chg="addSp delSp modSp mod setBg modNotesTx">
        <pc:chgData name="Findley, Liz" userId="c3fb7153-8166-4a26-82af-da25df8e529d" providerId="ADAL" clId="{256F6C5B-FD7D-4745-B8E1-B12648542617}" dt="2025-08-04T20:24:34.618" v="6726"/>
        <pc:sldMkLst>
          <pc:docMk/>
          <pc:sldMk cId="280543568" sldId="268"/>
        </pc:sldMkLst>
        <pc:spChg chg="mod">
          <ac:chgData name="Findley, Liz" userId="c3fb7153-8166-4a26-82af-da25df8e529d" providerId="ADAL" clId="{256F6C5B-FD7D-4745-B8E1-B12648542617}" dt="2025-06-30T20:00:15.136" v="901" actId="26606"/>
          <ac:spMkLst>
            <pc:docMk/>
            <pc:sldMk cId="280543568" sldId="268"/>
            <ac:spMk id="2" creationId="{A3039D7D-4874-5C32-9246-56DC439678AF}"/>
          </ac:spMkLst>
        </pc:spChg>
        <pc:spChg chg="add mod">
          <ac:chgData name="Findley, Liz" userId="c3fb7153-8166-4a26-82af-da25df8e529d" providerId="ADAL" clId="{256F6C5B-FD7D-4745-B8E1-B12648542617}" dt="2025-08-04T20:24:34.618" v="6726"/>
          <ac:spMkLst>
            <pc:docMk/>
            <pc:sldMk cId="280543568" sldId="268"/>
            <ac:spMk id="5" creationId="{9252E6AE-1CED-A0DC-93A5-0E018E507BAC}"/>
          </ac:spMkLst>
        </pc:spChg>
        <pc:picChg chg="add mod ord">
          <ac:chgData name="Findley, Liz" userId="c3fb7153-8166-4a26-82af-da25df8e529d" providerId="ADAL" clId="{256F6C5B-FD7D-4745-B8E1-B12648542617}" dt="2025-06-30T20:00:15.136" v="901" actId="26606"/>
          <ac:picMkLst>
            <pc:docMk/>
            <pc:sldMk cId="280543568" sldId="268"/>
            <ac:picMk id="2050" creationId="{7E50B6B8-AA62-87E4-7323-A76200764020}"/>
          </ac:picMkLst>
        </pc:picChg>
        <pc:picChg chg="add">
          <ac:chgData name="Findley, Liz" userId="c3fb7153-8166-4a26-82af-da25df8e529d" providerId="ADAL" clId="{256F6C5B-FD7D-4745-B8E1-B12648542617}" dt="2025-06-30T20:00:15.136" v="901" actId="26606"/>
          <ac:picMkLst>
            <pc:docMk/>
            <pc:sldMk cId="280543568" sldId="268"/>
            <ac:picMk id="2061" creationId="{559DF61F-9058-49C9-8F75-DC501F983B0E}"/>
          </ac:picMkLst>
        </pc:picChg>
      </pc:sldChg>
      <pc:sldChg chg="addSp delSp modSp mod setBg">
        <pc:chgData name="Findley, Liz" userId="c3fb7153-8166-4a26-82af-da25df8e529d" providerId="ADAL" clId="{256F6C5B-FD7D-4745-B8E1-B12648542617}" dt="2025-06-30T19:58:16.043" v="893" actId="403"/>
        <pc:sldMkLst>
          <pc:docMk/>
          <pc:sldMk cId="354771705" sldId="269"/>
        </pc:sldMkLst>
        <pc:spChg chg="mod">
          <ac:chgData name="Findley, Liz" userId="c3fb7153-8166-4a26-82af-da25df8e529d" providerId="ADAL" clId="{256F6C5B-FD7D-4745-B8E1-B12648542617}" dt="2025-06-30T19:58:16.043" v="893" actId="403"/>
          <ac:spMkLst>
            <pc:docMk/>
            <pc:sldMk cId="354771705" sldId="269"/>
            <ac:spMk id="2" creationId="{71B1271E-E617-ABE6-38CB-0E0E0888066F}"/>
          </ac:spMkLst>
        </pc:spChg>
        <pc:picChg chg="add">
          <ac:chgData name="Findley, Liz" userId="c3fb7153-8166-4a26-82af-da25df8e529d" providerId="ADAL" clId="{256F6C5B-FD7D-4745-B8E1-B12648542617}" dt="2025-06-30T19:57:46.376" v="874" actId="26606"/>
          <ac:picMkLst>
            <pc:docMk/>
            <pc:sldMk cId="354771705" sldId="269"/>
            <ac:picMk id="6" creationId="{7E6962C6-E9C2-0388-8B7E-2428413E227A}"/>
          </ac:picMkLst>
        </pc:picChg>
        <pc:picChg chg="add">
          <ac:chgData name="Findley, Liz" userId="c3fb7153-8166-4a26-82af-da25df8e529d" providerId="ADAL" clId="{256F6C5B-FD7D-4745-B8E1-B12648542617}" dt="2025-06-30T19:57:46.376" v="874" actId="26606"/>
          <ac:picMkLst>
            <pc:docMk/>
            <pc:sldMk cId="354771705" sldId="269"/>
            <ac:picMk id="10" creationId="{B536FA4E-0152-4E27-91DA-0FC22D1846BB}"/>
          </ac:picMkLst>
        </pc:picChg>
      </pc:sldChg>
      <pc:sldChg chg="addSp modSp add mod">
        <pc:chgData name="Findley, Liz" userId="c3fb7153-8166-4a26-82af-da25df8e529d" providerId="ADAL" clId="{256F6C5B-FD7D-4745-B8E1-B12648542617}" dt="2025-07-28T14:17:09.069" v="4303" actId="20577"/>
        <pc:sldMkLst>
          <pc:docMk/>
          <pc:sldMk cId="1213776679" sldId="270"/>
        </pc:sldMkLst>
        <pc:spChg chg="mod">
          <ac:chgData name="Findley, Liz" userId="c3fb7153-8166-4a26-82af-da25df8e529d" providerId="ADAL" clId="{256F6C5B-FD7D-4745-B8E1-B12648542617}" dt="2025-06-30T19:55:41.845" v="857" actId="1076"/>
          <ac:spMkLst>
            <pc:docMk/>
            <pc:sldMk cId="1213776679" sldId="270"/>
            <ac:spMk id="2" creationId="{71B1271E-E617-ABE6-38CB-0E0E0888066F}"/>
          </ac:spMkLst>
        </pc:spChg>
        <pc:spChg chg="mod">
          <ac:chgData name="Findley, Liz" userId="c3fb7153-8166-4a26-82af-da25df8e529d" providerId="ADAL" clId="{256F6C5B-FD7D-4745-B8E1-B12648542617}" dt="2025-07-28T14:17:09.069" v="4303" actId="20577"/>
          <ac:spMkLst>
            <pc:docMk/>
            <pc:sldMk cId="1213776679" sldId="270"/>
            <ac:spMk id="3" creationId="{001919F0-B04A-5AAB-5371-AD092F28C0A4}"/>
          </ac:spMkLst>
        </pc:spChg>
        <pc:spChg chg="add mod">
          <ac:chgData name="Findley, Liz" userId="c3fb7153-8166-4a26-82af-da25df8e529d" providerId="ADAL" clId="{256F6C5B-FD7D-4745-B8E1-B12648542617}" dt="2025-06-30T19:54:13.860" v="827" actId="21"/>
          <ac:spMkLst>
            <pc:docMk/>
            <pc:sldMk cId="1213776679" sldId="270"/>
            <ac:spMk id="4" creationId="{52D1459D-F4AD-5933-6E77-EE1488C7BD50}"/>
          </ac:spMkLst>
        </pc:spChg>
        <pc:picChg chg="add mod">
          <ac:chgData name="Findley, Liz" userId="c3fb7153-8166-4a26-82af-da25df8e529d" providerId="ADAL" clId="{256F6C5B-FD7D-4745-B8E1-B12648542617}" dt="2025-07-28T14:17:01.679" v="4299" actId="1076"/>
          <ac:picMkLst>
            <pc:docMk/>
            <pc:sldMk cId="1213776679" sldId="270"/>
            <ac:picMk id="5" creationId="{522C6CB5-D807-EC05-2F56-F3D1303A306A}"/>
          </ac:picMkLst>
        </pc:picChg>
        <pc:picChg chg="add mod">
          <ac:chgData name="Findley, Liz" userId="c3fb7153-8166-4a26-82af-da25df8e529d" providerId="ADAL" clId="{256F6C5B-FD7D-4745-B8E1-B12648542617}" dt="2025-07-28T14:17:03.618" v="4300" actId="1076"/>
          <ac:picMkLst>
            <pc:docMk/>
            <pc:sldMk cId="1213776679" sldId="270"/>
            <ac:picMk id="6" creationId="{BEFCFCC8-C363-25F5-FDCB-CF94446849FB}"/>
          </ac:picMkLst>
        </pc:picChg>
      </pc:sldChg>
    </pc:docChg>
  </pc:docChgLst>
  <pc:docChgLst>
    <pc:chgData name="Brown, Joey" userId="ae64431d-a28d-41fe-a313-127ded3ba146" providerId="ADAL" clId="{4BBB7AD1-2634-4064-83D8-852A1E3CF405}"/>
    <pc:docChg chg="custSel modSld sldOrd">
      <pc:chgData name="Brown, Joey" userId="ae64431d-a28d-41fe-a313-127ded3ba146" providerId="ADAL" clId="{4BBB7AD1-2634-4064-83D8-852A1E3CF405}" dt="2025-08-04T20:25:59.708" v="401" actId="20577"/>
      <pc:docMkLst>
        <pc:docMk/>
      </pc:docMkLst>
      <pc:sldChg chg="ord">
        <pc:chgData name="Brown, Joey" userId="ae64431d-a28d-41fe-a313-127ded3ba146" providerId="ADAL" clId="{4BBB7AD1-2634-4064-83D8-852A1E3CF405}" dt="2025-08-01T15:17:50.066" v="248"/>
        <pc:sldMkLst>
          <pc:docMk/>
          <pc:sldMk cId="436015982" sldId="256"/>
        </pc:sldMkLst>
      </pc:sldChg>
      <pc:sldChg chg="addSp delSp modSp mod modNotesTx">
        <pc:chgData name="Brown, Joey" userId="ae64431d-a28d-41fe-a313-127ded3ba146" providerId="ADAL" clId="{4BBB7AD1-2634-4064-83D8-852A1E3CF405}" dt="2025-07-10T19:06:43.575" v="233" actId="20577"/>
        <pc:sldMkLst>
          <pc:docMk/>
          <pc:sldMk cId="2837200191" sldId="259"/>
        </pc:sldMkLst>
        <pc:spChg chg="add mod">
          <ac:chgData name="Brown, Joey" userId="ae64431d-a28d-41fe-a313-127ded3ba146" providerId="ADAL" clId="{4BBB7AD1-2634-4064-83D8-852A1E3CF405}" dt="2025-07-10T19:06:43.575" v="233" actId="20577"/>
          <ac:spMkLst>
            <pc:docMk/>
            <pc:sldMk cId="2837200191" sldId="259"/>
            <ac:spMk id="4" creationId="{88157A7B-C00A-1457-2880-793548FC6994}"/>
          </ac:spMkLst>
        </pc:spChg>
      </pc:sldChg>
      <pc:sldChg chg="modSp mod modNotesTx">
        <pc:chgData name="Brown, Joey" userId="ae64431d-a28d-41fe-a313-127ded3ba146" providerId="ADAL" clId="{4BBB7AD1-2634-4064-83D8-852A1E3CF405}" dt="2025-07-31T18:24:36.775" v="246" actId="20577"/>
        <pc:sldMkLst>
          <pc:docMk/>
          <pc:sldMk cId="1972702827" sldId="265"/>
        </pc:sldMkLst>
        <pc:spChg chg="mod">
          <ac:chgData name="Brown, Joey" userId="ae64431d-a28d-41fe-a313-127ded3ba146" providerId="ADAL" clId="{4BBB7AD1-2634-4064-83D8-852A1E3CF405}" dt="2025-07-11T19:09:11.023" v="239"/>
          <ac:spMkLst>
            <pc:docMk/>
            <pc:sldMk cId="1972702827" sldId="265"/>
            <ac:spMk id="4" creationId="{96A630E1-6C67-8F30-8D5A-5FF8975E2610}"/>
          </ac:spMkLst>
        </pc:spChg>
      </pc:sldChg>
      <pc:sldChg chg="mod modShow">
        <pc:chgData name="Brown, Joey" userId="ae64431d-a28d-41fe-a313-127ded3ba146" providerId="ADAL" clId="{4BBB7AD1-2634-4064-83D8-852A1E3CF405}" dt="2025-07-10T19:01:46.561" v="0" actId="729"/>
        <pc:sldMkLst>
          <pc:docMk/>
          <pc:sldMk cId="2588787569" sldId="266"/>
        </pc:sldMkLst>
      </pc:sldChg>
      <pc:sldChg chg="modNotesTx">
        <pc:chgData name="Brown, Joey" userId="ae64431d-a28d-41fe-a313-127ded3ba146" providerId="ADAL" clId="{4BBB7AD1-2634-4064-83D8-852A1E3CF405}" dt="2025-08-04T20:25:59.708" v="401" actId="20577"/>
        <pc:sldMkLst>
          <pc:docMk/>
          <pc:sldMk cId="280543568" sldId="268"/>
        </pc:sldMkLst>
      </pc:sldChg>
      <pc:sldChg chg="modSp mod">
        <pc:chgData name="Brown, Joey" userId="ae64431d-a28d-41fe-a313-127ded3ba146" providerId="ADAL" clId="{4BBB7AD1-2634-4064-83D8-852A1E3CF405}" dt="2025-07-10T19:11:46.032" v="238" actId="20577"/>
        <pc:sldMkLst>
          <pc:docMk/>
          <pc:sldMk cId="1213776679" sldId="270"/>
        </pc:sldMkLst>
        <pc:spChg chg="mod">
          <ac:chgData name="Brown, Joey" userId="ae64431d-a28d-41fe-a313-127ded3ba146" providerId="ADAL" clId="{4BBB7AD1-2634-4064-83D8-852A1E3CF405}" dt="2025-07-10T19:11:46.032" v="238" actId="20577"/>
          <ac:spMkLst>
            <pc:docMk/>
            <pc:sldMk cId="1213776679" sldId="270"/>
            <ac:spMk id="3" creationId="{001919F0-B04A-5AAB-5371-AD092F28C0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50CEA-9648-4684-BFC8-658557B373A3}" type="datetimeFigureOut">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5B56C-0037-44DE-A312-F00B3D2B70C2}" type="slidenum">
              <a:t>‹#›</a:t>
            </a:fld>
            <a:endParaRPr lang="en-US"/>
          </a:p>
        </p:txBody>
      </p:sp>
    </p:spTree>
    <p:extLst>
      <p:ext uri="{BB962C8B-B14F-4D97-AF65-F5344CB8AC3E}">
        <p14:creationId xmlns:p14="http://schemas.microsoft.com/office/powerpoint/2010/main" val="406626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5B56C-0037-44DE-A312-F00B3D2B70C2}" type="slidenum">
              <a:rPr lang="en-US" smtClean="0"/>
              <a:t>1</a:t>
            </a:fld>
            <a:endParaRPr lang="en-US"/>
          </a:p>
        </p:txBody>
      </p:sp>
    </p:spTree>
    <p:extLst>
      <p:ext uri="{BB962C8B-B14F-4D97-AF65-F5344CB8AC3E}">
        <p14:creationId xmlns:p14="http://schemas.microsoft.com/office/powerpoint/2010/main" val="415817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we strengthen our continuity efforts, it's important to recognize how deeply interconnected our tech, HR, finance, and facilities functions have become.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Continuity today depends more than ever on effective IT disaster recovery, and that means we must proactively identify and address single points of failure before they disrupt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D055B56C-0037-44DE-A312-F00B3D2B70C2}" type="slidenum">
              <a:t>10</a:t>
            </a:fld>
            <a:endParaRPr lang="en-US"/>
          </a:p>
        </p:txBody>
      </p:sp>
    </p:spTree>
    <p:extLst>
      <p:ext uri="{BB962C8B-B14F-4D97-AF65-F5344CB8AC3E}">
        <p14:creationId xmlns:p14="http://schemas.microsoft.com/office/powerpoint/2010/main" val="22420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a:t>
            </a:r>
          </a:p>
        </p:txBody>
      </p:sp>
      <p:sp>
        <p:nvSpPr>
          <p:cNvPr id="4" name="Slide Number Placeholder 3"/>
          <p:cNvSpPr>
            <a:spLocks noGrp="1"/>
          </p:cNvSpPr>
          <p:nvPr>
            <p:ph type="sldNum" sz="quarter" idx="5"/>
          </p:nvPr>
        </p:nvSpPr>
        <p:spPr/>
        <p:txBody>
          <a:bodyPr/>
          <a:lstStyle/>
          <a:p>
            <a:fld id="{D055B56C-0037-44DE-A312-F00B3D2B70C2}" type="slidenum">
              <a:t>11</a:t>
            </a:fld>
            <a:endParaRPr lang="en-US"/>
          </a:p>
        </p:txBody>
      </p:sp>
    </p:spTree>
    <p:extLst>
      <p:ext uri="{BB962C8B-B14F-4D97-AF65-F5344CB8AC3E}">
        <p14:creationId xmlns:p14="http://schemas.microsoft.com/office/powerpoint/2010/main" val="43500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Liz</a:t>
            </a:r>
          </a:p>
          <a:p>
            <a:endParaRPr lang="en-US" b="1" dirty="0">
              <a:ea typeface="Calibri"/>
              <a:cs typeface="Calibri"/>
            </a:endParaRPr>
          </a:p>
          <a:p>
            <a:pPr marL="171450" indent="-171450">
              <a:buFont typeface="Arial" panose="020B0604020202020204" pitchFamily="34" charset="0"/>
              <a:buChar char="•"/>
            </a:pPr>
            <a:r>
              <a:rPr lang="en-US" b="0" dirty="0">
                <a:ea typeface="Calibri"/>
                <a:cs typeface="Calibri"/>
              </a:rPr>
              <a:t>The Emergency Management Department is responsible for exercises across campus (drills, workshops, TTX’s).</a:t>
            </a:r>
          </a:p>
          <a:p>
            <a:pPr marL="171450" indent="-171450">
              <a:buFont typeface="Arial" panose="020B0604020202020204" pitchFamily="34" charset="0"/>
              <a:buChar char="•"/>
            </a:pPr>
            <a:endParaRPr lang="en-US" b="0" dirty="0">
              <a:ea typeface="Calibri"/>
              <a:cs typeface="Calibri"/>
            </a:endParaRPr>
          </a:p>
          <a:p>
            <a:pPr marL="171450" indent="-171450">
              <a:buFont typeface="Arial" panose="020B0604020202020204" pitchFamily="34" charset="0"/>
              <a:buChar char="•"/>
            </a:pPr>
            <a:r>
              <a:rPr lang="en-US" b="0" dirty="0">
                <a:ea typeface="Calibri"/>
                <a:cs typeface="Calibri"/>
              </a:rPr>
              <a:t>As part of the University Continuity Program rollout, we are conducting a series of continuity tabletop exercises with the intent that all 114 departments attend at least </a:t>
            </a:r>
            <a:r>
              <a:rPr lang="en-US" b="1" dirty="0">
                <a:ea typeface="Calibri"/>
                <a:cs typeface="Calibri"/>
              </a:rPr>
              <a:t>one</a:t>
            </a:r>
            <a:r>
              <a:rPr lang="en-US" b="0" dirty="0">
                <a:ea typeface="Calibri"/>
                <a:cs typeface="Calibri"/>
              </a:rPr>
              <a:t>. </a:t>
            </a:r>
          </a:p>
          <a:p>
            <a:pPr marL="628650" lvl="1" indent="-171450">
              <a:buFont typeface="Arial" panose="020B0604020202020204" pitchFamily="34" charset="0"/>
              <a:buChar char="•"/>
            </a:pPr>
            <a:r>
              <a:rPr lang="en-US" b="0" dirty="0">
                <a:ea typeface="Calibri"/>
                <a:cs typeface="Calibri"/>
              </a:rPr>
              <a:t>To date, we’ve conducted 2/5 and the remaining 3 will be held in September.</a:t>
            </a:r>
          </a:p>
          <a:p>
            <a:pPr marL="628650" lvl="1" indent="-171450">
              <a:buFont typeface="Arial" panose="020B0604020202020204" pitchFamily="34" charset="0"/>
              <a:buChar char="•"/>
            </a:pPr>
            <a:endParaRPr lang="en-US" b="0" dirty="0">
              <a:ea typeface="Calibri"/>
              <a:cs typeface="Calibri"/>
            </a:endParaRPr>
          </a:p>
          <a:p>
            <a:pPr marL="171450" lvl="0" indent="-171450">
              <a:buFont typeface="Arial" panose="020B0604020202020204" pitchFamily="34" charset="0"/>
              <a:buChar char="•"/>
            </a:pPr>
            <a:r>
              <a:rPr lang="en-US" b="0" dirty="0">
                <a:ea typeface="Calibri"/>
                <a:cs typeface="Calibri"/>
              </a:rPr>
              <a:t>Following the completion of continuity plans, we will conduct a final TTX before presenting to Cabinet.</a:t>
            </a:r>
          </a:p>
        </p:txBody>
      </p:sp>
      <p:sp>
        <p:nvSpPr>
          <p:cNvPr id="4" name="Slide Number Placeholder 3"/>
          <p:cNvSpPr>
            <a:spLocks noGrp="1"/>
          </p:cNvSpPr>
          <p:nvPr>
            <p:ph type="sldNum" sz="quarter" idx="5"/>
          </p:nvPr>
        </p:nvSpPr>
        <p:spPr/>
        <p:txBody>
          <a:bodyPr/>
          <a:lstStyle/>
          <a:p>
            <a:fld id="{D055B56C-0037-44DE-A312-F00B3D2B70C2}" type="slidenum">
              <a:t>12</a:t>
            </a:fld>
            <a:endParaRPr lang="en-US"/>
          </a:p>
        </p:txBody>
      </p:sp>
    </p:spTree>
    <p:extLst>
      <p:ext uri="{BB962C8B-B14F-4D97-AF65-F5344CB8AC3E}">
        <p14:creationId xmlns:p14="http://schemas.microsoft.com/office/powerpoint/2010/main" val="244263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Joey &amp; Liz</a:t>
            </a:r>
          </a:p>
          <a:p>
            <a:endParaRPr lang="en-US" dirty="0">
              <a:ea typeface="Calibri"/>
              <a:cs typeface="Calibri"/>
            </a:endParaRPr>
          </a:p>
          <a:p>
            <a:r>
              <a:rPr lang="en-US" b="1" dirty="0">
                <a:ea typeface="Calibri"/>
                <a:cs typeface="Calibri"/>
              </a:rPr>
              <a:t>Liz:</a:t>
            </a:r>
          </a:p>
          <a:p>
            <a:pPr marL="171450" indent="-171450">
              <a:buFont typeface="Arial" panose="020B0604020202020204" pitchFamily="34" charset="0"/>
              <a:buChar char="•"/>
            </a:pPr>
            <a:r>
              <a:rPr lang="en-US" b="0" dirty="0">
                <a:ea typeface="Calibri"/>
                <a:cs typeface="Calibri"/>
              </a:rPr>
              <a:t>As mentioned, to date we’ve conducted 2/5 TTX’s and will conduct the remaining 3 in September.  </a:t>
            </a:r>
            <a:br>
              <a:rPr lang="en-US" b="0" dirty="0">
                <a:ea typeface="Calibri"/>
                <a:cs typeface="Calibri"/>
              </a:rPr>
            </a:br>
            <a:endParaRPr lang="en-US" b="1" dirty="0">
              <a:ea typeface="Calibri"/>
              <a:cs typeface="Calibri"/>
            </a:endParaRPr>
          </a:p>
          <a:p>
            <a:pPr marL="171450" indent="-171450">
              <a:buFont typeface="Arial" panose="020B0604020202020204" pitchFamily="34" charset="0"/>
              <a:buChar char="•"/>
            </a:pPr>
            <a:r>
              <a:rPr lang="en-US" b="0" dirty="0">
                <a:ea typeface="Calibri"/>
                <a:cs typeface="Calibri"/>
              </a:rPr>
              <a:t>We will be hosting an on-site training workshop with our departments in October to kick off the continuity planning.  Training sessions will be designed to show departments how to navigate the solution and how to fill out fields, and the second half will be helping departments start their plans.</a:t>
            </a:r>
            <a:br>
              <a:rPr lang="en-US" b="0" dirty="0">
                <a:ea typeface="Calibri"/>
                <a:cs typeface="Calibri"/>
              </a:rPr>
            </a:br>
            <a:endParaRPr lang="en-US" b="0" dirty="0">
              <a:ea typeface="Calibri"/>
              <a:cs typeface="Calibri"/>
            </a:endParaRPr>
          </a:p>
          <a:p>
            <a:pPr marL="171450" indent="-171450">
              <a:buFont typeface="Arial" panose="020B0604020202020204" pitchFamily="34" charset="0"/>
              <a:buChar char="•"/>
            </a:pPr>
            <a:r>
              <a:rPr lang="en-US" b="0" dirty="0">
                <a:ea typeface="Calibri"/>
                <a:cs typeface="Calibri"/>
              </a:rPr>
              <a:t>Departments will then be assigned the first few steps to complete within the solution as “homework”, then we will host a second training workshop at the end of January and parse out more work for departments to do until we have our third training workshop end of March.</a:t>
            </a:r>
            <a:br>
              <a:rPr lang="en-US" b="0" dirty="0">
                <a:ea typeface="Calibri"/>
                <a:cs typeface="Calibri"/>
              </a:rPr>
            </a:br>
            <a:endParaRPr lang="en-US" b="0" dirty="0">
              <a:ea typeface="Calibri"/>
              <a:cs typeface="Calibri"/>
            </a:endParaRPr>
          </a:p>
          <a:p>
            <a:pPr marL="171450" indent="-171450">
              <a:buFont typeface="Arial" panose="020B0604020202020204" pitchFamily="34" charset="0"/>
              <a:buChar char="•"/>
            </a:pPr>
            <a:r>
              <a:rPr lang="en-US" b="0" dirty="0">
                <a:ea typeface="Calibri"/>
                <a:cs typeface="Calibri"/>
              </a:rPr>
              <a:t>Goal is to have plans completed my end of the Spring (’26)</a:t>
            </a:r>
          </a:p>
          <a:p>
            <a:pPr marL="171450" indent="-171450">
              <a:buFont typeface="Arial" panose="020B0604020202020204" pitchFamily="34" charset="0"/>
              <a:buChar char="•"/>
            </a:pPr>
            <a:endParaRPr lang="en-US" b="0" dirty="0">
              <a:ea typeface="Calibri"/>
              <a:cs typeface="Calibri"/>
            </a:endParaRPr>
          </a:p>
          <a:p>
            <a:pPr marL="0" indent="0">
              <a:buFont typeface="Arial" panose="020B0604020202020204" pitchFamily="34" charset="0"/>
              <a:buNone/>
            </a:pPr>
            <a:r>
              <a:rPr lang="en-US" b="1" dirty="0">
                <a:ea typeface="Calibri"/>
                <a:cs typeface="Calibri"/>
              </a:rPr>
              <a:t>Joey:</a:t>
            </a:r>
          </a:p>
          <a:p>
            <a:pPr marL="0" indent="0">
              <a:buFont typeface="Arial" panose="020B0604020202020204" pitchFamily="34" charset="0"/>
              <a:buNone/>
            </a:pPr>
            <a:r>
              <a:rPr lang="en-US" b="1" dirty="0">
                <a:ea typeface="Calibri"/>
                <a:cs typeface="Calibri"/>
              </a:rPr>
              <a:t>Stay flexible.  As the Continuity Plan is built, it might call for a change to the DR plan.  Look for a Tech Solutions DR TTX coming in Feb.</a:t>
            </a:r>
          </a:p>
        </p:txBody>
      </p:sp>
      <p:sp>
        <p:nvSpPr>
          <p:cNvPr id="4" name="Slide Number Placeholder 3"/>
          <p:cNvSpPr>
            <a:spLocks noGrp="1"/>
          </p:cNvSpPr>
          <p:nvPr>
            <p:ph type="sldNum" sz="quarter" idx="5"/>
          </p:nvPr>
        </p:nvSpPr>
        <p:spPr/>
        <p:txBody>
          <a:bodyPr/>
          <a:lstStyle/>
          <a:p>
            <a:fld id="{D055B56C-0037-44DE-A312-F00B3D2B70C2}" type="slidenum">
              <a:t>13</a:t>
            </a:fld>
            <a:endParaRPr lang="en-US"/>
          </a:p>
        </p:txBody>
      </p:sp>
    </p:spTree>
    <p:extLst>
      <p:ext uri="{BB962C8B-B14F-4D97-AF65-F5344CB8AC3E}">
        <p14:creationId xmlns:p14="http://schemas.microsoft.com/office/powerpoint/2010/main" val="252021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5B56C-0037-44DE-A312-F00B3D2B70C2}" type="slidenum">
              <a:rPr lang="en-US" smtClean="0"/>
              <a:t>14</a:t>
            </a:fld>
            <a:endParaRPr lang="en-US"/>
          </a:p>
        </p:txBody>
      </p:sp>
    </p:spTree>
    <p:extLst>
      <p:ext uri="{BB962C8B-B14F-4D97-AF65-F5344CB8AC3E}">
        <p14:creationId xmlns:p14="http://schemas.microsoft.com/office/powerpoint/2010/main" val="322966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5B56C-0037-44DE-A312-F00B3D2B70C2}" type="slidenum">
              <a:rPr lang="en-US" smtClean="0"/>
              <a:t>15</a:t>
            </a:fld>
            <a:endParaRPr lang="en-US"/>
          </a:p>
        </p:txBody>
      </p:sp>
    </p:spTree>
    <p:extLst>
      <p:ext uri="{BB962C8B-B14F-4D97-AF65-F5344CB8AC3E}">
        <p14:creationId xmlns:p14="http://schemas.microsoft.com/office/powerpoint/2010/main" val="73615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Welcome</a:t>
            </a:r>
          </a:p>
          <a:p>
            <a:r>
              <a:rPr lang="en-US"/>
              <a:t>+ Remind folks Q&amp;A at end and virtual attendees can submit questions in the chat</a:t>
            </a:r>
          </a:p>
        </p:txBody>
      </p:sp>
      <p:sp>
        <p:nvSpPr>
          <p:cNvPr id="4" name="Slide Number Placeholder 3"/>
          <p:cNvSpPr>
            <a:spLocks noGrp="1"/>
          </p:cNvSpPr>
          <p:nvPr>
            <p:ph type="sldNum" sz="quarter" idx="5"/>
          </p:nvPr>
        </p:nvSpPr>
        <p:spPr/>
        <p:txBody>
          <a:bodyPr/>
          <a:lstStyle/>
          <a:p>
            <a:fld id="{D055B56C-0037-44DE-A312-F00B3D2B70C2}" type="slidenum">
              <a:rPr lang="en-US" smtClean="0"/>
              <a:t>2</a:t>
            </a:fld>
            <a:endParaRPr lang="en-US"/>
          </a:p>
        </p:txBody>
      </p:sp>
    </p:spTree>
    <p:extLst>
      <p:ext uri="{BB962C8B-B14F-4D97-AF65-F5344CB8AC3E}">
        <p14:creationId xmlns:p14="http://schemas.microsoft.com/office/powerpoint/2010/main" val="119083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a:t>
            </a:r>
          </a:p>
          <a:p>
            <a:pPr marL="171450" indent="-171450">
              <a:buFont typeface="Arial"/>
              <a:buChar char="•"/>
            </a:pPr>
            <a:r>
              <a:rPr lang="en-US"/>
              <a:t>Resilience is comprehensive – It’s not just about response or recovery. True resilience means being able to prevent, prepare for, respond to, and recover from a wide range of threats and hazards.</a:t>
            </a:r>
            <a:endParaRPr lang="en-US">
              <a:ea typeface="Calibri"/>
              <a:cs typeface="Calibri"/>
            </a:endParaRPr>
          </a:p>
          <a:p>
            <a:pPr marL="171450" indent="-171450">
              <a:buFont typeface="Arial"/>
              <a:buChar char="•"/>
            </a:pPr>
            <a:r>
              <a:rPr lang="en-US"/>
              <a:t>Threats aren’t just physical – While we often think of weather or active threats, cyberattacks, reputational damage, and financial disruptions can be just as impactful to university operations.</a:t>
            </a:r>
            <a:endParaRPr lang="en-US">
              <a:ea typeface="Calibri"/>
              <a:cs typeface="Calibri"/>
            </a:endParaRPr>
          </a:p>
          <a:p>
            <a:pPr marL="171450" indent="-171450">
              <a:buFont typeface="Arial"/>
              <a:buChar char="•"/>
            </a:pPr>
            <a:r>
              <a:rPr lang="en-US"/>
              <a:t>Threats come from many sources – We categorize them as human-caused, natural, technological, or other—each requiring different preparation strategies.</a:t>
            </a:r>
            <a:endParaRPr lang="en-US">
              <a:ea typeface="Calibri"/>
              <a:cs typeface="Calibri"/>
            </a:endParaRPr>
          </a:p>
          <a:p>
            <a:pPr marL="171450" indent="-171450">
              <a:buFont typeface="Arial"/>
              <a:buChar char="•"/>
            </a:pPr>
            <a:r>
              <a:rPr lang="en-US"/>
              <a:t>Some risks can be prevented, others must be absorbed – For example, we can harden systems against cyberattacks, but we must adapt and recover when facing unavoidable events like severe weather.</a:t>
            </a:r>
            <a:endParaRPr lang="en-US">
              <a:ea typeface="Calibri"/>
              <a:cs typeface="Calibri"/>
            </a:endParaRPr>
          </a:p>
          <a:p>
            <a:pPr marL="171450" indent="-171450">
              <a:buFont typeface="Arial"/>
              <a:buChar char="•"/>
            </a:pPr>
            <a:r>
              <a:rPr lang="en-US"/>
              <a:t>All departments have a role – Whether you're in IT, facilities, health services, or academics, your continuity planning contributes to overall resilience.</a:t>
            </a:r>
            <a:endParaRPr lang="en-US">
              <a:ea typeface="Calibri"/>
              <a:cs typeface="Calibri"/>
            </a:endParaRPr>
          </a:p>
          <a:p>
            <a:pPr marL="171450" indent="-171450">
              <a:buFont typeface="Arial"/>
              <a:buChar char="•"/>
            </a:pPr>
            <a:r>
              <a:rPr lang="en-US"/>
              <a:t>Ask the critical question – “How resilient are we really?” This drives the conversation from reactive thinking to proactive planning. It’s not just about surviving an event—it’s about sustaining the university's mission through it.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055B56C-0037-44DE-A312-F00B3D2B70C2}" type="slidenum">
              <a:t>3</a:t>
            </a:fld>
            <a:endParaRPr lang="en-US"/>
          </a:p>
        </p:txBody>
      </p:sp>
    </p:spTree>
    <p:extLst>
      <p:ext uri="{BB962C8B-B14F-4D97-AF65-F5344CB8AC3E}">
        <p14:creationId xmlns:p14="http://schemas.microsoft.com/office/powerpoint/2010/main" val="237224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Liz</a:t>
            </a:r>
          </a:p>
          <a:p>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a:t>
            </a:r>
            <a:r>
              <a:rPr lang="en-US" sz="1200" b="0" i="1" u="none" strike="noStrike" kern="1200" baseline="0" dirty="0">
                <a:solidFill>
                  <a:schemeClr val="tx1"/>
                </a:solidFill>
                <a:latin typeface="+mn-lt"/>
                <a:ea typeface="+mn-ea"/>
                <a:cs typeface="+mn-cs"/>
              </a:rPr>
              <a:t>is </a:t>
            </a:r>
            <a:r>
              <a:rPr lang="en-US" sz="1200" b="0" i="0" u="none" strike="noStrike" kern="1200" baseline="0" dirty="0">
                <a:solidFill>
                  <a:schemeClr val="tx1"/>
                </a:solidFill>
                <a:latin typeface="+mn-lt"/>
                <a:ea typeface="+mn-ea"/>
                <a:cs typeface="+mn-cs"/>
              </a:rPr>
              <a:t>continuity?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Continuity is the ability to maintain essential services during and after a disruption.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the “band-aid”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What is an “essential service”?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“Essential services” are operations that </a:t>
            </a:r>
            <a:r>
              <a:rPr lang="en-US" sz="1200" b="1" i="0" u="none" strike="noStrike" kern="1200" baseline="0" dirty="0">
                <a:solidFill>
                  <a:schemeClr val="tx1"/>
                </a:solidFill>
                <a:latin typeface="+mn-lt"/>
                <a:ea typeface="+mn-ea"/>
                <a:cs typeface="+mn-cs"/>
              </a:rPr>
              <a:t>must </a:t>
            </a:r>
            <a:r>
              <a:rPr lang="en-US" sz="1200" b="0" i="0" u="none" strike="noStrike" kern="1200" baseline="0" dirty="0">
                <a:solidFill>
                  <a:schemeClr val="tx1"/>
                </a:solidFill>
                <a:latin typeface="+mn-lt"/>
                <a:ea typeface="+mn-ea"/>
                <a:cs typeface="+mn-cs"/>
              </a:rPr>
              <a:t>continue, even in a degraded fashion, despite there being a disruption.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 all departmental functions need to resume immediately following a disruption; some may be temporarily deferred until normal operations are restored. </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order to do maintain these essential functions we need some combination of the three pillars:  utilities, facilities or IT</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University Continuity Program was established last fall and with it a Continuity Steering Team lead by leaders across an array of disciplines on campus.</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have a department representative for all 114 departments on campus to actively engage in their continuity plans.</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Traditionally, continuity comes before IT Disaster Recovery, because continuity identifies the priorities which drives DR, but we as an institution took to long to get things moving, and IT didn’t wait (as they shouldn’t).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Throughout the continuity process we are asking departments to identify their essential services which in the end we will compare with IT and adjust from there.</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But not everything is essential, right? Not everything we think is important, is.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Part of what comes out of this process is what will drive investments and what we need.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steering team exists to be a clear set of eyes on what comes out of these plans before they go to Cabinet for review.  And that means tough conversations are going to have to happen.</a:t>
            </a:r>
          </a:p>
          <a:p>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goal is to shift the culture from </a:t>
            </a:r>
            <a:r>
              <a:rPr lang="en-US" sz="1200" b="0" i="1" u="none" strike="noStrike" kern="1200" baseline="0" dirty="0">
                <a:solidFill>
                  <a:schemeClr val="tx1"/>
                </a:solidFill>
                <a:latin typeface="+mn-lt"/>
                <a:ea typeface="+mn-ea"/>
                <a:cs typeface="+mn-cs"/>
              </a:rPr>
              <a:t>“it will never happen here” </a:t>
            </a:r>
            <a:r>
              <a:rPr lang="en-US" sz="1200" b="0" i="0" u="none" strike="noStrike" kern="1200" baseline="0" dirty="0">
                <a:solidFill>
                  <a:schemeClr val="tx1"/>
                </a:solidFill>
                <a:latin typeface="+mn-lt"/>
                <a:ea typeface="+mn-ea"/>
                <a:cs typeface="+mn-cs"/>
              </a:rPr>
              <a:t>to </a:t>
            </a:r>
            <a:r>
              <a:rPr lang="en-US" sz="1200" b="0" i="1" u="none" strike="noStrike" kern="1200" baseline="0" dirty="0">
                <a:solidFill>
                  <a:schemeClr val="tx1"/>
                </a:solidFill>
                <a:latin typeface="+mn-lt"/>
                <a:ea typeface="+mn-ea"/>
                <a:cs typeface="+mn-cs"/>
              </a:rPr>
              <a:t>“it could happen here”, </a:t>
            </a:r>
            <a:r>
              <a:rPr lang="en-US" sz="1200" b="0" i="0" u="none" strike="noStrike" kern="1200" baseline="0" dirty="0">
                <a:solidFill>
                  <a:schemeClr val="tx1"/>
                </a:solidFill>
                <a:latin typeface="+mn-lt"/>
                <a:ea typeface="+mn-ea"/>
                <a:cs typeface="+mn-cs"/>
              </a:rPr>
              <a:t>fostering a proactive approach to both continuity and preparedness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055B56C-0037-44DE-A312-F00B3D2B70C2}" type="slidenum">
              <a:t>4</a:t>
            </a:fld>
            <a:endParaRPr lang="en-US"/>
          </a:p>
        </p:txBody>
      </p:sp>
    </p:spTree>
    <p:extLst>
      <p:ext uri="{BB962C8B-B14F-4D97-AF65-F5344CB8AC3E}">
        <p14:creationId xmlns:p14="http://schemas.microsoft.com/office/powerpoint/2010/main" val="56772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a:t>
            </a:r>
          </a:p>
          <a:p>
            <a:r>
              <a:rPr lang="en-US" b="1">
                <a:effectLst/>
              </a:rPr>
              <a:t>Speaker Notes:</a:t>
            </a:r>
            <a:endParaRPr lang="en-US"/>
          </a:p>
          <a:p>
            <a:pPr marL="171450" indent="-171450">
              <a:buFont typeface="Arial"/>
              <a:buChar char="•"/>
            </a:pPr>
            <a:r>
              <a:rPr lang="en-US"/>
              <a:t>(JOEY) System restoration follows predefined timelines based on both urgency (time) and criticality (priority).</a:t>
            </a:r>
            <a:endParaRPr lang="en-US">
              <a:ea typeface="Calibri"/>
              <a:cs typeface="Calibri"/>
            </a:endParaRPr>
          </a:p>
          <a:p>
            <a:pPr marL="171450" indent="-171450">
              <a:buFont typeface="Arial"/>
              <a:buChar char="•"/>
            </a:pPr>
            <a:r>
              <a:rPr lang="en-US"/>
              <a:t>Technology Solutions and decentralized IT units must coordinate during recovery—no single group can restore everything alone.</a:t>
            </a:r>
            <a:endParaRPr lang="en-US">
              <a:ea typeface="Calibri"/>
              <a:cs typeface="Calibri"/>
            </a:endParaRPr>
          </a:p>
          <a:p>
            <a:pPr marL="171450" indent="-171450">
              <a:buFont typeface="Arial"/>
              <a:buChar char="•"/>
            </a:pPr>
            <a:r>
              <a:rPr lang="en-US"/>
              <a:t>Disaster recovery (DR) uses a tiered strategy, prioritizing systems based on business impact and risk.</a:t>
            </a:r>
            <a:endParaRPr lang="en-US">
              <a:ea typeface="Calibri"/>
              <a:cs typeface="Calibri"/>
            </a:endParaRPr>
          </a:p>
          <a:p>
            <a:pPr marL="171450" indent="-171450">
              <a:buFont typeface="Arial"/>
              <a:buChar char="•"/>
            </a:pPr>
            <a:r>
              <a:rPr lang="en-US"/>
              <a:t>Not all systems are restored at once—critical services come first, less essential ones later.</a:t>
            </a:r>
            <a:endParaRPr lang="en-US">
              <a:ea typeface="Calibri"/>
              <a:cs typeface="Calibri"/>
            </a:endParaRPr>
          </a:p>
          <a:p>
            <a:pPr marL="171450" indent="-171450">
              <a:buFont typeface="Arial"/>
              <a:buChar char="•"/>
            </a:pPr>
            <a:r>
              <a:rPr lang="en-US"/>
              <a:t>DR is focused on restoring IT systems, not the full operational continuity of the University.</a:t>
            </a:r>
            <a:endParaRPr lang="en-US">
              <a:ea typeface="Calibri"/>
              <a:cs typeface="Calibri"/>
            </a:endParaRPr>
          </a:p>
          <a:p>
            <a:pPr marL="171450" indent="-171450">
              <a:buFont typeface="Arial"/>
              <a:buChar char="•"/>
            </a:pPr>
            <a:r>
              <a:rPr lang="en-US"/>
              <a:t>Operational continuity is addressed separately through the University Continuity Program, which complements DR.</a:t>
            </a:r>
            <a:endParaRPr lang="en-US">
              <a:ea typeface="Calibri"/>
              <a:cs typeface="Calibri"/>
            </a:endParaRPr>
          </a:p>
          <a:p>
            <a:endParaRPr lang="en-US">
              <a:ea typeface="Calibri"/>
              <a:cs typeface="Calibri"/>
            </a:endParaRPr>
          </a:p>
          <a:p>
            <a:endParaRPr lang="en-US" b="1">
              <a:effectLst/>
            </a:endParaRPr>
          </a:p>
          <a:p>
            <a:r>
              <a:rPr lang="en-US" b="1">
                <a:effectLst/>
              </a:rPr>
              <a:t>Engagement Question:</a:t>
            </a:r>
            <a:endParaRPr lang="en-US"/>
          </a:p>
          <a:p>
            <a:pPr>
              <a:spcBef>
                <a:spcPts val="0"/>
              </a:spcBef>
              <a:spcAft>
                <a:spcPts val="0"/>
              </a:spcAft>
              <a:buFont typeface="Arial" panose="020B0604020202020204" pitchFamily="34" charset="0"/>
              <a:buChar char="•"/>
            </a:pPr>
            <a:r>
              <a:rPr lang="en-US" i="1">
                <a:effectLst/>
              </a:rPr>
              <a:t>Which of your systems would you say are “mission critical”? Are they covered under DR plans?</a:t>
            </a:r>
            <a:r>
              <a:rPr lang="en-US">
                <a:effectLst/>
              </a:rPr>
              <a:t>  </a:t>
            </a:r>
            <a:endParaRPr lang="en-US">
              <a:effectLst/>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055B56C-0037-44DE-A312-F00B3D2B70C2}" type="slidenum">
              <a:t>5</a:t>
            </a:fld>
            <a:endParaRPr lang="en-US"/>
          </a:p>
        </p:txBody>
      </p:sp>
    </p:spTree>
    <p:extLst>
      <p:ext uri="{BB962C8B-B14F-4D97-AF65-F5344CB8AC3E}">
        <p14:creationId xmlns:p14="http://schemas.microsoft.com/office/powerpoint/2010/main" val="315687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Liz</a:t>
            </a:r>
          </a:p>
          <a:p>
            <a:endParaRPr lang="en-US" b="1" dirty="0">
              <a:ea typeface="Calibri"/>
              <a:cs typeface="Calibri"/>
            </a:endParaRPr>
          </a:p>
          <a:p>
            <a:pPr marL="171450" indent="-171450">
              <a:buFont typeface="Arial" panose="020B0604020202020204" pitchFamily="34" charset="0"/>
              <a:buChar char="•"/>
            </a:pPr>
            <a:r>
              <a:rPr lang="en-US" b="0" dirty="0">
                <a:ea typeface="Calibri"/>
                <a:cs typeface="Calibri"/>
              </a:rPr>
              <a:t>We’ll be approaching continuity through </a:t>
            </a:r>
          </a:p>
          <a:p>
            <a:pPr marL="628650" lvl="1" indent="-171450">
              <a:buFont typeface="Arial" panose="020B0604020202020204" pitchFamily="34" charset="0"/>
              <a:buChar char="•"/>
            </a:pPr>
            <a:r>
              <a:rPr lang="en-US" b="0" dirty="0">
                <a:ea typeface="Calibri"/>
                <a:cs typeface="Calibri"/>
              </a:rPr>
              <a:t>Business</a:t>
            </a:r>
          </a:p>
          <a:p>
            <a:pPr marL="628650" lvl="1" indent="-171450">
              <a:buFont typeface="Arial" panose="020B0604020202020204" pitchFamily="34" charset="0"/>
              <a:buChar char="•"/>
            </a:pPr>
            <a:r>
              <a:rPr lang="en-US" b="0" dirty="0">
                <a:ea typeface="Calibri"/>
                <a:cs typeface="Calibri"/>
              </a:rPr>
              <a:t>Academic (which instructional and research feed into) </a:t>
            </a:r>
          </a:p>
          <a:p>
            <a:pPr marL="628650" lvl="1" indent="-171450">
              <a:buFont typeface="Arial" panose="020B0604020202020204" pitchFamily="34" charset="0"/>
              <a:buChar char="•"/>
            </a:pPr>
            <a:r>
              <a:rPr lang="en-US" b="0" dirty="0">
                <a:ea typeface="Calibri"/>
                <a:cs typeface="Calibri"/>
              </a:rPr>
              <a:t>Research</a:t>
            </a:r>
          </a:p>
          <a:p>
            <a:pPr marL="628650" lvl="1" indent="-171450">
              <a:buFont typeface="Arial" panose="020B0604020202020204" pitchFamily="34" charset="0"/>
              <a:buChar char="•"/>
            </a:pPr>
            <a:r>
              <a:rPr lang="en-US" b="0" dirty="0">
                <a:ea typeface="Calibri"/>
                <a:cs typeface="Calibri"/>
              </a:rPr>
              <a:t>Continuity of Operations</a:t>
            </a:r>
          </a:p>
          <a:p>
            <a:pPr marL="628650" lvl="1" indent="-171450">
              <a:buFont typeface="Arial" panose="020B0604020202020204" pitchFamily="34" charset="0"/>
              <a:buChar char="•"/>
            </a:pPr>
            <a:endParaRPr lang="en-US" b="0" dirty="0">
              <a:ea typeface="Calibri"/>
              <a:cs typeface="Calibri"/>
            </a:endParaRPr>
          </a:p>
          <a:p>
            <a:pPr marL="628650" lvl="1" indent="-171450">
              <a:buFont typeface="Arial" panose="020B0604020202020204" pitchFamily="34" charset="0"/>
              <a:buChar char="•"/>
            </a:pPr>
            <a:endParaRPr lang="en-US" b="0" dirty="0">
              <a:ea typeface="Calibri"/>
              <a:cs typeface="Calibri"/>
            </a:endParaRPr>
          </a:p>
          <a:p>
            <a:pPr marL="171450" lvl="0" indent="-171450">
              <a:buFont typeface="Arial" panose="020B0604020202020204" pitchFamily="34" charset="0"/>
              <a:buChar char="•"/>
            </a:pPr>
            <a:r>
              <a:rPr lang="en-US" b="1" dirty="0">
                <a:ea typeface="Calibri"/>
                <a:cs typeface="Calibri"/>
              </a:rPr>
              <a:t>Business Continuity</a:t>
            </a:r>
            <a:r>
              <a:rPr lang="en-US" b="0" dirty="0">
                <a:ea typeface="Calibri"/>
                <a:cs typeface="Calibri"/>
              </a:rPr>
              <a:t> focuses on </a:t>
            </a:r>
            <a:r>
              <a:rPr lang="en-US" dirty="0"/>
              <a:t>maintaining critical administrative and support functions such as payroll, finance, procurement, and HR services.  These ensure the university can continue operating smoothly and meet legal, financial, and operational obligations. </a:t>
            </a:r>
            <a:br>
              <a:rPr lang="en-US" dirty="0"/>
            </a:br>
            <a:r>
              <a:rPr lang="en-US" dirty="0"/>
              <a:t> </a:t>
            </a:r>
          </a:p>
          <a:p>
            <a:pPr marL="171450" lvl="0" indent="-171450">
              <a:buFont typeface="Arial" panose="020B0604020202020204" pitchFamily="34" charset="0"/>
              <a:buChar char="•"/>
            </a:pPr>
            <a:r>
              <a:rPr lang="en-US" b="1" dirty="0">
                <a:ea typeface="Calibri"/>
                <a:cs typeface="Calibri"/>
              </a:rPr>
              <a:t>“</a:t>
            </a:r>
            <a:r>
              <a:rPr lang="en-US" b="0" dirty="0">
                <a:ea typeface="Calibri"/>
                <a:cs typeface="Calibri"/>
              </a:rPr>
              <a:t>Business</a:t>
            </a:r>
            <a:r>
              <a:rPr lang="en-US" b="1" dirty="0">
                <a:ea typeface="Calibri"/>
                <a:cs typeface="Calibri"/>
              </a:rPr>
              <a:t>” </a:t>
            </a:r>
            <a:r>
              <a:rPr lang="en-US" b="0" dirty="0">
                <a:ea typeface="Calibri"/>
                <a:cs typeface="Calibri"/>
              </a:rPr>
              <a:t>is what we would consider revenue generating areas of the institution.  </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D055B56C-0037-44DE-A312-F00B3D2B70C2}" type="slidenum">
              <a:t>6</a:t>
            </a:fld>
            <a:endParaRPr lang="en-US"/>
          </a:p>
        </p:txBody>
      </p:sp>
    </p:spTree>
    <p:extLst>
      <p:ext uri="{BB962C8B-B14F-4D97-AF65-F5344CB8AC3E}">
        <p14:creationId xmlns:p14="http://schemas.microsoft.com/office/powerpoint/2010/main" val="402244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Liz</a:t>
            </a:r>
          </a:p>
          <a:p>
            <a:endParaRPr lang="en-US" b="1" dirty="0">
              <a:ea typeface="Calibri"/>
              <a:cs typeface="Calibri"/>
            </a:endParaRPr>
          </a:p>
          <a:p>
            <a:pPr marL="171450" indent="-171450">
              <a:buFont typeface="Arial" panose="020B0604020202020204" pitchFamily="34" charset="0"/>
              <a:buChar char="•"/>
            </a:pPr>
            <a:r>
              <a:rPr lang="en-US" b="1" dirty="0"/>
              <a:t>Academic Continuity</a:t>
            </a:r>
            <a:r>
              <a:rPr lang="en-US" dirty="0"/>
              <a:t> ensures that teaching and learning can proceed during disruptions. This includes shifting to online learning platforms, maintaining access to academic materials, and supporting faculty and students in alternative instructional methods.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0" dirty="0">
                <a:ea typeface="Calibri"/>
                <a:cs typeface="Calibri"/>
              </a:rPr>
              <a:t>Academic Continuity is the umbrella which instruction and research fall under.</a:t>
            </a:r>
          </a:p>
        </p:txBody>
      </p:sp>
      <p:sp>
        <p:nvSpPr>
          <p:cNvPr id="4" name="Slide Number Placeholder 3"/>
          <p:cNvSpPr>
            <a:spLocks noGrp="1"/>
          </p:cNvSpPr>
          <p:nvPr>
            <p:ph type="sldNum" sz="quarter" idx="5"/>
          </p:nvPr>
        </p:nvSpPr>
        <p:spPr/>
        <p:txBody>
          <a:bodyPr/>
          <a:lstStyle/>
          <a:p>
            <a:fld id="{D055B56C-0037-44DE-A312-F00B3D2B70C2}" type="slidenum">
              <a:t>7</a:t>
            </a:fld>
            <a:endParaRPr lang="en-US"/>
          </a:p>
        </p:txBody>
      </p:sp>
    </p:spTree>
    <p:extLst>
      <p:ext uri="{BB962C8B-B14F-4D97-AF65-F5344CB8AC3E}">
        <p14:creationId xmlns:p14="http://schemas.microsoft.com/office/powerpoint/2010/main" val="124412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Liz</a:t>
            </a:r>
          </a:p>
          <a:p>
            <a:endParaRPr lang="en-US" b="1" dirty="0">
              <a:ea typeface="Calibri"/>
              <a:cs typeface="Calibri"/>
            </a:endParaRPr>
          </a:p>
          <a:p>
            <a:pPr marL="171450" indent="-171450">
              <a:buFont typeface="Arial" panose="020B0604020202020204" pitchFamily="34" charset="0"/>
              <a:buChar char="•"/>
            </a:pPr>
            <a:r>
              <a:rPr lang="en-US" b="1" dirty="0"/>
              <a:t>Research Continuity</a:t>
            </a:r>
            <a:r>
              <a:rPr lang="en-US" dirty="0"/>
              <a:t> safeguards ongoing research activities, protecting data, facilities, equipment, and funding timelines. It includes maintaining compliance with grant requirements and ensuring continuity of laboratory operations or fieldwork where possible.</a:t>
            </a:r>
            <a:endParaRPr lang="en-US" b="0" dirty="0">
              <a:ea typeface="Calibri"/>
              <a:cs typeface="Calibri"/>
            </a:endParaRPr>
          </a:p>
        </p:txBody>
      </p:sp>
      <p:sp>
        <p:nvSpPr>
          <p:cNvPr id="4" name="Slide Number Placeholder 3"/>
          <p:cNvSpPr>
            <a:spLocks noGrp="1"/>
          </p:cNvSpPr>
          <p:nvPr>
            <p:ph type="sldNum" sz="quarter" idx="5"/>
          </p:nvPr>
        </p:nvSpPr>
        <p:spPr/>
        <p:txBody>
          <a:bodyPr/>
          <a:lstStyle/>
          <a:p>
            <a:fld id="{D055B56C-0037-44DE-A312-F00B3D2B70C2}" type="slidenum">
              <a:t>8</a:t>
            </a:fld>
            <a:endParaRPr lang="en-US"/>
          </a:p>
        </p:txBody>
      </p:sp>
    </p:spTree>
    <p:extLst>
      <p:ext uri="{BB962C8B-B14F-4D97-AF65-F5344CB8AC3E}">
        <p14:creationId xmlns:p14="http://schemas.microsoft.com/office/powerpoint/2010/main" val="74740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Liz</a:t>
            </a:r>
          </a:p>
          <a:p>
            <a:endParaRPr lang="en-US" b="1"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Continuity of Operations (COOP)</a:t>
            </a:r>
            <a:r>
              <a:rPr lang="en-US" dirty="0"/>
              <a:t> is a broader organizational strategy that ensures the university can maintain its essential functions—across all departments and missions—through any hazard. </a:t>
            </a:r>
            <a:r>
              <a:rPr lang="en-US" sz="1200" kern="1200" dirty="0">
                <a:solidFill>
                  <a:schemeClr val="tx1"/>
                </a:solidFill>
                <a:effectLst/>
                <a:latin typeface="+mn-lt"/>
                <a:ea typeface="+mn-ea"/>
                <a:cs typeface="+mn-cs"/>
              </a:rPr>
              <a:t>It involves communication planning, facilities and buildings operations, public safety and health services, and housing and dining operations to preserve institutional resilience.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0" dirty="0">
                <a:ea typeface="Calibri"/>
                <a:cs typeface="Calibri"/>
              </a:rPr>
              <a:t>Non-revenue generating operations</a:t>
            </a:r>
          </a:p>
        </p:txBody>
      </p:sp>
      <p:sp>
        <p:nvSpPr>
          <p:cNvPr id="4" name="Slide Number Placeholder 3"/>
          <p:cNvSpPr>
            <a:spLocks noGrp="1"/>
          </p:cNvSpPr>
          <p:nvPr>
            <p:ph type="sldNum" sz="quarter" idx="5"/>
          </p:nvPr>
        </p:nvSpPr>
        <p:spPr/>
        <p:txBody>
          <a:bodyPr/>
          <a:lstStyle/>
          <a:p>
            <a:fld id="{D055B56C-0037-44DE-A312-F00B3D2B70C2}" type="slidenum">
              <a:t>9</a:t>
            </a:fld>
            <a:endParaRPr lang="en-US"/>
          </a:p>
        </p:txBody>
      </p:sp>
    </p:spTree>
    <p:extLst>
      <p:ext uri="{BB962C8B-B14F-4D97-AF65-F5344CB8AC3E}">
        <p14:creationId xmlns:p14="http://schemas.microsoft.com/office/powerpoint/2010/main" val="120933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7D26FB-26E9-4C2B-9E0A-7DF0E997C8A9}"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253515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D26FB-26E9-4C2B-9E0A-7DF0E997C8A9}"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91508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D26FB-26E9-4C2B-9E0A-7DF0E997C8A9}"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163601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D26FB-26E9-4C2B-9E0A-7DF0E997C8A9}"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1B994-21B9-4606-986B-193E173F0F7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70903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D26FB-26E9-4C2B-9E0A-7DF0E997C8A9}"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228845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7D26FB-26E9-4C2B-9E0A-7DF0E997C8A9}"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79595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7D26FB-26E9-4C2B-9E0A-7DF0E997C8A9}"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211474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D26FB-26E9-4C2B-9E0A-7DF0E997C8A9}"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68767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D26FB-26E9-4C2B-9E0A-7DF0E997C8A9}"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166580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D26FB-26E9-4C2B-9E0A-7DF0E997C8A9}"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208879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7D26FB-26E9-4C2B-9E0A-7DF0E997C8A9}"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27846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7D26FB-26E9-4C2B-9E0A-7DF0E997C8A9}"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74808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7D26FB-26E9-4C2B-9E0A-7DF0E997C8A9}"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157436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7D26FB-26E9-4C2B-9E0A-7DF0E997C8A9}"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413487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D26FB-26E9-4C2B-9E0A-7DF0E997C8A9}"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261590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D26FB-26E9-4C2B-9E0A-7DF0E997C8A9}"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12066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D26FB-26E9-4C2B-9E0A-7DF0E997C8A9}"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1B994-21B9-4606-986B-193E173F0F70}" type="slidenum">
              <a:rPr lang="en-US" smtClean="0"/>
              <a:t>‹#›</a:t>
            </a:fld>
            <a:endParaRPr lang="en-US"/>
          </a:p>
        </p:txBody>
      </p:sp>
    </p:spTree>
    <p:extLst>
      <p:ext uri="{BB962C8B-B14F-4D97-AF65-F5344CB8AC3E}">
        <p14:creationId xmlns:p14="http://schemas.microsoft.com/office/powerpoint/2010/main" val="245368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07D26FB-26E9-4C2B-9E0A-7DF0E997C8A9}" type="datetimeFigureOut">
              <a:rPr lang="en-US" smtClean="0"/>
              <a:t>8/5/2025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951B994-21B9-4606-986B-193E173F0F70}" type="slidenum">
              <a:rPr lang="en-US" smtClean="0"/>
              <a:t>‹#›</a:t>
            </a:fld>
            <a:endParaRPr lang="en-US"/>
          </a:p>
        </p:txBody>
      </p:sp>
    </p:spTree>
    <p:extLst>
      <p:ext uri="{BB962C8B-B14F-4D97-AF65-F5344CB8AC3E}">
        <p14:creationId xmlns:p14="http://schemas.microsoft.com/office/powerpoint/2010/main" val="9433593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mailto:Jdbrow9@ilstu.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mailto:Ekfindl@ilst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4263" cy="68580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E1E1-2C2C-05CD-6622-49AD20FD8743}"/>
              </a:ext>
            </a:extLst>
          </p:cNvPr>
          <p:cNvSpPr>
            <a:spLocks noGrp="1"/>
          </p:cNvSpPr>
          <p:nvPr>
            <p:ph type="title"/>
          </p:nvPr>
        </p:nvSpPr>
        <p:spPr>
          <a:xfrm>
            <a:off x="913795" y="609600"/>
            <a:ext cx="5978072" cy="970450"/>
          </a:xfrm>
        </p:spPr>
        <p:txBody>
          <a:bodyPr>
            <a:normAutofit/>
          </a:bodyPr>
          <a:lstStyle/>
          <a:p>
            <a:r>
              <a:rPr lang="en-US" b="1"/>
              <a:t>Interdependencies</a:t>
            </a:r>
          </a:p>
        </p:txBody>
      </p:sp>
      <p:pic>
        <p:nvPicPr>
          <p:cNvPr id="3074" name="Picture 2" descr="Interdependence Images – Browse 28,672 Stock Photos, Vectors, and Video |  Adobe Stock">
            <a:extLst>
              <a:ext uri="{FF2B5EF4-FFF2-40B4-BE49-F238E27FC236}">
                <a16:creationId xmlns:a16="http://schemas.microsoft.com/office/drawing/2014/main" id="{AEA3ACCE-508B-6E28-EC22-CDF4801CB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656" r="28013"/>
          <a:stretch>
            <a:fillRect/>
          </a:stretch>
        </p:blipFill>
        <p:spPr bwMode="auto">
          <a:xfrm>
            <a:off x="7620351" y="10"/>
            <a:ext cx="457164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309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4" name="Content Placeholder 2">
            <a:extLst>
              <a:ext uri="{FF2B5EF4-FFF2-40B4-BE49-F238E27FC236}">
                <a16:creationId xmlns:a16="http://schemas.microsoft.com/office/drawing/2014/main" id="{96A630E1-6C67-8F30-8D5A-5FF8975E2610}"/>
              </a:ext>
            </a:extLst>
          </p:cNvPr>
          <p:cNvSpPr>
            <a:spLocks noGrp="1"/>
          </p:cNvSpPr>
          <p:nvPr>
            <p:ph idx="1"/>
          </p:nvPr>
        </p:nvSpPr>
        <p:spPr>
          <a:xfrm>
            <a:off x="105102" y="1732449"/>
            <a:ext cx="7396365" cy="4762944"/>
          </a:xfrm>
        </p:spPr>
        <p:txBody>
          <a:bodyPr/>
          <a:lstStyle/>
          <a:p>
            <a:r>
              <a:rPr lang="en-US" sz="2000"/>
              <a:t>Tech, HR, finance, facilities interdependencies </a:t>
            </a:r>
          </a:p>
          <a:p>
            <a:endParaRPr lang="en-US" sz="2000"/>
          </a:p>
          <a:p>
            <a:r>
              <a:rPr lang="en-US" sz="2000"/>
              <a:t>Continuity is becoming increasingly reliant on effective IT DR</a:t>
            </a:r>
          </a:p>
          <a:p>
            <a:endParaRPr lang="en-US" sz="2000"/>
          </a:p>
          <a:p>
            <a:r>
              <a:rPr lang="en-US" sz="2000"/>
              <a:t>Identify and plan for single points of failure </a:t>
            </a:r>
          </a:p>
          <a:p>
            <a:endParaRPr lang="en-US"/>
          </a:p>
        </p:txBody>
      </p:sp>
    </p:spTree>
    <p:extLst>
      <p:ext uri="{BB962C8B-B14F-4D97-AF65-F5344CB8AC3E}">
        <p14:creationId xmlns:p14="http://schemas.microsoft.com/office/powerpoint/2010/main" val="197270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098" name="Picture 2" descr="Documentation Images – Browse 342,907 Stock Photos, Vectors, and Video |  Adobe Stock">
            <a:extLst>
              <a:ext uri="{FF2B5EF4-FFF2-40B4-BE49-F238E27FC236}">
                <a16:creationId xmlns:a16="http://schemas.microsoft.com/office/drawing/2014/main" id="{20EAB644-2ECE-5DF4-4D3C-D512ADE53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75" r="14790" b="-1"/>
          <a:stretch>
            <a:fillRect/>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410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4F6A8111-FD6D-F8D3-C480-6BBBD1DFAB0F}"/>
              </a:ext>
            </a:extLst>
          </p:cNvPr>
          <p:cNvSpPr>
            <a:spLocks noGrp="1"/>
          </p:cNvSpPr>
          <p:nvPr>
            <p:ph type="title"/>
          </p:nvPr>
        </p:nvSpPr>
        <p:spPr>
          <a:xfrm>
            <a:off x="6900493" y="609600"/>
            <a:ext cx="4538124" cy="970450"/>
          </a:xfrm>
        </p:spPr>
        <p:txBody>
          <a:bodyPr anchor="b">
            <a:normAutofit/>
          </a:bodyPr>
          <a:lstStyle/>
          <a:p>
            <a:r>
              <a:rPr lang="en-US" sz="3200" b="1"/>
              <a:t>Documentation</a:t>
            </a:r>
          </a:p>
        </p:txBody>
      </p:sp>
      <p:sp>
        <p:nvSpPr>
          <p:cNvPr id="3" name="Content Placeholder 2">
            <a:extLst>
              <a:ext uri="{FF2B5EF4-FFF2-40B4-BE49-F238E27FC236}">
                <a16:creationId xmlns:a16="http://schemas.microsoft.com/office/drawing/2014/main" id="{694FC7D6-9E7C-87E9-0BE4-EA7D5D4771AC}"/>
              </a:ext>
            </a:extLst>
          </p:cNvPr>
          <p:cNvSpPr>
            <a:spLocks noGrp="1"/>
          </p:cNvSpPr>
          <p:nvPr>
            <p:ph idx="1"/>
          </p:nvPr>
        </p:nvSpPr>
        <p:spPr>
          <a:xfrm>
            <a:off x="6585182" y="1763980"/>
            <a:ext cx="4403596" cy="4058751"/>
          </a:xfrm>
        </p:spPr>
        <p:txBody>
          <a:bodyPr anchor="t">
            <a:normAutofit/>
          </a:bodyPr>
          <a:lstStyle/>
          <a:p>
            <a:endParaRPr lang="en-US" sz="1800"/>
          </a:p>
        </p:txBody>
      </p:sp>
    </p:spTree>
    <p:extLst>
      <p:ext uri="{BB962C8B-B14F-4D97-AF65-F5344CB8AC3E}">
        <p14:creationId xmlns:p14="http://schemas.microsoft.com/office/powerpoint/2010/main" val="258878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84B-8B43-F765-B96C-D1B37A24F3D2}"/>
              </a:ext>
            </a:extLst>
          </p:cNvPr>
          <p:cNvSpPr>
            <a:spLocks noGrp="1"/>
          </p:cNvSpPr>
          <p:nvPr>
            <p:ph type="title"/>
          </p:nvPr>
        </p:nvSpPr>
        <p:spPr>
          <a:xfrm>
            <a:off x="941530" y="472965"/>
            <a:ext cx="5978072" cy="970450"/>
          </a:xfrm>
        </p:spPr>
        <p:txBody>
          <a:bodyPr>
            <a:normAutofit/>
          </a:bodyPr>
          <a:lstStyle/>
          <a:p>
            <a:r>
              <a:rPr lang="en-US" b="1" dirty="0"/>
              <a:t>Exercises &amp; Testing</a:t>
            </a:r>
          </a:p>
        </p:txBody>
      </p:sp>
      <p:pic>
        <p:nvPicPr>
          <p:cNvPr id="7" name="Content Placeholder 6" descr="A room with several monitors&#10;&#10;AI-generated content may be incorrect.">
            <a:extLst>
              <a:ext uri="{FF2B5EF4-FFF2-40B4-BE49-F238E27FC236}">
                <a16:creationId xmlns:a16="http://schemas.microsoft.com/office/drawing/2014/main" id="{E1D64242-9650-4B83-F666-7AD581663DBD}"/>
              </a:ext>
            </a:extLst>
          </p:cNvPr>
          <p:cNvPicPr>
            <a:picLocks noChangeAspect="1"/>
          </p:cNvPicPr>
          <p:nvPr/>
        </p:nvPicPr>
        <p:blipFill>
          <a:blip r:embed="rId4">
            <a:extLst>
              <a:ext uri="{28A0092B-C50C-407E-A947-70E740481C1C}">
                <a14:useLocalDpi xmlns:a14="http://schemas.microsoft.com/office/drawing/2010/main" val="0"/>
              </a:ext>
            </a:extLst>
          </a:blip>
          <a:srcRect l="29352" r="35984"/>
          <a:stretch>
            <a:fillRect/>
          </a:stretch>
        </p:blipFill>
        <p:spPr>
          <a:xfrm>
            <a:off x="7620351" y="10"/>
            <a:ext cx="4571649" cy="6857990"/>
          </a:xfrm>
          <a:prstGeom prst="rect">
            <a:avLst/>
          </a:prstGeom>
        </p:spPr>
      </p:pic>
      <p:pic>
        <p:nvPicPr>
          <p:cNvPr id="54" name="Picture 5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8" name="Content Placeholder 2">
            <a:extLst>
              <a:ext uri="{FF2B5EF4-FFF2-40B4-BE49-F238E27FC236}">
                <a16:creationId xmlns:a16="http://schemas.microsoft.com/office/drawing/2014/main" id="{2784772A-BDB0-5C39-9A81-16530B724184}"/>
              </a:ext>
            </a:extLst>
          </p:cNvPr>
          <p:cNvSpPr>
            <a:spLocks noGrp="1"/>
          </p:cNvSpPr>
          <p:nvPr>
            <p:ph idx="1"/>
          </p:nvPr>
        </p:nvSpPr>
        <p:spPr>
          <a:xfrm>
            <a:off x="461850" y="1580050"/>
            <a:ext cx="6937432" cy="5199124"/>
          </a:xfrm>
        </p:spPr>
        <p:txBody>
          <a:bodyPr/>
          <a:lstStyle/>
          <a:p>
            <a:r>
              <a:rPr lang="en-US" dirty="0"/>
              <a:t>EM Responsible for Exercises Across Campus</a:t>
            </a:r>
          </a:p>
          <a:p>
            <a:pPr lvl="1"/>
            <a:r>
              <a:rPr lang="en-US" dirty="0"/>
              <a:t>Drills </a:t>
            </a:r>
          </a:p>
          <a:p>
            <a:pPr lvl="1"/>
            <a:r>
              <a:rPr lang="en-US" dirty="0"/>
              <a:t>Workshops</a:t>
            </a:r>
          </a:p>
          <a:p>
            <a:pPr lvl="1"/>
            <a:r>
              <a:rPr lang="en-US" dirty="0"/>
              <a:t>Tabletops Exercises</a:t>
            </a:r>
          </a:p>
          <a:p>
            <a:pPr lvl="1"/>
            <a:r>
              <a:rPr lang="en-US" dirty="0"/>
              <a:t>Functional Exercises</a:t>
            </a:r>
          </a:p>
          <a:p>
            <a:pPr lvl="1"/>
            <a:r>
              <a:rPr lang="en-US" dirty="0"/>
              <a:t>Full-Scale Exercises</a:t>
            </a:r>
          </a:p>
          <a:p>
            <a:r>
              <a:rPr lang="en-US" dirty="0"/>
              <a:t>Tabletop Exercise (TTX) Series – </a:t>
            </a:r>
            <a:r>
              <a:rPr lang="en-US" i="1" dirty="0"/>
              <a:t>Began June 2025</a:t>
            </a:r>
          </a:p>
          <a:p>
            <a:pPr lvl="1"/>
            <a:r>
              <a:rPr lang="en-US" dirty="0"/>
              <a:t>2 / 5 Completed</a:t>
            </a:r>
          </a:p>
          <a:p>
            <a:pPr lvl="1"/>
            <a:r>
              <a:rPr lang="en-US" dirty="0"/>
              <a:t>Final TTX to Take Place Following Completion of Plans</a:t>
            </a:r>
          </a:p>
          <a:p>
            <a:endParaRPr lang="en-US" dirty="0"/>
          </a:p>
        </p:txBody>
      </p:sp>
    </p:spTree>
    <p:extLst>
      <p:ext uri="{BB962C8B-B14F-4D97-AF65-F5344CB8AC3E}">
        <p14:creationId xmlns:p14="http://schemas.microsoft.com/office/powerpoint/2010/main" val="114646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9D7D-4874-5C32-9246-56DC439678AF}"/>
              </a:ext>
            </a:extLst>
          </p:cNvPr>
          <p:cNvSpPr>
            <a:spLocks noGrp="1"/>
          </p:cNvSpPr>
          <p:nvPr>
            <p:ph type="title"/>
          </p:nvPr>
        </p:nvSpPr>
        <p:spPr>
          <a:xfrm>
            <a:off x="5146159" y="609600"/>
            <a:ext cx="6644325" cy="970450"/>
          </a:xfrm>
        </p:spPr>
        <p:txBody>
          <a:bodyPr>
            <a:normAutofit fontScale="90000"/>
          </a:bodyPr>
          <a:lstStyle/>
          <a:p>
            <a:r>
              <a:rPr lang="en-US" b="1"/>
              <a:t>Today’s Snapshot &amp; Next Steps</a:t>
            </a:r>
          </a:p>
        </p:txBody>
      </p:sp>
      <p:pic>
        <p:nvPicPr>
          <p:cNvPr id="2050" name="Picture 2" descr="Snapshot Images – Browse 360,657 Stock Photos, Vectors, and Video | Adobe  Stock">
            <a:extLst>
              <a:ext uri="{FF2B5EF4-FFF2-40B4-BE49-F238E27FC236}">
                <a16:creationId xmlns:a16="http://schemas.microsoft.com/office/drawing/2014/main" id="{7E50B6B8-AA62-87E4-7323-A76200764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464" r="26039" b="-2"/>
          <a:stretch>
            <a:fillRect/>
          </a:stretch>
        </p:blipFill>
        <p:spPr bwMode="auto">
          <a:xfrm>
            <a:off x="-10649" y="1"/>
            <a:ext cx="457164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5" name="Content Placeholder 4">
            <a:extLst>
              <a:ext uri="{FF2B5EF4-FFF2-40B4-BE49-F238E27FC236}">
                <a16:creationId xmlns:a16="http://schemas.microsoft.com/office/drawing/2014/main" id="{9252E6AE-1CED-A0DC-93A5-0E018E507BAC}"/>
              </a:ext>
            </a:extLst>
          </p:cNvPr>
          <p:cNvSpPr>
            <a:spLocks noGrp="1"/>
          </p:cNvSpPr>
          <p:nvPr>
            <p:ph idx="1"/>
          </p:nvPr>
        </p:nvSpPr>
        <p:spPr>
          <a:xfrm>
            <a:off x="4918840" y="1732449"/>
            <a:ext cx="7273159" cy="5125551"/>
          </a:xfrm>
        </p:spPr>
        <p:txBody>
          <a:bodyPr/>
          <a:lstStyle/>
          <a:p>
            <a:r>
              <a:rPr lang="en-US"/>
              <a:t>Conducted 2/5 TTX’s with Departments</a:t>
            </a:r>
          </a:p>
          <a:p>
            <a:r>
              <a:rPr lang="en-US"/>
              <a:t>On-Site Training Workshops in October</a:t>
            </a:r>
          </a:p>
          <a:p>
            <a:r>
              <a:rPr lang="en-US"/>
              <a:t>Development of Continuity Plans to Begin Fall ’25</a:t>
            </a:r>
          </a:p>
          <a:p>
            <a:r>
              <a:rPr lang="en-US"/>
              <a:t>DR Tiering Updated &amp; Refined</a:t>
            </a:r>
          </a:p>
          <a:p>
            <a:r>
              <a:rPr lang="en-US"/>
              <a:t>Goal: 100% Coverage &amp; Annual Review Cycle</a:t>
            </a:r>
          </a:p>
          <a:p>
            <a:r>
              <a:rPr lang="en-US"/>
              <a:t>Annual DR Testing During Maintenance Windows</a:t>
            </a:r>
          </a:p>
          <a:p>
            <a:endParaRPr lang="en-US"/>
          </a:p>
        </p:txBody>
      </p:sp>
    </p:spTree>
    <p:extLst>
      <p:ext uri="{BB962C8B-B14F-4D97-AF65-F5344CB8AC3E}">
        <p14:creationId xmlns:p14="http://schemas.microsoft.com/office/powerpoint/2010/main" val="28054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271E-E617-ABE6-38CB-0E0E0888066F}"/>
              </a:ext>
            </a:extLst>
          </p:cNvPr>
          <p:cNvSpPr>
            <a:spLocks noGrp="1"/>
          </p:cNvSpPr>
          <p:nvPr>
            <p:ph type="title"/>
          </p:nvPr>
        </p:nvSpPr>
        <p:spPr>
          <a:xfrm>
            <a:off x="296883" y="2481943"/>
            <a:ext cx="4607626" cy="1330037"/>
          </a:xfrm>
        </p:spPr>
        <p:txBody>
          <a:bodyPr anchor="b">
            <a:normAutofit/>
          </a:bodyPr>
          <a:lstStyle/>
          <a:p>
            <a:pPr algn="l"/>
            <a:r>
              <a:rPr lang="en-US" sz="6600" b="1"/>
              <a:t>Questions</a:t>
            </a:r>
            <a:endParaRPr lang="en-US" sz="4800" b="1"/>
          </a:p>
        </p:txBody>
      </p:sp>
      <p:pic>
        <p:nvPicPr>
          <p:cNvPr id="10" name="Picture 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6" name="Picture 5" descr="Yellow question mark">
            <a:extLst>
              <a:ext uri="{FF2B5EF4-FFF2-40B4-BE49-F238E27FC236}">
                <a16:creationId xmlns:a16="http://schemas.microsoft.com/office/drawing/2014/main" id="{7E6962C6-E9C2-0388-8B7E-2428413E227A}"/>
              </a:ext>
            </a:extLst>
          </p:cNvPr>
          <p:cNvPicPr>
            <a:picLocks noChangeAspect="1"/>
          </p:cNvPicPr>
          <p:nvPr/>
        </p:nvPicPr>
        <p:blipFill>
          <a:blip r:embed="rId5"/>
          <a:srcRect l="34053"/>
          <a:stretch>
            <a:fillRect/>
          </a:stretch>
        </p:blipFill>
        <p:spPr>
          <a:xfrm>
            <a:off x="4654295" y="10"/>
            <a:ext cx="7537705" cy="6857990"/>
          </a:xfrm>
          <a:prstGeom prst="rect">
            <a:avLst/>
          </a:prstGeom>
        </p:spPr>
      </p:pic>
    </p:spTree>
    <p:extLst>
      <p:ext uri="{BB962C8B-B14F-4D97-AF65-F5344CB8AC3E}">
        <p14:creationId xmlns:p14="http://schemas.microsoft.com/office/powerpoint/2010/main" val="35477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271E-E617-ABE6-38CB-0E0E0888066F}"/>
              </a:ext>
            </a:extLst>
          </p:cNvPr>
          <p:cNvSpPr>
            <a:spLocks noGrp="1"/>
          </p:cNvSpPr>
          <p:nvPr>
            <p:ph type="title"/>
          </p:nvPr>
        </p:nvSpPr>
        <p:spPr>
          <a:xfrm>
            <a:off x="919119" y="418802"/>
            <a:ext cx="10353762" cy="970450"/>
          </a:xfrm>
        </p:spPr>
        <p:txBody>
          <a:bodyPr>
            <a:normAutofit/>
          </a:bodyPr>
          <a:lstStyle/>
          <a:p>
            <a:r>
              <a:rPr lang="en-US" sz="4800" b="1"/>
              <a:t>Thank you!</a:t>
            </a:r>
          </a:p>
        </p:txBody>
      </p:sp>
      <p:sp>
        <p:nvSpPr>
          <p:cNvPr id="3" name="Content Placeholder 2">
            <a:extLst>
              <a:ext uri="{FF2B5EF4-FFF2-40B4-BE49-F238E27FC236}">
                <a16:creationId xmlns:a16="http://schemas.microsoft.com/office/drawing/2014/main" id="{001919F0-B04A-5AAB-5371-AD092F28C0A4}"/>
              </a:ext>
            </a:extLst>
          </p:cNvPr>
          <p:cNvSpPr>
            <a:spLocks noGrp="1"/>
          </p:cNvSpPr>
          <p:nvPr>
            <p:ph idx="1"/>
          </p:nvPr>
        </p:nvSpPr>
        <p:spPr>
          <a:xfrm>
            <a:off x="383919" y="1580049"/>
            <a:ext cx="6584770" cy="6033534"/>
          </a:xfrm>
        </p:spPr>
        <p:txBody>
          <a:bodyPr>
            <a:normAutofit/>
          </a:bodyPr>
          <a:lstStyle/>
          <a:p>
            <a:pPr marL="36900" indent="0">
              <a:buFont typeface="Wingdings 2" charset="2"/>
              <a:buNone/>
            </a:pPr>
            <a:r>
              <a:rPr lang="en-US" b="1" u="sng"/>
              <a:t>Information Security Office</a:t>
            </a:r>
            <a:endParaRPr lang="en-US" b="1"/>
          </a:p>
          <a:p>
            <a:pPr marL="36900" indent="0">
              <a:buFont typeface="Wingdings 2" charset="2"/>
              <a:buNone/>
            </a:pPr>
            <a:r>
              <a:rPr lang="en-US"/>
              <a:t>Joey Brown, Deputy Chief Information Security Officer</a:t>
            </a:r>
            <a:br>
              <a:rPr lang="en-US"/>
            </a:br>
            <a:r>
              <a:rPr lang="en-US"/>
              <a:t>Phone: (309) 438-3142</a:t>
            </a:r>
            <a:br>
              <a:rPr lang="en-US"/>
            </a:br>
            <a:r>
              <a:rPr lang="en-US"/>
              <a:t>Email: </a:t>
            </a:r>
            <a:r>
              <a:rPr lang="en-US">
                <a:solidFill>
                  <a:srgbClr val="C00000"/>
                </a:solidFill>
                <a:hlinkClick r:id="rId3">
                  <a:extLst>
                    <a:ext uri="{A12FA001-AC4F-418D-AE19-62706E023703}">
                      <ahyp:hlinkClr xmlns:ahyp="http://schemas.microsoft.com/office/drawing/2018/hyperlinkcolor" val="tx"/>
                    </a:ext>
                  </a:extLst>
                </a:hlinkClick>
              </a:rPr>
              <a:t>Jdbrow9@ilstu.edu</a:t>
            </a:r>
            <a:r>
              <a:rPr lang="en-US">
                <a:solidFill>
                  <a:srgbClr val="C00000"/>
                </a:solidFill>
              </a:rPr>
              <a:t> </a:t>
            </a:r>
            <a:br>
              <a:rPr lang="en-US"/>
            </a:br>
            <a:endParaRPr lang="en-US"/>
          </a:p>
          <a:p>
            <a:pPr marL="36900" indent="0">
              <a:buFont typeface="Wingdings 2" charset="2"/>
              <a:buNone/>
            </a:pPr>
            <a:br>
              <a:rPr lang="en-US"/>
            </a:br>
            <a:endParaRPr lang="en-US" b="1"/>
          </a:p>
          <a:p>
            <a:pPr marL="36900" indent="0">
              <a:buNone/>
            </a:pPr>
            <a:r>
              <a:rPr lang="en-US" b="1" u="sng"/>
              <a:t>University Continuity Program</a:t>
            </a:r>
            <a:endParaRPr lang="en-US" b="1"/>
          </a:p>
          <a:p>
            <a:pPr marL="36900" indent="0">
              <a:buNone/>
            </a:pPr>
            <a:r>
              <a:rPr lang="en-US"/>
              <a:t>Elizabeth Findley, Continuity Program Manager</a:t>
            </a:r>
            <a:br>
              <a:rPr lang="en-US"/>
            </a:br>
            <a:r>
              <a:rPr lang="en-US"/>
              <a:t>Phone: (309) 438-1663</a:t>
            </a:r>
            <a:br>
              <a:rPr lang="en-US"/>
            </a:br>
            <a:r>
              <a:rPr lang="en-US"/>
              <a:t>Email: </a:t>
            </a:r>
            <a:r>
              <a:rPr lang="en-US">
                <a:solidFill>
                  <a:srgbClr val="C00000"/>
                </a:solidFill>
                <a:hlinkClick r:id="rId4">
                  <a:extLst>
                    <a:ext uri="{A12FA001-AC4F-418D-AE19-62706E023703}">
                      <ahyp:hlinkClr xmlns:ahyp="http://schemas.microsoft.com/office/drawing/2018/hyperlinkcolor" val="tx"/>
                    </a:ext>
                  </a:extLst>
                </a:hlinkClick>
              </a:rPr>
              <a:t>Ekfindl@ilstu.edu</a:t>
            </a:r>
            <a:r>
              <a:rPr lang="en-US">
                <a:solidFill>
                  <a:srgbClr val="C00000"/>
                </a:solidFill>
              </a:rPr>
              <a:t> </a:t>
            </a:r>
            <a:br>
              <a:rPr lang="en-US"/>
            </a:br>
            <a:br>
              <a:rPr lang="en-US"/>
            </a:br>
            <a:endParaRPr lang="en-US"/>
          </a:p>
        </p:txBody>
      </p:sp>
      <p:sp>
        <p:nvSpPr>
          <p:cNvPr id="4" name="Content Placeholder 2">
            <a:extLst>
              <a:ext uri="{FF2B5EF4-FFF2-40B4-BE49-F238E27FC236}">
                <a16:creationId xmlns:a16="http://schemas.microsoft.com/office/drawing/2014/main" id="{52D1459D-F4AD-5933-6E77-EE1488C7BD50}"/>
              </a:ext>
            </a:extLst>
          </p:cNvPr>
          <p:cNvSpPr txBox="1">
            <a:spLocks/>
          </p:cNvSpPr>
          <p:nvPr/>
        </p:nvSpPr>
        <p:spPr>
          <a:xfrm>
            <a:off x="94136" y="1580050"/>
            <a:ext cx="6874553" cy="51255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br>
              <a:rPr lang="en-US"/>
            </a:br>
            <a:br>
              <a:rPr lang="en-US"/>
            </a:br>
            <a:br>
              <a:rPr lang="en-US"/>
            </a:br>
            <a:endParaRPr lang="en-US"/>
          </a:p>
        </p:txBody>
      </p:sp>
      <p:pic>
        <p:nvPicPr>
          <p:cNvPr id="5" name="Picture 4" descr="A red and grey logo&#10;&#10;AI-generated content may be incorrect.">
            <a:extLst>
              <a:ext uri="{FF2B5EF4-FFF2-40B4-BE49-F238E27FC236}">
                <a16:creationId xmlns:a16="http://schemas.microsoft.com/office/drawing/2014/main" id="{522C6CB5-D807-EC05-2F56-F3D1303A3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4567" y="1580049"/>
            <a:ext cx="4116453" cy="1519921"/>
          </a:xfrm>
          <a:prstGeom prst="rect">
            <a:avLst/>
          </a:prstGeom>
        </p:spPr>
      </p:pic>
      <p:pic>
        <p:nvPicPr>
          <p:cNvPr id="6" name="Picture 5" descr="A red and black logo&#10;&#10;AI-generated content may be incorrect.">
            <a:extLst>
              <a:ext uri="{FF2B5EF4-FFF2-40B4-BE49-F238E27FC236}">
                <a16:creationId xmlns:a16="http://schemas.microsoft.com/office/drawing/2014/main" id="{BEFCFCC8-C363-25F5-FDCB-CF9444684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1766" y="3758031"/>
            <a:ext cx="2022054" cy="2022054"/>
          </a:xfrm>
          <a:prstGeom prst="rect">
            <a:avLst/>
          </a:prstGeom>
        </p:spPr>
      </p:pic>
    </p:spTree>
    <p:extLst>
      <p:ext uri="{BB962C8B-B14F-4D97-AF65-F5344CB8AC3E}">
        <p14:creationId xmlns:p14="http://schemas.microsoft.com/office/powerpoint/2010/main" val="121377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558" y="952169"/>
            <a:ext cx="10738884" cy="1470025"/>
          </a:xfrm>
        </p:spPr>
        <p:txBody>
          <a:bodyPr>
            <a:normAutofit/>
          </a:bodyPr>
          <a:lstStyle/>
          <a:p>
            <a:r>
              <a:rPr lang="en-US" sz="8000" spc="50">
                <a:ln w="11430"/>
                <a:solidFill>
                  <a:schemeClr val="tx1"/>
                </a:solidFill>
                <a:effectLst>
                  <a:outerShdw blurRad="76200" dist="50800" dir="5400000" algn="tl" rotWithShape="0">
                    <a:srgbClr val="000000">
                      <a:alpha val="65000"/>
                    </a:srgbClr>
                  </a:outerShdw>
                </a:effectLst>
              </a:rPr>
              <a:t>Resilient </a:t>
            </a:r>
            <a:r>
              <a:rPr lang="en-US" sz="8000" spc="50">
                <a:ln w="11430"/>
                <a:solidFill>
                  <a:srgbClr val="FF0000"/>
                </a:solidFill>
                <a:effectLst>
                  <a:outerShdw blurRad="76200" dist="50800" dir="5400000" algn="tl" rotWithShape="0">
                    <a:srgbClr val="000000">
                      <a:alpha val="65000"/>
                    </a:srgbClr>
                  </a:outerShdw>
                </a:effectLst>
              </a:rPr>
              <a:t>By</a:t>
            </a:r>
            <a:r>
              <a:rPr lang="en-US" sz="8000" spc="50">
                <a:ln w="11430"/>
                <a:solidFill>
                  <a:schemeClr val="tx1"/>
                </a:solidFill>
                <a:effectLst>
                  <a:outerShdw blurRad="76200" dist="50800" dir="5400000" algn="tl" rotWithShape="0">
                    <a:srgbClr val="000000">
                      <a:alpha val="65000"/>
                    </a:srgbClr>
                  </a:outerShdw>
                </a:effectLst>
              </a:rPr>
              <a:t> Design</a:t>
            </a:r>
          </a:p>
        </p:txBody>
      </p:sp>
      <p:sp>
        <p:nvSpPr>
          <p:cNvPr id="3" name="TextBox 2">
            <a:extLst>
              <a:ext uri="{FF2B5EF4-FFF2-40B4-BE49-F238E27FC236}">
                <a16:creationId xmlns:a16="http://schemas.microsoft.com/office/drawing/2014/main" id="{6F22E806-AC1B-6966-A357-A40032DB3258}"/>
              </a:ext>
            </a:extLst>
          </p:cNvPr>
          <p:cNvSpPr txBox="1"/>
          <p:nvPr/>
        </p:nvSpPr>
        <p:spPr>
          <a:xfrm>
            <a:off x="2127183" y="2818358"/>
            <a:ext cx="7937634" cy="954107"/>
          </a:xfrm>
          <a:prstGeom prst="rect">
            <a:avLst/>
          </a:prstGeom>
          <a:noFill/>
        </p:spPr>
        <p:txBody>
          <a:bodyPr wrap="square" rtlCol="0">
            <a:spAutoFit/>
          </a:bodyPr>
          <a:lstStyle/>
          <a:p>
            <a:pPr algn="ctr"/>
            <a:r>
              <a:rPr lang="en-US" sz="2800" i="1"/>
              <a:t>Disaster Recovery, Continuity, &amp; Campus-wide Sustainability </a:t>
            </a:r>
          </a:p>
        </p:txBody>
      </p:sp>
      <p:sp>
        <p:nvSpPr>
          <p:cNvPr id="4" name="TextBox 3">
            <a:extLst>
              <a:ext uri="{FF2B5EF4-FFF2-40B4-BE49-F238E27FC236}">
                <a16:creationId xmlns:a16="http://schemas.microsoft.com/office/drawing/2014/main" id="{4A6C12CB-A174-28FE-5AF3-DA94D7FEE033}"/>
              </a:ext>
            </a:extLst>
          </p:cNvPr>
          <p:cNvSpPr txBox="1"/>
          <p:nvPr/>
        </p:nvSpPr>
        <p:spPr>
          <a:xfrm>
            <a:off x="1166777" y="4356410"/>
            <a:ext cx="9858446" cy="369332"/>
          </a:xfrm>
          <a:prstGeom prst="rect">
            <a:avLst/>
          </a:prstGeom>
          <a:noFill/>
        </p:spPr>
        <p:txBody>
          <a:bodyPr wrap="square" rtlCol="0">
            <a:spAutoFit/>
          </a:bodyPr>
          <a:lstStyle/>
          <a:p>
            <a:pPr algn="ctr"/>
            <a:r>
              <a:rPr lang="en-US" b="1">
                <a:latin typeface="+mj-lt"/>
              </a:rPr>
              <a:t>Elizabeth Findley, Emergency Management </a:t>
            </a:r>
            <a:r>
              <a:rPr lang="en-US" b="1">
                <a:solidFill>
                  <a:srgbClr val="C00000"/>
                </a:solidFill>
                <a:latin typeface="+mj-lt"/>
              </a:rPr>
              <a:t>&amp;</a:t>
            </a:r>
            <a:r>
              <a:rPr lang="en-US" b="1">
                <a:latin typeface="+mj-lt"/>
              </a:rPr>
              <a:t> Joey Brown, Information Security Office</a:t>
            </a:r>
          </a:p>
        </p:txBody>
      </p:sp>
      <p:pic>
        <p:nvPicPr>
          <p:cNvPr id="8" name="Picture 7" descr="A red and black logo&#10;&#10;AI-generated content may be incorrect.">
            <a:extLst>
              <a:ext uri="{FF2B5EF4-FFF2-40B4-BE49-F238E27FC236}">
                <a16:creationId xmlns:a16="http://schemas.microsoft.com/office/drawing/2014/main" id="{9A51589F-FE38-CD38-01BC-4A678C492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470" y="5027794"/>
            <a:ext cx="1323026" cy="1323026"/>
          </a:xfrm>
          <a:prstGeom prst="rect">
            <a:avLst/>
          </a:prstGeom>
        </p:spPr>
      </p:pic>
      <p:pic>
        <p:nvPicPr>
          <p:cNvPr id="12" name="Picture 11" descr="A red and grey logo&#10;&#10;AI-generated content may be incorrect.">
            <a:extLst>
              <a:ext uri="{FF2B5EF4-FFF2-40B4-BE49-F238E27FC236}">
                <a16:creationId xmlns:a16="http://schemas.microsoft.com/office/drawing/2014/main" id="{A66D6A95-2C7C-7AC7-2B7E-0EF813DB3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993" y="5108961"/>
            <a:ext cx="3143541" cy="1160692"/>
          </a:xfrm>
          <a:prstGeom prst="rect">
            <a:avLst/>
          </a:prstGeom>
        </p:spPr>
      </p:pic>
    </p:spTree>
    <p:extLst>
      <p:ext uri="{BB962C8B-B14F-4D97-AF65-F5344CB8AC3E}">
        <p14:creationId xmlns:p14="http://schemas.microsoft.com/office/powerpoint/2010/main" val="156819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76DE-2E73-31A0-621D-7E10F22DB7BD}"/>
              </a:ext>
            </a:extLst>
          </p:cNvPr>
          <p:cNvSpPr>
            <a:spLocks noGrp="1"/>
          </p:cNvSpPr>
          <p:nvPr>
            <p:ph type="title"/>
          </p:nvPr>
        </p:nvSpPr>
        <p:spPr/>
        <p:txBody>
          <a:bodyPr/>
          <a:lstStyle/>
          <a:p>
            <a:r>
              <a:rPr lang="en-US" b="1"/>
              <a:t>What is </a:t>
            </a:r>
            <a:r>
              <a:rPr lang="en-US" b="1">
                <a:solidFill>
                  <a:srgbClr val="C00000"/>
                </a:solidFill>
              </a:rPr>
              <a:t>Resiliency </a:t>
            </a:r>
            <a:r>
              <a:rPr lang="en-US" b="1"/>
              <a:t>in Higher Ed? </a:t>
            </a:r>
          </a:p>
        </p:txBody>
      </p:sp>
      <p:sp>
        <p:nvSpPr>
          <p:cNvPr id="3" name="Content Placeholder 2">
            <a:extLst>
              <a:ext uri="{FF2B5EF4-FFF2-40B4-BE49-F238E27FC236}">
                <a16:creationId xmlns:a16="http://schemas.microsoft.com/office/drawing/2014/main" id="{C5507371-FDEC-7C1E-D8D1-2B89FFD7939D}"/>
              </a:ext>
            </a:extLst>
          </p:cNvPr>
          <p:cNvSpPr>
            <a:spLocks noGrp="1"/>
          </p:cNvSpPr>
          <p:nvPr>
            <p:ph idx="1"/>
          </p:nvPr>
        </p:nvSpPr>
        <p:spPr/>
        <p:txBody>
          <a:bodyPr/>
          <a:lstStyle/>
          <a:p>
            <a:r>
              <a:rPr lang="en-US"/>
              <a:t>The ability to prevent (where possible), prepare for, respond to and recover from all threats and hazards.</a:t>
            </a:r>
          </a:p>
          <a:p>
            <a:endParaRPr lang="en-US"/>
          </a:p>
          <a:p>
            <a:r>
              <a:rPr lang="en-US"/>
              <a:t>Examples</a:t>
            </a:r>
          </a:p>
          <a:p>
            <a:pPr lvl="1"/>
            <a:r>
              <a:rPr lang="en-US"/>
              <a:t>Human-caused: Targeted violence, sabotage, Cyber attack, CBRNE attack</a:t>
            </a:r>
          </a:p>
          <a:p>
            <a:pPr lvl="1"/>
            <a:r>
              <a:rPr lang="en-US"/>
              <a:t>Natural: Inclement Weather, Earthquake, Space Weather, Epidemic/Pandemic</a:t>
            </a:r>
          </a:p>
          <a:p>
            <a:pPr lvl="1"/>
            <a:r>
              <a:rPr lang="en-US"/>
              <a:t>Technological: Haz-Mat Incident, Utility Outage, Train Derailment, Transportation Accident</a:t>
            </a:r>
          </a:p>
          <a:p>
            <a:pPr lvl="1"/>
            <a:r>
              <a:rPr lang="en-US"/>
              <a:t>Other: Reputational, Financial</a:t>
            </a:r>
          </a:p>
          <a:p>
            <a:pPr lvl="1"/>
            <a:endParaRPr lang="en-US"/>
          </a:p>
          <a:p>
            <a:r>
              <a:rPr lang="en-US"/>
              <a:t>How Resilient is the University against these threats and hazards?</a:t>
            </a:r>
          </a:p>
        </p:txBody>
      </p:sp>
    </p:spTree>
    <p:extLst>
      <p:ext uri="{BB962C8B-B14F-4D97-AF65-F5344CB8AC3E}">
        <p14:creationId xmlns:p14="http://schemas.microsoft.com/office/powerpoint/2010/main" val="367654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69CC-E915-0D6A-F9DD-7628D7439BEA}"/>
              </a:ext>
            </a:extLst>
          </p:cNvPr>
          <p:cNvSpPr>
            <a:spLocks noGrp="1"/>
          </p:cNvSpPr>
          <p:nvPr>
            <p:ph type="title"/>
          </p:nvPr>
        </p:nvSpPr>
        <p:spPr/>
        <p:txBody>
          <a:bodyPr/>
          <a:lstStyle/>
          <a:p>
            <a:r>
              <a:rPr lang="en-US" b="1"/>
              <a:t>University </a:t>
            </a:r>
            <a:r>
              <a:rPr lang="en-US" b="1">
                <a:solidFill>
                  <a:srgbClr val="C00000"/>
                </a:solidFill>
              </a:rPr>
              <a:t>Continuity</a:t>
            </a:r>
            <a:r>
              <a:rPr lang="en-US" b="1"/>
              <a:t> Program</a:t>
            </a:r>
          </a:p>
        </p:txBody>
      </p:sp>
      <p:sp>
        <p:nvSpPr>
          <p:cNvPr id="3" name="Content Placeholder 2">
            <a:extLst>
              <a:ext uri="{FF2B5EF4-FFF2-40B4-BE49-F238E27FC236}">
                <a16:creationId xmlns:a16="http://schemas.microsoft.com/office/drawing/2014/main" id="{8CEA50A7-244C-605B-98BA-E6934FC9AB9E}"/>
              </a:ext>
            </a:extLst>
          </p:cNvPr>
          <p:cNvSpPr>
            <a:spLocks noGrp="1"/>
          </p:cNvSpPr>
          <p:nvPr>
            <p:ph idx="1"/>
          </p:nvPr>
        </p:nvSpPr>
        <p:spPr>
          <a:xfrm>
            <a:off x="913795" y="1732448"/>
            <a:ext cx="10353762" cy="4920599"/>
          </a:xfrm>
        </p:spPr>
        <p:txBody>
          <a:bodyPr>
            <a:normAutofit/>
          </a:bodyPr>
          <a:lstStyle/>
          <a:p>
            <a:r>
              <a:rPr lang="en-US"/>
              <a:t>Defined: The identification and continuation of essential University services in the wake of a disruption.</a:t>
            </a:r>
          </a:p>
          <a:p>
            <a:r>
              <a:rPr lang="en-US"/>
              <a:t>Not every University services must be running post-disruption</a:t>
            </a:r>
          </a:p>
          <a:p>
            <a:r>
              <a:rPr lang="en-US"/>
              <a:t>But those that do generally sit atop one or more of the 3 pillars of Continuity</a:t>
            </a:r>
          </a:p>
          <a:p>
            <a:pPr lvl="1"/>
            <a:r>
              <a:rPr lang="en-US"/>
              <a:t>Utilities</a:t>
            </a:r>
          </a:p>
          <a:p>
            <a:pPr lvl="1"/>
            <a:r>
              <a:rPr lang="en-US"/>
              <a:t>Facilities</a:t>
            </a:r>
          </a:p>
          <a:p>
            <a:pPr lvl="1"/>
            <a:r>
              <a:rPr lang="en-US"/>
              <a:t>IT</a:t>
            </a:r>
          </a:p>
          <a:p>
            <a:r>
              <a:rPr lang="en-US"/>
              <a:t>Which of the below do we need to continue:</a:t>
            </a:r>
          </a:p>
          <a:p>
            <a:pPr lvl="1"/>
            <a:r>
              <a:rPr lang="en-US"/>
              <a:t>Playing a sports event</a:t>
            </a:r>
          </a:p>
          <a:p>
            <a:pPr lvl="1"/>
            <a:r>
              <a:rPr lang="en-US"/>
              <a:t>Teaching classes</a:t>
            </a:r>
          </a:p>
          <a:p>
            <a:pPr lvl="1"/>
            <a:r>
              <a:rPr lang="en-US"/>
              <a:t>Conducting animal research at the Farm</a:t>
            </a:r>
          </a:p>
          <a:p>
            <a:pPr lvl="1"/>
            <a:r>
              <a:rPr lang="en-US"/>
              <a:t>Feeding residents in the Dining Centers</a:t>
            </a:r>
          </a:p>
        </p:txBody>
      </p:sp>
    </p:spTree>
    <p:extLst>
      <p:ext uri="{BB962C8B-B14F-4D97-AF65-F5344CB8AC3E}">
        <p14:creationId xmlns:p14="http://schemas.microsoft.com/office/powerpoint/2010/main" val="31035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7636-4120-AD52-63C5-47CA657CE1C9}"/>
              </a:ext>
            </a:extLst>
          </p:cNvPr>
          <p:cNvSpPr>
            <a:spLocks noGrp="1"/>
          </p:cNvSpPr>
          <p:nvPr>
            <p:ph type="title"/>
          </p:nvPr>
        </p:nvSpPr>
        <p:spPr>
          <a:xfrm>
            <a:off x="4773834" y="688427"/>
            <a:ext cx="7263138" cy="970450"/>
          </a:xfrm>
        </p:spPr>
        <p:txBody>
          <a:bodyPr vert="horz" lIns="91440" tIns="45720" rIns="91440" bIns="45720" rtlCol="0" anchor="ctr">
            <a:normAutofit/>
          </a:bodyPr>
          <a:lstStyle/>
          <a:p>
            <a:pPr>
              <a:lnSpc>
                <a:spcPct val="90000"/>
              </a:lnSpc>
            </a:pPr>
            <a:r>
              <a:rPr lang="en-US" sz="3200" b="1"/>
              <a:t>ISU </a:t>
            </a:r>
            <a:r>
              <a:rPr lang="en-US" sz="3200" b="1">
                <a:solidFill>
                  <a:srgbClr val="C00000"/>
                </a:solidFill>
              </a:rPr>
              <a:t>Disaster Recovery (DR) </a:t>
            </a:r>
            <a:r>
              <a:rPr lang="en-US" sz="3200" b="1"/>
              <a:t>Overview</a:t>
            </a:r>
          </a:p>
        </p:txBody>
      </p:sp>
      <p:pic>
        <p:nvPicPr>
          <p:cNvPr id="5" name="Picture 4" descr="A diagram of a cloud computing system&#10;&#10;AI-generated content may be incorrect.">
            <a:extLst>
              <a:ext uri="{FF2B5EF4-FFF2-40B4-BE49-F238E27FC236}">
                <a16:creationId xmlns:a16="http://schemas.microsoft.com/office/drawing/2014/main" id="{540C0BB9-8493-5EFE-3C22-F6BC34DA4C01}"/>
              </a:ext>
            </a:extLst>
          </p:cNvPr>
          <p:cNvPicPr>
            <a:picLocks noChangeAspect="1"/>
          </p:cNvPicPr>
          <p:nvPr/>
        </p:nvPicPr>
        <p:blipFill>
          <a:blip r:embed="rId4">
            <a:extLst>
              <a:ext uri="{28A0092B-C50C-407E-A947-70E740481C1C}">
                <a14:useLocalDpi xmlns:a14="http://schemas.microsoft.com/office/drawing/2010/main" val="0"/>
              </a:ext>
            </a:extLst>
          </a:blip>
          <a:srcRect l="12180" r="13545"/>
          <a:stretch>
            <a:fillRect/>
          </a:stretch>
        </p:blipFill>
        <p:spPr>
          <a:xfrm>
            <a:off x="-10649" y="1"/>
            <a:ext cx="4571649" cy="6858000"/>
          </a:xfrm>
          <a:prstGeom prst="rect">
            <a:avLst/>
          </a:prstGeom>
        </p:spPr>
      </p:pic>
      <p:sp>
        <p:nvSpPr>
          <p:cNvPr id="4" name="Content Placeholder 2">
            <a:extLst>
              <a:ext uri="{FF2B5EF4-FFF2-40B4-BE49-F238E27FC236}">
                <a16:creationId xmlns:a16="http://schemas.microsoft.com/office/drawing/2014/main" id="{88157A7B-C00A-1457-2880-793548FC6994}"/>
              </a:ext>
            </a:extLst>
          </p:cNvPr>
          <p:cNvSpPr txBox="1">
            <a:spLocks/>
          </p:cNvSpPr>
          <p:nvPr/>
        </p:nvSpPr>
        <p:spPr>
          <a:xfrm>
            <a:off x="5146160" y="1828801"/>
            <a:ext cx="6890812" cy="4711262"/>
          </a:xfrm>
          <a:prstGeom prst="rect">
            <a:avLst/>
          </a:prstGeom>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a:t>IT system restoration: time- and priority-based timelines</a:t>
            </a:r>
          </a:p>
          <a:p>
            <a:endParaRPr lang="en-US"/>
          </a:p>
          <a:p>
            <a:r>
              <a:rPr lang="en-US"/>
              <a:t>TS and decentralized IT depts are involved</a:t>
            </a:r>
          </a:p>
          <a:p>
            <a:endParaRPr lang="en-US"/>
          </a:p>
          <a:p>
            <a:r>
              <a:rPr lang="en-US"/>
              <a:t>DR strategy based on risk tiers</a:t>
            </a:r>
          </a:p>
          <a:p>
            <a:endParaRPr lang="en-US"/>
          </a:p>
          <a:p>
            <a:r>
              <a:rPr lang="en-US"/>
              <a:t>DR = restoring systems, not ISU operations</a:t>
            </a:r>
          </a:p>
          <a:p>
            <a:pPr>
              <a:buClr>
                <a:srgbClr val="FF88B5"/>
              </a:buClr>
            </a:pPr>
            <a:endParaRPr lang="en-US"/>
          </a:p>
          <a:p>
            <a:pPr>
              <a:buClr>
                <a:srgbClr val="FF88B5"/>
              </a:buClr>
            </a:pPr>
            <a:endParaRPr lang="en-US"/>
          </a:p>
        </p:txBody>
      </p:sp>
      <p:pic>
        <p:nvPicPr>
          <p:cNvPr id="12" name="Picture 11">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283720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9CF3-1C14-DF13-B5B9-EB2A811F33C3}"/>
              </a:ext>
            </a:extLst>
          </p:cNvPr>
          <p:cNvSpPr>
            <a:spLocks noGrp="1"/>
          </p:cNvSpPr>
          <p:nvPr>
            <p:ph type="title"/>
          </p:nvPr>
        </p:nvSpPr>
        <p:spPr>
          <a:xfrm>
            <a:off x="913795" y="609600"/>
            <a:ext cx="5978072" cy="970450"/>
          </a:xfrm>
        </p:spPr>
        <p:txBody>
          <a:bodyPr>
            <a:normAutofit/>
          </a:bodyPr>
          <a:lstStyle/>
          <a:p>
            <a:r>
              <a:rPr lang="en-US" b="1">
                <a:solidFill>
                  <a:srgbClr val="C00000"/>
                </a:solidFill>
              </a:rPr>
              <a:t>Business</a:t>
            </a:r>
            <a:r>
              <a:rPr lang="en-US" b="1"/>
              <a:t> Continuity</a:t>
            </a:r>
          </a:p>
        </p:txBody>
      </p:sp>
      <p:pic>
        <p:nvPicPr>
          <p:cNvPr id="6" name="Content Placeholder 5" descr="A pencil on a paper&#10;&#10;AI-generated content may be incorrect.">
            <a:extLst>
              <a:ext uri="{FF2B5EF4-FFF2-40B4-BE49-F238E27FC236}">
                <a16:creationId xmlns:a16="http://schemas.microsoft.com/office/drawing/2014/main" id="{9218B263-5946-DD2D-05B8-11083123D21E}"/>
              </a:ext>
            </a:extLst>
          </p:cNvPr>
          <p:cNvPicPr>
            <a:picLocks noChangeAspect="1"/>
          </p:cNvPicPr>
          <p:nvPr/>
        </p:nvPicPr>
        <p:blipFill>
          <a:blip r:embed="rId4">
            <a:extLst>
              <a:ext uri="{28A0092B-C50C-407E-A947-70E740481C1C}">
                <a14:useLocalDpi xmlns:a14="http://schemas.microsoft.com/office/drawing/2010/main" val="0"/>
              </a:ext>
            </a:extLst>
          </a:blip>
          <a:srcRect l="46655" r="10515" b="1"/>
          <a:stretch>
            <a:fillRect/>
          </a:stretch>
        </p:blipFill>
        <p:spPr>
          <a:xfrm>
            <a:off x="7620351" y="10"/>
            <a:ext cx="4571649" cy="6857990"/>
          </a:xfrm>
          <a:prstGeom prst="rect">
            <a:avLst/>
          </a:prstGeom>
        </p:spPr>
      </p:pic>
      <p:pic>
        <p:nvPicPr>
          <p:cNvPr id="13" name="Picture 12">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4" name="Rectangle 3">
            <a:extLst>
              <a:ext uri="{FF2B5EF4-FFF2-40B4-BE49-F238E27FC236}">
                <a16:creationId xmlns:a16="http://schemas.microsoft.com/office/drawing/2014/main" id="{08AB2E73-D82E-2812-1FD5-B60638653B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2">
            <a:extLst>
              <a:ext uri="{FF2B5EF4-FFF2-40B4-BE49-F238E27FC236}">
                <a16:creationId xmlns:a16="http://schemas.microsoft.com/office/drawing/2014/main" id="{F4CB3A29-3660-B1B6-DBD6-966D75628E2A}"/>
              </a:ext>
            </a:extLst>
          </p:cNvPr>
          <p:cNvSpPr>
            <a:spLocks noGrp="1"/>
          </p:cNvSpPr>
          <p:nvPr>
            <p:ph idx="1"/>
          </p:nvPr>
        </p:nvSpPr>
        <p:spPr>
          <a:xfrm>
            <a:off x="307731" y="1732449"/>
            <a:ext cx="6584136" cy="4738689"/>
          </a:xfrm>
        </p:spPr>
        <p:txBody>
          <a:bodyPr/>
          <a:lstStyle/>
          <a:p>
            <a:r>
              <a:rPr lang="en-US"/>
              <a:t>Payroll</a:t>
            </a:r>
          </a:p>
          <a:p>
            <a:r>
              <a:rPr lang="en-US"/>
              <a:t>Vendor Payments</a:t>
            </a:r>
          </a:p>
          <a:p>
            <a:r>
              <a:rPr lang="en-US"/>
              <a:t>Procurement</a:t>
            </a:r>
          </a:p>
          <a:p>
            <a:r>
              <a:rPr lang="en-US"/>
              <a:t>Human Resources</a:t>
            </a:r>
          </a:p>
          <a:p>
            <a:r>
              <a:rPr lang="en-US"/>
              <a:t>Institutional Finances</a:t>
            </a:r>
          </a:p>
        </p:txBody>
      </p:sp>
    </p:spTree>
    <p:extLst>
      <p:ext uri="{BB962C8B-B14F-4D97-AF65-F5344CB8AC3E}">
        <p14:creationId xmlns:p14="http://schemas.microsoft.com/office/powerpoint/2010/main" val="128696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7174" name="Picture 6" descr="Hey Academics, Don't Get Caught Up in the Drudgery — The Food Archive">
            <a:extLst>
              <a:ext uri="{FF2B5EF4-FFF2-40B4-BE49-F238E27FC236}">
                <a16:creationId xmlns:a16="http://schemas.microsoft.com/office/drawing/2014/main" id="{E5A6EFC1-64BE-BBAF-1BEF-5A847DF95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296" r="2037" b="1"/>
          <a:stretch>
            <a:fillRect/>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717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2236CC1C-5FC4-03B3-B0C9-48B3BAB3A8E3}"/>
              </a:ext>
            </a:extLst>
          </p:cNvPr>
          <p:cNvSpPr>
            <a:spLocks noGrp="1"/>
          </p:cNvSpPr>
          <p:nvPr>
            <p:ph type="title"/>
          </p:nvPr>
        </p:nvSpPr>
        <p:spPr>
          <a:xfrm>
            <a:off x="6257026" y="241512"/>
            <a:ext cx="6339016" cy="1093018"/>
          </a:xfrm>
        </p:spPr>
        <p:txBody>
          <a:bodyPr anchor="b">
            <a:noAutofit/>
          </a:bodyPr>
          <a:lstStyle/>
          <a:p>
            <a:pPr algn="l"/>
            <a:r>
              <a:rPr lang="en-US" b="1">
                <a:solidFill>
                  <a:srgbClr val="C00000"/>
                </a:solidFill>
              </a:rPr>
              <a:t>Academic</a:t>
            </a:r>
            <a:r>
              <a:rPr lang="en-US" b="1"/>
              <a:t> Continuity</a:t>
            </a:r>
          </a:p>
        </p:txBody>
      </p:sp>
      <p:sp>
        <p:nvSpPr>
          <p:cNvPr id="3" name="Content Placeholder 2">
            <a:extLst>
              <a:ext uri="{FF2B5EF4-FFF2-40B4-BE49-F238E27FC236}">
                <a16:creationId xmlns:a16="http://schemas.microsoft.com/office/drawing/2014/main" id="{E1D61DF5-901A-2F2F-2D68-E53AD2B5BA63}"/>
              </a:ext>
            </a:extLst>
          </p:cNvPr>
          <p:cNvSpPr>
            <a:spLocks noGrp="1"/>
          </p:cNvSpPr>
          <p:nvPr>
            <p:ph idx="1"/>
          </p:nvPr>
        </p:nvSpPr>
        <p:spPr>
          <a:xfrm>
            <a:off x="6460877" y="1750034"/>
            <a:ext cx="5628545" cy="4058751"/>
          </a:xfrm>
        </p:spPr>
        <p:txBody>
          <a:bodyPr anchor="t">
            <a:normAutofit/>
          </a:bodyPr>
          <a:lstStyle/>
          <a:p>
            <a:r>
              <a:rPr lang="en-US"/>
              <a:t>Academic Instruction (in-person / virtual)</a:t>
            </a:r>
          </a:p>
          <a:p>
            <a:r>
              <a:rPr lang="en-US"/>
              <a:t>Testing</a:t>
            </a:r>
          </a:p>
          <a:p>
            <a:r>
              <a:rPr lang="en-US"/>
              <a:t>Materials </a:t>
            </a:r>
          </a:p>
          <a:p>
            <a:r>
              <a:rPr lang="en-US"/>
              <a:t>Access to Canvas</a:t>
            </a:r>
          </a:p>
          <a:p>
            <a:r>
              <a:rPr lang="en-US"/>
              <a:t>Access to Cognos</a:t>
            </a:r>
          </a:p>
          <a:p>
            <a:endParaRPr lang="en-US" sz="1800"/>
          </a:p>
        </p:txBody>
      </p:sp>
    </p:spTree>
    <p:extLst>
      <p:ext uri="{BB962C8B-B14F-4D97-AF65-F5344CB8AC3E}">
        <p14:creationId xmlns:p14="http://schemas.microsoft.com/office/powerpoint/2010/main" val="67196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B207-26EE-6B49-BB3E-A60DE5A1CE69}"/>
              </a:ext>
            </a:extLst>
          </p:cNvPr>
          <p:cNvSpPr>
            <a:spLocks noGrp="1"/>
          </p:cNvSpPr>
          <p:nvPr>
            <p:ph type="title"/>
          </p:nvPr>
        </p:nvSpPr>
        <p:spPr>
          <a:xfrm>
            <a:off x="913795" y="609600"/>
            <a:ext cx="5978072" cy="970450"/>
          </a:xfrm>
        </p:spPr>
        <p:txBody>
          <a:bodyPr>
            <a:normAutofit/>
          </a:bodyPr>
          <a:lstStyle/>
          <a:p>
            <a:r>
              <a:rPr lang="en-US" b="1">
                <a:solidFill>
                  <a:srgbClr val="C00000"/>
                </a:solidFill>
              </a:rPr>
              <a:t>Research</a:t>
            </a:r>
            <a:r>
              <a:rPr lang="en-US" b="1"/>
              <a:t> Continuity</a:t>
            </a:r>
          </a:p>
        </p:txBody>
      </p:sp>
      <p:pic>
        <p:nvPicPr>
          <p:cNvPr id="5124" name="Picture 4" descr="New Ethos of Science or Institutional Reform of Science? The prospects of  institutionalizing the research values Openness, Collaboration and  Responsiveness | Technology Bloggers">
            <a:extLst>
              <a:ext uri="{FF2B5EF4-FFF2-40B4-BE49-F238E27FC236}">
                <a16:creationId xmlns:a16="http://schemas.microsoft.com/office/drawing/2014/main" id="{9196A218-5CBA-F2AB-751A-3340275E0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689" r="39980"/>
          <a:stretch>
            <a:fillRect/>
          </a:stretch>
        </p:blipFill>
        <p:spPr bwMode="auto">
          <a:xfrm>
            <a:off x="7620351" y="10"/>
            <a:ext cx="457164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5128">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4" name="Content Placeholder 2">
            <a:extLst>
              <a:ext uri="{FF2B5EF4-FFF2-40B4-BE49-F238E27FC236}">
                <a16:creationId xmlns:a16="http://schemas.microsoft.com/office/drawing/2014/main" id="{CD75E296-118B-DDFB-CBBF-3D6F69BAF6A7}"/>
              </a:ext>
            </a:extLst>
          </p:cNvPr>
          <p:cNvSpPr>
            <a:spLocks noGrp="1"/>
          </p:cNvSpPr>
          <p:nvPr>
            <p:ph idx="1"/>
          </p:nvPr>
        </p:nvSpPr>
        <p:spPr>
          <a:xfrm>
            <a:off x="378372" y="1732449"/>
            <a:ext cx="6611007" cy="4983661"/>
          </a:xfrm>
        </p:spPr>
        <p:txBody>
          <a:bodyPr/>
          <a:lstStyle/>
          <a:p>
            <a:r>
              <a:rPr lang="en-US"/>
              <a:t>Lab Backups</a:t>
            </a:r>
          </a:p>
          <a:p>
            <a:r>
              <a:rPr lang="en-US"/>
              <a:t>Data Preservation</a:t>
            </a:r>
          </a:p>
          <a:p>
            <a:r>
              <a:rPr lang="en-US"/>
              <a:t>Grant Reporting</a:t>
            </a:r>
          </a:p>
          <a:p>
            <a:r>
              <a:rPr lang="en-US"/>
              <a:t>Equipment Power, HVAC and Protection </a:t>
            </a:r>
          </a:p>
        </p:txBody>
      </p:sp>
    </p:spTree>
    <p:extLst>
      <p:ext uri="{BB962C8B-B14F-4D97-AF65-F5344CB8AC3E}">
        <p14:creationId xmlns:p14="http://schemas.microsoft.com/office/powerpoint/2010/main" val="90945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E1E1-2C2C-05CD-6622-49AD20FD8743}"/>
              </a:ext>
            </a:extLst>
          </p:cNvPr>
          <p:cNvSpPr>
            <a:spLocks noGrp="1"/>
          </p:cNvSpPr>
          <p:nvPr>
            <p:ph type="title"/>
          </p:nvPr>
        </p:nvSpPr>
        <p:spPr>
          <a:xfrm>
            <a:off x="5279472" y="609600"/>
            <a:ext cx="5844759" cy="970450"/>
          </a:xfrm>
        </p:spPr>
        <p:txBody>
          <a:bodyPr>
            <a:normAutofit/>
          </a:bodyPr>
          <a:lstStyle/>
          <a:p>
            <a:r>
              <a:rPr lang="en-US" sz="3700" b="1"/>
              <a:t>Continuity of </a:t>
            </a:r>
            <a:r>
              <a:rPr lang="en-US" sz="3700" b="1">
                <a:solidFill>
                  <a:srgbClr val="C00000"/>
                </a:solidFill>
              </a:rPr>
              <a:t>Operations</a:t>
            </a:r>
          </a:p>
        </p:txBody>
      </p:sp>
      <p:pic>
        <p:nvPicPr>
          <p:cNvPr id="12" name="Picture 11">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5" name="Content Placeholder 4" descr="A red circle with text and a book&#10;&#10;AI-generated content may be incorrect.">
            <a:extLst>
              <a:ext uri="{FF2B5EF4-FFF2-40B4-BE49-F238E27FC236}">
                <a16:creationId xmlns:a16="http://schemas.microsoft.com/office/drawing/2014/main" id="{C0C3B54E-4360-0274-698F-533E7B02B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50" y="1511732"/>
            <a:ext cx="4501295" cy="4501295"/>
          </a:xfrm>
          <a:prstGeom prst="rect">
            <a:avLst/>
          </a:prstGeom>
        </p:spPr>
      </p:pic>
      <p:sp>
        <p:nvSpPr>
          <p:cNvPr id="6" name="Content Placeholder 2">
            <a:extLst>
              <a:ext uri="{FF2B5EF4-FFF2-40B4-BE49-F238E27FC236}">
                <a16:creationId xmlns:a16="http://schemas.microsoft.com/office/drawing/2014/main" id="{D8F4CDAC-5328-6BDA-B552-E02B2341171E}"/>
              </a:ext>
            </a:extLst>
          </p:cNvPr>
          <p:cNvSpPr>
            <a:spLocks noGrp="1"/>
          </p:cNvSpPr>
          <p:nvPr>
            <p:ph idx="1"/>
          </p:nvPr>
        </p:nvSpPr>
        <p:spPr>
          <a:xfrm>
            <a:off x="5345722" y="1732449"/>
            <a:ext cx="6624227" cy="4826613"/>
          </a:xfrm>
        </p:spPr>
        <p:txBody>
          <a:bodyPr/>
          <a:lstStyle/>
          <a:p>
            <a:r>
              <a:rPr lang="en-US"/>
              <a:t>Facilities &amp; Building Operations</a:t>
            </a:r>
          </a:p>
          <a:p>
            <a:r>
              <a:rPr lang="en-US"/>
              <a:t>Public Safety &amp; Health Services</a:t>
            </a:r>
          </a:p>
          <a:p>
            <a:r>
              <a:rPr lang="en-US"/>
              <a:t>Housing &amp; Dining Operations</a:t>
            </a:r>
          </a:p>
          <a:p>
            <a:r>
              <a:rPr lang="en-US"/>
              <a:t>Internal &amp; External Communications</a:t>
            </a:r>
          </a:p>
        </p:txBody>
      </p:sp>
    </p:spTree>
    <p:extLst>
      <p:ext uri="{BB962C8B-B14F-4D97-AF65-F5344CB8AC3E}">
        <p14:creationId xmlns:p14="http://schemas.microsoft.com/office/powerpoint/2010/main" val="284710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2AB5BAEC8E648A2742CACB06F527E" ma:contentTypeVersion="18" ma:contentTypeDescription="Create a new document." ma:contentTypeScope="" ma:versionID="35b82300237088cde879769e2fa6537f">
  <xsd:schema xmlns:xsd="http://www.w3.org/2001/XMLSchema" xmlns:xs="http://www.w3.org/2001/XMLSchema" xmlns:p="http://schemas.microsoft.com/office/2006/metadata/properties" xmlns:ns2="205bfbc1-e8b8-4860-980c-b93c7920f507" xmlns:ns3="4fe2d134-2c53-492a-a75e-0f91237ab10d" targetNamespace="http://schemas.microsoft.com/office/2006/metadata/properties" ma:root="true" ma:fieldsID="376791e415b44f91bd7e6283511f9d73" ns2:_="" ns3:_="">
    <xsd:import namespace="205bfbc1-e8b8-4860-980c-b93c7920f507"/>
    <xsd:import namespace="4fe2d134-2c53-492a-a75e-0f91237ab1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bfbc1-e8b8-4860-980c-b93c7920f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e2d134-2c53-492a-a75e-0f91237ab1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c8913f3-194d-48da-b09a-8442723d2b9f}" ma:internalName="TaxCatchAll" ma:showField="CatchAllData" ma:web="4fe2d134-2c53-492a-a75e-0f91237ab10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e2d134-2c53-492a-a75e-0f91237ab10d" xsi:nil="true"/>
    <lcf76f155ced4ddcb4097134ff3c332f xmlns="205bfbc1-e8b8-4860-980c-b93c7920f5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1F6D15-54BB-4AFE-AA8A-33C07C7D0ED2}"/>
</file>

<file path=customXml/itemProps2.xml><?xml version="1.0" encoding="utf-8"?>
<ds:datastoreItem xmlns:ds="http://schemas.openxmlformats.org/officeDocument/2006/customXml" ds:itemID="{8A3B0000-EEBD-444B-B08F-4A2954DBCBBA}"/>
</file>

<file path=customXml/itemProps3.xml><?xml version="1.0" encoding="utf-8"?>
<ds:datastoreItem xmlns:ds="http://schemas.openxmlformats.org/officeDocument/2006/customXml" ds:itemID="{FD6E4C25-4327-41AF-A79F-034C77BB4797}"/>
</file>

<file path=docProps/app.xml><?xml version="1.0" encoding="utf-8"?>
<Properties xmlns="http://schemas.openxmlformats.org/officeDocument/2006/extended-properties" xmlns:vt="http://schemas.openxmlformats.org/officeDocument/2006/docPropsVTypes">
  <Template>Slate</Template>
  <TotalTime>0</TotalTime>
  <Words>1680</Words>
  <Application>Microsoft Office PowerPoint</Application>
  <PresentationFormat>Widescreen</PresentationFormat>
  <Paragraphs>195</Paragraphs>
  <Slides>15</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Calisto MT</vt:lpstr>
      <vt:lpstr>Wingdings 2</vt:lpstr>
      <vt:lpstr>Slate</vt:lpstr>
      <vt:lpstr>PowerPoint Presentation</vt:lpstr>
      <vt:lpstr>Resilient By Design</vt:lpstr>
      <vt:lpstr>What is Resiliency in Higher Ed? </vt:lpstr>
      <vt:lpstr>University Continuity Program</vt:lpstr>
      <vt:lpstr>ISU Disaster Recovery (DR) Overview</vt:lpstr>
      <vt:lpstr>Business Continuity</vt:lpstr>
      <vt:lpstr>Academic Continuity</vt:lpstr>
      <vt:lpstr>Research Continuity</vt:lpstr>
      <vt:lpstr>Continuity of Operations</vt:lpstr>
      <vt:lpstr>Interdependencies</vt:lpstr>
      <vt:lpstr>Documentation</vt:lpstr>
      <vt:lpstr>Exercises &amp; Testing</vt:lpstr>
      <vt:lpstr>Today’s Snapshot &amp; Next Steps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Operations Center</dc:title>
  <dc:creator>Hodges, Eric</dc:creator>
  <cp:lastModifiedBy>Findley, Liz</cp:lastModifiedBy>
  <cp:revision>1</cp:revision>
  <dcterms:created xsi:type="dcterms:W3CDTF">2023-06-15T19:16:45Z</dcterms:created>
  <dcterms:modified xsi:type="dcterms:W3CDTF">2025-08-05T17:03:56Z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0x010100D682AB5BAEC8E648A2742CACB06F527E</vt:lpwstr>
  </property>
</Properties>
</file>