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83" r:id="rId6"/>
    <p:sldId id="284" r:id="rId7"/>
    <p:sldId id="302" r:id="rId8"/>
    <p:sldId id="285" r:id="rId9"/>
    <p:sldId id="287" r:id="rId10"/>
    <p:sldId id="288" r:id="rId11"/>
    <p:sldId id="289" r:id="rId12"/>
    <p:sldId id="290" r:id="rId13"/>
    <p:sldId id="292" r:id="rId14"/>
    <p:sldId id="304" r:id="rId15"/>
    <p:sldId id="305" r:id="rId16"/>
    <p:sldId id="306" r:id="rId17"/>
    <p:sldId id="299" r:id="rId18"/>
    <p:sldId id="300" r:id="rId19"/>
    <p:sldId id="301" r:id="rId20"/>
    <p:sldId id="259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9F45BE-F4B8-F76B-8E51-4A2DE10EE325}" v="42" dt="2025-08-04T13:24:08.937"/>
    <p1510:client id="{812A6248-AF41-59A5-4334-9585F7C34F27}" v="1" dt="2025-08-05T11:57:47.952"/>
    <p1510:client id="{9822D64D-8E5A-AE35-4761-F63FAE9B031B}" v="3" dt="2025-08-03T20:18:45.694"/>
    <p1510:client id="{A24FD2A0-90E6-8892-714A-DCD02D41E785}" v="323" dt="2025-08-05T18:54:45.356"/>
    <p1510:client id="{ABDEAEE1-E85A-A4FC-8519-5FC76CCB5046}" v="793" dt="2025-08-05T11:08:09.287"/>
    <p1510:client id="{D55559D8-48CD-2862-F6C7-624F9DDF336F}" v="280" dt="2025-08-04T17:07:48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u-Qulbain, Majeed" userId="S::mabuqu@ilstu.edu::e113c3cc-6c50-4250-ad30-2ca653e1e938" providerId="AD" clId="Web-{9822D64D-8E5A-AE35-4761-F63FAE9B031B}"/>
    <pc:docChg chg="addSld modSld">
      <pc:chgData name="Abu-Qulbain, Majeed" userId="S::mabuqu@ilstu.edu::e113c3cc-6c50-4250-ad30-2ca653e1e938" providerId="AD" clId="Web-{9822D64D-8E5A-AE35-4761-F63FAE9B031B}" dt="2025-08-03T20:18:45.694" v="2"/>
      <pc:docMkLst>
        <pc:docMk/>
      </pc:docMkLst>
      <pc:sldChg chg="delSp">
        <pc:chgData name="Abu-Qulbain, Majeed" userId="S::mabuqu@ilstu.edu::e113c3cc-6c50-4250-ad30-2ca653e1e938" providerId="AD" clId="Web-{9822D64D-8E5A-AE35-4761-F63FAE9B031B}" dt="2025-08-03T20:17:36.163" v="1"/>
        <pc:sldMkLst>
          <pc:docMk/>
          <pc:sldMk cId="3976528098" sldId="276"/>
        </pc:sldMkLst>
      </pc:sldChg>
      <pc:sldChg chg="add replId">
        <pc:chgData name="Abu-Qulbain, Majeed" userId="S::mabuqu@ilstu.edu::e113c3cc-6c50-4250-ad30-2ca653e1e938" providerId="AD" clId="Web-{9822D64D-8E5A-AE35-4761-F63FAE9B031B}" dt="2025-08-03T20:18:45.694" v="2"/>
        <pc:sldMkLst>
          <pc:docMk/>
          <pc:sldMk cId="3684935648" sldId="282"/>
        </pc:sldMkLst>
      </pc:sldChg>
    </pc:docChg>
  </pc:docChgLst>
  <pc:docChgLst>
    <pc:chgData name="Selinger, Kevin" userId="S::kmselin@ilstu.edu::bf8fae68-ec9e-446a-a506-812bf57a80e6" providerId="AD" clId="Web-{D1A46709-37E0-C06F-CB20-2A104D9E5023}"/>
    <pc:docChg chg="modSld">
      <pc:chgData name="Selinger, Kevin" userId="S::kmselin@ilstu.edu::bf8fae68-ec9e-446a-a506-812bf57a80e6" providerId="AD" clId="Web-{D1A46709-37E0-C06F-CB20-2A104D9E5023}" dt="2025-07-29T20:12:02.798" v="4" actId="20577"/>
      <pc:docMkLst>
        <pc:docMk/>
      </pc:docMkLst>
      <pc:sldChg chg="modSp">
        <pc:chgData name="Selinger, Kevin" userId="S::kmselin@ilstu.edu::bf8fae68-ec9e-446a-a506-812bf57a80e6" providerId="AD" clId="Web-{D1A46709-37E0-C06F-CB20-2A104D9E5023}" dt="2025-07-29T20:12:02.798" v="4" actId="20577"/>
        <pc:sldMkLst>
          <pc:docMk/>
          <pc:sldMk cId="3609220174" sldId="261"/>
        </pc:sldMkLst>
      </pc:sldChg>
    </pc:docChg>
  </pc:docChgLst>
  <pc:docChgLst>
    <pc:chgData name="Abu-Qulbain, Majeed" userId="S::mabuqu@ilstu.edu::e113c3cc-6c50-4250-ad30-2ca653e1e938" providerId="AD" clId="Web-{A24FD2A0-90E6-8892-714A-DCD02D41E785}"/>
    <pc:docChg chg="delSld modSld">
      <pc:chgData name="Abu-Qulbain, Majeed" userId="S::mabuqu@ilstu.edu::e113c3cc-6c50-4250-ad30-2ca653e1e938" providerId="AD" clId="Web-{A24FD2A0-90E6-8892-714A-DCD02D41E785}" dt="2025-08-05T18:54:42.684" v="248" actId="20577"/>
      <pc:docMkLst>
        <pc:docMk/>
      </pc:docMkLst>
      <pc:sldChg chg="addSp delSp modSp">
        <pc:chgData name="Abu-Qulbain, Majeed" userId="S::mabuqu@ilstu.edu::e113c3cc-6c50-4250-ad30-2ca653e1e938" providerId="AD" clId="Web-{A24FD2A0-90E6-8892-714A-DCD02D41E785}" dt="2025-08-05T16:57:19.721" v="2" actId="14100"/>
        <pc:sldMkLst>
          <pc:docMk/>
          <pc:sldMk cId="4158464739" sldId="284"/>
        </pc:sldMkLst>
        <pc:spChg chg="del">
          <ac:chgData name="Abu-Qulbain, Majeed" userId="S::mabuqu@ilstu.edu::e113c3cc-6c50-4250-ad30-2ca653e1e938" providerId="AD" clId="Web-{A24FD2A0-90E6-8892-714A-DCD02D41E785}" dt="2025-08-05T16:57:07.049" v="0"/>
          <ac:spMkLst>
            <pc:docMk/>
            <pc:sldMk cId="4158464739" sldId="284"/>
            <ac:spMk id="2" creationId="{0F1FE2CF-A8AE-265A-CEEC-EB83DE9EEC94}"/>
          </ac:spMkLst>
        </pc:spChg>
        <pc:picChg chg="add mod">
          <ac:chgData name="Abu-Qulbain, Majeed" userId="S::mabuqu@ilstu.edu::e113c3cc-6c50-4250-ad30-2ca653e1e938" providerId="AD" clId="Web-{A24FD2A0-90E6-8892-714A-DCD02D41E785}" dt="2025-08-05T16:57:19.721" v="2" actId="14100"/>
          <ac:picMkLst>
            <pc:docMk/>
            <pc:sldMk cId="4158464739" sldId="284"/>
            <ac:picMk id="3" creationId="{DF71929C-48BE-501E-D3BB-2D37D782153D}"/>
          </ac:picMkLst>
        </pc:picChg>
      </pc:sldChg>
      <pc:sldChg chg="modSp">
        <pc:chgData name="Abu-Qulbain, Majeed" userId="S::mabuqu@ilstu.edu::e113c3cc-6c50-4250-ad30-2ca653e1e938" providerId="AD" clId="Web-{A24FD2A0-90E6-8892-714A-DCD02D41E785}" dt="2025-08-05T18:54:42.684" v="248" actId="20577"/>
        <pc:sldMkLst>
          <pc:docMk/>
          <pc:sldMk cId="2024927837" sldId="287"/>
        </pc:sldMkLst>
        <pc:spChg chg="mod">
          <ac:chgData name="Abu-Qulbain, Majeed" userId="S::mabuqu@ilstu.edu::e113c3cc-6c50-4250-ad30-2ca653e1e938" providerId="AD" clId="Web-{A24FD2A0-90E6-8892-714A-DCD02D41E785}" dt="2025-08-05T18:54:42.684" v="248" actId="20577"/>
          <ac:spMkLst>
            <pc:docMk/>
            <pc:sldMk cId="2024927837" sldId="287"/>
            <ac:spMk id="14" creationId="{3CC5326A-40AC-0B73-A758-E77D5C1F61E7}"/>
          </ac:spMkLst>
        </pc:spChg>
        <pc:spChg chg="mod">
          <ac:chgData name="Abu-Qulbain, Majeed" userId="S::mabuqu@ilstu.edu::e113c3cc-6c50-4250-ad30-2ca653e1e938" providerId="AD" clId="Web-{A24FD2A0-90E6-8892-714A-DCD02D41E785}" dt="2025-08-05T18:51:00.057" v="219" actId="20577"/>
          <ac:spMkLst>
            <pc:docMk/>
            <pc:sldMk cId="2024927837" sldId="287"/>
            <ac:spMk id="15" creationId="{6FBB54C7-FD55-FA9C-A457-5F6CB4C73C43}"/>
          </ac:spMkLst>
        </pc:spChg>
      </pc:sldChg>
      <pc:sldChg chg="addSp delSp modSp">
        <pc:chgData name="Abu-Qulbain, Majeed" userId="S::mabuqu@ilstu.edu::e113c3cc-6c50-4250-ad30-2ca653e1e938" providerId="AD" clId="Web-{A24FD2A0-90E6-8892-714A-DCD02D41E785}" dt="2025-08-05T17:04:00.697" v="90" actId="20577"/>
        <pc:sldMkLst>
          <pc:docMk/>
          <pc:sldMk cId="1371248085" sldId="290"/>
        </pc:sldMkLst>
        <pc:spChg chg="mod">
          <ac:chgData name="Abu-Qulbain, Majeed" userId="S::mabuqu@ilstu.edu::e113c3cc-6c50-4250-ad30-2ca653e1e938" providerId="AD" clId="Web-{A24FD2A0-90E6-8892-714A-DCD02D41E785}" dt="2025-08-05T17:03:18.478" v="74" actId="14100"/>
          <ac:spMkLst>
            <pc:docMk/>
            <pc:sldMk cId="1371248085" sldId="290"/>
            <ac:spMk id="3" creationId="{900318F9-70C6-AD9B-2F19-0196EFC3D2AF}"/>
          </ac:spMkLst>
        </pc:spChg>
        <pc:spChg chg="add del mod">
          <ac:chgData name="Abu-Qulbain, Majeed" userId="S::mabuqu@ilstu.edu::e113c3cc-6c50-4250-ad30-2ca653e1e938" providerId="AD" clId="Web-{A24FD2A0-90E6-8892-714A-DCD02D41E785}" dt="2025-08-05T17:00:23.241" v="31"/>
          <ac:spMkLst>
            <pc:docMk/>
            <pc:sldMk cId="1371248085" sldId="290"/>
            <ac:spMk id="4" creationId="{60474274-1910-B1A1-13D3-BA7A3B0C119E}"/>
          </ac:spMkLst>
        </pc:spChg>
        <pc:spChg chg="mod">
          <ac:chgData name="Abu-Qulbain, Majeed" userId="S::mabuqu@ilstu.edu::e113c3cc-6c50-4250-ad30-2ca653e1e938" providerId="AD" clId="Web-{A24FD2A0-90E6-8892-714A-DCD02D41E785}" dt="2025-08-05T17:04:00.697" v="90" actId="20577"/>
          <ac:spMkLst>
            <pc:docMk/>
            <pc:sldMk cId="1371248085" sldId="290"/>
            <ac:spMk id="5" creationId="{91D06CAB-3478-B561-3E1D-5A3272DA6FC4}"/>
          </ac:spMkLst>
        </pc:spChg>
        <pc:spChg chg="add del mod">
          <ac:chgData name="Abu-Qulbain, Majeed" userId="S::mabuqu@ilstu.edu::e113c3cc-6c50-4250-ad30-2ca653e1e938" providerId="AD" clId="Web-{A24FD2A0-90E6-8892-714A-DCD02D41E785}" dt="2025-08-05T17:02:11.086" v="64"/>
          <ac:spMkLst>
            <pc:docMk/>
            <pc:sldMk cId="1371248085" sldId="290"/>
            <ac:spMk id="6" creationId="{F96CE166-272F-17C8-3028-7645AF214A25}"/>
          </ac:spMkLst>
        </pc:spChg>
      </pc:sldChg>
      <pc:sldChg chg="del">
        <pc:chgData name="Abu-Qulbain, Majeed" userId="S::mabuqu@ilstu.edu::e113c3cc-6c50-4250-ad30-2ca653e1e938" providerId="AD" clId="Web-{A24FD2A0-90E6-8892-714A-DCD02D41E785}" dt="2025-08-05T17:04:21.041" v="91"/>
        <pc:sldMkLst>
          <pc:docMk/>
          <pc:sldMk cId="4136724731" sldId="291"/>
        </pc:sldMkLst>
      </pc:sldChg>
      <pc:sldChg chg="addSp delSp modSp">
        <pc:chgData name="Abu-Qulbain, Majeed" userId="S::mabuqu@ilstu.edu::e113c3cc-6c50-4250-ad30-2ca653e1e938" providerId="AD" clId="Web-{A24FD2A0-90E6-8892-714A-DCD02D41E785}" dt="2025-08-05T18:33:58.885" v="100" actId="14100"/>
        <pc:sldMkLst>
          <pc:docMk/>
          <pc:sldMk cId="72221744" sldId="299"/>
        </pc:sldMkLst>
        <pc:spChg chg="del">
          <ac:chgData name="Abu-Qulbain, Majeed" userId="S::mabuqu@ilstu.edu::e113c3cc-6c50-4250-ad30-2ca653e1e938" providerId="AD" clId="Web-{A24FD2A0-90E6-8892-714A-DCD02D41E785}" dt="2025-08-05T18:32:52.541" v="94"/>
          <ac:spMkLst>
            <pc:docMk/>
            <pc:sldMk cId="72221744" sldId="299"/>
            <ac:spMk id="2" creationId="{36DE7A8B-C923-9C0E-0175-F3AC4FD0A261}"/>
          </ac:spMkLst>
        </pc:spChg>
        <pc:spChg chg="add del mod">
          <ac:chgData name="Abu-Qulbain, Majeed" userId="S::mabuqu@ilstu.edu::e113c3cc-6c50-4250-ad30-2ca653e1e938" providerId="AD" clId="Web-{A24FD2A0-90E6-8892-714A-DCD02D41E785}" dt="2025-08-05T18:32:48.056" v="93"/>
          <ac:spMkLst>
            <pc:docMk/>
            <pc:sldMk cId="72221744" sldId="299"/>
            <ac:spMk id="4" creationId="{B09A9606-60BE-33C6-7EE8-7718205D6552}"/>
          </ac:spMkLst>
        </pc:spChg>
        <pc:spChg chg="add del mod">
          <ac:chgData name="Abu-Qulbain, Majeed" userId="S::mabuqu@ilstu.edu::e113c3cc-6c50-4250-ad30-2ca653e1e938" providerId="AD" clId="Web-{A24FD2A0-90E6-8892-714A-DCD02D41E785}" dt="2025-08-05T18:33:00.729" v="95"/>
          <ac:spMkLst>
            <pc:docMk/>
            <pc:sldMk cId="72221744" sldId="299"/>
            <ac:spMk id="6" creationId="{F70FC2D4-1D7B-A695-245C-6B32F0E6A846}"/>
          </ac:spMkLst>
        </pc:spChg>
        <pc:spChg chg="add del mod">
          <ac:chgData name="Abu-Qulbain, Majeed" userId="S::mabuqu@ilstu.edu::e113c3cc-6c50-4250-ad30-2ca653e1e938" providerId="AD" clId="Web-{A24FD2A0-90E6-8892-714A-DCD02D41E785}" dt="2025-08-05T18:33:16.119" v="97"/>
          <ac:spMkLst>
            <pc:docMk/>
            <pc:sldMk cId="72221744" sldId="299"/>
            <ac:spMk id="8" creationId="{C1F5899A-5537-37A8-F158-C00C6C1798B0}"/>
          </ac:spMkLst>
        </pc:spChg>
        <pc:spChg chg="del">
          <ac:chgData name="Abu-Qulbain, Majeed" userId="S::mabuqu@ilstu.edu::e113c3cc-6c50-4250-ad30-2ca653e1e938" providerId="AD" clId="Web-{A24FD2A0-90E6-8892-714A-DCD02D41E785}" dt="2025-08-05T18:33:09.010" v="96"/>
          <ac:spMkLst>
            <pc:docMk/>
            <pc:sldMk cId="72221744" sldId="299"/>
            <ac:spMk id="10" creationId="{B4AD06FB-999F-B08E-4414-4B92DA3E1361}"/>
          </ac:spMkLst>
        </pc:spChg>
        <pc:picChg chg="add mod">
          <ac:chgData name="Abu-Qulbain, Majeed" userId="S::mabuqu@ilstu.edu::e113c3cc-6c50-4250-ad30-2ca653e1e938" providerId="AD" clId="Web-{A24FD2A0-90E6-8892-714A-DCD02D41E785}" dt="2025-08-05T18:33:58.885" v="100" actId="14100"/>
          <ac:picMkLst>
            <pc:docMk/>
            <pc:sldMk cId="72221744" sldId="299"/>
            <ac:picMk id="9" creationId="{AEA9F514-078F-70C2-FC37-AF04A42A8457}"/>
          </ac:picMkLst>
        </pc:picChg>
        <pc:picChg chg="del">
          <ac:chgData name="Abu-Qulbain, Majeed" userId="S::mabuqu@ilstu.edu::e113c3cc-6c50-4250-ad30-2ca653e1e938" providerId="AD" clId="Web-{A24FD2A0-90E6-8892-714A-DCD02D41E785}" dt="2025-08-05T18:32:39.947" v="92"/>
          <ac:picMkLst>
            <pc:docMk/>
            <pc:sldMk cId="72221744" sldId="299"/>
            <ac:picMk id="11" creationId="{0761EEDD-577A-596A-2B8A-EC8AC70F9403}"/>
          </ac:picMkLst>
        </pc:picChg>
      </pc:sldChg>
      <pc:sldChg chg="modSp">
        <pc:chgData name="Abu-Qulbain, Majeed" userId="S::mabuqu@ilstu.edu::e113c3cc-6c50-4250-ad30-2ca653e1e938" providerId="AD" clId="Web-{A24FD2A0-90E6-8892-714A-DCD02D41E785}" dt="2025-08-05T18:49:20.775" v="193"/>
        <pc:sldMkLst>
          <pc:docMk/>
          <pc:sldMk cId="455696936" sldId="304"/>
        </pc:sldMkLst>
        <pc:spChg chg="mod">
          <ac:chgData name="Abu-Qulbain, Majeed" userId="S::mabuqu@ilstu.edu::e113c3cc-6c50-4250-ad30-2ca653e1e938" providerId="AD" clId="Web-{A24FD2A0-90E6-8892-714A-DCD02D41E785}" dt="2025-08-05T18:48:07.789" v="187" actId="20577"/>
          <ac:spMkLst>
            <pc:docMk/>
            <pc:sldMk cId="455696936" sldId="304"/>
            <ac:spMk id="3" creationId="{2BCE4B44-C94A-F7C2-34A3-A961B3ECE7E8}"/>
          </ac:spMkLst>
        </pc:spChg>
        <pc:graphicFrameChg chg="modGraphic">
          <ac:chgData name="Abu-Qulbain, Majeed" userId="S::mabuqu@ilstu.edu::e113c3cc-6c50-4250-ad30-2ca653e1e938" providerId="AD" clId="Web-{A24FD2A0-90E6-8892-714A-DCD02D41E785}" dt="2025-08-05T18:49:20.775" v="193"/>
          <ac:graphicFrameMkLst>
            <pc:docMk/>
            <pc:sldMk cId="455696936" sldId="304"/>
            <ac:graphicFrameMk id="4" creationId="{DE17FE0E-8D89-F8E9-4B4C-E8E095F9E3F0}"/>
          </ac:graphicFrameMkLst>
        </pc:graphicFrameChg>
      </pc:sldChg>
      <pc:sldChg chg="modSp">
        <pc:chgData name="Abu-Qulbain, Majeed" userId="S::mabuqu@ilstu.edu::e113c3cc-6c50-4250-ad30-2ca653e1e938" providerId="AD" clId="Web-{A24FD2A0-90E6-8892-714A-DCD02D41E785}" dt="2025-08-05T18:49:51.166" v="202" actId="20577"/>
        <pc:sldMkLst>
          <pc:docMk/>
          <pc:sldMk cId="1153389646" sldId="305"/>
        </pc:sldMkLst>
        <pc:spChg chg="mod">
          <ac:chgData name="Abu-Qulbain, Majeed" userId="S::mabuqu@ilstu.edu::e113c3cc-6c50-4250-ad30-2ca653e1e938" providerId="AD" clId="Web-{A24FD2A0-90E6-8892-714A-DCD02D41E785}" dt="2025-08-05T18:49:51.166" v="202" actId="20577"/>
          <ac:spMkLst>
            <pc:docMk/>
            <pc:sldMk cId="1153389646" sldId="305"/>
            <ac:spMk id="3" creationId="{E5002B64-0367-9D3A-B9A3-0C2FCA2FAD31}"/>
          </ac:spMkLst>
        </pc:spChg>
        <pc:graphicFrameChg chg="mod modGraphic">
          <ac:chgData name="Abu-Qulbain, Majeed" userId="S::mabuqu@ilstu.edu::e113c3cc-6c50-4250-ad30-2ca653e1e938" providerId="AD" clId="Web-{A24FD2A0-90E6-8892-714A-DCD02D41E785}" dt="2025-08-05T18:40:24.997" v="171"/>
          <ac:graphicFrameMkLst>
            <pc:docMk/>
            <pc:sldMk cId="1153389646" sldId="305"/>
            <ac:graphicFrameMk id="6" creationId="{2D2124B2-0319-BB60-5A40-51EB4F58295F}"/>
          </ac:graphicFrameMkLst>
        </pc:graphicFrameChg>
      </pc:sldChg>
      <pc:sldChg chg="modSp">
        <pc:chgData name="Abu-Qulbain, Majeed" userId="S::mabuqu@ilstu.edu::e113c3cc-6c50-4250-ad30-2ca653e1e938" providerId="AD" clId="Web-{A24FD2A0-90E6-8892-714A-DCD02D41E785}" dt="2025-08-05T18:44:55.441" v="184"/>
        <pc:sldMkLst>
          <pc:docMk/>
          <pc:sldMk cId="3671350107" sldId="306"/>
        </pc:sldMkLst>
        <pc:spChg chg="mod">
          <ac:chgData name="Abu-Qulbain, Majeed" userId="S::mabuqu@ilstu.edu::e113c3cc-6c50-4250-ad30-2ca653e1e938" providerId="AD" clId="Web-{A24FD2A0-90E6-8892-714A-DCD02D41E785}" dt="2025-08-05T18:42:51.467" v="176" actId="20577"/>
          <ac:spMkLst>
            <pc:docMk/>
            <pc:sldMk cId="3671350107" sldId="306"/>
            <ac:spMk id="3" creationId="{9ADC0A0D-7577-38F8-2C46-C7961E75AAAD}"/>
          </ac:spMkLst>
        </pc:spChg>
        <pc:graphicFrameChg chg="modGraphic">
          <ac:chgData name="Abu-Qulbain, Majeed" userId="S::mabuqu@ilstu.edu::e113c3cc-6c50-4250-ad30-2ca653e1e938" providerId="AD" clId="Web-{A24FD2A0-90E6-8892-714A-DCD02D41E785}" dt="2025-08-05T18:44:55.441" v="184"/>
          <ac:graphicFrameMkLst>
            <pc:docMk/>
            <pc:sldMk cId="3671350107" sldId="306"/>
            <ac:graphicFrameMk id="6" creationId="{4F57C119-96C7-B6A2-8E5D-A3C0A17EB53D}"/>
          </ac:graphicFrameMkLst>
        </pc:graphicFrameChg>
      </pc:sldChg>
    </pc:docChg>
  </pc:docChgLst>
  <pc:docChgLst>
    <pc:chgData name="Abu-Qulbain, Majeed" userId="S::mabuqu@ilstu.edu::e113c3cc-6c50-4250-ad30-2ca653e1e938" providerId="AD" clId="Web-{6F9F45BE-F4B8-F76B-8E51-4A2DE10EE325}"/>
    <pc:docChg chg="addSld delSld modSld">
      <pc:chgData name="Abu-Qulbain, Majeed" userId="S::mabuqu@ilstu.edu::e113c3cc-6c50-4250-ad30-2ca653e1e938" providerId="AD" clId="Web-{6F9F45BE-F4B8-F76B-8E51-4A2DE10EE325}" dt="2025-08-04T13:24:08.937" v="41"/>
      <pc:docMkLst>
        <pc:docMk/>
      </pc:docMkLst>
      <pc:sldChg chg="del">
        <pc:chgData name="Abu-Qulbain, Majeed" userId="S::mabuqu@ilstu.edu::e113c3cc-6c50-4250-ad30-2ca653e1e938" providerId="AD" clId="Web-{6F9F45BE-F4B8-F76B-8E51-4A2DE10EE325}" dt="2025-08-04T13:24:02.749" v="37"/>
        <pc:sldMkLst>
          <pc:docMk/>
          <pc:sldMk cId="3080073922" sldId="260"/>
        </pc:sldMkLst>
      </pc:sldChg>
      <pc:sldChg chg="del">
        <pc:chgData name="Abu-Qulbain, Majeed" userId="S::mabuqu@ilstu.edu::e113c3cc-6c50-4250-ad30-2ca653e1e938" providerId="AD" clId="Web-{6F9F45BE-F4B8-F76B-8E51-4A2DE10EE325}" dt="2025-08-04T13:24:02.749" v="36"/>
        <pc:sldMkLst>
          <pc:docMk/>
          <pc:sldMk cId="3609220174" sldId="261"/>
        </pc:sldMkLst>
      </pc:sldChg>
      <pc:sldChg chg="del">
        <pc:chgData name="Abu-Qulbain, Majeed" userId="S::mabuqu@ilstu.edu::e113c3cc-6c50-4250-ad30-2ca653e1e938" providerId="AD" clId="Web-{6F9F45BE-F4B8-F76B-8E51-4A2DE10EE325}" dt="2025-08-04T13:24:02.749" v="35"/>
        <pc:sldMkLst>
          <pc:docMk/>
          <pc:sldMk cId="625449208" sldId="264"/>
        </pc:sldMkLst>
      </pc:sldChg>
      <pc:sldChg chg="del">
        <pc:chgData name="Abu-Qulbain, Majeed" userId="S::mabuqu@ilstu.edu::e113c3cc-6c50-4250-ad30-2ca653e1e938" providerId="AD" clId="Web-{6F9F45BE-F4B8-F76B-8E51-4A2DE10EE325}" dt="2025-08-04T13:24:02.749" v="34"/>
        <pc:sldMkLst>
          <pc:docMk/>
          <pc:sldMk cId="1504270313" sldId="265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33"/>
        <pc:sldMkLst>
          <pc:docMk/>
          <pc:sldMk cId="3585805056" sldId="266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23"/>
        <pc:sldMkLst>
          <pc:docMk/>
          <pc:sldMk cId="2027079484" sldId="267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32"/>
        <pc:sldMkLst>
          <pc:docMk/>
          <pc:sldMk cId="182175281" sldId="268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31"/>
        <pc:sldMkLst>
          <pc:docMk/>
          <pc:sldMk cId="599496207" sldId="269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30"/>
        <pc:sldMkLst>
          <pc:docMk/>
          <pc:sldMk cId="2051098812" sldId="270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28"/>
        <pc:sldMkLst>
          <pc:docMk/>
          <pc:sldMk cId="3113830524" sldId="271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24"/>
        <pc:sldMkLst>
          <pc:docMk/>
          <pc:sldMk cId="2433392650" sldId="272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29"/>
        <pc:sldMkLst>
          <pc:docMk/>
          <pc:sldMk cId="3312864191" sldId="273"/>
        </pc:sldMkLst>
      </pc:sldChg>
      <pc:sldChg chg="del">
        <pc:chgData name="Abu-Qulbain, Majeed" userId="S::mabuqu@ilstu.edu::e113c3cc-6c50-4250-ad30-2ca653e1e938" providerId="AD" clId="Web-{6F9F45BE-F4B8-F76B-8E51-4A2DE10EE325}" dt="2025-08-04T13:24:08.937" v="41"/>
        <pc:sldMkLst>
          <pc:docMk/>
          <pc:sldMk cId="68280315" sldId="275"/>
        </pc:sldMkLst>
      </pc:sldChg>
      <pc:sldChg chg="del">
        <pc:chgData name="Abu-Qulbain, Majeed" userId="S::mabuqu@ilstu.edu::e113c3cc-6c50-4250-ad30-2ca653e1e938" providerId="AD" clId="Web-{6F9F45BE-F4B8-F76B-8E51-4A2DE10EE325}" dt="2025-08-04T13:24:08.921" v="40"/>
        <pc:sldMkLst>
          <pc:docMk/>
          <pc:sldMk cId="3976528098" sldId="276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26"/>
        <pc:sldMkLst>
          <pc:docMk/>
          <pc:sldMk cId="3546043439" sldId="277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27"/>
        <pc:sldMkLst>
          <pc:docMk/>
          <pc:sldMk cId="1711205543" sldId="278"/>
        </pc:sldMkLst>
      </pc:sldChg>
      <pc:sldChg chg="del">
        <pc:chgData name="Abu-Qulbain, Majeed" userId="S::mabuqu@ilstu.edu::e113c3cc-6c50-4250-ad30-2ca653e1e938" providerId="AD" clId="Web-{6F9F45BE-F4B8-F76B-8E51-4A2DE10EE325}" dt="2025-08-04T13:24:02.734" v="25"/>
        <pc:sldMkLst>
          <pc:docMk/>
          <pc:sldMk cId="3400984145" sldId="279"/>
        </pc:sldMkLst>
      </pc:sldChg>
      <pc:sldChg chg="del">
        <pc:chgData name="Abu-Qulbain, Majeed" userId="S::mabuqu@ilstu.edu::e113c3cc-6c50-4250-ad30-2ca653e1e938" providerId="AD" clId="Web-{6F9F45BE-F4B8-F76B-8E51-4A2DE10EE325}" dt="2025-08-04T13:24:02.749" v="38"/>
        <pc:sldMkLst>
          <pc:docMk/>
          <pc:sldMk cId="3908046084" sldId="280"/>
        </pc:sldMkLst>
      </pc:sldChg>
      <pc:sldChg chg="del">
        <pc:chgData name="Abu-Qulbain, Majeed" userId="S::mabuqu@ilstu.edu::e113c3cc-6c50-4250-ad30-2ca653e1e938" providerId="AD" clId="Web-{6F9F45BE-F4B8-F76B-8E51-4A2DE10EE325}" dt="2025-08-04T13:14:27.661" v="19"/>
        <pc:sldMkLst>
          <pc:docMk/>
          <pc:sldMk cId="1989838829" sldId="281"/>
        </pc:sldMkLst>
      </pc:sldChg>
      <pc:sldChg chg="del">
        <pc:chgData name="Abu-Qulbain, Majeed" userId="S::mabuqu@ilstu.edu::e113c3cc-6c50-4250-ad30-2ca653e1e938" providerId="AD" clId="Web-{6F9F45BE-F4B8-F76B-8E51-4A2DE10EE325}" dt="2025-08-04T13:24:08.921" v="39"/>
        <pc:sldMkLst>
          <pc:docMk/>
          <pc:sldMk cId="3684935648" sldId="282"/>
        </pc:sldMkLst>
      </pc:sldChg>
      <pc:sldChg chg="add">
        <pc:chgData name="Abu-Qulbain, Majeed" userId="S::mabuqu@ilstu.edu::e113c3cc-6c50-4250-ad30-2ca653e1e938" providerId="AD" clId="Web-{6F9F45BE-F4B8-F76B-8E51-4A2DE10EE325}" dt="2025-08-04T13:14:06.364" v="0"/>
        <pc:sldMkLst>
          <pc:docMk/>
          <pc:sldMk cId="223010085" sldId="283"/>
        </pc:sldMkLst>
      </pc:sldChg>
      <pc:sldChg chg="add">
        <pc:chgData name="Abu-Qulbain, Majeed" userId="S::mabuqu@ilstu.edu::e113c3cc-6c50-4250-ad30-2ca653e1e938" providerId="AD" clId="Web-{6F9F45BE-F4B8-F76B-8E51-4A2DE10EE325}" dt="2025-08-04T13:14:06.489" v="1"/>
        <pc:sldMkLst>
          <pc:docMk/>
          <pc:sldMk cId="4158464739" sldId="284"/>
        </pc:sldMkLst>
      </pc:sldChg>
      <pc:sldChg chg="modSp add">
        <pc:chgData name="Abu-Qulbain, Majeed" userId="S::mabuqu@ilstu.edu::e113c3cc-6c50-4250-ad30-2ca653e1e938" providerId="AD" clId="Web-{6F9F45BE-F4B8-F76B-8E51-4A2DE10EE325}" dt="2025-08-04T13:16:02.583" v="22" actId="1076"/>
        <pc:sldMkLst>
          <pc:docMk/>
          <pc:sldMk cId="2277173925" sldId="285"/>
        </pc:sldMkLst>
        <pc:spChg chg="mod">
          <ac:chgData name="Abu-Qulbain, Majeed" userId="S::mabuqu@ilstu.edu::e113c3cc-6c50-4250-ad30-2ca653e1e938" providerId="AD" clId="Web-{6F9F45BE-F4B8-F76B-8E51-4A2DE10EE325}" dt="2025-08-04T13:15:58.286" v="21" actId="1076"/>
          <ac:spMkLst>
            <pc:docMk/>
            <pc:sldMk cId="2277173925" sldId="285"/>
            <ac:spMk id="7" creationId="{4DB34674-FABE-3391-438D-B04EE0F528C6}"/>
          </ac:spMkLst>
        </pc:spChg>
        <pc:spChg chg="mod">
          <ac:chgData name="Abu-Qulbain, Majeed" userId="S::mabuqu@ilstu.edu::e113c3cc-6c50-4250-ad30-2ca653e1e938" providerId="AD" clId="Web-{6F9F45BE-F4B8-F76B-8E51-4A2DE10EE325}" dt="2025-08-04T13:16:02.583" v="22" actId="1076"/>
          <ac:spMkLst>
            <pc:docMk/>
            <pc:sldMk cId="2277173925" sldId="285"/>
            <ac:spMk id="8" creationId="{D4A6221A-E0AC-0F87-AE48-F2331D5026FB}"/>
          </ac:spMkLst>
        </pc:spChg>
        <pc:spChg chg="mod">
          <ac:chgData name="Abu-Qulbain, Majeed" userId="S::mabuqu@ilstu.edu::e113c3cc-6c50-4250-ad30-2ca653e1e938" providerId="AD" clId="Web-{6F9F45BE-F4B8-F76B-8E51-4A2DE10EE325}" dt="2025-08-04T13:15:49.365" v="20" actId="1076"/>
          <ac:spMkLst>
            <pc:docMk/>
            <pc:sldMk cId="2277173925" sldId="285"/>
            <ac:spMk id="9" creationId="{81B506B9-3848-3856-8FF5-A045808926E4}"/>
          </ac:spMkLst>
        </pc:spChg>
      </pc:sldChg>
      <pc:sldChg chg="add">
        <pc:chgData name="Abu-Qulbain, Majeed" userId="S::mabuqu@ilstu.edu::e113c3cc-6c50-4250-ad30-2ca653e1e938" providerId="AD" clId="Web-{6F9F45BE-F4B8-F76B-8E51-4A2DE10EE325}" dt="2025-08-04T13:14:06.614" v="2"/>
        <pc:sldMkLst>
          <pc:docMk/>
          <pc:sldMk cId="2340821463" sldId="286"/>
        </pc:sldMkLst>
      </pc:sldChg>
      <pc:sldChg chg="add">
        <pc:chgData name="Abu-Qulbain, Majeed" userId="S::mabuqu@ilstu.edu::e113c3cc-6c50-4250-ad30-2ca653e1e938" providerId="AD" clId="Web-{6F9F45BE-F4B8-F76B-8E51-4A2DE10EE325}" dt="2025-08-04T13:14:07.364" v="4"/>
        <pc:sldMkLst>
          <pc:docMk/>
          <pc:sldMk cId="2024927837" sldId="287"/>
        </pc:sldMkLst>
      </pc:sldChg>
      <pc:sldChg chg="add">
        <pc:chgData name="Abu-Qulbain, Majeed" userId="S::mabuqu@ilstu.edu::e113c3cc-6c50-4250-ad30-2ca653e1e938" providerId="AD" clId="Web-{6F9F45BE-F4B8-F76B-8E51-4A2DE10EE325}" dt="2025-08-04T13:14:07.583" v="5"/>
        <pc:sldMkLst>
          <pc:docMk/>
          <pc:sldMk cId="3152661434" sldId="288"/>
        </pc:sldMkLst>
      </pc:sldChg>
      <pc:sldChg chg="add">
        <pc:chgData name="Abu-Qulbain, Majeed" userId="S::mabuqu@ilstu.edu::e113c3cc-6c50-4250-ad30-2ca653e1e938" providerId="AD" clId="Web-{6F9F45BE-F4B8-F76B-8E51-4A2DE10EE325}" dt="2025-08-04T13:14:07.817" v="6"/>
        <pc:sldMkLst>
          <pc:docMk/>
          <pc:sldMk cId="2274297532" sldId="289"/>
        </pc:sldMkLst>
      </pc:sldChg>
      <pc:sldChg chg="add">
        <pc:chgData name="Abu-Qulbain, Majeed" userId="S::mabuqu@ilstu.edu::e113c3cc-6c50-4250-ad30-2ca653e1e938" providerId="AD" clId="Web-{6F9F45BE-F4B8-F76B-8E51-4A2DE10EE325}" dt="2025-08-04T13:14:07.958" v="7"/>
        <pc:sldMkLst>
          <pc:docMk/>
          <pc:sldMk cId="1371248085" sldId="290"/>
        </pc:sldMkLst>
      </pc:sldChg>
      <pc:sldChg chg="add">
        <pc:chgData name="Abu-Qulbain, Majeed" userId="S::mabuqu@ilstu.edu::e113c3cc-6c50-4250-ad30-2ca653e1e938" providerId="AD" clId="Web-{6F9F45BE-F4B8-F76B-8E51-4A2DE10EE325}" dt="2025-08-04T13:14:08.114" v="8"/>
        <pc:sldMkLst>
          <pc:docMk/>
          <pc:sldMk cId="4136724731" sldId="291"/>
        </pc:sldMkLst>
      </pc:sldChg>
      <pc:sldChg chg="add">
        <pc:chgData name="Abu-Qulbain, Majeed" userId="S::mabuqu@ilstu.edu::e113c3cc-6c50-4250-ad30-2ca653e1e938" providerId="AD" clId="Web-{6F9F45BE-F4B8-F76B-8E51-4A2DE10EE325}" dt="2025-08-04T13:14:08.411" v="9"/>
        <pc:sldMkLst>
          <pc:docMk/>
          <pc:sldMk cId="3274083024" sldId="292"/>
        </pc:sldMkLst>
      </pc:sldChg>
      <pc:sldChg chg="add">
        <pc:chgData name="Abu-Qulbain, Majeed" userId="S::mabuqu@ilstu.edu::e113c3cc-6c50-4250-ad30-2ca653e1e938" providerId="AD" clId="Web-{6F9F45BE-F4B8-F76B-8E51-4A2DE10EE325}" dt="2025-08-04T13:14:08.739" v="10"/>
        <pc:sldMkLst>
          <pc:docMk/>
          <pc:sldMk cId="656010012" sldId="293"/>
        </pc:sldMkLst>
      </pc:sldChg>
      <pc:sldChg chg="add">
        <pc:chgData name="Abu-Qulbain, Majeed" userId="S::mabuqu@ilstu.edu::e113c3cc-6c50-4250-ad30-2ca653e1e938" providerId="AD" clId="Web-{6F9F45BE-F4B8-F76B-8E51-4A2DE10EE325}" dt="2025-08-04T13:14:08.958" v="11"/>
        <pc:sldMkLst>
          <pc:docMk/>
          <pc:sldMk cId="972734859" sldId="294"/>
        </pc:sldMkLst>
      </pc:sldChg>
      <pc:sldChg chg="add">
        <pc:chgData name="Abu-Qulbain, Majeed" userId="S::mabuqu@ilstu.edu::e113c3cc-6c50-4250-ad30-2ca653e1e938" providerId="AD" clId="Web-{6F9F45BE-F4B8-F76B-8E51-4A2DE10EE325}" dt="2025-08-04T13:14:09.098" v="12"/>
        <pc:sldMkLst>
          <pc:docMk/>
          <pc:sldMk cId="2783141167" sldId="295"/>
        </pc:sldMkLst>
      </pc:sldChg>
      <pc:sldChg chg="add">
        <pc:chgData name="Abu-Qulbain, Majeed" userId="S::mabuqu@ilstu.edu::e113c3cc-6c50-4250-ad30-2ca653e1e938" providerId="AD" clId="Web-{6F9F45BE-F4B8-F76B-8E51-4A2DE10EE325}" dt="2025-08-04T13:14:09.223" v="13"/>
        <pc:sldMkLst>
          <pc:docMk/>
          <pc:sldMk cId="2526248602" sldId="296"/>
        </pc:sldMkLst>
      </pc:sldChg>
      <pc:sldChg chg="add">
        <pc:chgData name="Abu-Qulbain, Majeed" userId="S::mabuqu@ilstu.edu::e113c3cc-6c50-4250-ad30-2ca653e1e938" providerId="AD" clId="Web-{6F9F45BE-F4B8-F76B-8E51-4A2DE10EE325}" dt="2025-08-04T13:14:09.364" v="14"/>
        <pc:sldMkLst>
          <pc:docMk/>
          <pc:sldMk cId="2349879600" sldId="297"/>
        </pc:sldMkLst>
      </pc:sldChg>
      <pc:sldChg chg="add">
        <pc:chgData name="Abu-Qulbain, Majeed" userId="S::mabuqu@ilstu.edu::e113c3cc-6c50-4250-ad30-2ca653e1e938" providerId="AD" clId="Web-{6F9F45BE-F4B8-F76B-8E51-4A2DE10EE325}" dt="2025-08-04T13:14:09.489" v="15"/>
        <pc:sldMkLst>
          <pc:docMk/>
          <pc:sldMk cId="1225219762" sldId="298"/>
        </pc:sldMkLst>
      </pc:sldChg>
      <pc:sldChg chg="add">
        <pc:chgData name="Abu-Qulbain, Majeed" userId="S::mabuqu@ilstu.edu::e113c3cc-6c50-4250-ad30-2ca653e1e938" providerId="AD" clId="Web-{6F9F45BE-F4B8-F76B-8E51-4A2DE10EE325}" dt="2025-08-04T13:14:09.708" v="16"/>
        <pc:sldMkLst>
          <pc:docMk/>
          <pc:sldMk cId="72221744" sldId="299"/>
        </pc:sldMkLst>
      </pc:sldChg>
      <pc:sldChg chg="add">
        <pc:chgData name="Abu-Qulbain, Majeed" userId="S::mabuqu@ilstu.edu::e113c3cc-6c50-4250-ad30-2ca653e1e938" providerId="AD" clId="Web-{6F9F45BE-F4B8-F76B-8E51-4A2DE10EE325}" dt="2025-08-04T13:14:09.833" v="17"/>
        <pc:sldMkLst>
          <pc:docMk/>
          <pc:sldMk cId="1305610798" sldId="300"/>
        </pc:sldMkLst>
      </pc:sldChg>
      <pc:sldChg chg="add">
        <pc:chgData name="Abu-Qulbain, Majeed" userId="S::mabuqu@ilstu.edu::e113c3cc-6c50-4250-ad30-2ca653e1e938" providerId="AD" clId="Web-{6F9F45BE-F4B8-F76B-8E51-4A2DE10EE325}" dt="2025-08-04T13:14:09.958" v="18"/>
        <pc:sldMkLst>
          <pc:docMk/>
          <pc:sldMk cId="2237675137" sldId="301"/>
        </pc:sldMkLst>
      </pc:sldChg>
    </pc:docChg>
  </pc:docChgLst>
  <pc:docChgLst>
    <pc:chgData name="Abu-Qulbain, Majeed" userId="S::mabuqu@ilstu.edu::e113c3cc-6c50-4250-ad30-2ca653e1e938" providerId="AD" clId="Web-{AFC6277C-98C8-BC51-6FC8-08007D2FF14E}"/>
    <pc:docChg chg="addSld delSld modSld sldOrd">
      <pc:chgData name="Abu-Qulbain, Majeed" userId="S::mabuqu@ilstu.edu::e113c3cc-6c50-4250-ad30-2ca653e1e938" providerId="AD" clId="Web-{AFC6277C-98C8-BC51-6FC8-08007D2FF14E}" dt="2025-07-29T20:21:48.043" v="173" actId="20577"/>
      <pc:docMkLst>
        <pc:docMk/>
      </pc:docMkLst>
      <pc:sldChg chg="modSp">
        <pc:chgData name="Abu-Qulbain, Majeed" userId="S::mabuqu@ilstu.edu::e113c3cc-6c50-4250-ad30-2ca653e1e938" providerId="AD" clId="Web-{AFC6277C-98C8-BC51-6FC8-08007D2FF14E}" dt="2025-07-29T20:17:39.460" v="123" actId="20577"/>
        <pc:sldMkLst>
          <pc:docMk/>
          <pc:sldMk cId="3080073922" sldId="260"/>
        </pc:sldMkLst>
      </pc:sldChg>
      <pc:sldChg chg="ord">
        <pc:chgData name="Abu-Qulbain, Majeed" userId="S::mabuqu@ilstu.edu::e113c3cc-6c50-4250-ad30-2ca653e1e938" providerId="AD" clId="Web-{AFC6277C-98C8-BC51-6FC8-08007D2FF14E}" dt="2025-07-29T20:18:07.648" v="124"/>
        <pc:sldMkLst>
          <pc:docMk/>
          <pc:sldMk cId="3609220174" sldId="261"/>
        </pc:sldMkLst>
      </pc:sldChg>
      <pc:sldChg chg="del">
        <pc:chgData name="Abu-Qulbain, Majeed" userId="S::mabuqu@ilstu.edu::e113c3cc-6c50-4250-ad30-2ca653e1e938" providerId="AD" clId="Web-{AFC6277C-98C8-BC51-6FC8-08007D2FF14E}" dt="2025-07-29T20:14:41.894" v="1"/>
        <pc:sldMkLst>
          <pc:docMk/>
          <pc:sldMk cId="2580353957" sldId="263"/>
        </pc:sldMkLst>
      </pc:sldChg>
      <pc:sldChg chg="add replId">
        <pc:chgData name="Abu-Qulbain, Majeed" userId="S::mabuqu@ilstu.edu::e113c3cc-6c50-4250-ad30-2ca653e1e938" providerId="AD" clId="Web-{AFC6277C-98C8-BC51-6FC8-08007D2FF14E}" dt="2025-07-29T20:14:32.191" v="0"/>
        <pc:sldMkLst>
          <pc:docMk/>
          <pc:sldMk cId="3908046084" sldId="280"/>
        </pc:sldMkLst>
      </pc:sldChg>
      <pc:sldChg chg="modSp add ord replId">
        <pc:chgData name="Abu-Qulbain, Majeed" userId="S::mabuqu@ilstu.edu::e113c3cc-6c50-4250-ad30-2ca653e1e938" providerId="AD" clId="Web-{AFC6277C-98C8-BC51-6FC8-08007D2FF14E}" dt="2025-07-29T20:21:48.043" v="173" actId="20577"/>
        <pc:sldMkLst>
          <pc:docMk/>
          <pc:sldMk cId="1989838829" sldId="281"/>
        </pc:sldMkLst>
      </pc:sldChg>
    </pc:docChg>
  </pc:docChgLst>
  <pc:docChgLst>
    <pc:chgData name="Selinger, Kevin" userId="S::kmselin@ilstu.edu::bf8fae68-ec9e-446a-a506-812bf57a80e6" providerId="AD" clId="Web-{812A6248-AF41-59A5-4334-9585F7C34F27}"/>
    <pc:docChg chg="modSld">
      <pc:chgData name="Selinger, Kevin" userId="S::kmselin@ilstu.edu::bf8fae68-ec9e-446a-a506-812bf57a80e6" providerId="AD" clId="Web-{812A6248-AF41-59A5-4334-9585F7C34F27}" dt="2025-08-05T11:57:47.952" v="0" actId="20577"/>
      <pc:docMkLst>
        <pc:docMk/>
      </pc:docMkLst>
      <pc:sldChg chg="modSp">
        <pc:chgData name="Selinger, Kevin" userId="S::kmselin@ilstu.edu::bf8fae68-ec9e-446a-a506-812bf57a80e6" providerId="AD" clId="Web-{812A6248-AF41-59A5-4334-9585F7C34F27}" dt="2025-08-05T11:57:47.952" v="0" actId="20577"/>
        <pc:sldMkLst>
          <pc:docMk/>
          <pc:sldMk cId="1305610798" sldId="300"/>
        </pc:sldMkLst>
        <pc:spChg chg="mod">
          <ac:chgData name="Selinger, Kevin" userId="S::kmselin@ilstu.edu::bf8fae68-ec9e-446a-a506-812bf57a80e6" providerId="AD" clId="Web-{812A6248-AF41-59A5-4334-9585F7C34F27}" dt="2025-08-05T11:57:47.952" v="0" actId="20577"/>
          <ac:spMkLst>
            <pc:docMk/>
            <pc:sldMk cId="1305610798" sldId="300"/>
            <ac:spMk id="3" creationId="{47DCCF29-CD8D-9A8D-237E-00940309E383}"/>
          </ac:spMkLst>
        </pc:spChg>
      </pc:sldChg>
    </pc:docChg>
  </pc:docChgLst>
  <pc:docChgLst>
    <pc:chgData name="Selinger, Kevin" userId="S::kmselin@ilstu.edu::bf8fae68-ec9e-446a-a506-812bf57a80e6" providerId="AD" clId="Web-{D55559D8-48CD-2862-F6C7-624F9DDF336F}"/>
    <pc:docChg chg="modSld">
      <pc:chgData name="Selinger, Kevin" userId="S::kmselin@ilstu.edu::bf8fae68-ec9e-446a-a506-812bf57a80e6" providerId="AD" clId="Web-{D55559D8-48CD-2862-F6C7-624F9DDF336F}" dt="2025-08-04T17:07:47.890" v="153" actId="20577"/>
      <pc:docMkLst>
        <pc:docMk/>
      </pc:docMkLst>
      <pc:sldChg chg="modSp">
        <pc:chgData name="Selinger, Kevin" userId="S::kmselin@ilstu.edu::bf8fae68-ec9e-446a-a506-812bf57a80e6" providerId="AD" clId="Web-{D55559D8-48CD-2862-F6C7-624F9DDF336F}" dt="2025-08-04T17:07:47.890" v="153" actId="20577"/>
        <pc:sldMkLst>
          <pc:docMk/>
          <pc:sldMk cId="2340821463" sldId="286"/>
        </pc:sldMkLst>
        <pc:spChg chg="mod">
          <ac:chgData name="Selinger, Kevin" userId="S::kmselin@ilstu.edu::bf8fae68-ec9e-446a-a506-812bf57a80e6" providerId="AD" clId="Web-{D55559D8-48CD-2862-F6C7-624F9DDF336F}" dt="2025-08-04T17:07:47.890" v="153" actId="20577"/>
          <ac:spMkLst>
            <pc:docMk/>
            <pc:sldMk cId="2340821463" sldId="286"/>
            <ac:spMk id="2" creationId="{8638AFBA-4E91-4B8F-08D4-6F218D73726B}"/>
          </ac:spMkLst>
        </pc:spChg>
      </pc:sldChg>
    </pc:docChg>
  </pc:docChgLst>
  <pc:docChgLst>
    <pc:chgData name="Abu-Qulbain, Majeed" userId="S::mabuqu@ilstu.edu::e113c3cc-6c50-4250-ad30-2ca653e1e938" providerId="AD" clId="Web-{ABDEAEE1-E85A-A4FC-8519-5FC76CCB5046}"/>
    <pc:docChg chg="addSld delSld modSld sldOrd">
      <pc:chgData name="Abu-Qulbain, Majeed" userId="S::mabuqu@ilstu.edu::e113c3cc-6c50-4250-ad30-2ca653e1e938" providerId="AD" clId="Web-{ABDEAEE1-E85A-A4FC-8519-5FC76CCB5046}" dt="2025-08-05T11:08:09.287" v="1197"/>
      <pc:docMkLst>
        <pc:docMk/>
      </pc:docMkLst>
      <pc:sldChg chg="delSp del modNotes">
        <pc:chgData name="Abu-Qulbain, Majeed" userId="S::mabuqu@ilstu.edu::e113c3cc-6c50-4250-ad30-2ca653e1e938" providerId="AD" clId="Web-{ABDEAEE1-E85A-A4FC-8519-5FC76CCB5046}" dt="2025-08-05T10:58:14.256" v="1030"/>
        <pc:sldMkLst>
          <pc:docMk/>
          <pc:sldMk cId="880961420" sldId="274"/>
        </pc:sldMkLst>
        <pc:spChg chg="del">
          <ac:chgData name="Abu-Qulbain, Majeed" userId="S::mabuqu@ilstu.edu::e113c3cc-6c50-4250-ad30-2ca653e1e938" providerId="AD" clId="Web-{ABDEAEE1-E85A-A4FC-8519-5FC76CCB5046}" dt="2025-08-04T18:20:25.198" v="542"/>
          <ac:spMkLst>
            <pc:docMk/>
            <pc:sldMk cId="880961420" sldId="274"/>
            <ac:spMk id="2" creationId="{7AEE68B5-9EC5-B77F-D7B7-66CD260726A1}"/>
          </ac:spMkLst>
        </pc:spChg>
        <pc:spChg chg="del">
          <ac:chgData name="Abu-Qulbain, Majeed" userId="S::mabuqu@ilstu.edu::e113c3cc-6c50-4250-ad30-2ca653e1e938" providerId="AD" clId="Web-{ABDEAEE1-E85A-A4FC-8519-5FC76CCB5046}" dt="2025-08-04T18:20:23.369" v="541"/>
          <ac:spMkLst>
            <pc:docMk/>
            <pc:sldMk cId="880961420" sldId="274"/>
            <ac:spMk id="3" creationId="{2E6BC664-AB87-2145-8CDD-9BB8BF9AABF5}"/>
          </ac:spMkLst>
        </pc:spChg>
      </pc:sldChg>
      <pc:sldChg chg="del modNotes">
        <pc:chgData name="Abu-Qulbain, Majeed" userId="S::mabuqu@ilstu.edu::e113c3cc-6c50-4250-ad30-2ca653e1e938" providerId="AD" clId="Web-{ABDEAEE1-E85A-A4FC-8519-5FC76CCB5046}" dt="2025-08-04T20:00:07.287" v="554"/>
        <pc:sldMkLst>
          <pc:docMk/>
          <pc:sldMk cId="2340821463" sldId="286"/>
        </pc:sldMkLst>
      </pc:sldChg>
      <pc:sldChg chg="modSp del">
        <pc:chgData name="Abu-Qulbain, Majeed" userId="S::mabuqu@ilstu.edu::e113c3cc-6c50-4250-ad30-2ca653e1e938" providerId="AD" clId="Web-{ABDEAEE1-E85A-A4FC-8519-5FC76CCB5046}" dt="2025-08-05T10:48:08.487" v="584"/>
        <pc:sldMkLst>
          <pc:docMk/>
          <pc:sldMk cId="656010012" sldId="293"/>
        </pc:sldMkLst>
        <pc:spChg chg="mod">
          <ac:chgData name="Abu-Qulbain, Majeed" userId="S::mabuqu@ilstu.edu::e113c3cc-6c50-4250-ad30-2ca653e1e938" providerId="AD" clId="Web-{ABDEAEE1-E85A-A4FC-8519-5FC76CCB5046}" dt="2025-08-05T10:43:42.722" v="559" actId="20577"/>
          <ac:spMkLst>
            <pc:docMk/>
            <pc:sldMk cId="656010012" sldId="293"/>
            <ac:spMk id="3" creationId="{00000000-0000-0000-0000-000000000000}"/>
          </ac:spMkLst>
        </pc:spChg>
      </pc:sldChg>
      <pc:sldChg chg="addSp delSp modSp del">
        <pc:chgData name="Abu-Qulbain, Majeed" userId="S::mabuqu@ilstu.edu::e113c3cc-6c50-4250-ad30-2ca653e1e938" providerId="AD" clId="Web-{ABDEAEE1-E85A-A4FC-8519-5FC76CCB5046}" dt="2025-08-05T11:06:03.865" v="1187"/>
        <pc:sldMkLst>
          <pc:docMk/>
          <pc:sldMk cId="972734859" sldId="294"/>
        </pc:sldMkLst>
        <pc:spChg chg="mod">
          <ac:chgData name="Abu-Qulbain, Majeed" userId="S::mabuqu@ilstu.edu::e113c3cc-6c50-4250-ad30-2ca653e1e938" providerId="AD" clId="Web-{ABDEAEE1-E85A-A4FC-8519-5FC76CCB5046}" dt="2025-08-05T10:43:25.722" v="557" actId="20577"/>
          <ac:spMkLst>
            <pc:docMk/>
            <pc:sldMk cId="972734859" sldId="294"/>
            <ac:spMk id="3" creationId="{69BC73B0-4AAF-C374-7A05-4B5E1B79011E}"/>
          </ac:spMkLst>
        </pc:spChg>
        <pc:graphicFrameChg chg="mod modGraphic">
          <ac:chgData name="Abu-Qulbain, Majeed" userId="S::mabuqu@ilstu.edu::e113c3cc-6c50-4250-ad30-2ca653e1e938" providerId="AD" clId="Web-{ABDEAEE1-E85A-A4FC-8519-5FC76CCB5046}" dt="2025-08-05T11:00:20.771" v="1105"/>
          <ac:graphicFrameMkLst>
            <pc:docMk/>
            <pc:sldMk cId="972734859" sldId="294"/>
            <ac:graphicFrameMk id="4" creationId="{45467189-2DD1-E5C3-F458-173B8C96BF0F}"/>
          </ac:graphicFrameMkLst>
        </pc:graphicFrameChg>
        <pc:graphicFrameChg chg="add del mod">
          <ac:chgData name="Abu-Qulbain, Majeed" userId="S::mabuqu@ilstu.edu::e113c3cc-6c50-4250-ad30-2ca653e1e938" providerId="AD" clId="Web-{ABDEAEE1-E85A-A4FC-8519-5FC76CCB5046}" dt="2025-08-05T10:45:10.737" v="575"/>
          <ac:graphicFrameMkLst>
            <pc:docMk/>
            <pc:sldMk cId="972734859" sldId="294"/>
            <ac:graphicFrameMk id="6" creationId="{B68FB1A1-9923-53FA-E050-1873D7E563DE}"/>
          </ac:graphicFrameMkLst>
        </pc:graphicFrameChg>
        <pc:graphicFrameChg chg="add del mod">
          <ac:chgData name="Abu-Qulbain, Majeed" userId="S::mabuqu@ilstu.edu::e113c3cc-6c50-4250-ad30-2ca653e1e938" providerId="AD" clId="Web-{ABDEAEE1-E85A-A4FC-8519-5FC76CCB5046}" dt="2025-08-05T10:45:10.549" v="574"/>
          <ac:graphicFrameMkLst>
            <pc:docMk/>
            <pc:sldMk cId="972734859" sldId="294"/>
            <ac:graphicFrameMk id="8" creationId="{BCAF1E51-75DC-FD42-B365-54C46757FFA3}"/>
          </ac:graphicFrameMkLst>
        </pc:graphicFrameChg>
        <pc:graphicFrameChg chg="add del mod">
          <ac:chgData name="Abu-Qulbain, Majeed" userId="S::mabuqu@ilstu.edu::e113c3cc-6c50-4250-ad30-2ca653e1e938" providerId="AD" clId="Web-{ABDEAEE1-E85A-A4FC-8519-5FC76CCB5046}" dt="2025-08-05T10:45:21.612" v="577"/>
          <ac:graphicFrameMkLst>
            <pc:docMk/>
            <pc:sldMk cId="972734859" sldId="294"/>
            <ac:graphicFrameMk id="10" creationId="{5CD0EB02-79F6-4DA3-4E7B-FE252A1AD63B}"/>
          </ac:graphicFrameMkLst>
        </pc:graphicFrameChg>
      </pc:sldChg>
      <pc:sldChg chg="del">
        <pc:chgData name="Abu-Qulbain, Majeed" userId="S::mabuqu@ilstu.edu::e113c3cc-6c50-4250-ad30-2ca653e1e938" providerId="AD" clId="Web-{ABDEAEE1-E85A-A4FC-8519-5FC76CCB5046}" dt="2025-08-05T11:07:59.975" v="1195"/>
        <pc:sldMkLst>
          <pc:docMk/>
          <pc:sldMk cId="2783141167" sldId="295"/>
        </pc:sldMkLst>
      </pc:sldChg>
      <pc:sldChg chg="modSp del">
        <pc:chgData name="Abu-Qulbain, Majeed" userId="S::mabuqu@ilstu.edu::e113c3cc-6c50-4250-ad30-2ca653e1e938" providerId="AD" clId="Web-{ABDEAEE1-E85A-A4FC-8519-5FC76CCB5046}" dt="2025-08-05T11:08:02.443" v="1196"/>
        <pc:sldMkLst>
          <pc:docMk/>
          <pc:sldMk cId="2526248602" sldId="296"/>
        </pc:sldMkLst>
        <pc:spChg chg="mod">
          <ac:chgData name="Abu-Qulbain, Majeed" userId="S::mabuqu@ilstu.edu::e113c3cc-6c50-4250-ad30-2ca653e1e938" providerId="AD" clId="Web-{ABDEAEE1-E85A-A4FC-8519-5FC76CCB5046}" dt="2025-08-05T10:57:29.068" v="1021" actId="20577"/>
          <ac:spMkLst>
            <pc:docMk/>
            <pc:sldMk cId="2526248602" sldId="296"/>
            <ac:spMk id="3" creationId="{986A34F9-6F01-1D6C-12F3-7EC456EBBFE8}"/>
          </ac:spMkLst>
        </pc:spChg>
      </pc:sldChg>
      <pc:sldChg chg="modSp del">
        <pc:chgData name="Abu-Qulbain, Majeed" userId="S::mabuqu@ilstu.edu::e113c3cc-6c50-4250-ad30-2ca653e1e938" providerId="AD" clId="Web-{ABDEAEE1-E85A-A4FC-8519-5FC76CCB5046}" dt="2025-08-05T11:08:09.287" v="1197"/>
        <pc:sldMkLst>
          <pc:docMk/>
          <pc:sldMk cId="2349879600" sldId="297"/>
        </pc:sldMkLst>
        <pc:spChg chg="mod">
          <ac:chgData name="Abu-Qulbain, Majeed" userId="S::mabuqu@ilstu.edu::e113c3cc-6c50-4250-ad30-2ca653e1e938" providerId="AD" clId="Web-{ABDEAEE1-E85A-A4FC-8519-5FC76CCB5046}" dt="2025-08-04T16:31:47.001" v="358" actId="20577"/>
          <ac:spMkLst>
            <pc:docMk/>
            <pc:sldMk cId="2349879600" sldId="297"/>
            <ac:spMk id="3" creationId="{B32DD73A-A646-2F06-7942-9330ABEBA436}"/>
          </ac:spMkLst>
        </pc:spChg>
      </pc:sldChg>
      <pc:sldChg chg="del">
        <pc:chgData name="Abu-Qulbain, Majeed" userId="S::mabuqu@ilstu.edu::e113c3cc-6c50-4250-ad30-2ca653e1e938" providerId="AD" clId="Web-{ABDEAEE1-E85A-A4FC-8519-5FC76CCB5046}" dt="2025-08-04T16:31:41.407" v="354"/>
        <pc:sldMkLst>
          <pc:docMk/>
          <pc:sldMk cId="1225219762" sldId="298"/>
        </pc:sldMkLst>
      </pc:sldChg>
      <pc:sldChg chg="modNotes">
        <pc:chgData name="Abu-Qulbain, Majeed" userId="S::mabuqu@ilstu.edu::e113c3cc-6c50-4250-ad30-2ca653e1e938" providerId="AD" clId="Web-{ABDEAEE1-E85A-A4FC-8519-5FC76CCB5046}" dt="2025-08-04T16:15:36.235" v="153"/>
        <pc:sldMkLst>
          <pc:docMk/>
          <pc:sldMk cId="72221744" sldId="299"/>
        </pc:sldMkLst>
      </pc:sldChg>
      <pc:sldChg chg="modSp">
        <pc:chgData name="Abu-Qulbain, Majeed" userId="S::mabuqu@ilstu.edu::e113c3cc-6c50-4250-ad30-2ca653e1e938" providerId="AD" clId="Web-{ABDEAEE1-E85A-A4FC-8519-5FC76CCB5046}" dt="2025-08-05T11:01:10.083" v="1115" actId="20577"/>
        <pc:sldMkLst>
          <pc:docMk/>
          <pc:sldMk cId="1305610798" sldId="300"/>
        </pc:sldMkLst>
        <pc:spChg chg="mod">
          <ac:chgData name="Abu-Qulbain, Majeed" userId="S::mabuqu@ilstu.edu::e113c3cc-6c50-4250-ad30-2ca653e1e938" providerId="AD" clId="Web-{ABDEAEE1-E85A-A4FC-8519-5FC76CCB5046}" dt="2025-08-05T11:01:03.224" v="1112" actId="20577"/>
          <ac:spMkLst>
            <pc:docMk/>
            <pc:sldMk cId="1305610798" sldId="300"/>
            <ac:spMk id="2" creationId="{D5B5837D-3AC0-C919-0EAC-2E91CD0F4DCC}"/>
          </ac:spMkLst>
        </pc:spChg>
        <pc:spChg chg="mod">
          <ac:chgData name="Abu-Qulbain, Majeed" userId="S::mabuqu@ilstu.edu::e113c3cc-6c50-4250-ad30-2ca653e1e938" providerId="AD" clId="Web-{ABDEAEE1-E85A-A4FC-8519-5FC76CCB5046}" dt="2025-08-05T11:01:10.083" v="1115" actId="20577"/>
          <ac:spMkLst>
            <pc:docMk/>
            <pc:sldMk cId="1305610798" sldId="300"/>
            <ac:spMk id="3" creationId="{47DCCF29-CD8D-9A8D-237E-00940309E383}"/>
          </ac:spMkLst>
        </pc:spChg>
      </pc:sldChg>
      <pc:sldChg chg="modNotes">
        <pc:chgData name="Abu-Qulbain, Majeed" userId="S::mabuqu@ilstu.edu::e113c3cc-6c50-4250-ad30-2ca653e1e938" providerId="AD" clId="Web-{ABDEAEE1-E85A-A4FC-8519-5FC76CCB5046}" dt="2025-08-04T16:29:13.844" v="353"/>
        <pc:sldMkLst>
          <pc:docMk/>
          <pc:sldMk cId="2237675137" sldId="301"/>
        </pc:sldMkLst>
      </pc:sldChg>
      <pc:sldChg chg="addSp delSp modSp add ord replId modNotes">
        <pc:chgData name="Abu-Qulbain, Majeed" userId="S::mabuqu@ilstu.edu::e113c3cc-6c50-4250-ad30-2ca653e1e938" providerId="AD" clId="Web-{ABDEAEE1-E85A-A4FC-8519-5FC76CCB5046}" dt="2025-08-04T20:00:02.381" v="553"/>
        <pc:sldMkLst>
          <pc:docMk/>
          <pc:sldMk cId="1792025265" sldId="302"/>
        </pc:sldMkLst>
        <pc:picChg chg="add del mod">
          <ac:chgData name="Abu-Qulbain, Majeed" userId="S::mabuqu@ilstu.edu::e113c3cc-6c50-4250-ad30-2ca653e1e938" providerId="AD" clId="Web-{ABDEAEE1-E85A-A4FC-8519-5FC76CCB5046}" dt="2025-08-04T19:59:08.677" v="547"/>
          <ac:picMkLst>
            <pc:docMk/>
            <pc:sldMk cId="1792025265" sldId="302"/>
            <ac:picMk id="2" creationId="{D44325DD-C2D8-5B7E-0760-93527F4BBADE}"/>
          </ac:picMkLst>
        </pc:picChg>
        <pc:picChg chg="add mod">
          <ac:chgData name="Abu-Qulbain, Majeed" userId="S::mabuqu@ilstu.edu::e113c3cc-6c50-4250-ad30-2ca653e1e938" providerId="AD" clId="Web-{ABDEAEE1-E85A-A4FC-8519-5FC76CCB5046}" dt="2025-08-04T19:59:19.209" v="549" actId="14100"/>
          <ac:picMkLst>
            <pc:docMk/>
            <pc:sldMk cId="1792025265" sldId="302"/>
            <ac:picMk id="3" creationId="{F699019E-2F88-4F23-B825-381941BC6159}"/>
          </ac:picMkLst>
        </pc:picChg>
      </pc:sldChg>
      <pc:sldChg chg="modSp add del ord replId">
        <pc:chgData name="Abu-Qulbain, Majeed" userId="S::mabuqu@ilstu.edu::e113c3cc-6c50-4250-ad30-2ca653e1e938" providerId="AD" clId="Web-{ABDEAEE1-E85A-A4FC-8519-5FC76CCB5046}" dt="2025-08-05T10:55:37.803" v="1005"/>
        <pc:sldMkLst>
          <pc:docMk/>
          <pc:sldMk cId="1515802160" sldId="303"/>
        </pc:sldMkLst>
        <pc:spChg chg="mod">
          <ac:chgData name="Abu-Qulbain, Majeed" userId="S::mabuqu@ilstu.edu::e113c3cc-6c50-4250-ad30-2ca653e1e938" providerId="AD" clId="Web-{ABDEAEE1-E85A-A4FC-8519-5FC76CCB5046}" dt="2025-08-05T10:48:18.752" v="592" actId="20577"/>
          <ac:spMkLst>
            <pc:docMk/>
            <pc:sldMk cId="1515802160" sldId="303"/>
            <ac:spMk id="3" creationId="{E2931853-7C87-3825-6DE7-E8C7B609A304}"/>
          </ac:spMkLst>
        </pc:spChg>
      </pc:sldChg>
      <pc:sldChg chg="modSp add ord replId">
        <pc:chgData name="Abu-Qulbain, Majeed" userId="S::mabuqu@ilstu.edu::e113c3cc-6c50-4250-ad30-2ca653e1e938" providerId="AD" clId="Web-{ABDEAEE1-E85A-A4FC-8519-5FC76CCB5046}" dt="2025-08-05T10:57:11.646" v="1018"/>
        <pc:sldMkLst>
          <pc:docMk/>
          <pc:sldMk cId="455696936" sldId="304"/>
        </pc:sldMkLst>
        <pc:spChg chg="mod">
          <ac:chgData name="Abu-Qulbain, Majeed" userId="S::mabuqu@ilstu.edu::e113c3cc-6c50-4250-ad30-2ca653e1e938" providerId="AD" clId="Web-{ABDEAEE1-E85A-A4FC-8519-5FC76CCB5046}" dt="2025-08-05T10:56:02.350" v="1016" actId="20577"/>
          <ac:spMkLst>
            <pc:docMk/>
            <pc:sldMk cId="455696936" sldId="304"/>
            <ac:spMk id="3" creationId="{2BCE4B44-C94A-F7C2-34A3-A961B3ECE7E8}"/>
          </ac:spMkLst>
        </pc:spChg>
        <pc:graphicFrameChg chg="mod modGraphic">
          <ac:chgData name="Abu-Qulbain, Majeed" userId="S::mabuqu@ilstu.edu::e113c3cc-6c50-4250-ad30-2ca653e1e938" providerId="AD" clId="Web-{ABDEAEE1-E85A-A4FC-8519-5FC76CCB5046}" dt="2025-08-05T10:57:11.646" v="1018"/>
          <ac:graphicFrameMkLst>
            <pc:docMk/>
            <pc:sldMk cId="455696936" sldId="304"/>
            <ac:graphicFrameMk id="4" creationId="{DE17FE0E-8D89-F8E9-4B4C-E8E095F9E3F0}"/>
          </ac:graphicFrameMkLst>
        </pc:graphicFrameChg>
      </pc:sldChg>
      <pc:sldChg chg="addSp delSp modSp add replId">
        <pc:chgData name="Abu-Qulbain, Majeed" userId="S::mabuqu@ilstu.edu::e113c3cc-6c50-4250-ad30-2ca653e1e938" providerId="AD" clId="Web-{ABDEAEE1-E85A-A4FC-8519-5FC76CCB5046}" dt="2025-08-05T11:07:12.037" v="1194"/>
        <pc:sldMkLst>
          <pc:docMk/>
          <pc:sldMk cId="1153389646" sldId="305"/>
        </pc:sldMkLst>
        <pc:spChg chg="mod">
          <ac:chgData name="Abu-Qulbain, Majeed" userId="S::mabuqu@ilstu.edu::e113c3cc-6c50-4250-ad30-2ca653e1e938" providerId="AD" clId="Web-{ABDEAEE1-E85A-A4FC-8519-5FC76CCB5046}" dt="2025-08-05T11:02:19.568" v="1125" actId="20577"/>
          <ac:spMkLst>
            <pc:docMk/>
            <pc:sldMk cId="1153389646" sldId="305"/>
            <ac:spMk id="3" creationId="{E5002B64-0367-9D3A-B9A3-0C2FCA2FAD31}"/>
          </ac:spMkLst>
        </pc:spChg>
        <pc:graphicFrameChg chg="del mod modGraphic">
          <ac:chgData name="Abu-Qulbain, Majeed" userId="S::mabuqu@ilstu.edu::e113c3cc-6c50-4250-ad30-2ca653e1e938" providerId="AD" clId="Web-{ABDEAEE1-E85A-A4FC-8519-5FC76CCB5046}" dt="2025-08-05T11:02:43.177" v="1148"/>
          <ac:graphicFrameMkLst>
            <pc:docMk/>
            <pc:sldMk cId="1153389646" sldId="305"/>
            <ac:graphicFrameMk id="4" creationId="{0EE329D1-2A78-374A-DF89-90F2F8EA73C7}"/>
          </ac:graphicFrameMkLst>
        </pc:graphicFrameChg>
        <pc:graphicFrameChg chg="add mod modGraphic">
          <ac:chgData name="Abu-Qulbain, Majeed" userId="S::mabuqu@ilstu.edu::e113c3cc-6c50-4250-ad30-2ca653e1e938" providerId="AD" clId="Web-{ABDEAEE1-E85A-A4FC-8519-5FC76CCB5046}" dt="2025-08-05T11:07:12.037" v="1194"/>
          <ac:graphicFrameMkLst>
            <pc:docMk/>
            <pc:sldMk cId="1153389646" sldId="305"/>
            <ac:graphicFrameMk id="6" creationId="{2D2124B2-0319-BB60-5A40-51EB4F58295F}"/>
          </ac:graphicFrameMkLst>
        </pc:graphicFrameChg>
      </pc:sldChg>
      <pc:sldChg chg="add del replId">
        <pc:chgData name="Abu-Qulbain, Majeed" userId="S::mabuqu@ilstu.edu::e113c3cc-6c50-4250-ad30-2ca653e1e938" providerId="AD" clId="Web-{ABDEAEE1-E85A-A4FC-8519-5FC76CCB5046}" dt="2025-08-05T11:02:26.255" v="1146"/>
        <pc:sldMkLst>
          <pc:docMk/>
          <pc:sldMk cId="1318248717" sldId="306"/>
        </pc:sldMkLst>
      </pc:sldChg>
      <pc:sldChg chg="modSp add replId">
        <pc:chgData name="Abu-Qulbain, Majeed" userId="S::mabuqu@ilstu.edu::e113c3cc-6c50-4250-ad30-2ca653e1e938" providerId="AD" clId="Web-{ABDEAEE1-E85A-A4FC-8519-5FC76CCB5046}" dt="2025-08-05T11:05:50.318" v="1186"/>
        <pc:sldMkLst>
          <pc:docMk/>
          <pc:sldMk cId="3671350107" sldId="306"/>
        </pc:sldMkLst>
        <pc:graphicFrameChg chg="mod modGraphic">
          <ac:chgData name="Abu-Qulbain, Majeed" userId="S::mabuqu@ilstu.edu::e113c3cc-6c50-4250-ad30-2ca653e1e938" providerId="AD" clId="Web-{ABDEAEE1-E85A-A4FC-8519-5FC76CCB5046}" dt="2025-08-05T11:05:50.318" v="1186"/>
          <ac:graphicFrameMkLst>
            <pc:docMk/>
            <pc:sldMk cId="3671350107" sldId="306"/>
            <ac:graphicFrameMk id="6" creationId="{4F57C119-96C7-B6A2-8E5D-A3C0A17EB53D}"/>
          </ac:graphicFrameMkLst>
        </pc:graphicFrameChg>
      </pc:sldChg>
    </pc:docChg>
  </pc:docChgLst>
  <pc:docChgLst>
    <pc:chgData name="Selinger, Kevin" userId="S::kmselin@ilstu.edu::bf8fae68-ec9e-446a-a506-812bf57a80e6" providerId="AD" clId="Web-{846BCBA2-AA30-947B-7751-87EDBF7139C4}"/>
    <pc:docChg chg="addSld delSld modSld sldOrd">
      <pc:chgData name="Selinger, Kevin" userId="S::kmselin@ilstu.edu::bf8fae68-ec9e-446a-a506-812bf57a80e6" providerId="AD" clId="Web-{846BCBA2-AA30-947B-7751-87EDBF7139C4}" dt="2025-07-22T18:10:26.306" v="1380" actId="20577"/>
      <pc:docMkLst>
        <pc:docMk/>
      </pc:docMkLst>
      <pc:sldChg chg="addSp modSp">
        <pc:chgData name="Selinger, Kevin" userId="S::kmselin@ilstu.edu::bf8fae68-ec9e-446a-a506-812bf57a80e6" providerId="AD" clId="Web-{846BCBA2-AA30-947B-7751-87EDBF7139C4}" dt="2025-07-22T14:00:14.880" v="52" actId="1076"/>
        <pc:sldMkLst>
          <pc:docMk/>
          <pc:sldMk cId="436015982" sldId="256"/>
        </pc:sldMkLst>
        <pc:spChg chg="add mod">
          <ac:chgData name="Selinger, Kevin" userId="S::kmselin@ilstu.edu::bf8fae68-ec9e-446a-a506-812bf57a80e6" providerId="AD" clId="Web-{846BCBA2-AA30-947B-7751-87EDBF7139C4}" dt="2025-07-22T13:59:00.928" v="25" actId="1076"/>
          <ac:spMkLst>
            <pc:docMk/>
            <pc:sldMk cId="436015982" sldId="256"/>
            <ac:spMk id="2" creationId="{40F57067-2674-99AD-C2B1-A9BC3065F66E}"/>
          </ac:spMkLst>
        </pc:spChg>
        <pc:spChg chg="add mod">
          <ac:chgData name="Selinger, Kevin" userId="S::kmselin@ilstu.edu::bf8fae68-ec9e-446a-a506-812bf57a80e6" providerId="AD" clId="Web-{846BCBA2-AA30-947B-7751-87EDBF7139C4}" dt="2025-07-22T14:00:14.880" v="52" actId="1076"/>
          <ac:spMkLst>
            <pc:docMk/>
            <pc:sldMk cId="436015982" sldId="256"/>
            <ac:spMk id="3" creationId="{5B5F44D1-2926-0EB0-1107-15661241A0B5}"/>
          </ac:spMkLst>
        </pc:spChg>
        <pc:picChg chg="mod">
          <ac:chgData name="Selinger, Kevin" userId="S::kmselin@ilstu.edu::bf8fae68-ec9e-446a-a506-812bf57a80e6" providerId="AD" clId="Web-{846BCBA2-AA30-947B-7751-87EDBF7139C4}" dt="2025-07-22T14:00:12.568" v="51" actId="1076"/>
          <ac:picMkLst>
            <pc:docMk/>
            <pc:sldMk cId="436015982" sldId="256"/>
            <ac:picMk id="4" creationId="{00000000-0000-0000-0000-000000000000}"/>
          </ac:picMkLst>
        </pc:picChg>
      </pc:sldChg>
      <pc:sldChg chg="addSp delSp modSp mod ord setBg modNotes">
        <pc:chgData name="Selinger, Kevin" userId="S::kmselin@ilstu.edu::bf8fae68-ec9e-446a-a506-812bf57a80e6" providerId="AD" clId="Web-{846BCBA2-AA30-947B-7751-87EDBF7139C4}" dt="2025-07-22T16:03:01.951" v="860" actId="1076"/>
        <pc:sldMkLst>
          <pc:docMk/>
          <pc:sldMk cId="3080073922" sldId="260"/>
        </pc:sldMkLst>
      </pc:sldChg>
      <pc:sldChg chg="addSp delSp modSp add mod ord replId setBg modClrScheme modShow chgLayout">
        <pc:chgData name="Selinger, Kevin" userId="S::kmselin@ilstu.edu::bf8fae68-ec9e-446a-a506-812bf57a80e6" providerId="AD" clId="Web-{846BCBA2-AA30-947B-7751-87EDBF7139C4}" dt="2025-07-22T15:27:20.278" v="804" actId="20577"/>
        <pc:sldMkLst>
          <pc:docMk/>
          <pc:sldMk cId="3609220174" sldId="261"/>
        </pc:sldMkLst>
      </pc:sldChg>
      <pc:sldChg chg="addSp delSp modSp add del ord replId">
        <pc:chgData name="Selinger, Kevin" userId="S::kmselin@ilstu.edu::bf8fae68-ec9e-446a-a506-812bf57a80e6" providerId="AD" clId="Web-{846BCBA2-AA30-947B-7751-87EDBF7139C4}" dt="2025-07-22T14:33:45.912" v="208"/>
        <pc:sldMkLst>
          <pc:docMk/>
          <pc:sldMk cId="157797796" sldId="262"/>
        </pc:sldMkLst>
      </pc:sldChg>
      <pc:sldChg chg="add del replId">
        <pc:chgData name="Selinger, Kevin" userId="S::kmselin@ilstu.edu::bf8fae68-ec9e-446a-a506-812bf57a80e6" providerId="AD" clId="Web-{846BCBA2-AA30-947B-7751-87EDBF7139C4}" dt="2025-07-22T14:17:35.763" v="117"/>
        <pc:sldMkLst>
          <pc:docMk/>
          <pc:sldMk cId="1322490117" sldId="262"/>
        </pc:sldMkLst>
      </pc:sldChg>
      <pc:sldChg chg="add del replId">
        <pc:chgData name="Selinger, Kevin" userId="S::kmselin@ilstu.edu::bf8fae68-ec9e-446a-a506-812bf57a80e6" providerId="AD" clId="Web-{846BCBA2-AA30-947B-7751-87EDBF7139C4}" dt="2025-07-22T14:17:36.716" v="118"/>
        <pc:sldMkLst>
          <pc:docMk/>
          <pc:sldMk cId="1728862077" sldId="263"/>
        </pc:sldMkLst>
      </pc:sldChg>
      <pc:sldChg chg="addSp delSp modSp add ord replId modNotes">
        <pc:chgData name="Selinger, Kevin" userId="S::kmselin@ilstu.edu::bf8fae68-ec9e-446a-a506-812bf57a80e6" providerId="AD" clId="Web-{846BCBA2-AA30-947B-7751-87EDBF7139C4}" dt="2025-07-22T14:45:24.266" v="356"/>
        <pc:sldMkLst>
          <pc:docMk/>
          <pc:sldMk cId="2580353957" sldId="263"/>
        </pc:sldMkLst>
      </pc:sldChg>
      <pc:sldChg chg="addSp delSp modSp add mod replId modClrScheme chgLayout">
        <pc:chgData name="Selinger, Kevin" userId="S::kmselin@ilstu.edu::bf8fae68-ec9e-446a-a506-812bf57a80e6" providerId="AD" clId="Web-{846BCBA2-AA30-947B-7751-87EDBF7139C4}" dt="2025-07-22T15:18:30.142" v="651" actId="1076"/>
        <pc:sldMkLst>
          <pc:docMk/>
          <pc:sldMk cId="625449208" sldId="264"/>
        </pc:sldMkLst>
      </pc:sldChg>
      <pc:sldChg chg="new del">
        <pc:chgData name="Selinger, Kevin" userId="S::kmselin@ilstu.edu::bf8fae68-ec9e-446a-a506-812bf57a80e6" providerId="AD" clId="Web-{846BCBA2-AA30-947B-7751-87EDBF7139C4}" dt="2025-07-22T14:45:36.500" v="359"/>
        <pc:sldMkLst>
          <pc:docMk/>
          <pc:sldMk cId="2077315786" sldId="264"/>
        </pc:sldMkLst>
      </pc:sldChg>
      <pc:sldChg chg="addSp delSp modSp add del mod replId modClrScheme chgLayout">
        <pc:chgData name="Selinger, Kevin" userId="S::kmselin@ilstu.edu::bf8fae68-ec9e-446a-a506-812bf57a80e6" providerId="AD" clId="Web-{846BCBA2-AA30-947B-7751-87EDBF7139C4}" dt="2025-07-22T15:15:22.112" v="596"/>
        <pc:sldMkLst>
          <pc:docMk/>
          <pc:sldMk cId="1251561476" sldId="265"/>
        </pc:sldMkLst>
      </pc:sldChg>
      <pc:sldChg chg="modSp add replId">
        <pc:chgData name="Selinger, Kevin" userId="S::kmselin@ilstu.edu::bf8fae68-ec9e-446a-a506-812bf57a80e6" providerId="AD" clId="Web-{846BCBA2-AA30-947B-7751-87EDBF7139C4}" dt="2025-07-22T16:55:17.418" v="1174" actId="20577"/>
        <pc:sldMkLst>
          <pc:docMk/>
          <pc:sldMk cId="1504270313" sldId="265"/>
        </pc:sldMkLst>
      </pc:sldChg>
      <pc:sldChg chg="modSp add del mod replId modClrScheme chgLayout">
        <pc:chgData name="Selinger, Kevin" userId="S::kmselin@ilstu.edu::bf8fae68-ec9e-446a-a506-812bf57a80e6" providerId="AD" clId="Web-{846BCBA2-AA30-947B-7751-87EDBF7139C4}" dt="2025-07-22T15:15:16.409" v="589"/>
        <pc:sldMkLst>
          <pc:docMk/>
          <pc:sldMk cId="2263815199" sldId="265"/>
        </pc:sldMkLst>
      </pc:sldChg>
      <pc:sldChg chg="modSp add replId">
        <pc:chgData name="Selinger, Kevin" userId="S::kmselin@ilstu.edu::bf8fae68-ec9e-446a-a506-812bf57a80e6" providerId="AD" clId="Web-{846BCBA2-AA30-947B-7751-87EDBF7139C4}" dt="2025-07-22T16:56:20.545" v="1204" actId="20577"/>
        <pc:sldMkLst>
          <pc:docMk/>
          <pc:sldMk cId="3585805056" sldId="266"/>
        </pc:sldMkLst>
      </pc:sldChg>
      <pc:sldChg chg="modSp add replId">
        <pc:chgData name="Selinger, Kevin" userId="S::kmselin@ilstu.edu::bf8fae68-ec9e-446a-a506-812bf57a80e6" providerId="AD" clId="Web-{846BCBA2-AA30-947B-7751-87EDBF7139C4}" dt="2025-07-22T16:34:08.156" v="1144" actId="20577"/>
        <pc:sldMkLst>
          <pc:docMk/>
          <pc:sldMk cId="2027079484" sldId="267"/>
        </pc:sldMkLst>
      </pc:sldChg>
      <pc:sldChg chg="modSp add replId">
        <pc:chgData name="Selinger, Kevin" userId="S::kmselin@ilstu.edu::bf8fae68-ec9e-446a-a506-812bf57a80e6" providerId="AD" clId="Web-{846BCBA2-AA30-947B-7751-87EDBF7139C4}" dt="2025-07-22T16:59:55.476" v="1292" actId="20577"/>
        <pc:sldMkLst>
          <pc:docMk/>
          <pc:sldMk cId="182175281" sldId="268"/>
        </pc:sldMkLst>
      </pc:sldChg>
      <pc:sldChg chg="modSp add replId">
        <pc:chgData name="Selinger, Kevin" userId="S::kmselin@ilstu.edu::bf8fae68-ec9e-446a-a506-812bf57a80e6" providerId="AD" clId="Web-{846BCBA2-AA30-947B-7751-87EDBF7139C4}" dt="2025-07-22T18:10:26.306" v="1380" actId="20577"/>
        <pc:sldMkLst>
          <pc:docMk/>
          <pc:sldMk cId="599496207" sldId="269"/>
        </pc:sldMkLst>
      </pc:sldChg>
      <pc:sldChg chg="modSp add replId">
        <pc:chgData name="Selinger, Kevin" userId="S::kmselin@ilstu.edu::bf8fae68-ec9e-446a-a506-812bf57a80e6" providerId="AD" clId="Web-{846BCBA2-AA30-947B-7751-87EDBF7139C4}" dt="2025-07-22T15:20:53.125" v="716" actId="20577"/>
        <pc:sldMkLst>
          <pc:docMk/>
          <pc:sldMk cId="2051098812" sldId="270"/>
        </pc:sldMkLst>
      </pc:sldChg>
      <pc:sldChg chg="modSp add mod replId modClrScheme chgLayout">
        <pc:chgData name="Selinger, Kevin" userId="S::kmselin@ilstu.edu::bf8fae68-ec9e-446a-a506-812bf57a80e6" providerId="AD" clId="Web-{846BCBA2-AA30-947B-7751-87EDBF7139C4}" dt="2025-07-22T15:21:08.250" v="724" actId="20577"/>
        <pc:sldMkLst>
          <pc:docMk/>
          <pc:sldMk cId="3113830524" sldId="271"/>
        </pc:sldMkLst>
      </pc:sldChg>
      <pc:sldChg chg="modSp add replId">
        <pc:chgData name="Selinger, Kevin" userId="S::kmselin@ilstu.edu::bf8fae68-ec9e-446a-a506-812bf57a80e6" providerId="AD" clId="Web-{846BCBA2-AA30-947B-7751-87EDBF7139C4}" dt="2025-07-22T16:18:32.413" v="1066" actId="20577"/>
        <pc:sldMkLst>
          <pc:docMk/>
          <pc:sldMk cId="2433392650" sldId="272"/>
        </pc:sldMkLst>
      </pc:sldChg>
      <pc:sldChg chg="modSp add ord replId">
        <pc:chgData name="Selinger, Kevin" userId="S::kmselin@ilstu.edu::bf8fae68-ec9e-446a-a506-812bf57a80e6" providerId="AD" clId="Web-{846BCBA2-AA30-947B-7751-87EDBF7139C4}" dt="2025-07-22T16:58:54.239" v="1267" actId="20577"/>
        <pc:sldMkLst>
          <pc:docMk/>
          <pc:sldMk cId="3312864191" sldId="273"/>
        </pc:sldMkLst>
      </pc:sldChg>
      <pc:sldChg chg="add replId">
        <pc:chgData name="Selinger, Kevin" userId="S::kmselin@ilstu.edu::bf8fae68-ec9e-446a-a506-812bf57a80e6" providerId="AD" clId="Web-{846BCBA2-AA30-947B-7751-87EDBF7139C4}" dt="2025-07-22T15:21:53.656" v="726"/>
        <pc:sldMkLst>
          <pc:docMk/>
          <pc:sldMk cId="880961420" sldId="274"/>
        </pc:sldMkLst>
      </pc:sldChg>
      <pc:sldChg chg="add replId">
        <pc:chgData name="Selinger, Kevin" userId="S::kmselin@ilstu.edu::bf8fae68-ec9e-446a-a506-812bf57a80e6" providerId="AD" clId="Web-{846BCBA2-AA30-947B-7751-87EDBF7139C4}" dt="2025-07-22T15:21:54.781" v="727"/>
        <pc:sldMkLst>
          <pc:docMk/>
          <pc:sldMk cId="68280315" sldId="275"/>
        </pc:sldMkLst>
      </pc:sldChg>
      <pc:sldChg chg="add replId">
        <pc:chgData name="Selinger, Kevin" userId="S::kmselin@ilstu.edu::bf8fae68-ec9e-446a-a506-812bf57a80e6" providerId="AD" clId="Web-{846BCBA2-AA30-947B-7751-87EDBF7139C4}" dt="2025-07-22T15:21:56.656" v="728"/>
        <pc:sldMkLst>
          <pc:docMk/>
          <pc:sldMk cId="3976528098" sldId="276"/>
        </pc:sldMkLst>
      </pc:sldChg>
      <pc:sldChg chg="modSp add ord replId">
        <pc:chgData name="Selinger, Kevin" userId="S::kmselin@ilstu.edu::bf8fae68-ec9e-446a-a506-812bf57a80e6" providerId="AD" clId="Web-{846BCBA2-AA30-947B-7751-87EDBF7139C4}" dt="2025-07-22T15:28:31.309" v="813" actId="20577"/>
        <pc:sldMkLst>
          <pc:docMk/>
          <pc:sldMk cId="3546043439" sldId="277"/>
        </pc:sldMkLst>
      </pc:sldChg>
      <pc:sldChg chg="addSp delSp modSp add ord replId">
        <pc:chgData name="Selinger, Kevin" userId="S::kmselin@ilstu.edu::bf8fae68-ec9e-446a-a506-812bf57a80e6" providerId="AD" clId="Web-{846BCBA2-AA30-947B-7751-87EDBF7139C4}" dt="2025-07-22T15:25:42.607" v="759" actId="1076"/>
        <pc:sldMkLst>
          <pc:docMk/>
          <pc:sldMk cId="1711205543" sldId="278"/>
        </pc:sldMkLst>
      </pc:sldChg>
      <pc:sldChg chg="addSp delSp modSp add ord replId">
        <pc:chgData name="Selinger, Kevin" userId="S::kmselin@ilstu.edu::bf8fae68-ec9e-446a-a506-812bf57a80e6" providerId="AD" clId="Web-{846BCBA2-AA30-947B-7751-87EDBF7139C4}" dt="2025-07-22T16:07:43.371" v="880" actId="1076"/>
        <pc:sldMkLst>
          <pc:docMk/>
          <pc:sldMk cId="3400984145" sldId="27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04T13:13:52.1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21246 8580 16383 0 0,'3'0'0'0'0,"4"0"0"0"0,0-3 0 0 0,3-1 0 0 0,2 1 0 0 0,2 0 0 0 0,2 1 0 0 0,-3-3 0 0 0,1 1 0 0 0,0 0 0 0 0,0 1 0 0 0,2 1 0 0 0,0 0 0 0 0,1 2 0 0 0,0 0 0 0 0,0 0 0 0 0,1 0 0 0 0,-1 0 0 0 0,1 0 0 0 0,-1 1 0 0 0,0-1 0 0 0,1 0 0 0 0,-1 0 0 0 0,0 0 0 0 0,0 0 0 0 0,1 0 0 0 0,-1 0 0 0 0,0 0 0 0 0,0 0 0 0 0,1 0 0 0 0,-1 0 0 0 0,0 0 0 0 0,0 0 0 0 0,1 0 0 0 0,-1 0 0 0 0,0 0 0 0 0,0 0 0 0 0,1 0 0 0 0,-1 0 0 0 0,0 0 0 0 0,1 0 0 0 0,-1 0 0 0 0,0 0 0 0 0,0 0 0 0 0,1 0 0 0 0,-1 0 0 0 0,0 0 0 0 0,0 0 0 0 0,1 0 0 0 0,-1 0 0 0 0,0 0 0 0 0,0 0 0 0 0,1 0 0 0 0,-1 0 0 0 0,0 0 0 0 0,0 0 0 0 0,1 0 0 0 0,-1 0 0 0 0,0 0 0 0 0,0 0 0 0 0,1 0 0 0 0,-1 0 0 0 0,0 0 0 0 0,0 0 0 0 0,1 0 0 0 0,-1 0 0 0 0,0 0 0 0 0,0 0 0 0 0,1 0 0 0 0,-1 0 0 0 0,0 0 0 0 0,0 0 0 0 0,1 0 0 0 0,-1 0 0 0 0,0 0 0 0 0,0 0 0 0 0,1 0 0 0 0,-1 0 0 0 0,-3-3 0 0 0,0-1 0 0 0,-1 0 0 0 0,1 1 0 0 0,2 1 0 0 0,-1 1 0 0 0,-1-3 0 0 0,-1 0 0 0 0,1 0 0 0 0,0 1 0 0 0,1 1 0 0 0,-1-2 0 0 0,-2 0 0 0 0,2 0 0 0 0,0 1 0 0 0,1 1 0 0 0,1 1 0 0 0,1 0 0 0 0,0 1 0 0 0,-2-3 0 0 0,-2-1 0 0 0,1 1 0 0 0,0 0 0 0 0,2 1 0 0 0,0 1 0 0 0,0 0 0 0 0,1 1 0 0 0,-3-3 0 0 0,0-1 0 0 0,0 1 0 0 0,0 0 0 0 0,1 1 0 0 0,1 1 0 0 0,1 0 0 0 0,0 1 0 0 0,0 0 0 0 0,1 0 0 0 0,-1 0 0 0 0,-3-3 0 0 0,0-1 0 0 0,0 1 0 0 0,-3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56C8B-6C39-46EF-8810-F3E61C522C4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8CEAC-B183-4F61-9ACB-253D2357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AAD86-B176-2506-2F3A-BE6519DF8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D4D60-F093-A2FB-E168-1908910D0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62A2F-1504-59B7-393F-447BC79C4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4190C-967D-252A-CC58-DD7C69DD1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2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95A7A-758B-20A0-2B35-092008544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A403D-9A37-1B16-DC1C-E6C5333F9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370F3-E662-A7F9-0DE9-7A36CFA28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/>
              <a:t>Commvault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/>
              <a:t>OpenShift APIs for Data Protection (OADP)</a:t>
            </a:r>
            <a:endParaRPr lang="en-US">
              <a:ea typeface="Calibri"/>
              <a:cs typeface="Calibri"/>
            </a:endParaRPr>
          </a:p>
          <a:p>
            <a:pPr lvl="1">
              <a:spcBef>
                <a:spcPct val="20000"/>
              </a:spcBef>
              <a:buFont typeface="Courier New,monospace"/>
              <a:buChar char="•"/>
            </a:pPr>
            <a:r>
              <a:rPr lang="en-US"/>
              <a:t>VM vs File Recovery</a:t>
            </a:r>
            <a:endParaRPr lang="en-US">
              <a:ea typeface="Calibri"/>
              <a:cs typeface="Calibri"/>
            </a:endParaRPr>
          </a:p>
          <a:p>
            <a:pPr lvl="1">
              <a:spcBef>
                <a:spcPct val="20000"/>
              </a:spcBef>
              <a:buFont typeface="Courier New,monospace"/>
              <a:buChar char="•"/>
            </a:pPr>
            <a:r>
              <a:rPr lang="en-US"/>
              <a:t>Not as polished as Commvault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FBE65-3CEC-5109-F81F-6BB8F99EA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15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5F1E5-806B-541C-8867-2F898EA89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C6279-E838-41F5-6385-3779E0CD7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50D83-C63B-5A31-DF5D-FE04CC2DC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/>
              <a:t>Commvault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/>
              <a:t>OpenShift APIs for Data Protection (OADP)</a:t>
            </a:r>
            <a:endParaRPr lang="en-US">
              <a:ea typeface="Calibri"/>
              <a:cs typeface="Calibri"/>
            </a:endParaRPr>
          </a:p>
          <a:p>
            <a:pPr lvl="1">
              <a:spcBef>
                <a:spcPct val="20000"/>
              </a:spcBef>
              <a:buFont typeface="Courier New,monospace"/>
              <a:buChar char="•"/>
            </a:pPr>
            <a:r>
              <a:rPr lang="en-US"/>
              <a:t>VM vs File Recovery</a:t>
            </a:r>
            <a:endParaRPr lang="en-US">
              <a:ea typeface="Calibri"/>
              <a:cs typeface="Calibri"/>
            </a:endParaRPr>
          </a:p>
          <a:p>
            <a:pPr lvl="1">
              <a:spcBef>
                <a:spcPct val="20000"/>
              </a:spcBef>
              <a:buFont typeface="Courier New,monospace"/>
              <a:buChar char="•"/>
            </a:pPr>
            <a:r>
              <a:rPr lang="en-US"/>
              <a:t>Not as polished as Commvault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7BAA-E57A-F98A-86EC-43CF734C5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49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B682D-9A37-3D7F-68F8-0AB1F05F2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3D431-1DBB-10A2-D2F1-759041DC3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0728D4-2B67-C1B7-A2F4-75100C1C1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/>
              <a:t>Commvault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/>
              <a:t>OpenShift APIs for Data Protection (OADP)</a:t>
            </a:r>
            <a:endParaRPr lang="en-US">
              <a:ea typeface="Calibri"/>
              <a:cs typeface="Calibri"/>
            </a:endParaRPr>
          </a:p>
          <a:p>
            <a:pPr lvl="1">
              <a:spcBef>
                <a:spcPct val="20000"/>
              </a:spcBef>
              <a:buFont typeface="Courier New,monospace"/>
              <a:buChar char="•"/>
            </a:pPr>
            <a:r>
              <a:rPr lang="en-US"/>
              <a:t>VM vs File Recovery</a:t>
            </a:r>
            <a:endParaRPr lang="en-US">
              <a:ea typeface="Calibri"/>
              <a:cs typeface="Calibri"/>
            </a:endParaRPr>
          </a:p>
          <a:p>
            <a:pPr lvl="1">
              <a:spcBef>
                <a:spcPct val="20000"/>
              </a:spcBef>
              <a:buFont typeface="Courier New,monospace"/>
              <a:buChar char="•"/>
            </a:pPr>
            <a:r>
              <a:rPr lang="en-US"/>
              <a:t>Not as polished as Commvault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F8C6D-49AB-E381-09C5-2DB666F741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0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4525-9A3A-5EB6-5656-AF79E60AA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D37227-2CD0-BB9B-7AB1-56A410DA1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B1DE2B-7AE5-DD6C-1126-CFF81587E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This slide will be the architecture that we envision at the end of the migration process. Include both the reduced </a:t>
            </a:r>
            <a:r>
              <a:rPr lang="en-US" err="1">
                <a:ea typeface="Calibri"/>
                <a:cs typeface="Calibri"/>
              </a:rPr>
              <a:t>vmware</a:t>
            </a:r>
            <a:r>
              <a:rPr lang="en-US">
                <a:ea typeface="Calibri"/>
                <a:cs typeface="Calibri"/>
              </a:rPr>
              <a:t> prod </a:t>
            </a:r>
            <a:r>
              <a:rPr lang="en-US" err="1">
                <a:ea typeface="Calibri"/>
                <a:cs typeface="Calibri"/>
              </a:rPr>
              <a:t>hci</a:t>
            </a:r>
            <a:r>
              <a:rPr lang="en-US">
                <a:ea typeface="Calibri"/>
                <a:cs typeface="Calibri"/>
              </a:rPr>
              <a:t> as well as the </a:t>
            </a:r>
            <a:r>
              <a:rPr lang="en-US" err="1">
                <a:ea typeface="Calibri"/>
                <a:cs typeface="Calibri"/>
              </a:rPr>
              <a:t>croit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ceph</a:t>
            </a:r>
            <a:r>
              <a:rPr lang="en-US">
                <a:ea typeface="Calibri"/>
                <a:cs typeface="Calibri"/>
              </a:rPr>
              <a:t> cluster</a:t>
            </a:r>
            <a:endParaRPr lang="en-US" baseline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A0477-60EF-7D2E-0EEF-D83C9F95B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5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D22D6-559B-E67F-14D2-403027DBE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02D3D-0977-EE4E-0FC8-CB38CB675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3D3C9-0E67-D425-B7DB-855175C20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A15D-577C-AEB1-1376-0D88BC225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6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E771-141D-6A47-671B-1EC042AEF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96FA9-C1F7-0BD0-9F40-590C823828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640AE-3218-3D41-1987-A4374A06C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 panose="020F0502020204030204"/>
                <a:cs typeface="Calibri" panose="020F0502020204030204"/>
              </a:rPr>
              <a:t>If no questions:</a:t>
            </a:r>
            <a:br>
              <a:rPr lang="en-US">
                <a:ea typeface="Calibri" panose="020F0502020204030204"/>
                <a:cs typeface="+mn-lt"/>
              </a:rPr>
            </a:br>
            <a:r>
              <a:rPr lang="en-US">
                <a:ea typeface="Calibri" panose="020F0502020204030204"/>
                <a:cs typeface="Calibri" panose="020F0502020204030204"/>
              </a:rPr>
              <a:t>- Discuss how migration works, and what folks can expect around application impact</a:t>
            </a:r>
          </a:p>
          <a:p>
            <a:pPr marL="171450" indent="-171450">
              <a:buFont typeface="Calibri"/>
              <a:buChar char="-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6D648-39AD-3A5D-F30A-D9F51642A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0F461-E1EF-AAC5-16F3-D2CC4079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9FA673-7F78-FA8D-8F43-2A858FAB6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E10B2-2122-1DF5-84A8-7D77244F9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E7D7-DBA4-FECE-2F90-4E105587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9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DFE-CBE8-E557-2BC4-F669962F3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7F1BC-1A10-F8F3-DCB1-5DA1DB5E4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9B0CA2-5767-6BA1-2ED6-6B00024F9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Facts Slide about our Private Cloud</a:t>
            </a:r>
          </a:p>
          <a:p>
            <a:br>
              <a:rPr lang="en-US" dirty="0"/>
            </a:br>
            <a:r>
              <a:rPr lang="en-US" dirty="0"/>
              <a:t># of Prod VM's and Test/Dev VM's</a:t>
            </a:r>
          </a:p>
          <a:p>
            <a:r>
              <a:rPr lang="en-US" dirty="0"/>
              <a:t>Prod: 426 Test: 312</a:t>
            </a:r>
            <a:br>
              <a:rPr lang="en-US" dirty="0"/>
            </a:br>
            <a:r>
              <a:rPr lang="en-US" dirty="0"/>
              <a:t># of Windows</a:t>
            </a:r>
          </a:p>
          <a:p>
            <a:r>
              <a:rPr lang="en-US" dirty="0"/>
              <a:t>Prod: 273 Test: 172</a:t>
            </a:r>
            <a:br>
              <a:rPr lang="en-US" dirty="0"/>
            </a:br>
            <a:r>
              <a:rPr lang="en-US" dirty="0"/>
              <a:t># of Linux</a:t>
            </a:r>
            <a:br>
              <a:rPr lang="en-US" dirty="0"/>
            </a:br>
            <a:r>
              <a:rPr lang="en-US" dirty="0"/>
              <a:t>Prod: 108 Test: 119</a:t>
            </a:r>
          </a:p>
          <a:p>
            <a:r>
              <a:rPr lang="en-US" dirty="0"/>
              <a:t># of Appliances VM</a:t>
            </a:r>
            <a:br>
              <a:rPr lang="en-US" dirty="0">
                <a:cs typeface="+mn-lt"/>
              </a:rPr>
            </a:br>
            <a:r>
              <a:rPr lang="en-US" dirty="0"/>
              <a:t>Prod: 45 Test: 21</a:t>
            </a:r>
          </a:p>
          <a:p>
            <a:r>
              <a:rPr lang="en-US" dirty="0"/>
              <a:t># CPU cores across </a:t>
            </a:r>
            <a:r>
              <a:rPr lang="en-US" dirty="0" err="1"/>
              <a:t>virt</a:t>
            </a:r>
          </a:p>
          <a:p>
            <a:r>
              <a:rPr lang="en-US" dirty="0"/>
              <a:t>Prod: 860 Test: 384</a:t>
            </a:r>
          </a:p>
          <a:p>
            <a:r>
              <a:rPr lang="en-US" dirty="0"/>
              <a:t># Memory across </a:t>
            </a:r>
            <a:r>
              <a:rPr lang="en-US" dirty="0" err="1"/>
              <a:t>virt</a:t>
            </a:r>
          </a:p>
          <a:p>
            <a:r>
              <a:rPr lang="en-US" dirty="0"/>
              <a:t>Prod: 5494G  Test: 3966G</a:t>
            </a:r>
          </a:p>
          <a:p>
            <a:r>
              <a:rPr lang="en-US" dirty="0"/>
              <a:t># VM disk Consumption</a:t>
            </a:r>
          </a:p>
          <a:p>
            <a:r>
              <a:rPr lang="en-US" dirty="0"/>
              <a:t>Prod: 173T Test: 84T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A3BAC-3057-D7FD-CC1D-79B01099A0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99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AFB2-28B6-1026-DC8F-B70435D2E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809BA-12E1-20CB-8EAA-310F5FFB2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16998E-F41D-1389-D162-6911FC246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C445-F246-53BD-93E6-2A2920326B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0169B-FD09-2180-2A4A-9F62D43B0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E5959C-B924-8B58-DDCA-26D510638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84146-30FC-8B7E-DD9D-81BC06B93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Started with </a:t>
            </a:r>
            <a:r>
              <a:rPr lang="en-US" err="1">
                <a:ea typeface="Calibri"/>
                <a:cs typeface="Calibri"/>
              </a:rPr>
              <a:t>HyperV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Consolidated to VMware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Why reduce footprint?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 Broadcom bought VMware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 Price increases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 Current Arch – Decouple Compute from Storage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  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ea typeface="Calibri" panose="020F0502020204030204"/>
                <a:cs typeface="Calibri" panose="020F0502020204030204"/>
              </a:rPr>
              <a:t>What's 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D92E8-5A36-23EE-3D6D-6BD34646CC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2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 looked at other hypervisors and decided to POC </a:t>
            </a:r>
            <a:r>
              <a:rPr lang="en-US" err="1">
                <a:ea typeface="Calibri"/>
                <a:cs typeface="Calibri"/>
              </a:rPr>
              <a:t>Openshift</a:t>
            </a:r>
            <a:r>
              <a:rPr lang="en-US">
                <a:ea typeface="Calibri"/>
                <a:cs typeface="Calibri"/>
              </a:rPr>
              <a:t> Virt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6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AAB5A-1D89-0E8E-5314-3B7776B75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0CD36-AD8A-AF60-B312-309295675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53B7B5-E2CD-2049-A993-0D2982A2F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 looked at other hypervisors and decided to POC </a:t>
            </a:r>
            <a:r>
              <a:rPr lang="en-US" err="1">
                <a:ea typeface="Calibri"/>
                <a:cs typeface="Calibri"/>
              </a:rPr>
              <a:t>Openshift</a:t>
            </a:r>
            <a:r>
              <a:rPr lang="en-US">
                <a:ea typeface="Calibri"/>
                <a:cs typeface="Calibri"/>
              </a:rPr>
              <a:t> Virt</a:t>
            </a:r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F5C21-1513-EE4A-4F33-DDCD7850F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8E990-8BC2-8954-B833-A89C194EC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FC94D-BA12-9D8B-F150-93632CC90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107EC6-C215-1C95-82D8-BF1CBD5D4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Consolidate this slide so that it is "</a:t>
            </a:r>
            <a:r>
              <a:rPr lang="en-US" err="1">
                <a:ea typeface="Calibri"/>
                <a:cs typeface="Calibri"/>
              </a:rPr>
              <a:t>Whats</a:t>
            </a:r>
            <a:r>
              <a:rPr lang="en-US">
                <a:ea typeface="Calibri"/>
                <a:cs typeface="Calibri"/>
              </a:rPr>
              <a:t> important for Virtualization and for Storage". Would be nice to have some shapes or containers showing overlap (merge with </a:t>
            </a:r>
            <a:r>
              <a:rPr lang="en-US" err="1">
                <a:ea typeface="Calibri"/>
                <a:cs typeface="Calibri"/>
              </a:rPr>
              <a:t>whats</a:t>
            </a:r>
            <a:r>
              <a:rPr lang="en-US">
                <a:ea typeface="Calibri"/>
                <a:cs typeface="Calibri"/>
              </a:rPr>
              <a:t> important storage slide)</a:t>
            </a:r>
            <a:br>
              <a:rPr lang="en-US">
                <a:ea typeface="Calibri"/>
                <a:cs typeface="+mn-lt"/>
              </a:rPr>
            </a:br>
            <a:br>
              <a:rPr lang="en-US">
                <a:ea typeface="Calibri"/>
                <a:cs typeface="+mn-lt"/>
              </a:rPr>
            </a:br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75F6A-2FD1-6F1D-F10E-49B6B67C6C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1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EBA6-5551-044A-F3B8-F6E3EE5F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AD6717-3C66-0A59-51AC-DDDA26FD4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0C112-C3A8-365C-A08A-21F3490D4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This is the PoC environment we built using re-purposed hardware with a few temporary VM's as the management and master nodes. </a:t>
            </a:r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B2800-812B-53E5-C50F-C402CF0F4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2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1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1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3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7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7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3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3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nsole-openshift-console.apps.virtpoc.ilstu.edu/k8s/all-namespaces/virtualization-overvie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llinoisstateuniversity.sharepoint.com/sites/citplanningcommittee/_layouts/15/stream.aspx?UniqueId=7fa4f2f3%2D47c9%2D5218%2Df7f7%2Dc1e6e50c7be5&amp;Translate=false&amp;referrer=StreamWebApp%2EWeb&amp;referrerScenario=AddressBarCopied%2Eview%2E6526d4cb%2De900%2D4d47%2D912c%2D95d5392fa6a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ustomXml" Target="../ink/ink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06" y="0"/>
            <a:ext cx="9138197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F57067-2674-99AD-C2B1-A9BC3065F66E}"/>
              </a:ext>
            </a:extLst>
          </p:cNvPr>
          <p:cNvSpPr txBox="1"/>
          <p:nvPr/>
        </p:nvSpPr>
        <p:spPr>
          <a:xfrm>
            <a:off x="621506" y="1100139"/>
            <a:ext cx="7900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Evaluation of Next Generation Storage and Virtualization Platforms</a:t>
            </a:r>
            <a:endParaRPr lang="en-US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F44D1-2926-0EB0-1107-15661241A0B5}"/>
              </a:ext>
            </a:extLst>
          </p:cNvPr>
          <p:cNvSpPr txBox="1"/>
          <p:nvPr/>
        </p:nvSpPr>
        <p:spPr>
          <a:xfrm>
            <a:off x="6343650" y="3764756"/>
            <a:ext cx="21788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ea typeface="Calibri"/>
                <a:cs typeface="Calibri"/>
              </a:rPr>
              <a:t>Majeed Abu-</a:t>
            </a:r>
            <a:r>
              <a:rPr lang="en-US" sz="1400" err="1">
                <a:solidFill>
                  <a:schemeClr val="bg1"/>
                </a:solidFill>
                <a:ea typeface="Calibri"/>
                <a:cs typeface="Calibri"/>
              </a:rPr>
              <a:t>Qulbain</a:t>
            </a:r>
            <a:endParaRPr lang="en-US" sz="14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400">
                <a:solidFill>
                  <a:schemeClr val="bg1"/>
                </a:solidFill>
                <a:ea typeface="Calibri"/>
                <a:cs typeface="Calibri"/>
              </a:rPr>
              <a:t>Kevin Selinger</a:t>
            </a:r>
          </a:p>
        </p:txBody>
      </p:sp>
    </p:spTree>
    <p:extLst>
      <p:ext uri="{BB962C8B-B14F-4D97-AF65-F5344CB8AC3E}">
        <p14:creationId xmlns:p14="http://schemas.microsoft.com/office/powerpoint/2010/main" val="436015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C7672-9CDB-B243-A5D9-A25DB4AE3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F4BC1BDE-CBF4-CB77-C1C4-8093E354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09" y="0"/>
            <a:ext cx="8145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8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E0170-5974-908B-C190-C1908930B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_image.png">
            <a:extLst>
              <a:ext uri="{FF2B5EF4-FFF2-40B4-BE49-F238E27FC236}">
                <a16:creationId xmlns:a16="http://schemas.microsoft.com/office/drawing/2014/main" id="{8B996D21-5672-2514-4F6C-7B0B2AE5B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" y="0"/>
            <a:ext cx="914171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E4B44-C94A-F7C2-34A3-A961B3ECE7E8}"/>
              </a:ext>
            </a:extLst>
          </p:cNvPr>
          <p:cNvSpPr txBox="1"/>
          <p:nvPr/>
        </p:nvSpPr>
        <p:spPr>
          <a:xfrm>
            <a:off x="686991" y="342900"/>
            <a:ext cx="7639993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600" b="1"/>
            </a:pPr>
            <a:r>
              <a:rPr lang="en-US" sz="2800" dirty="0"/>
              <a:t>PoC Results and Findings – Overall</a:t>
            </a:r>
            <a:endParaRPr lang="en-US" sz="2800" dirty="0">
              <a:ea typeface="Calibri"/>
              <a:cs typeface="Calibri"/>
            </a:endParaRPr>
          </a:p>
          <a:p>
            <a:pPr>
              <a:defRPr sz="3600" b="1"/>
            </a:pPr>
            <a:endParaRPr lang="en-US" sz="2700">
              <a:ea typeface="Calibri"/>
              <a:cs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17FE0E-8D89-F8E9-4B4C-E8E095F9E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73189"/>
              </p:ext>
            </p:extLst>
          </p:nvPr>
        </p:nvGraphicFramePr>
        <p:xfrm>
          <a:off x="690562" y="889000"/>
          <a:ext cx="7886781" cy="3369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415"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Feature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VMware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OpenShift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415"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High Availability</a:t>
                      </a:r>
                      <a:r>
                        <a:rPr lang="en-US" sz="1500" dirty="0"/>
                        <a:t> </a:t>
                      </a:r>
                      <a:endParaRPr sz="1500" dirty="0"/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✔ Mature HA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500" dirty="0"/>
                        <a:t>Polished DRS Rules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✔ Supported</a:t>
                      </a:r>
                      <a:br>
                        <a:rPr lang="en-US" sz="1500" dirty="0"/>
                      </a:br>
                      <a:r>
                        <a:rPr lang="en-US" sz="1500" dirty="0" err="1"/>
                        <a:t>Descheduler</a:t>
                      </a:r>
                      <a:r>
                        <a:rPr lang="en-US" sz="1500" dirty="0"/>
                        <a:t>, NHC, FAR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786"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Live Migration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✔ Full support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500" dirty="0"/>
                        <a:t>Live within and across clusters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✔ Supported (PoC successful</a:t>
                      </a:r>
                      <a:r>
                        <a:rPr lang="en-US" sz="1500" dirty="0"/>
                        <a:t>)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Live within the same cluster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Small blip Across clusters</a:t>
                      </a:r>
                      <a:endParaRPr sz="15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415"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Container Integration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✔Evolving</a:t>
                      </a:r>
                      <a:endParaRPr dirty="0"/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✔ Native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415"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Management Tools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✔ vCenter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✔ OpenShift Console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415"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rPr sz="1500" dirty="0"/>
                        <a:t>Cost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High (rising)</a:t>
                      </a:r>
                      <a:r>
                        <a:rPr lang="en-US" sz="1500" dirty="0"/>
                        <a:t> &amp; Not Flexible</a:t>
                      </a:r>
                      <a:endParaRPr sz="1500" dirty="0"/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Lower </a:t>
                      </a:r>
                      <a:r>
                        <a:rPr lang="en-US" sz="1500" dirty="0"/>
                        <a:t>&amp; More Flexible</a:t>
                      </a:r>
                      <a:endParaRPr sz="1500" dirty="0"/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696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CB2B2-E07D-AE30-F8B1-439694728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_image.png">
            <a:extLst>
              <a:ext uri="{FF2B5EF4-FFF2-40B4-BE49-F238E27FC236}">
                <a16:creationId xmlns:a16="http://schemas.microsoft.com/office/drawing/2014/main" id="{89B25414-AA5A-CECA-DD16-FE245C334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" y="0"/>
            <a:ext cx="914171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002B64-0367-9D3A-B9A3-0C2FCA2FAD31}"/>
              </a:ext>
            </a:extLst>
          </p:cNvPr>
          <p:cNvSpPr txBox="1"/>
          <p:nvPr/>
        </p:nvSpPr>
        <p:spPr>
          <a:xfrm>
            <a:off x="686991" y="342900"/>
            <a:ext cx="7639993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600" b="1"/>
            </a:pPr>
            <a:r>
              <a:rPr lang="en-US" sz="2800" dirty="0"/>
              <a:t>PoC Results and Findings Cont'd</a:t>
            </a:r>
            <a:endParaRPr lang="en-US" sz="2800" dirty="0">
              <a:ea typeface="Calibri"/>
              <a:cs typeface="Calibri"/>
            </a:endParaRPr>
          </a:p>
          <a:p>
            <a:pPr>
              <a:defRPr sz="3600" b="1"/>
            </a:pPr>
            <a:endParaRPr lang="en-US" sz="2700">
              <a:ea typeface="Calibri"/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2124B2-0319-BB60-5A40-51EB4F582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192889"/>
              </p:ext>
            </p:extLst>
          </p:nvPr>
        </p:nvGraphicFramePr>
        <p:xfrm>
          <a:off x="533901" y="872289"/>
          <a:ext cx="8413698" cy="3566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04566">
                  <a:extLst>
                    <a:ext uri="{9D8B030D-6E8A-4147-A177-3AD203B41FA5}">
                      <a16:colId xmlns:a16="http://schemas.microsoft.com/office/drawing/2014/main" val="1309385792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984626340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08407013"/>
                    </a:ext>
                  </a:extLst>
                </a:gridCol>
              </a:tblGrid>
              <a:tr h="3369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OpenShift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VMware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438502"/>
                  </a:ext>
                </a:extLst>
              </a:tr>
              <a:tr h="58779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dirty="0"/>
                        <a:t>Networking &amp; VLANs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Dedicated bonded NICs; VLAN </a:t>
                      </a:r>
                      <a:r>
                        <a:rPr lang="en-US" dirty="0" err="1"/>
                        <a:t>trunking</a:t>
                      </a:r>
                      <a:r>
                        <a:rPr lang="en-US" dirty="0"/>
                        <a:t> enabled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Standard with full VLAN support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967088"/>
                  </a:ext>
                </a:extLst>
              </a:tr>
              <a:tr h="5877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HA / Node Failover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NHC + FAR auto reboots and recovers VMs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vSphere HA with DRS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63614"/>
                  </a:ext>
                </a:extLst>
              </a:tr>
              <a:tr h="5877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Workload Balancing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Descheduler</a:t>
                      </a:r>
                      <a:r>
                        <a:rPr lang="en-US" dirty="0"/>
                        <a:t> (hourly); tuning in preview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DRS handles balancing dynamically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593789"/>
                  </a:ext>
                </a:extLst>
              </a:tr>
              <a:tr h="5877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VM Backups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OADP to S3 (</a:t>
                      </a:r>
                      <a:r>
                        <a:rPr lang="en-US" dirty="0" err="1"/>
                        <a:t>Ceph</a:t>
                      </a:r>
                      <a:r>
                        <a:rPr lang="en-US" dirty="0"/>
                        <a:t>); limited GUI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Commvault and other enterprise backup tools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231450"/>
                  </a:ext>
                </a:extLst>
              </a:tr>
              <a:tr h="5877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File-Level Recovery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Manual mount workaround (</a:t>
                      </a:r>
                      <a:r>
                        <a:rPr lang="en-US" dirty="0" err="1"/>
                        <a:t>commvault</a:t>
                      </a:r>
                      <a:r>
                        <a:rPr lang="en-US" dirty="0"/>
                        <a:t> on the way)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Supported by enterprise tools (</a:t>
                      </a:r>
                      <a:r>
                        <a:rPr lang="en-US" dirty="0" err="1"/>
                        <a:t>commvault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222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389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67200-00EA-E96D-08F1-1AA93C430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_image.png">
            <a:extLst>
              <a:ext uri="{FF2B5EF4-FFF2-40B4-BE49-F238E27FC236}">
                <a16:creationId xmlns:a16="http://schemas.microsoft.com/office/drawing/2014/main" id="{133058DE-7DFC-7339-357C-FF74EC9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" y="0"/>
            <a:ext cx="914171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DC0A0D-7577-38F8-2C46-C7961E75AAAD}"/>
              </a:ext>
            </a:extLst>
          </p:cNvPr>
          <p:cNvSpPr txBox="1"/>
          <p:nvPr/>
        </p:nvSpPr>
        <p:spPr>
          <a:xfrm>
            <a:off x="686991" y="342900"/>
            <a:ext cx="7639993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34294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600" b="1"/>
            </a:pPr>
            <a:r>
              <a:rPr lang="en-US" sz="2800" dirty="0"/>
              <a:t>PoC Results and Findings Cont'd</a:t>
            </a:r>
            <a:endParaRPr lang="en-US" sz="2800" dirty="0">
              <a:ea typeface="Calibri"/>
              <a:cs typeface="Calibri"/>
            </a:endParaRPr>
          </a:p>
          <a:p>
            <a:pPr>
              <a:defRPr sz="3600" b="1"/>
            </a:pPr>
            <a:endParaRPr lang="en-US" sz="2700">
              <a:ea typeface="Calibri"/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57C119-96C7-B6A2-8E5D-A3C0A17EB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18021"/>
              </p:ext>
            </p:extLst>
          </p:nvPr>
        </p:nvGraphicFramePr>
        <p:xfrm>
          <a:off x="531812" y="873125"/>
          <a:ext cx="8350200" cy="363367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83400">
                  <a:extLst>
                    <a:ext uri="{9D8B030D-6E8A-4147-A177-3AD203B41FA5}">
                      <a16:colId xmlns:a16="http://schemas.microsoft.com/office/drawing/2014/main" val="1309385792"/>
                    </a:ext>
                  </a:extLst>
                </a:gridCol>
                <a:gridCol w="2783400">
                  <a:extLst>
                    <a:ext uri="{9D8B030D-6E8A-4147-A177-3AD203B41FA5}">
                      <a16:colId xmlns:a16="http://schemas.microsoft.com/office/drawing/2014/main" val="984626340"/>
                    </a:ext>
                  </a:extLst>
                </a:gridCol>
                <a:gridCol w="2783400">
                  <a:extLst>
                    <a:ext uri="{9D8B030D-6E8A-4147-A177-3AD203B41FA5}">
                      <a16:colId xmlns:a16="http://schemas.microsoft.com/office/drawing/2014/main" val="108407013"/>
                    </a:ext>
                  </a:extLst>
                </a:gridCol>
              </a:tblGrid>
              <a:tr h="4023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OpenShift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VMware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438502"/>
                  </a:ext>
                </a:extLst>
              </a:tr>
              <a:tr h="4023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Snapshots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Self-service via UI or Ansible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Fully supported in vCenter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67025"/>
                  </a:ext>
                </a:extLst>
              </a:tr>
              <a:tr h="4023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RBAC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Namespace-based, flexible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Role-based through vCenter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868878"/>
                  </a:ext>
                </a:extLst>
              </a:tr>
              <a:tr h="7178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Live Migration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Supported (CPU model restrictions)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Fully supported between hosts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43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Migration from VMware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Warm migration with CBT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Native platform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08870"/>
                  </a:ext>
                </a:extLst>
              </a:tr>
              <a:tr h="4023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Affinity Rules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Taints &amp; Tolerations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DRS Rules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808236"/>
                  </a:ext>
                </a:extLst>
              </a:tr>
              <a:tr h="4023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iSCSI Support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Under evaluation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Widely supported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11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350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D8D664-CC5A-F71D-9B5A-3E66840B9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A9F514-078F-70C2-FC37-AF04A42A8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22" y="-170447"/>
            <a:ext cx="9278276" cy="53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F2A2-4F8D-BC18-0D70-BC45BB4AD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837D-3AC0-C919-0EAC-2E91CD0F4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Demo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CF29-CD8D-9A8D-237E-00940309E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ea typeface="Calibri"/>
                <a:cs typeface="Calibri"/>
                <a:hlinkClick r:id="rId4"/>
              </a:rPr>
              <a:t>OpenShift Virt Console</a:t>
            </a:r>
            <a:endParaRPr lang="en-US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610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943CF-349A-A0FF-05FD-136908B8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FDD5-D0BF-B677-9E92-13A960D7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Calibri"/>
                <a:cs typeface="Calibri"/>
              </a:rPr>
              <a:t>Questions &amp; Discussion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86C82-906E-ACFB-2D7D-905B95FDA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Next Steps</a:t>
            </a:r>
          </a:p>
          <a:p>
            <a:r>
              <a:rPr lang="en-US">
                <a:ea typeface="Calibri"/>
                <a:cs typeface="Calibri"/>
              </a:rPr>
              <a:t>Migration Scenarios</a:t>
            </a:r>
          </a:p>
        </p:txBody>
      </p:sp>
    </p:spTree>
    <p:extLst>
      <p:ext uri="{BB962C8B-B14F-4D97-AF65-F5344CB8AC3E}">
        <p14:creationId xmlns:p14="http://schemas.microsoft.com/office/powerpoint/2010/main" val="2237675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FAA08-87E8-FCEB-1690-329E72EE4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87B6-458C-E7F6-FA03-FA3D596E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9B966-0291-58D6-DEC1-A83C0CACC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28" y="1200151"/>
            <a:ext cx="7990872" cy="299659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000">
                <a:ea typeface="Calibri"/>
                <a:cs typeface="Calibri"/>
              </a:rPr>
              <a:t>Introduce CCA team – Same Acronym, New Name </a:t>
            </a:r>
            <a:endParaRPr lang="en-US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Quick Overview of Services Managed by the Team</a:t>
            </a:r>
          </a:p>
          <a:p>
            <a:r>
              <a:rPr lang="en-US" sz="2000">
                <a:ea typeface="Calibri"/>
                <a:cs typeface="Calibri"/>
              </a:rPr>
              <a:t>Overview of Presentation</a:t>
            </a:r>
          </a:p>
          <a:p>
            <a:pPr lvl="1">
              <a:buFont typeface="Courier New"/>
              <a:buChar char="o"/>
            </a:pPr>
            <a:r>
              <a:rPr lang="en-US" sz="1600">
                <a:ea typeface="Calibri"/>
                <a:cs typeface="Calibri"/>
              </a:rPr>
              <a:t>Quick Recap of our private cloud journey over the past 3 years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Reference </a:t>
            </a:r>
            <a:r>
              <a:rPr lang="en-US" sz="1200">
                <a:ea typeface="Calibri"/>
                <a:cs typeface="Calibri"/>
                <a:hlinkClick r:id="rId4"/>
              </a:rPr>
              <a:t>CIT 2022 discussing the switching from UCS/Compellent to Lenovo/vSAN</a:t>
            </a:r>
            <a:r>
              <a:rPr lang="en-US" sz="1200">
                <a:ea typeface="Calibri"/>
                <a:cs typeface="Calibri"/>
              </a:rPr>
              <a:t> 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The Software Defined Strategy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Why the need to change again?</a:t>
            </a:r>
          </a:p>
          <a:p>
            <a:pPr lvl="1">
              <a:buFont typeface="Courier New"/>
              <a:buChar char="o"/>
            </a:pPr>
            <a:r>
              <a:rPr lang="en-US" sz="1600">
                <a:ea typeface="Calibri"/>
                <a:cs typeface="Calibri"/>
              </a:rPr>
              <a:t>Evaluating Alternatives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Why OpenShift? Why </a:t>
            </a:r>
            <a:r>
              <a:rPr lang="en-US" sz="1200" err="1">
                <a:ea typeface="Calibri"/>
                <a:cs typeface="Calibri"/>
              </a:rPr>
              <a:t>Ceph</a:t>
            </a:r>
            <a:r>
              <a:rPr lang="en-US" sz="1200">
                <a:ea typeface="Calibri"/>
                <a:cs typeface="Calibri"/>
              </a:rPr>
              <a:t>?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Continuing the software defined approach, but separating storage from hypervisor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PoC Results – Comparisons with VMware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Demo of OpenShift Virt Console</a:t>
            </a:r>
          </a:p>
          <a:p>
            <a:pPr lvl="1">
              <a:buFont typeface="Courier New"/>
              <a:buChar char="o"/>
            </a:pPr>
            <a:r>
              <a:rPr lang="en-US" sz="1600">
                <a:ea typeface="Calibri"/>
                <a:cs typeface="Calibri"/>
              </a:rPr>
              <a:t>Questions &amp; Discussion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Next Steps</a:t>
            </a:r>
          </a:p>
          <a:p>
            <a:pPr lvl="2">
              <a:buFont typeface="Wingdings"/>
              <a:buChar char="§"/>
            </a:pPr>
            <a:r>
              <a:rPr lang="en-US" sz="1200">
                <a:ea typeface="Calibri"/>
                <a:cs typeface="Calibri"/>
              </a:rPr>
              <a:t>Migration Scenarios</a:t>
            </a:r>
          </a:p>
          <a:p>
            <a:pPr lvl="2">
              <a:buFont typeface="Wingdings"/>
              <a:buChar char="§"/>
            </a:pPr>
            <a:endParaRPr lang="en-US" sz="1200">
              <a:ea typeface="Calibri"/>
              <a:cs typeface="Calibri"/>
            </a:endParaRPr>
          </a:p>
          <a:p>
            <a:pPr lvl="2">
              <a:buFont typeface="Wingdings"/>
              <a:buChar char="§"/>
            </a:pPr>
            <a:endParaRPr lang="en-US" sz="120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en-US" sz="160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en-US" sz="160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en-US" sz="16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1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6845D-C2AF-AE11-0929-54F78450C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DF71929C-48BE-501E-D3BB-2D37D7821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643"/>
            <a:ext cx="9144000" cy="51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A375B5-E53B-3E66-7CF3-F75D5C616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99019E-2F88-4F23-B825-381941BC6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3" y="0"/>
            <a:ext cx="91463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2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CE41B-4898-E397-FFB1-71FD23978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F6C5-0D77-CB3D-79EE-4B27DFE7A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en-US" sz="160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en-US" sz="160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en-US" sz="16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diagram of a server&#10;&#10;AI-generated content may be incorrect.">
            <a:extLst>
              <a:ext uri="{FF2B5EF4-FFF2-40B4-BE49-F238E27FC236}">
                <a16:creationId xmlns:a16="http://schemas.microsoft.com/office/drawing/2014/main" id="{3B3CB909-42E8-F8EC-7CC0-BCDD808BD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1" y="551447"/>
            <a:ext cx="3816552" cy="4592053"/>
          </a:xfrm>
          <a:prstGeom prst="rect">
            <a:avLst/>
          </a:prstGeom>
        </p:spPr>
      </p:pic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74389028-CA2A-23E0-6203-381BC08A7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11" y="551447"/>
            <a:ext cx="2076594" cy="459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F8ACF5-04B0-FE99-6E3A-8BF882C0E1AC}"/>
              </a:ext>
            </a:extLst>
          </p:cNvPr>
          <p:cNvSpPr txBox="1"/>
          <p:nvPr/>
        </p:nvSpPr>
        <p:spPr>
          <a:xfrm>
            <a:off x="2385391" y="99390"/>
            <a:ext cx="38924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Recap of our private cloud journey (2022 – 2025)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34674-FABE-3391-438D-B04EE0F528C6}"/>
              </a:ext>
            </a:extLst>
          </p:cNvPr>
          <p:cNvSpPr txBox="1"/>
          <p:nvPr/>
        </p:nvSpPr>
        <p:spPr>
          <a:xfrm>
            <a:off x="2616220" y="1867586"/>
            <a:ext cx="26810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Initial Software Defined Storage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Calibri"/>
                <a:cs typeface="Calibri"/>
              </a:rPr>
              <a:t>VMware VSAN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6221A-E0AC-0F87-AE48-F2331D5026FB}"/>
              </a:ext>
            </a:extLst>
          </p:cNvPr>
          <p:cNvSpPr txBox="1"/>
          <p:nvPr/>
        </p:nvSpPr>
        <p:spPr>
          <a:xfrm>
            <a:off x="2616219" y="2574211"/>
            <a:ext cx="26810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Consolidation to 10/25g Ethernet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Calibri"/>
                <a:cs typeface="Calibri"/>
              </a:rPr>
              <a:t>Aging Fiber Channel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506B9-3848-3856-8FF5-A045808926E4}"/>
              </a:ext>
            </a:extLst>
          </p:cNvPr>
          <p:cNvSpPr txBox="1"/>
          <p:nvPr/>
        </p:nvSpPr>
        <p:spPr>
          <a:xfrm>
            <a:off x="2616218" y="1041395"/>
            <a:ext cx="2681077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3 Tier Blade/SAN -&gt; Rack Servers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Calibri"/>
                <a:cs typeface="Calibri"/>
              </a:rPr>
              <a:t>Keep the hardware simple and let software define it</a:t>
            </a:r>
          </a:p>
          <a:p>
            <a:endParaRPr lang="en-US" sz="1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173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4F72-BEC2-596D-6E24-0CD90271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55672-CBDD-A2C7-6B44-A3B3EC48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42" y="205979"/>
            <a:ext cx="8235258" cy="585647"/>
          </a:xfrm>
        </p:spPr>
        <p:txBody>
          <a:bodyPr>
            <a:noAutofit/>
          </a:bodyPr>
          <a:lstStyle/>
          <a:p>
            <a:r>
              <a:rPr lang="en-US">
                <a:ea typeface="Calibri"/>
                <a:cs typeface="Calibri"/>
              </a:rPr>
              <a:t>Why the need to change again?</a:t>
            </a:r>
            <a:endParaRPr lang="en-US"/>
          </a:p>
        </p:txBody>
      </p:sp>
      <p:pic>
        <p:nvPicPr>
          <p:cNvPr id="7" name="Content Placeholder 13" descr="A logo with text on it&#10;&#10;AI-generated content may be incorrect.">
            <a:extLst>
              <a:ext uri="{FF2B5EF4-FFF2-40B4-BE49-F238E27FC236}">
                <a16:creationId xmlns:a16="http://schemas.microsoft.com/office/drawing/2014/main" id="{61E8F672-767B-CED4-0A3A-A48164687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397" y="1124173"/>
            <a:ext cx="1698543" cy="58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AFE688-1602-EE0F-3A05-75562831EF0C}"/>
                  </a:ext>
                </a:extLst>
              </p14:cNvPr>
              <p14:cNvContentPartPr/>
              <p14:nvPr/>
            </p14:nvContentPartPr>
            <p14:xfrm>
              <a:off x="4404277" y="1579164"/>
              <a:ext cx="683952" cy="48367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AFE688-1602-EE0F-3A05-75562831EF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0309" y="1471682"/>
                <a:ext cx="791528" cy="26297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pile of money in a pile&#10;&#10;AI-generated content may be incorrect.">
            <a:extLst>
              <a:ext uri="{FF2B5EF4-FFF2-40B4-BE49-F238E27FC236}">
                <a16:creationId xmlns:a16="http://schemas.microsoft.com/office/drawing/2014/main" id="{4444EF1B-6EA0-F7FA-7A71-B11744C45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137" y="2049946"/>
            <a:ext cx="2137672" cy="16026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2EFD43-58FC-8696-8915-2F26C9929278}"/>
              </a:ext>
            </a:extLst>
          </p:cNvPr>
          <p:cNvSpPr txBox="1"/>
          <p:nvPr/>
        </p:nvSpPr>
        <p:spPr>
          <a:xfrm>
            <a:off x="6957390" y="1447385"/>
            <a:ext cx="5938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Cost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2E1F0A-8D0E-B59C-81FD-9E3593B2C3A1}"/>
              </a:ext>
            </a:extLst>
          </p:cNvPr>
          <p:cNvSpPr txBox="1"/>
          <p:nvPr/>
        </p:nvSpPr>
        <p:spPr>
          <a:xfrm>
            <a:off x="6050445" y="322400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Opportunity to modernize</a:t>
            </a:r>
            <a:endParaRPr lang="en-US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3E646-6383-1CCB-C5F8-E0044840BC32}"/>
              </a:ext>
            </a:extLst>
          </p:cNvPr>
          <p:cNvSpPr txBox="1"/>
          <p:nvPr/>
        </p:nvSpPr>
        <p:spPr>
          <a:xfrm>
            <a:off x="900733" y="3224004"/>
            <a:ext cx="13827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Vendor trust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C5326A-40AC-0B73-A758-E77D5C1F61E7}"/>
              </a:ext>
            </a:extLst>
          </p:cNvPr>
          <p:cNvSpPr txBox="1"/>
          <p:nvPr/>
        </p:nvSpPr>
        <p:spPr>
          <a:xfrm>
            <a:off x="316809" y="1447384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Opportunity to consolidate </a:t>
            </a:r>
            <a:r>
              <a:rPr lang="en-US" dirty="0" err="1">
                <a:ea typeface="Calibri"/>
                <a:cs typeface="Calibri"/>
              </a:rPr>
              <a:t>vm's</a:t>
            </a:r>
            <a:r>
              <a:rPr lang="en-US" dirty="0">
                <a:ea typeface="Calibri"/>
                <a:cs typeface="Calibri"/>
              </a:rPr>
              <a:t> and containers in a single platform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B54C7-FD55-FA9C-A457-5F6CB4C73C43}"/>
              </a:ext>
            </a:extLst>
          </p:cNvPr>
          <p:cNvSpPr txBox="1"/>
          <p:nvPr/>
        </p:nvSpPr>
        <p:spPr>
          <a:xfrm>
            <a:off x="5988325" y="2205242"/>
            <a:ext cx="26810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Opportunity to separate your storage &amp; virtualization vendors </a:t>
            </a:r>
          </a:p>
        </p:txBody>
      </p:sp>
    </p:spTree>
    <p:extLst>
      <p:ext uri="{BB962C8B-B14F-4D97-AF65-F5344CB8AC3E}">
        <p14:creationId xmlns:p14="http://schemas.microsoft.com/office/powerpoint/2010/main" val="202492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Calibri"/>
                <a:cs typeface="Calibri"/>
              </a:rPr>
              <a:t>Evaluate VMware Alternatives</a:t>
            </a:r>
          </a:p>
        </p:txBody>
      </p:sp>
      <p:pic>
        <p:nvPicPr>
          <p:cNvPr id="14" name="Content Placeholder 13" descr="A logo with text on it&#10;&#10;AI-generated content may be incorrect.">
            <a:extLst>
              <a:ext uri="{FF2B5EF4-FFF2-40B4-BE49-F238E27FC236}">
                <a16:creationId xmlns:a16="http://schemas.microsoft.com/office/drawing/2014/main" id="{18E00402-E16A-2D89-1BC5-DBCF6CC90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5886" y="1263354"/>
            <a:ext cx="1550102" cy="53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logo for a company&#10;&#10;AI-generated content may be incorrect.">
            <a:extLst>
              <a:ext uri="{FF2B5EF4-FFF2-40B4-BE49-F238E27FC236}">
                <a16:creationId xmlns:a16="http://schemas.microsoft.com/office/drawing/2014/main" id="{FC3C577E-AA67-070D-0CD6-614A48EE6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28" y="2813894"/>
            <a:ext cx="1575831" cy="577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close-up of a logo&#10;&#10;AI-generated content may be incorrect.">
            <a:extLst>
              <a:ext uri="{FF2B5EF4-FFF2-40B4-BE49-F238E27FC236}">
                <a16:creationId xmlns:a16="http://schemas.microsoft.com/office/drawing/2014/main" id="{09439B6D-4ECD-5A5E-5CD2-E2858DEC0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237" y="4025358"/>
            <a:ext cx="1792803" cy="68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black and orange logo&#10;&#10;AI-generated content may be incorrect.">
            <a:extLst>
              <a:ext uri="{FF2B5EF4-FFF2-40B4-BE49-F238E27FC236}">
                <a16:creationId xmlns:a16="http://schemas.microsoft.com/office/drawing/2014/main" id="{6CAA2960-39FE-AF64-1BFC-32A2DDCEE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746" y="3318348"/>
            <a:ext cx="2023630" cy="5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13A8C852-B52B-60B0-F4FF-F48A1C61C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8166" y="1479221"/>
            <a:ext cx="2124075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logo with red lines&#10;&#10;AI-generated content may be incorrect.">
            <a:extLst>
              <a:ext uri="{FF2B5EF4-FFF2-40B4-BE49-F238E27FC236}">
                <a16:creationId xmlns:a16="http://schemas.microsoft.com/office/drawing/2014/main" id="{F679F256-8553-2B12-D933-D6EB7BE66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888" y="1534577"/>
            <a:ext cx="3845873" cy="208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66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2F7FFB-4E14-DB40-3D1B-93E743FC1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92AA-4529-AC1B-E521-2546073E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Calibri"/>
                <a:cs typeface="Calibri"/>
              </a:rPr>
              <a:t>Evaluate VMware (Storage) Reduction</a:t>
            </a:r>
            <a:endParaRPr lang="en-US"/>
          </a:p>
        </p:txBody>
      </p:sp>
      <p:pic>
        <p:nvPicPr>
          <p:cNvPr id="14" name="Content Placeholder 13" descr="A logo with text on it&#10;&#10;AI-generated content may be incorrect.">
            <a:extLst>
              <a:ext uri="{FF2B5EF4-FFF2-40B4-BE49-F238E27FC236}">
                <a16:creationId xmlns:a16="http://schemas.microsoft.com/office/drawing/2014/main" id="{045EB890-54F0-0AE7-C7B2-410307B4F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776" y="1337575"/>
            <a:ext cx="1550102" cy="53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C936ABA-7A81-1AF3-477A-3B555C06D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27" y="2677127"/>
            <a:ext cx="2020265" cy="74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logo of a company&#10;&#10;AI-generated content may be incorrect.">
            <a:extLst>
              <a:ext uri="{FF2B5EF4-FFF2-40B4-BE49-F238E27FC236}">
                <a16:creationId xmlns:a16="http://schemas.microsoft.com/office/drawing/2014/main" id="{439CD9AC-3796-B01F-80BE-61E7BAA8D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790" y="1061976"/>
            <a:ext cx="2136693" cy="91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logo with blue hexagons&#10;&#10;AI-generated content may be incorrect.">
            <a:extLst>
              <a:ext uri="{FF2B5EF4-FFF2-40B4-BE49-F238E27FC236}">
                <a16:creationId xmlns:a16="http://schemas.microsoft.com/office/drawing/2014/main" id="{93F51112-0B10-BBDB-8F41-517CA5BC0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783" y="2619993"/>
            <a:ext cx="1060965" cy="159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itHub - ceph/ceph: Ceph is a distributed object, block, and file storage  platform">
            <a:extLst>
              <a:ext uri="{FF2B5EF4-FFF2-40B4-BE49-F238E27FC236}">
                <a16:creationId xmlns:a16="http://schemas.microsoft.com/office/drawing/2014/main" id="{D5F2F5F4-ABD4-DA77-FA77-23B38F68A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627" y="1670710"/>
            <a:ext cx="3604161" cy="180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urple rectangle with white text&#10;&#10;AI-generated content may be incorrect.">
            <a:extLst>
              <a:ext uri="{FF2B5EF4-FFF2-40B4-BE49-F238E27FC236}">
                <a16:creationId xmlns:a16="http://schemas.microsoft.com/office/drawing/2014/main" id="{30C03A3D-3594-824E-62D0-455B1939A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9235" y="3967719"/>
            <a:ext cx="2505075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294F42-DDEA-403C-C22D-915E63B35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3748" y="1667741"/>
            <a:ext cx="914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9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01455E-BC4D-D5A2-4779-131A0FB1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CE2F-D781-57D7-30C1-915E3129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What's Important?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318F9-70C6-AD9B-2F19-0196EFC3D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69200"/>
            <a:ext cx="4053639" cy="219212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High Availability</a:t>
            </a:r>
          </a:p>
          <a:p>
            <a:r>
              <a:rPr lang="en-US" dirty="0">
                <a:ea typeface="Calibri"/>
                <a:cs typeface="Calibri"/>
              </a:rPr>
              <a:t>Cost</a:t>
            </a:r>
          </a:p>
          <a:p>
            <a:r>
              <a:rPr lang="en-US" dirty="0">
                <a:ea typeface="Calibri"/>
                <a:cs typeface="Calibri"/>
              </a:rPr>
              <a:t>Workload &amp; Storage balancing</a:t>
            </a:r>
          </a:p>
          <a:p>
            <a:r>
              <a:rPr lang="en-US" dirty="0">
                <a:ea typeface="Calibri"/>
                <a:cs typeface="Calibri"/>
              </a:rPr>
              <a:t>Seamless maintenance</a:t>
            </a:r>
          </a:p>
          <a:p>
            <a:r>
              <a:rPr lang="en-US" dirty="0">
                <a:ea typeface="Calibri"/>
                <a:cs typeface="Calibri"/>
              </a:rPr>
              <a:t>Backups</a:t>
            </a:r>
          </a:p>
          <a:p>
            <a:r>
              <a:rPr lang="en-US" dirty="0">
                <a:ea typeface="Calibri"/>
                <a:cs typeface="Calibri"/>
              </a:rPr>
              <a:t>Testing everything</a:t>
            </a:r>
          </a:p>
          <a:p>
            <a:r>
              <a:rPr lang="en-US" dirty="0">
                <a:ea typeface="Calibri"/>
                <a:cs typeface="Calibri"/>
              </a:rPr>
              <a:t>Security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D06CAB-3478-B561-3E1D-5A3272DA6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8357" y="1469200"/>
            <a:ext cx="3978443" cy="219212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Performant Virtual Machines</a:t>
            </a:r>
          </a:p>
          <a:p>
            <a:r>
              <a:rPr lang="en-US" sz="2900" dirty="0">
                <a:ea typeface="Calibri"/>
                <a:cs typeface="Calibri"/>
              </a:rPr>
              <a:t>Performant &amp; Flexible Storage</a:t>
            </a:r>
          </a:p>
          <a:p>
            <a:r>
              <a:rPr lang="en-US" dirty="0">
                <a:ea typeface="Calibri"/>
                <a:cs typeface="Calibri"/>
              </a:rPr>
              <a:t>Virtual Machine Mgt</a:t>
            </a:r>
          </a:p>
          <a:p>
            <a:r>
              <a:rPr lang="en-US" dirty="0">
                <a:ea typeface="Calibri"/>
                <a:cs typeface="Calibri"/>
              </a:rPr>
              <a:t>Ease of Migrations</a:t>
            </a:r>
          </a:p>
          <a:p>
            <a:r>
              <a:rPr lang="en-US" dirty="0">
                <a:ea typeface="Calibri"/>
                <a:cs typeface="Calibri"/>
              </a:rPr>
              <a:t>Scalability</a:t>
            </a:r>
          </a:p>
          <a:p>
            <a:r>
              <a:rPr lang="en-US" dirty="0">
                <a:ea typeface="Calibri"/>
                <a:cs typeface="Calibri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1371248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e2d134-2c53-492a-a75e-0f91237ab10d" xsi:nil="true"/>
    <lcf76f155ced4ddcb4097134ff3c332f xmlns="205bfbc1-e8b8-4860-980c-b93c7920f50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2AB5BAEC8E648A2742CACB06F527E" ma:contentTypeVersion="18" ma:contentTypeDescription="Create a new document." ma:contentTypeScope="" ma:versionID="35b82300237088cde879769e2fa6537f">
  <xsd:schema xmlns:xsd="http://www.w3.org/2001/XMLSchema" xmlns:xs="http://www.w3.org/2001/XMLSchema" xmlns:p="http://schemas.microsoft.com/office/2006/metadata/properties" xmlns:ns2="205bfbc1-e8b8-4860-980c-b93c7920f507" xmlns:ns3="4fe2d134-2c53-492a-a75e-0f91237ab10d" targetNamespace="http://schemas.microsoft.com/office/2006/metadata/properties" ma:root="true" ma:fieldsID="376791e415b44f91bd7e6283511f9d73" ns2:_="" ns3:_="">
    <xsd:import namespace="205bfbc1-e8b8-4860-980c-b93c7920f507"/>
    <xsd:import namespace="4fe2d134-2c53-492a-a75e-0f91237ab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bfbc1-e8b8-4860-980c-b93c7920f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2d134-2c53-492a-a75e-0f91237ab1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c8913f3-194d-48da-b09a-8442723d2b9f}" ma:internalName="TaxCatchAll" ma:showField="CatchAllData" ma:web="4fe2d134-2c53-492a-a75e-0f91237ab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EA7D50-6DB9-45B7-B1E7-028C5B56479C}">
  <ds:schemaRefs>
    <ds:schemaRef ds:uri="205bfbc1-e8b8-4860-980c-b93c7920f507"/>
    <ds:schemaRef ds:uri="4fe2d134-2c53-492a-a75e-0f91237ab10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C495136-3AD7-48C9-9B81-68E06419AC5B}">
  <ds:schemaRefs>
    <ds:schemaRef ds:uri="205bfbc1-e8b8-4860-980c-b93c7920f507"/>
    <ds:schemaRef ds:uri="4fe2d134-2c53-492a-a75e-0f91237ab1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007DE8F-2383-499F-9D32-F52A319B88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17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Overview</vt:lpstr>
      <vt:lpstr>PowerPoint Presentation</vt:lpstr>
      <vt:lpstr>PowerPoint Presentation</vt:lpstr>
      <vt:lpstr>PowerPoint Presentation</vt:lpstr>
      <vt:lpstr>Why the need to change again?</vt:lpstr>
      <vt:lpstr>Evaluate VMware Alternatives</vt:lpstr>
      <vt:lpstr>Evaluate VMware (Storage) Reduction</vt:lpstr>
      <vt:lpstr>What's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Time </vt:lpstr>
      <vt:lpstr>Questions &amp; 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</dc:creator>
  <cp:revision>215</cp:revision>
  <dcterms:created xsi:type="dcterms:W3CDTF">2016-07-01T14:13:07Z</dcterms:created>
  <dcterms:modified xsi:type="dcterms:W3CDTF">2025-08-05T18:54:55Z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0x010100D682AB5BAEC8E648A2742CACB06F527E</vt:lpwstr>
  </property>
  <property fmtid="{D5CDD505-2E9C-101B-9397-08002B2CF9AE}" pid="3" name="MediaServiceImageTags">
    <vt:lpwstr/>
  </property>
</Properties>
</file>