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46.xml" ContentType="application/vnd.openxmlformats-officedocument.presentationml.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701" r:id="rId2"/>
  </p:sldMasterIdLst>
  <p:notesMasterIdLst>
    <p:notesMasterId r:id="rId49"/>
  </p:notesMasterIdLst>
  <p:sldIdLst>
    <p:sldId id="257" r:id="rId3"/>
    <p:sldId id="258" r:id="rId4"/>
    <p:sldId id="263" r:id="rId5"/>
    <p:sldId id="259" r:id="rId6"/>
    <p:sldId id="272" r:id="rId7"/>
    <p:sldId id="274" r:id="rId8"/>
    <p:sldId id="275" r:id="rId9"/>
    <p:sldId id="273" r:id="rId10"/>
    <p:sldId id="264" r:id="rId11"/>
    <p:sldId id="276" r:id="rId12"/>
    <p:sldId id="277" r:id="rId13"/>
    <p:sldId id="278" r:id="rId14"/>
    <p:sldId id="279" r:id="rId15"/>
    <p:sldId id="265" r:id="rId16"/>
    <p:sldId id="280" r:id="rId17"/>
    <p:sldId id="281" r:id="rId18"/>
    <p:sldId id="282" r:id="rId19"/>
    <p:sldId id="283" r:id="rId20"/>
    <p:sldId id="266" r:id="rId21"/>
    <p:sldId id="284" r:id="rId22"/>
    <p:sldId id="285" r:id="rId23"/>
    <p:sldId id="286" r:id="rId24"/>
    <p:sldId id="287" r:id="rId25"/>
    <p:sldId id="267" r:id="rId26"/>
    <p:sldId id="288" r:id="rId27"/>
    <p:sldId id="289" r:id="rId28"/>
    <p:sldId id="290" r:id="rId29"/>
    <p:sldId id="291" r:id="rId30"/>
    <p:sldId id="268" r:id="rId31"/>
    <p:sldId id="292" r:id="rId32"/>
    <p:sldId id="293" r:id="rId33"/>
    <p:sldId id="294" r:id="rId34"/>
    <p:sldId id="295" r:id="rId35"/>
    <p:sldId id="269" r:id="rId36"/>
    <p:sldId id="296" r:id="rId37"/>
    <p:sldId id="297" r:id="rId38"/>
    <p:sldId id="298" r:id="rId39"/>
    <p:sldId id="299" r:id="rId40"/>
    <p:sldId id="270" r:id="rId41"/>
    <p:sldId id="300" r:id="rId42"/>
    <p:sldId id="301" r:id="rId43"/>
    <p:sldId id="302" r:id="rId44"/>
    <p:sldId id="303" r:id="rId45"/>
    <p:sldId id="304" r:id="rId46"/>
    <p:sldId id="271" r:id="rId47"/>
    <p:sldId id="262"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752"/>
    <a:srgbClr val="1AB08D"/>
    <a:srgbClr val="BFC8AF"/>
    <a:srgbClr val="C1CAB0"/>
    <a:srgbClr val="CBD3B7"/>
    <a:srgbClr val="FFFFFF"/>
    <a:srgbClr val="CE1126"/>
    <a:srgbClr val="C10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2CE38-22CB-4AFC-8386-25EEF63A4B23}" v="5802" dt="2025-08-04T19:04:08.570"/>
    <p1510:client id="{369602C9-0D48-41FC-B494-9C5B3E785267}" v="121" dt="2025-08-05T15:24:00.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8" Type="http://schemas.openxmlformats.org/officeDocument/2006/relationships/customXml" Target="../customXml/item3.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bb, Jeff" userId="S::jdgrabb@ilstu.edu::1c309bcf-a031-4ceb-9359-2e0f86637a96" providerId="AD" clId="Web-{A6A91626-896F-AE50-988A-7F736425ACF9}"/>
    <pc:docChg chg="addSld modSld sldOrd">
      <pc:chgData name="Grabb, Jeff" userId="S::jdgrabb@ilstu.edu::1c309bcf-a031-4ceb-9359-2e0f86637a96" providerId="AD" clId="Web-{A6A91626-896F-AE50-988A-7F736425ACF9}" dt="2025-08-03T18:08:19.719" v="4044"/>
      <pc:docMkLst>
        <pc:docMk/>
      </pc:docMkLst>
      <pc:sldChg chg="modNotes">
        <pc:chgData name="Grabb, Jeff" userId="S::jdgrabb@ilstu.edu::1c309bcf-a031-4ceb-9359-2e0f86637a96" providerId="AD" clId="Web-{A6A91626-896F-AE50-988A-7F736425ACF9}" dt="2025-08-03T15:22:32.439" v="115"/>
        <pc:sldMkLst>
          <pc:docMk/>
          <pc:sldMk cId="1156557754" sldId="268"/>
        </pc:sldMkLst>
      </pc:sldChg>
      <pc:sldChg chg="modNotes">
        <pc:chgData name="Grabb, Jeff" userId="S::jdgrabb@ilstu.edu::1c309bcf-a031-4ceb-9359-2e0f86637a96" providerId="AD" clId="Web-{A6A91626-896F-AE50-988A-7F736425ACF9}" dt="2025-08-03T17:09:47.932" v="1120"/>
        <pc:sldMkLst>
          <pc:docMk/>
          <pc:sldMk cId="1824569528" sldId="269"/>
        </pc:sldMkLst>
      </pc:sldChg>
      <pc:sldChg chg="modNotes">
        <pc:chgData name="Grabb, Jeff" userId="S::jdgrabb@ilstu.edu::1c309bcf-a031-4ceb-9359-2e0f86637a96" providerId="AD" clId="Web-{A6A91626-896F-AE50-988A-7F736425ACF9}" dt="2025-08-03T17:13:08.044" v="1123"/>
        <pc:sldMkLst>
          <pc:docMk/>
          <pc:sldMk cId="710277687" sldId="270"/>
        </pc:sldMkLst>
      </pc:sldChg>
      <pc:sldChg chg="modNotes">
        <pc:chgData name="Grabb, Jeff" userId="S::jdgrabb@ilstu.edu::1c309bcf-a031-4ceb-9359-2e0f86637a96" providerId="AD" clId="Web-{A6A91626-896F-AE50-988A-7F736425ACF9}" dt="2025-08-03T15:36:04.378" v="278"/>
        <pc:sldMkLst>
          <pc:docMk/>
          <pc:sldMk cId="1693565481" sldId="292"/>
        </pc:sldMkLst>
      </pc:sldChg>
      <pc:sldChg chg="modNotes">
        <pc:chgData name="Grabb, Jeff" userId="S::jdgrabb@ilstu.edu::1c309bcf-a031-4ceb-9359-2e0f86637a96" providerId="AD" clId="Web-{A6A91626-896F-AE50-988A-7F736425ACF9}" dt="2025-08-03T16:01:55.790" v="379"/>
        <pc:sldMkLst>
          <pc:docMk/>
          <pc:sldMk cId="3348233858" sldId="293"/>
        </pc:sldMkLst>
      </pc:sldChg>
      <pc:sldChg chg="modNotes">
        <pc:chgData name="Grabb, Jeff" userId="S::jdgrabb@ilstu.edu::1c309bcf-a031-4ceb-9359-2e0f86637a96" providerId="AD" clId="Web-{A6A91626-896F-AE50-988A-7F736425ACF9}" dt="2025-08-03T16:37:36.211" v="481"/>
        <pc:sldMkLst>
          <pc:docMk/>
          <pc:sldMk cId="4111449140" sldId="294"/>
        </pc:sldMkLst>
      </pc:sldChg>
      <pc:sldChg chg="modNotes">
        <pc:chgData name="Grabb, Jeff" userId="S::jdgrabb@ilstu.edu::1c309bcf-a031-4ceb-9359-2e0f86637a96" providerId="AD" clId="Web-{A6A91626-896F-AE50-988A-7F736425ACF9}" dt="2025-08-03T16:39:12.384" v="487"/>
        <pc:sldMkLst>
          <pc:docMk/>
          <pc:sldMk cId="215053715" sldId="295"/>
        </pc:sldMkLst>
      </pc:sldChg>
      <pc:sldChg chg="modNotes">
        <pc:chgData name="Grabb, Jeff" userId="S::jdgrabb@ilstu.edu::1c309bcf-a031-4ceb-9359-2e0f86637a96" providerId="AD" clId="Web-{A6A91626-896F-AE50-988A-7F736425ACF9}" dt="2025-08-03T16:52:16.183" v="850"/>
        <pc:sldMkLst>
          <pc:docMk/>
          <pc:sldMk cId="3073708422" sldId="296"/>
        </pc:sldMkLst>
      </pc:sldChg>
      <pc:sldChg chg="modNotes">
        <pc:chgData name="Grabb, Jeff" userId="S::jdgrabb@ilstu.edu::1c309bcf-a031-4ceb-9359-2e0f86637a96" providerId="AD" clId="Web-{A6A91626-896F-AE50-988A-7F736425ACF9}" dt="2025-08-03T16:53:22.092" v="884"/>
        <pc:sldMkLst>
          <pc:docMk/>
          <pc:sldMk cId="1257733032" sldId="297"/>
        </pc:sldMkLst>
      </pc:sldChg>
      <pc:sldChg chg="modNotes">
        <pc:chgData name="Grabb, Jeff" userId="S::jdgrabb@ilstu.edu::1c309bcf-a031-4ceb-9359-2e0f86637a96" providerId="AD" clId="Web-{A6A91626-896F-AE50-988A-7F736425ACF9}" dt="2025-08-03T16:59:08.616" v="893"/>
        <pc:sldMkLst>
          <pc:docMk/>
          <pc:sldMk cId="2838283631" sldId="298"/>
        </pc:sldMkLst>
      </pc:sldChg>
      <pc:sldChg chg="modNotes">
        <pc:chgData name="Grabb, Jeff" userId="S::jdgrabb@ilstu.edu::1c309bcf-a031-4ceb-9359-2e0f86637a96" providerId="AD" clId="Web-{A6A91626-896F-AE50-988A-7F736425ACF9}" dt="2025-08-03T17:16:21.999" v="1177"/>
        <pc:sldMkLst>
          <pc:docMk/>
          <pc:sldMk cId="2581254895" sldId="300"/>
        </pc:sldMkLst>
      </pc:sldChg>
      <pc:sldChg chg="modNotes">
        <pc:chgData name="Grabb, Jeff" userId="S::jdgrabb@ilstu.edu::1c309bcf-a031-4ceb-9359-2e0f86637a96" providerId="AD" clId="Web-{A6A91626-896F-AE50-988A-7F736425ACF9}" dt="2025-08-03T17:18:24.953" v="1255"/>
        <pc:sldMkLst>
          <pc:docMk/>
          <pc:sldMk cId="1795995830" sldId="301"/>
        </pc:sldMkLst>
      </pc:sldChg>
      <pc:sldChg chg="modNotes">
        <pc:chgData name="Grabb, Jeff" userId="S::jdgrabb@ilstu.edu::1c309bcf-a031-4ceb-9359-2e0f86637a96" providerId="AD" clId="Web-{A6A91626-896F-AE50-988A-7F736425ACF9}" dt="2025-08-03T17:20:46.875" v="1364"/>
        <pc:sldMkLst>
          <pc:docMk/>
          <pc:sldMk cId="3324549449" sldId="302"/>
        </pc:sldMkLst>
      </pc:sldChg>
      <pc:sldChg chg="modNotes">
        <pc:chgData name="Grabb, Jeff" userId="S::jdgrabb@ilstu.edu::1c309bcf-a031-4ceb-9359-2e0f86637a96" providerId="AD" clId="Web-{A6A91626-896F-AE50-988A-7F736425ACF9}" dt="2025-08-03T17:20:08.985" v="1361"/>
        <pc:sldMkLst>
          <pc:docMk/>
          <pc:sldMk cId="3029454293" sldId="303"/>
        </pc:sldMkLst>
      </pc:sldChg>
      <pc:sldChg chg="addSp delSp modSp new ord modNotes">
        <pc:chgData name="Grabb, Jeff" userId="S::jdgrabb@ilstu.edu::1c309bcf-a031-4ceb-9359-2e0f86637a96" providerId="AD" clId="Web-{A6A91626-896F-AE50-988A-7F736425ACF9}" dt="2025-08-03T18:08:19.719" v="4044"/>
        <pc:sldMkLst>
          <pc:docMk/>
          <pc:sldMk cId="1302359528" sldId="304"/>
        </pc:sldMkLst>
        <pc:spChg chg="del mod">
          <ac:chgData name="Grabb, Jeff" userId="S::jdgrabb@ilstu.edu::1c309bcf-a031-4ceb-9359-2e0f86637a96" providerId="AD" clId="Web-{A6A91626-896F-AE50-988A-7F736425ACF9}" dt="2025-08-03T17:21:51.501" v="1373"/>
          <ac:spMkLst>
            <pc:docMk/>
            <pc:sldMk cId="1302359528" sldId="304"/>
            <ac:spMk id="2" creationId="{25B89A99-06FB-969D-2708-A543BF332D9B}"/>
          </ac:spMkLst>
        </pc:spChg>
        <pc:spChg chg="add mod">
          <ac:chgData name="Grabb, Jeff" userId="S::jdgrabb@ilstu.edu::1c309bcf-a031-4ceb-9359-2e0f86637a96" providerId="AD" clId="Web-{A6A91626-896F-AE50-988A-7F736425ACF9}" dt="2025-08-03T17:48:17.141" v="2956" actId="1076"/>
          <ac:spMkLst>
            <pc:docMk/>
            <pc:sldMk cId="1302359528" sldId="304"/>
            <ac:spMk id="4" creationId="{E6F1BFB2-B57F-DC88-2450-6786FF4222F1}"/>
          </ac:spMkLst>
        </pc:spChg>
      </pc:sldChg>
    </pc:docChg>
  </pc:docChgLst>
  <pc:docChgLst>
    <pc:chgData name="Grabb, Jeff" userId="S::jdgrabb@ilstu.edu::1c309bcf-a031-4ceb-9359-2e0f86637a96" providerId="AD" clId="Web-{F6246E4C-DB2D-9DD5-CEBD-93A0A0FF8E13}"/>
    <pc:docChg chg="modSld">
      <pc:chgData name="Grabb, Jeff" userId="S::jdgrabb@ilstu.edu::1c309bcf-a031-4ceb-9359-2e0f86637a96" providerId="AD" clId="Web-{F6246E4C-DB2D-9DD5-CEBD-93A0A0FF8E13}" dt="2025-08-03T02:37:22.594" v="3214"/>
      <pc:docMkLst>
        <pc:docMk/>
      </pc:docMkLst>
      <pc:sldChg chg="modNotes">
        <pc:chgData name="Grabb, Jeff" userId="S::jdgrabb@ilstu.edu::1c309bcf-a031-4ceb-9359-2e0f86637a96" providerId="AD" clId="Web-{F6246E4C-DB2D-9DD5-CEBD-93A0A0FF8E13}" dt="2025-08-02T15:56:00.561" v="1393"/>
        <pc:sldMkLst>
          <pc:docMk/>
          <pc:sldMk cId="2147032875" sldId="266"/>
        </pc:sldMkLst>
      </pc:sldChg>
      <pc:sldChg chg="modNotes">
        <pc:chgData name="Grabb, Jeff" userId="S::jdgrabb@ilstu.edu::1c309bcf-a031-4ceb-9359-2e0f86637a96" providerId="AD" clId="Web-{F6246E4C-DB2D-9DD5-CEBD-93A0A0FF8E13}" dt="2025-08-03T01:34:57.354" v="2627"/>
        <pc:sldMkLst>
          <pc:docMk/>
          <pc:sldMk cId="1947641504" sldId="267"/>
        </pc:sldMkLst>
      </pc:sldChg>
      <pc:sldChg chg="modNotes">
        <pc:chgData name="Grabb, Jeff" userId="S::jdgrabb@ilstu.edu::1c309bcf-a031-4ceb-9359-2e0f86637a96" providerId="AD" clId="Web-{F6246E4C-DB2D-9DD5-CEBD-93A0A0FF8E13}" dt="2025-08-02T15:44:27.983" v="781"/>
        <pc:sldMkLst>
          <pc:docMk/>
          <pc:sldMk cId="995364488" sldId="284"/>
        </pc:sldMkLst>
      </pc:sldChg>
      <pc:sldChg chg="modNotes">
        <pc:chgData name="Grabb, Jeff" userId="S::jdgrabb@ilstu.edu::1c309bcf-a031-4ceb-9359-2e0f86637a96" providerId="AD" clId="Web-{F6246E4C-DB2D-9DD5-CEBD-93A0A0FF8E13}" dt="2025-08-02T16:03:15.409" v="1801"/>
        <pc:sldMkLst>
          <pc:docMk/>
          <pc:sldMk cId="540337068" sldId="285"/>
        </pc:sldMkLst>
      </pc:sldChg>
      <pc:sldChg chg="modNotes">
        <pc:chgData name="Grabb, Jeff" userId="S::jdgrabb@ilstu.edu::1c309bcf-a031-4ceb-9359-2e0f86637a96" providerId="AD" clId="Web-{F6246E4C-DB2D-9DD5-CEBD-93A0A0FF8E13}" dt="2025-08-02T16:13:35.566" v="2542"/>
        <pc:sldMkLst>
          <pc:docMk/>
          <pc:sldMk cId="554570319" sldId="286"/>
        </pc:sldMkLst>
      </pc:sldChg>
      <pc:sldChg chg="modNotes">
        <pc:chgData name="Grabb, Jeff" userId="S::jdgrabb@ilstu.edu::1c309bcf-a031-4ceb-9359-2e0f86637a96" providerId="AD" clId="Web-{F6246E4C-DB2D-9DD5-CEBD-93A0A0FF8E13}" dt="2025-08-03T01:25:44.559" v="2545"/>
        <pc:sldMkLst>
          <pc:docMk/>
          <pc:sldMk cId="831543819" sldId="287"/>
        </pc:sldMkLst>
      </pc:sldChg>
      <pc:sldChg chg="modNotes">
        <pc:chgData name="Grabb, Jeff" userId="S::jdgrabb@ilstu.edu::1c309bcf-a031-4ceb-9359-2e0f86637a96" providerId="AD" clId="Web-{F6246E4C-DB2D-9DD5-CEBD-93A0A0FF8E13}" dt="2025-08-03T01:44:48.098" v="2819"/>
        <pc:sldMkLst>
          <pc:docMk/>
          <pc:sldMk cId="3633796167" sldId="288"/>
        </pc:sldMkLst>
      </pc:sldChg>
      <pc:sldChg chg="modNotes">
        <pc:chgData name="Grabb, Jeff" userId="S::jdgrabb@ilstu.edu::1c309bcf-a031-4ceb-9359-2e0f86637a96" providerId="AD" clId="Web-{F6246E4C-DB2D-9DD5-CEBD-93A0A0FF8E13}" dt="2025-08-03T02:00:31.994" v="2892"/>
        <pc:sldMkLst>
          <pc:docMk/>
          <pc:sldMk cId="3157479897" sldId="289"/>
        </pc:sldMkLst>
      </pc:sldChg>
      <pc:sldChg chg="modNotes">
        <pc:chgData name="Grabb, Jeff" userId="S::jdgrabb@ilstu.edu::1c309bcf-a031-4ceb-9359-2e0f86637a96" providerId="AD" clId="Web-{F6246E4C-DB2D-9DD5-CEBD-93A0A0FF8E13}" dt="2025-08-03T02:16:53.158" v="3072"/>
        <pc:sldMkLst>
          <pc:docMk/>
          <pc:sldMk cId="4182386680" sldId="290"/>
        </pc:sldMkLst>
      </pc:sldChg>
      <pc:sldChg chg="modNotes">
        <pc:chgData name="Grabb, Jeff" userId="S::jdgrabb@ilstu.edu::1c309bcf-a031-4ceb-9359-2e0f86637a96" providerId="AD" clId="Web-{F6246E4C-DB2D-9DD5-CEBD-93A0A0FF8E13}" dt="2025-08-03T02:37:22.594" v="3214"/>
        <pc:sldMkLst>
          <pc:docMk/>
          <pc:sldMk cId="386290748" sldId="291"/>
        </pc:sldMkLst>
      </pc:sldChg>
    </pc:docChg>
  </pc:docChgLst>
  <pc:docChgLst>
    <pc:chgData name="Grabb, Jeff" userId="S::jdgrabb@ilstu.edu::1c309bcf-a031-4ceb-9359-2e0f86637a96" providerId="AD" clId="Web-{9965BC27-D198-D9C0-5B18-E2FA6A750AEC}"/>
    <pc:docChg chg="modSld">
      <pc:chgData name="Grabb, Jeff" userId="S::jdgrabb@ilstu.edu::1c309bcf-a031-4ceb-9359-2e0f86637a96" providerId="AD" clId="Web-{9965BC27-D198-D9C0-5B18-E2FA6A750AEC}" dt="2025-08-01T03:56:03.680" v="3323"/>
      <pc:docMkLst>
        <pc:docMk/>
      </pc:docMkLst>
      <pc:sldChg chg="modNotes">
        <pc:chgData name="Grabb, Jeff" userId="S::jdgrabb@ilstu.edu::1c309bcf-a031-4ceb-9359-2e0f86637a96" providerId="AD" clId="Web-{9965BC27-D198-D9C0-5B18-E2FA6A750AEC}" dt="2025-08-01T03:19:07.096" v="1617"/>
        <pc:sldMkLst>
          <pc:docMk/>
          <pc:sldMk cId="910287395" sldId="265"/>
        </pc:sldMkLst>
      </pc:sldChg>
      <pc:sldChg chg="modNotes">
        <pc:chgData name="Grabb, Jeff" userId="S::jdgrabb@ilstu.edu::1c309bcf-a031-4ceb-9359-2e0f86637a96" providerId="AD" clId="Web-{9965BC27-D198-D9C0-5B18-E2FA6A750AEC}" dt="2025-08-01T02:49:45.021" v="79"/>
        <pc:sldMkLst>
          <pc:docMk/>
          <pc:sldMk cId="3178673302" sldId="278"/>
        </pc:sldMkLst>
      </pc:sldChg>
      <pc:sldChg chg="modNotes">
        <pc:chgData name="Grabb, Jeff" userId="S::jdgrabb@ilstu.edu::1c309bcf-a031-4ceb-9359-2e0f86637a96" providerId="AD" clId="Web-{9965BC27-D198-D9C0-5B18-E2FA6A750AEC}" dt="2025-08-01T02:58:54.035" v="643"/>
        <pc:sldMkLst>
          <pc:docMk/>
          <pc:sldMk cId="2940005197" sldId="279"/>
        </pc:sldMkLst>
      </pc:sldChg>
      <pc:sldChg chg="modNotes">
        <pc:chgData name="Grabb, Jeff" userId="S::jdgrabb@ilstu.edu::1c309bcf-a031-4ceb-9359-2e0f86637a96" providerId="AD" clId="Web-{9965BC27-D198-D9C0-5B18-E2FA6A750AEC}" dt="2025-08-01T03:43:08.072" v="2849"/>
        <pc:sldMkLst>
          <pc:docMk/>
          <pc:sldMk cId="479429648" sldId="280"/>
        </pc:sldMkLst>
      </pc:sldChg>
      <pc:sldChg chg="modNotes">
        <pc:chgData name="Grabb, Jeff" userId="S::jdgrabb@ilstu.edu::1c309bcf-a031-4ceb-9359-2e0f86637a96" providerId="AD" clId="Web-{9965BC27-D198-D9C0-5B18-E2FA6A750AEC}" dt="2025-08-01T03:55:32.195" v="3304"/>
        <pc:sldMkLst>
          <pc:docMk/>
          <pc:sldMk cId="3040021468" sldId="281"/>
        </pc:sldMkLst>
      </pc:sldChg>
      <pc:sldChg chg="modNotes">
        <pc:chgData name="Grabb, Jeff" userId="S::jdgrabb@ilstu.edu::1c309bcf-a031-4ceb-9359-2e0f86637a96" providerId="AD" clId="Web-{9965BC27-D198-D9C0-5B18-E2FA6A750AEC}" dt="2025-08-01T03:55:53.617" v="3317"/>
        <pc:sldMkLst>
          <pc:docMk/>
          <pc:sldMk cId="2673041592" sldId="282"/>
        </pc:sldMkLst>
      </pc:sldChg>
      <pc:sldChg chg="modNotes">
        <pc:chgData name="Grabb, Jeff" userId="S::jdgrabb@ilstu.edu::1c309bcf-a031-4ceb-9359-2e0f86637a96" providerId="AD" clId="Web-{9965BC27-D198-D9C0-5B18-E2FA6A750AEC}" dt="2025-08-01T03:56:03.680" v="3323"/>
        <pc:sldMkLst>
          <pc:docMk/>
          <pc:sldMk cId="3773616574" sldId="283"/>
        </pc:sldMkLst>
      </pc:sldChg>
    </pc:docChg>
  </pc:docChgLst>
  <pc:docChgLst>
    <pc:chgData name="Grabb, Jeff" userId="S::jdgrabb@ilstu.edu::1c309bcf-a031-4ceb-9359-2e0f86637a96" providerId="AD" clId="Web-{5E8E8339-502E-F852-9DAA-623E7C62EF32}"/>
    <pc:docChg chg="modSld">
      <pc:chgData name="Grabb, Jeff" userId="S::jdgrabb@ilstu.edu::1c309bcf-a031-4ceb-9359-2e0f86637a96" providerId="AD" clId="Web-{5E8E8339-502E-F852-9DAA-623E7C62EF32}" dt="2025-08-01T02:23:18.317" v="941"/>
      <pc:docMkLst>
        <pc:docMk/>
      </pc:docMkLst>
      <pc:sldChg chg="modNotes">
        <pc:chgData name="Grabb, Jeff" userId="S::jdgrabb@ilstu.edu::1c309bcf-a031-4ceb-9359-2e0f86637a96" providerId="AD" clId="Web-{5E8E8339-502E-F852-9DAA-623E7C62EF32}" dt="2025-08-01T02:18:54.707" v="433"/>
        <pc:sldMkLst>
          <pc:docMk/>
          <pc:sldMk cId="861922728" sldId="277"/>
        </pc:sldMkLst>
      </pc:sldChg>
      <pc:sldChg chg="modNotes">
        <pc:chgData name="Grabb, Jeff" userId="S::jdgrabb@ilstu.edu::1c309bcf-a031-4ceb-9359-2e0f86637a96" providerId="AD" clId="Web-{5E8E8339-502E-F852-9DAA-623E7C62EF32}" dt="2025-08-01T02:23:18.317" v="941"/>
        <pc:sldMkLst>
          <pc:docMk/>
          <pc:sldMk cId="3178673302" sldId="278"/>
        </pc:sldMkLst>
      </pc:sldChg>
    </pc:docChg>
  </pc:docChgLst>
  <pc:docChgLst>
    <pc:chgData name="Grabb, Jeff" userId="S::jdgrabb@ilstu.edu::1c309bcf-a031-4ceb-9359-2e0f86637a96" providerId="AD" clId="Web-{585324A9-4571-7FA9-57F8-029BA8EAB38D}"/>
    <pc:docChg chg="modSld">
      <pc:chgData name="Grabb, Jeff" userId="S::jdgrabb@ilstu.edu::1c309bcf-a031-4ceb-9359-2e0f86637a96" providerId="AD" clId="Web-{585324A9-4571-7FA9-57F8-029BA8EAB38D}" dt="2025-07-24T19:27:02.046" v="3"/>
      <pc:docMkLst>
        <pc:docMk/>
      </pc:docMkLst>
      <pc:sldChg chg="addSp modSp addAnim">
        <pc:chgData name="Grabb, Jeff" userId="S::jdgrabb@ilstu.edu::1c309bcf-a031-4ceb-9359-2e0f86637a96" providerId="AD" clId="Web-{585324A9-4571-7FA9-57F8-029BA8EAB38D}" dt="2025-07-24T19:27:02.046" v="3"/>
        <pc:sldMkLst>
          <pc:docMk/>
          <pc:sldMk cId="0" sldId="259"/>
        </pc:sldMkLst>
      </pc:sldChg>
    </pc:docChg>
  </pc:docChgLst>
  <pc:docChgLst>
    <pc:chgData name="Brown, Joey" userId="ae64431d-a28d-41fe-a313-127ded3ba146" providerId="ADAL" clId="{2572CE38-22CB-4AFC-8386-25EEF63A4B23}"/>
    <pc:docChg chg="undo custSel addSld delSld modSld sldOrd modMainMaster">
      <pc:chgData name="Brown, Joey" userId="ae64431d-a28d-41fe-a313-127ded3ba146" providerId="ADAL" clId="{2572CE38-22CB-4AFC-8386-25EEF63A4B23}" dt="2025-08-04T19:04:08.570" v="7965"/>
      <pc:docMkLst>
        <pc:docMk/>
      </pc:docMkLst>
      <pc:sldChg chg="del">
        <pc:chgData name="Brown, Joey" userId="ae64431d-a28d-41fe-a313-127ded3ba146" providerId="ADAL" clId="{2572CE38-22CB-4AFC-8386-25EEF63A4B23}" dt="2025-08-01T15:18:41.673" v="4464" actId="47"/>
        <pc:sldMkLst>
          <pc:docMk/>
          <pc:sldMk cId="436015982" sldId="256"/>
        </pc:sldMkLst>
      </pc:sldChg>
      <pc:sldChg chg="addSp modSp mod modClrScheme chgLayout">
        <pc:chgData name="Brown, Joey" userId="ae64431d-a28d-41fe-a313-127ded3ba146" providerId="ADAL" clId="{2572CE38-22CB-4AFC-8386-25EEF63A4B23}" dt="2025-08-01T15:18:37.546" v="4463" actId="26606"/>
        <pc:sldMkLst>
          <pc:docMk/>
          <pc:sldMk cId="0" sldId="257"/>
        </pc:sldMkLst>
        <pc:picChg chg="add mod">
          <ac:chgData name="Brown, Joey" userId="ae64431d-a28d-41fe-a313-127ded3ba146" providerId="ADAL" clId="{2572CE38-22CB-4AFC-8386-25EEF63A4B23}" dt="2025-08-01T15:18:37.546" v="4463" actId="26606"/>
          <ac:picMkLst>
            <pc:docMk/>
            <pc:sldMk cId="0" sldId="257"/>
            <ac:picMk id="2" creationId="{47DA9AE1-6676-DA11-D529-0F6D38E6D0DB}"/>
          </ac:picMkLst>
        </pc:picChg>
      </pc:sldChg>
      <pc:sldChg chg="addSp delSp modSp mod modNotesTx">
        <pc:chgData name="Brown, Joey" userId="ae64431d-a28d-41fe-a313-127ded3ba146" providerId="ADAL" clId="{2572CE38-22CB-4AFC-8386-25EEF63A4B23}" dt="2025-08-04T18:51:56.371" v="7840" actId="5793"/>
        <pc:sldMkLst>
          <pc:docMk/>
          <pc:sldMk cId="0" sldId="258"/>
        </pc:sldMkLst>
        <pc:spChg chg="mod">
          <ac:chgData name="Brown, Joey" userId="ae64431d-a28d-41fe-a313-127ded3ba146" providerId="ADAL" clId="{2572CE38-22CB-4AFC-8386-25EEF63A4B23}" dt="2025-07-08T14:14:44.689" v="69" actId="1076"/>
          <ac:spMkLst>
            <pc:docMk/>
            <pc:sldMk cId="0" sldId="258"/>
            <ac:spMk id="2" creationId="{00000000-0000-0000-0000-000000000000}"/>
          </ac:spMkLst>
        </pc:spChg>
        <pc:spChg chg="mod">
          <ac:chgData name="Brown, Joey" userId="ae64431d-a28d-41fe-a313-127ded3ba146" providerId="ADAL" clId="{2572CE38-22CB-4AFC-8386-25EEF63A4B23}" dt="2025-07-08T14:14:55.994" v="70" actId="255"/>
          <ac:spMkLst>
            <pc:docMk/>
            <pc:sldMk cId="0" sldId="258"/>
            <ac:spMk id="3" creationId="{00000000-0000-0000-0000-000000000000}"/>
          </ac:spMkLst>
        </pc:spChg>
        <pc:picChg chg="add mod">
          <ac:chgData name="Brown, Joey" userId="ae64431d-a28d-41fe-a313-127ded3ba146" providerId="ADAL" clId="{2572CE38-22CB-4AFC-8386-25EEF63A4B23}" dt="2025-07-08T21:15:24.270" v="402" actId="14100"/>
          <ac:picMkLst>
            <pc:docMk/>
            <pc:sldMk cId="0" sldId="258"/>
            <ac:picMk id="7" creationId="{13736E8B-7D40-4C2E-67DE-B53D859873D3}"/>
          </ac:picMkLst>
        </pc:picChg>
      </pc:sldChg>
      <pc:sldChg chg="addSp delSp modSp mod modClrScheme modAnim chgLayout modNotesTx">
        <pc:chgData name="Brown, Joey" userId="ae64431d-a28d-41fe-a313-127ded3ba146" providerId="ADAL" clId="{2572CE38-22CB-4AFC-8386-25EEF63A4B23}" dt="2025-08-04T19:03:01.649" v="7942" actId="20577"/>
        <pc:sldMkLst>
          <pc:docMk/>
          <pc:sldMk cId="0" sldId="259"/>
        </pc:sldMkLst>
        <pc:spChg chg="mod ord">
          <ac:chgData name="Brown, Joey" userId="ae64431d-a28d-41fe-a313-127ded3ba146" providerId="ADAL" clId="{2572CE38-22CB-4AFC-8386-25EEF63A4B23}" dt="2025-07-11T20:37:21.186" v="417" actId="1076"/>
          <ac:spMkLst>
            <pc:docMk/>
            <pc:sldMk cId="0" sldId="259"/>
            <ac:spMk id="2" creationId="{00000000-0000-0000-0000-000000000000}"/>
          </ac:spMkLst>
        </pc:spChg>
        <pc:spChg chg="add mod ord">
          <ac:chgData name="Brown, Joey" userId="ae64431d-a28d-41fe-a313-127ded3ba146" providerId="ADAL" clId="{2572CE38-22CB-4AFC-8386-25EEF63A4B23}" dt="2025-07-11T20:37:14.073" v="416" actId="1076"/>
          <ac:spMkLst>
            <pc:docMk/>
            <pc:sldMk cId="0" sldId="259"/>
            <ac:spMk id="4" creationId="{16C89D4A-3915-D9B0-93B5-05B9C298B598}"/>
          </ac:spMkLst>
        </pc:spChg>
        <pc:spChg chg="add mod">
          <ac:chgData name="Brown, Joey" userId="ae64431d-a28d-41fe-a313-127ded3ba146" providerId="ADAL" clId="{2572CE38-22CB-4AFC-8386-25EEF63A4B23}" dt="2025-07-11T20:37:28.408" v="418" actId="1076"/>
          <ac:spMkLst>
            <pc:docMk/>
            <pc:sldMk cId="0" sldId="259"/>
            <ac:spMk id="9" creationId="{5DEE1609-CE60-B7DD-365F-EF76D064F3EF}"/>
          </ac:spMkLst>
        </pc:spChg>
        <pc:picChg chg="mod">
          <ac:chgData name="Brown, Joey" userId="ae64431d-a28d-41fe-a313-127ded3ba146" providerId="ADAL" clId="{2572CE38-22CB-4AFC-8386-25EEF63A4B23}" dt="2025-08-01T15:34:52.769" v="4530"/>
          <ac:picMkLst>
            <pc:docMk/>
            <pc:sldMk cId="0" sldId="259"/>
            <ac:picMk id="7" creationId="{8275F206-DAD9-6A98-19C3-2A54E64BBBE9}"/>
          </ac:picMkLst>
        </pc:picChg>
        <pc:picChg chg="add mod">
          <ac:chgData name="Brown, Joey" userId="ae64431d-a28d-41fe-a313-127ded3ba146" providerId="ADAL" clId="{2572CE38-22CB-4AFC-8386-25EEF63A4B23}" dt="2025-07-08T21:13:17.680" v="392" actId="1076"/>
          <ac:picMkLst>
            <pc:docMk/>
            <pc:sldMk cId="0" sldId="259"/>
            <ac:picMk id="11" creationId="{3EF47F71-8891-628E-030A-92820C39BB19}"/>
          </ac:picMkLst>
        </pc:picChg>
        <pc:picChg chg="mod">
          <ac:chgData name="Brown, Joey" userId="ae64431d-a28d-41fe-a313-127ded3ba146" providerId="ADAL" clId="{2572CE38-22CB-4AFC-8386-25EEF63A4B23}" dt="2025-08-01T15:34:45.104" v="4529"/>
          <ac:picMkLst>
            <pc:docMk/>
            <pc:sldMk cId="0" sldId="259"/>
            <ac:picMk id="13" creationId="{AAF0A2E5-57E7-C10F-9206-B9094597B4EF}"/>
          </ac:picMkLst>
        </pc:picChg>
        <pc:picChg chg="mod">
          <ac:chgData name="Brown, Joey" userId="ae64431d-a28d-41fe-a313-127ded3ba146" providerId="ADAL" clId="{2572CE38-22CB-4AFC-8386-25EEF63A4B23}" dt="2025-08-01T15:34:04.037" v="4528"/>
          <ac:picMkLst>
            <pc:docMk/>
            <pc:sldMk cId="0" sldId="259"/>
            <ac:picMk id="15" creationId="{E08C2802-E722-B2B9-388C-412D3EB53B2E}"/>
          </ac:picMkLst>
        </pc:picChg>
      </pc:sldChg>
      <pc:sldChg chg="del">
        <pc:chgData name="Brown, Joey" userId="ae64431d-a28d-41fe-a313-127ded3ba146" providerId="ADAL" clId="{2572CE38-22CB-4AFC-8386-25EEF63A4B23}" dt="2025-07-08T14:16:24.008" v="74" actId="47"/>
        <pc:sldMkLst>
          <pc:docMk/>
          <pc:sldMk cId="3954349261" sldId="260"/>
        </pc:sldMkLst>
      </pc:sldChg>
      <pc:sldChg chg="del">
        <pc:chgData name="Brown, Joey" userId="ae64431d-a28d-41fe-a313-127ded3ba146" providerId="ADAL" clId="{2572CE38-22CB-4AFC-8386-25EEF63A4B23}" dt="2025-07-08T14:16:24.008" v="74" actId="47"/>
        <pc:sldMkLst>
          <pc:docMk/>
          <pc:sldMk cId="1934246228" sldId="261"/>
        </pc:sldMkLst>
      </pc:sldChg>
      <pc:sldChg chg="addSp delSp modSp add mod modNotesTx">
        <pc:chgData name="Brown, Joey" userId="ae64431d-a28d-41fe-a313-127ded3ba146" providerId="ADAL" clId="{2572CE38-22CB-4AFC-8386-25EEF63A4B23}" dt="2025-08-01T19:47:28.601" v="4810" actId="33524"/>
        <pc:sldMkLst>
          <pc:docMk/>
          <pc:sldMk cId="66246670" sldId="263"/>
        </pc:sldMkLst>
        <pc:spChg chg="mod">
          <ac:chgData name="Brown, Joey" userId="ae64431d-a28d-41fe-a313-127ded3ba146" providerId="ADAL" clId="{2572CE38-22CB-4AFC-8386-25EEF63A4B23}" dt="2025-07-08T14:17:37.121" v="97" actId="20577"/>
          <ac:spMkLst>
            <pc:docMk/>
            <pc:sldMk cId="66246670" sldId="263"/>
            <ac:spMk id="2" creationId="{00000000-0000-0000-0000-000000000000}"/>
          </ac:spMkLst>
        </pc:spChg>
        <pc:picChg chg="add mod">
          <ac:chgData name="Brown, Joey" userId="ae64431d-a28d-41fe-a313-127ded3ba146" providerId="ADAL" clId="{2572CE38-22CB-4AFC-8386-25EEF63A4B23}" dt="2025-07-08T21:11:41.864" v="380" actId="1076"/>
          <ac:picMkLst>
            <pc:docMk/>
            <pc:sldMk cId="66246670" sldId="263"/>
            <ac:picMk id="5" creationId="{F9DB650E-2898-0351-A375-DE7F8154377B}"/>
          </ac:picMkLst>
        </pc:picChg>
      </pc:sldChg>
      <pc:sldChg chg="addSp delSp modSp add mod modClrScheme modAnim chgLayout modNotesTx">
        <pc:chgData name="Brown, Joey" userId="ae64431d-a28d-41fe-a313-127ded3ba146" providerId="ADAL" clId="{2572CE38-22CB-4AFC-8386-25EEF63A4B23}" dt="2025-08-04T19:03:17.116" v="7945"/>
        <pc:sldMkLst>
          <pc:docMk/>
          <pc:sldMk cId="3167879482" sldId="264"/>
        </pc:sldMkLst>
        <pc:spChg chg="mod ord">
          <ac:chgData name="Brown, Joey" userId="ae64431d-a28d-41fe-a313-127ded3ba146" providerId="ADAL" clId="{2572CE38-22CB-4AFC-8386-25EEF63A4B23}" dt="2025-07-11T21:10:36.241" v="833" actId="1076"/>
          <ac:spMkLst>
            <pc:docMk/>
            <pc:sldMk cId="3167879482" sldId="264"/>
            <ac:spMk id="2" creationId="{00000000-0000-0000-0000-000000000000}"/>
          </ac:spMkLst>
        </pc:spChg>
        <pc:spChg chg="mod ord">
          <ac:chgData name="Brown, Joey" userId="ae64431d-a28d-41fe-a313-127ded3ba146" providerId="ADAL" clId="{2572CE38-22CB-4AFC-8386-25EEF63A4B23}" dt="2025-07-31T18:39:04.115" v="3773" actId="1076"/>
          <ac:spMkLst>
            <pc:docMk/>
            <pc:sldMk cId="3167879482" sldId="264"/>
            <ac:spMk id="4" creationId="{16C89D4A-3915-D9B0-93B5-05B9C298B598}"/>
          </ac:spMkLst>
        </pc:spChg>
        <pc:spChg chg="mod">
          <ac:chgData name="Brown, Joey" userId="ae64431d-a28d-41fe-a313-127ded3ba146" providerId="ADAL" clId="{2572CE38-22CB-4AFC-8386-25EEF63A4B23}" dt="2025-07-08T21:12:50.627" v="388" actId="1076"/>
          <ac:spMkLst>
            <pc:docMk/>
            <pc:sldMk cId="3167879482" sldId="264"/>
            <ac:spMk id="9" creationId="{5DEE1609-CE60-B7DD-365F-EF76D064F3EF}"/>
          </ac:spMkLst>
        </pc:spChg>
        <pc:picChg chg="add mod">
          <ac:chgData name="Brown, Joey" userId="ae64431d-a28d-41fe-a313-127ded3ba146" providerId="ADAL" clId="{2572CE38-22CB-4AFC-8386-25EEF63A4B23}" dt="2025-07-08T21:13:00.547" v="390" actId="1076"/>
          <ac:picMkLst>
            <pc:docMk/>
            <pc:sldMk cId="3167879482" sldId="264"/>
            <ac:picMk id="8" creationId="{7267E162-0A74-B40D-C694-C8D5438079A5}"/>
          </ac:picMkLst>
        </pc:picChg>
      </pc:sldChg>
      <pc:sldChg chg="addSp delSp modSp add mod modClrScheme modAnim chgLayout modNotesTx">
        <pc:chgData name="Brown, Joey" userId="ae64431d-a28d-41fe-a313-127ded3ba146" providerId="ADAL" clId="{2572CE38-22CB-4AFC-8386-25EEF63A4B23}" dt="2025-08-04T19:03:25.657" v="7948"/>
        <pc:sldMkLst>
          <pc:docMk/>
          <pc:sldMk cId="910287395" sldId="265"/>
        </pc:sldMkLst>
        <pc:spChg chg="mod ord">
          <ac:chgData name="Brown, Joey" userId="ae64431d-a28d-41fe-a313-127ded3ba146" providerId="ADAL" clId="{2572CE38-22CB-4AFC-8386-25EEF63A4B23}" dt="2025-07-08T21:14:17.708" v="399" actId="1076"/>
          <ac:spMkLst>
            <pc:docMk/>
            <pc:sldMk cId="910287395" sldId="265"/>
            <ac:spMk id="2" creationId="{00000000-0000-0000-0000-000000000000}"/>
          </ac:spMkLst>
        </pc:spChg>
        <pc:spChg chg="mod ord">
          <ac:chgData name="Brown, Joey" userId="ae64431d-a28d-41fe-a313-127ded3ba146" providerId="ADAL" clId="{2572CE38-22CB-4AFC-8386-25EEF63A4B23}" dt="2025-07-31T19:16:03.934" v="4305" actId="1076"/>
          <ac:spMkLst>
            <pc:docMk/>
            <pc:sldMk cId="910287395" sldId="265"/>
            <ac:spMk id="4" creationId="{16C89D4A-3915-D9B0-93B5-05B9C298B598}"/>
          </ac:spMkLst>
        </pc:spChg>
        <pc:spChg chg="add mod">
          <ac:chgData name="Brown, Joey" userId="ae64431d-a28d-41fe-a313-127ded3ba146" providerId="ADAL" clId="{2572CE38-22CB-4AFC-8386-25EEF63A4B23}" dt="2025-07-31T19:16:57.562" v="4312" actId="1076"/>
          <ac:spMkLst>
            <pc:docMk/>
            <pc:sldMk cId="910287395" sldId="265"/>
            <ac:spMk id="8" creationId="{7F17CD21-8520-0291-F2D0-9D4D4FC2A9A7}"/>
          </ac:spMkLst>
        </pc:spChg>
        <pc:spChg chg="mod">
          <ac:chgData name="Brown, Joey" userId="ae64431d-a28d-41fe-a313-127ded3ba146" providerId="ADAL" clId="{2572CE38-22CB-4AFC-8386-25EEF63A4B23}" dt="2025-07-31T19:16:11.888" v="4306" actId="1076"/>
          <ac:spMkLst>
            <pc:docMk/>
            <pc:sldMk cId="910287395" sldId="265"/>
            <ac:spMk id="9" creationId="{5DEE1609-CE60-B7DD-365F-EF76D064F3EF}"/>
          </ac:spMkLst>
        </pc:spChg>
        <pc:spChg chg="add mod">
          <ac:chgData name="Brown, Joey" userId="ae64431d-a28d-41fe-a313-127ded3ba146" providerId="ADAL" clId="{2572CE38-22CB-4AFC-8386-25EEF63A4B23}" dt="2025-07-31T19:18:09.976" v="4321"/>
          <ac:spMkLst>
            <pc:docMk/>
            <pc:sldMk cId="910287395" sldId="265"/>
            <ac:spMk id="11" creationId="{ECB536CE-7359-46CF-2997-C172CACD1BD4}"/>
          </ac:spMkLst>
        </pc:spChg>
        <pc:spChg chg="add mod">
          <ac:chgData name="Brown, Joey" userId="ae64431d-a28d-41fe-a313-127ded3ba146" providerId="ADAL" clId="{2572CE38-22CB-4AFC-8386-25EEF63A4B23}" dt="2025-07-31T19:17:56.782" v="4320"/>
          <ac:spMkLst>
            <pc:docMk/>
            <pc:sldMk cId="910287395" sldId="265"/>
            <ac:spMk id="12" creationId="{BA44D75C-9D78-CE03-B63F-1784AE054F79}"/>
          </ac:spMkLst>
        </pc:spChg>
        <pc:spChg chg="add mod">
          <ac:chgData name="Brown, Joey" userId="ae64431d-a28d-41fe-a313-127ded3ba146" providerId="ADAL" clId="{2572CE38-22CB-4AFC-8386-25EEF63A4B23}" dt="2025-08-01T00:48:51.796" v="4340" actId="20577"/>
          <ac:spMkLst>
            <pc:docMk/>
            <pc:sldMk cId="910287395" sldId="265"/>
            <ac:spMk id="13" creationId="{0AC03483-4FBC-535D-A3CD-95207379D694}"/>
          </ac:spMkLst>
        </pc:spChg>
        <pc:picChg chg="mod">
          <ac:chgData name="Brown, Joey" userId="ae64431d-a28d-41fe-a313-127ded3ba146" providerId="ADAL" clId="{2572CE38-22CB-4AFC-8386-25EEF63A4B23}" dt="2025-07-31T19:16:36.571" v="4309" actId="1076"/>
          <ac:picMkLst>
            <pc:docMk/>
            <pc:sldMk cId="910287395" sldId="265"/>
            <ac:picMk id="3" creationId="{F487E97F-018E-0DA7-9E3B-1DACC7101C60}"/>
          </ac:picMkLst>
        </pc:picChg>
        <pc:picChg chg="mod">
          <ac:chgData name="Brown, Joey" userId="ae64431d-a28d-41fe-a313-127ded3ba146" providerId="ADAL" clId="{2572CE38-22CB-4AFC-8386-25EEF63A4B23}" dt="2025-07-31T19:16:36.571" v="4309" actId="1076"/>
          <ac:picMkLst>
            <pc:docMk/>
            <pc:sldMk cId="910287395" sldId="265"/>
            <ac:picMk id="5" creationId="{40909277-219E-347D-E05B-A9960FB270FC}"/>
          </ac:picMkLst>
        </pc:picChg>
        <pc:picChg chg="mod">
          <ac:chgData name="Brown, Joey" userId="ae64431d-a28d-41fe-a313-127ded3ba146" providerId="ADAL" clId="{2572CE38-22CB-4AFC-8386-25EEF63A4B23}" dt="2025-07-31T19:16:36.571" v="4309" actId="1076"/>
          <ac:picMkLst>
            <pc:docMk/>
            <pc:sldMk cId="910287395" sldId="265"/>
            <ac:picMk id="6" creationId="{B037512B-1ACA-322C-032F-56CFF4ED417A}"/>
          </ac:picMkLst>
        </pc:picChg>
        <pc:picChg chg="mod">
          <ac:chgData name="Brown, Joey" userId="ae64431d-a28d-41fe-a313-127ded3ba146" providerId="ADAL" clId="{2572CE38-22CB-4AFC-8386-25EEF63A4B23}" dt="2025-07-31T19:16:36.571" v="4309" actId="1076"/>
          <ac:picMkLst>
            <pc:docMk/>
            <pc:sldMk cId="910287395" sldId="265"/>
            <ac:picMk id="7" creationId="{4067F756-75BA-4BCD-5DB4-BB10E39702D8}"/>
          </ac:picMkLst>
        </pc:picChg>
        <pc:picChg chg="add mod">
          <ac:chgData name="Brown, Joey" userId="ae64431d-a28d-41fe-a313-127ded3ba146" providerId="ADAL" clId="{2572CE38-22CB-4AFC-8386-25EEF63A4B23}" dt="2025-07-31T19:15:30.692" v="4303" actId="1076"/>
          <ac:picMkLst>
            <pc:docMk/>
            <pc:sldMk cId="910287395" sldId="265"/>
            <ac:picMk id="10" creationId="{81A4924A-255B-412D-9C5F-42E30166066B}"/>
          </ac:picMkLst>
        </pc:picChg>
      </pc:sldChg>
      <pc:sldChg chg="new del mod modShow">
        <pc:chgData name="Brown, Joey" userId="ae64431d-a28d-41fe-a313-127ded3ba146" providerId="ADAL" clId="{2572CE38-22CB-4AFC-8386-25EEF63A4B23}" dt="2025-07-10T13:01:34.883" v="415" actId="2696"/>
        <pc:sldMkLst>
          <pc:docMk/>
          <pc:sldMk cId="1478949066" sldId="266"/>
        </pc:sldMkLst>
      </pc:sldChg>
      <pc:sldChg chg="addSp delSp modSp add mod modAnim modNotesTx">
        <pc:chgData name="Brown, Joey" userId="ae64431d-a28d-41fe-a313-127ded3ba146" providerId="ADAL" clId="{2572CE38-22CB-4AFC-8386-25EEF63A4B23}" dt="2025-08-04T19:03:32.379" v="7951"/>
        <pc:sldMkLst>
          <pc:docMk/>
          <pc:sldMk cId="2147032875" sldId="266"/>
        </pc:sldMkLst>
        <pc:spChg chg="mod">
          <ac:chgData name="Brown, Joey" userId="ae64431d-a28d-41fe-a313-127ded3ba146" providerId="ADAL" clId="{2572CE38-22CB-4AFC-8386-25EEF63A4B23}" dt="2025-07-11T21:02:20.402" v="691" actId="20577"/>
          <ac:spMkLst>
            <pc:docMk/>
            <pc:sldMk cId="2147032875" sldId="266"/>
            <ac:spMk id="2" creationId="{00000000-0000-0000-0000-000000000000}"/>
          </ac:spMkLst>
        </pc:spChg>
        <pc:spChg chg="mod">
          <ac:chgData name="Brown, Joey" userId="ae64431d-a28d-41fe-a313-127ded3ba146" providerId="ADAL" clId="{2572CE38-22CB-4AFC-8386-25EEF63A4B23}" dt="2025-08-01T00:58:18.070" v="4375" actId="20577"/>
          <ac:spMkLst>
            <pc:docMk/>
            <pc:sldMk cId="2147032875" sldId="266"/>
            <ac:spMk id="4" creationId="{16C89D4A-3915-D9B0-93B5-05B9C298B598}"/>
          </ac:spMkLst>
        </pc:spChg>
        <pc:spChg chg="mod">
          <ac:chgData name="Brown, Joey" userId="ae64431d-a28d-41fe-a313-127ded3ba146" providerId="ADAL" clId="{2572CE38-22CB-4AFC-8386-25EEF63A4B23}" dt="2025-08-01T00:58:27.070" v="4376" actId="1076"/>
          <ac:spMkLst>
            <pc:docMk/>
            <pc:sldMk cId="2147032875" sldId="266"/>
            <ac:spMk id="9" creationId="{5DEE1609-CE60-B7DD-365F-EF76D064F3EF}"/>
          </ac:spMkLst>
        </pc:spChg>
        <pc:spChg chg="add mod">
          <ac:chgData name="Brown, Joey" userId="ae64431d-a28d-41fe-a313-127ded3ba146" providerId="ADAL" clId="{2572CE38-22CB-4AFC-8386-25EEF63A4B23}" dt="2025-08-01T00:58:51.068" v="4378" actId="1076"/>
          <ac:spMkLst>
            <pc:docMk/>
            <pc:sldMk cId="2147032875" sldId="266"/>
            <ac:spMk id="10" creationId="{53A1632F-DB6D-E2E5-2A73-D7103FB3ED79}"/>
          </ac:spMkLst>
        </pc:spChg>
        <pc:spChg chg="add mod">
          <ac:chgData name="Brown, Joey" userId="ae64431d-a28d-41fe-a313-127ded3ba146" providerId="ADAL" clId="{2572CE38-22CB-4AFC-8386-25EEF63A4B23}" dt="2025-08-01T00:58:56.550" v="4379" actId="1076"/>
          <ac:spMkLst>
            <pc:docMk/>
            <pc:sldMk cId="2147032875" sldId="266"/>
            <ac:spMk id="11" creationId="{428B696E-EB90-1141-1204-D9DDAF5C194B}"/>
          </ac:spMkLst>
        </pc:spChg>
        <pc:spChg chg="add mod">
          <ac:chgData name="Brown, Joey" userId="ae64431d-a28d-41fe-a313-127ded3ba146" providerId="ADAL" clId="{2572CE38-22CB-4AFC-8386-25EEF63A4B23}" dt="2025-08-01T00:59:06.697" v="4380" actId="1076"/>
          <ac:spMkLst>
            <pc:docMk/>
            <pc:sldMk cId="2147032875" sldId="266"/>
            <ac:spMk id="12" creationId="{DFA45B4B-3573-B364-C88F-47A370549970}"/>
          </ac:spMkLst>
        </pc:spChg>
        <pc:spChg chg="add mod">
          <ac:chgData name="Brown, Joey" userId="ae64431d-a28d-41fe-a313-127ded3ba146" providerId="ADAL" clId="{2572CE38-22CB-4AFC-8386-25EEF63A4B23}" dt="2025-08-01T00:59:17.122" v="4382" actId="403"/>
          <ac:spMkLst>
            <pc:docMk/>
            <pc:sldMk cId="2147032875" sldId="266"/>
            <ac:spMk id="13" creationId="{4976DD22-8A12-2182-EBFE-FC46EDDF9761}"/>
          </ac:spMkLst>
        </pc:spChg>
        <pc:picChg chg="mod">
          <ac:chgData name="Brown, Joey" userId="ae64431d-a28d-41fe-a313-127ded3ba146" providerId="ADAL" clId="{2572CE38-22CB-4AFC-8386-25EEF63A4B23}" dt="2025-08-01T00:58:46.810" v="4377" actId="1076"/>
          <ac:picMkLst>
            <pc:docMk/>
            <pc:sldMk cId="2147032875" sldId="266"/>
            <ac:picMk id="3" creationId="{0459E22F-1D67-FD63-48B2-A05E2996C4A8}"/>
          </ac:picMkLst>
        </pc:picChg>
        <pc:picChg chg="add mod">
          <ac:chgData name="Brown, Joey" userId="ae64431d-a28d-41fe-a313-127ded3ba146" providerId="ADAL" clId="{2572CE38-22CB-4AFC-8386-25EEF63A4B23}" dt="2025-07-11T20:47:20.487" v="468" actId="1076"/>
          <ac:picMkLst>
            <pc:docMk/>
            <pc:sldMk cId="2147032875" sldId="266"/>
            <ac:picMk id="5" creationId="{B60FC417-F879-5ACF-27F8-AE0D7DDF1D46}"/>
          </ac:picMkLst>
        </pc:picChg>
        <pc:picChg chg="mod">
          <ac:chgData name="Brown, Joey" userId="ae64431d-a28d-41fe-a313-127ded3ba146" providerId="ADAL" clId="{2572CE38-22CB-4AFC-8386-25EEF63A4B23}" dt="2025-08-01T00:58:46.810" v="4377" actId="1076"/>
          <ac:picMkLst>
            <pc:docMk/>
            <pc:sldMk cId="2147032875" sldId="266"/>
            <ac:picMk id="6" creationId="{4F20D910-8BEC-07A2-876C-801B87EF1A44}"/>
          </ac:picMkLst>
        </pc:picChg>
        <pc:picChg chg="mod">
          <ac:chgData name="Brown, Joey" userId="ae64431d-a28d-41fe-a313-127ded3ba146" providerId="ADAL" clId="{2572CE38-22CB-4AFC-8386-25EEF63A4B23}" dt="2025-08-01T00:58:46.810" v="4377" actId="1076"/>
          <ac:picMkLst>
            <pc:docMk/>
            <pc:sldMk cId="2147032875" sldId="266"/>
            <ac:picMk id="7" creationId="{2853312D-34B6-81CF-19F4-CCD46071EC6B}"/>
          </ac:picMkLst>
        </pc:picChg>
        <pc:picChg chg="mod">
          <ac:chgData name="Brown, Joey" userId="ae64431d-a28d-41fe-a313-127ded3ba146" providerId="ADAL" clId="{2572CE38-22CB-4AFC-8386-25EEF63A4B23}" dt="2025-08-01T00:58:46.810" v="4377" actId="1076"/>
          <ac:picMkLst>
            <pc:docMk/>
            <pc:sldMk cId="2147032875" sldId="266"/>
            <ac:picMk id="8" creationId="{BAC5EE23-B818-DFA5-E8AC-425CDE06CEAA}"/>
          </ac:picMkLst>
        </pc:picChg>
      </pc:sldChg>
      <pc:sldChg chg="addSp delSp modSp add mod ord modAnim modNotesTx">
        <pc:chgData name="Brown, Joey" userId="ae64431d-a28d-41fe-a313-127ded3ba146" providerId="ADAL" clId="{2572CE38-22CB-4AFC-8386-25EEF63A4B23}" dt="2025-08-04T19:03:40.741" v="7954"/>
        <pc:sldMkLst>
          <pc:docMk/>
          <pc:sldMk cId="1947641504" sldId="267"/>
        </pc:sldMkLst>
        <pc:spChg chg="mod">
          <ac:chgData name="Brown, Joey" userId="ae64431d-a28d-41fe-a313-127ded3ba146" providerId="ADAL" clId="{2572CE38-22CB-4AFC-8386-25EEF63A4B23}" dt="2025-07-11T20:48:37.453" v="545" actId="1076"/>
          <ac:spMkLst>
            <pc:docMk/>
            <pc:sldMk cId="1947641504" sldId="267"/>
            <ac:spMk id="2" creationId="{00000000-0000-0000-0000-000000000000}"/>
          </ac:spMkLst>
        </pc:spChg>
        <pc:spChg chg="mod">
          <ac:chgData name="Brown, Joey" userId="ae64431d-a28d-41fe-a313-127ded3ba146" providerId="ADAL" clId="{2572CE38-22CB-4AFC-8386-25EEF63A4B23}" dt="2025-08-01T01:02:12.105" v="4395" actId="1076"/>
          <ac:spMkLst>
            <pc:docMk/>
            <pc:sldMk cId="1947641504" sldId="267"/>
            <ac:spMk id="4" creationId="{16C89D4A-3915-D9B0-93B5-05B9C298B598}"/>
          </ac:spMkLst>
        </pc:spChg>
        <pc:spChg chg="mod">
          <ac:chgData name="Brown, Joey" userId="ae64431d-a28d-41fe-a313-127ded3ba146" providerId="ADAL" clId="{2572CE38-22CB-4AFC-8386-25EEF63A4B23}" dt="2025-08-01T01:02:22.378" v="4396" actId="1076"/>
          <ac:spMkLst>
            <pc:docMk/>
            <pc:sldMk cId="1947641504" sldId="267"/>
            <ac:spMk id="9" creationId="{5DEE1609-CE60-B7DD-365F-EF76D064F3EF}"/>
          </ac:spMkLst>
        </pc:spChg>
        <pc:spChg chg="add mod">
          <ac:chgData name="Brown, Joey" userId="ae64431d-a28d-41fe-a313-127ded3ba146" providerId="ADAL" clId="{2572CE38-22CB-4AFC-8386-25EEF63A4B23}" dt="2025-08-01T01:05:23.256" v="4410" actId="14100"/>
          <ac:spMkLst>
            <pc:docMk/>
            <pc:sldMk cId="1947641504" sldId="267"/>
            <ac:spMk id="10" creationId="{1CCE487B-479B-701F-44BF-42D56B8CCD89}"/>
          </ac:spMkLst>
        </pc:spChg>
        <pc:spChg chg="add mod">
          <ac:chgData name="Brown, Joey" userId="ae64431d-a28d-41fe-a313-127ded3ba146" providerId="ADAL" clId="{2572CE38-22CB-4AFC-8386-25EEF63A4B23}" dt="2025-08-01T01:04:57.422" v="4406"/>
          <ac:spMkLst>
            <pc:docMk/>
            <pc:sldMk cId="1947641504" sldId="267"/>
            <ac:spMk id="11" creationId="{3CE0329E-DC29-BD20-9CB1-01979086005D}"/>
          </ac:spMkLst>
        </pc:spChg>
        <pc:spChg chg="add mod">
          <ac:chgData name="Brown, Joey" userId="ae64431d-a28d-41fe-a313-127ded3ba146" providerId="ADAL" clId="{2572CE38-22CB-4AFC-8386-25EEF63A4B23}" dt="2025-08-01T01:04:43.123" v="4405"/>
          <ac:spMkLst>
            <pc:docMk/>
            <pc:sldMk cId="1947641504" sldId="267"/>
            <ac:spMk id="12" creationId="{C2D01A2F-49FB-2963-F7EE-6A83195AB303}"/>
          </ac:spMkLst>
        </pc:spChg>
        <pc:spChg chg="add mod">
          <ac:chgData name="Brown, Joey" userId="ae64431d-a28d-41fe-a313-127ded3ba146" providerId="ADAL" clId="{2572CE38-22CB-4AFC-8386-25EEF63A4B23}" dt="2025-08-01T01:05:37.921" v="4411"/>
          <ac:spMkLst>
            <pc:docMk/>
            <pc:sldMk cId="1947641504" sldId="267"/>
            <ac:spMk id="13" creationId="{C65C9E68-A732-CFAC-9A4C-D7AD6D127AFA}"/>
          </ac:spMkLst>
        </pc:spChg>
        <pc:picChg chg="mod">
          <ac:chgData name="Brown, Joey" userId="ae64431d-a28d-41fe-a313-127ded3ba146" providerId="ADAL" clId="{2572CE38-22CB-4AFC-8386-25EEF63A4B23}" dt="2025-08-01T01:02:03.369" v="4394" actId="1076"/>
          <ac:picMkLst>
            <pc:docMk/>
            <pc:sldMk cId="1947641504" sldId="267"/>
            <ac:picMk id="3" creationId="{31C5CFE3-A407-4944-B4A7-AE10883D5A01}"/>
          </ac:picMkLst>
        </pc:picChg>
        <pc:picChg chg="add mod">
          <ac:chgData name="Brown, Joey" userId="ae64431d-a28d-41fe-a313-127ded3ba146" providerId="ADAL" clId="{2572CE38-22CB-4AFC-8386-25EEF63A4B23}" dt="2025-07-11T20:53:23.074" v="571" actId="1076"/>
          <ac:picMkLst>
            <pc:docMk/>
            <pc:sldMk cId="1947641504" sldId="267"/>
            <ac:picMk id="5" creationId="{863764E0-19BE-7621-BE3A-3DF26A9AA8F2}"/>
          </ac:picMkLst>
        </pc:picChg>
        <pc:picChg chg="mod">
          <ac:chgData name="Brown, Joey" userId="ae64431d-a28d-41fe-a313-127ded3ba146" providerId="ADAL" clId="{2572CE38-22CB-4AFC-8386-25EEF63A4B23}" dt="2025-08-01T01:02:03.369" v="4394" actId="1076"/>
          <ac:picMkLst>
            <pc:docMk/>
            <pc:sldMk cId="1947641504" sldId="267"/>
            <ac:picMk id="6" creationId="{7FA8C6A0-857B-C344-7864-811BCD8C9895}"/>
          </ac:picMkLst>
        </pc:picChg>
        <pc:picChg chg="mod">
          <ac:chgData name="Brown, Joey" userId="ae64431d-a28d-41fe-a313-127ded3ba146" providerId="ADAL" clId="{2572CE38-22CB-4AFC-8386-25EEF63A4B23}" dt="2025-08-01T01:02:03.369" v="4394" actId="1076"/>
          <ac:picMkLst>
            <pc:docMk/>
            <pc:sldMk cId="1947641504" sldId="267"/>
            <ac:picMk id="7" creationId="{8DD4AB39-BB4E-5086-B9B6-A4AB3C191025}"/>
          </ac:picMkLst>
        </pc:picChg>
        <pc:picChg chg="mod">
          <ac:chgData name="Brown, Joey" userId="ae64431d-a28d-41fe-a313-127ded3ba146" providerId="ADAL" clId="{2572CE38-22CB-4AFC-8386-25EEF63A4B23}" dt="2025-08-01T01:02:03.369" v="4394" actId="1076"/>
          <ac:picMkLst>
            <pc:docMk/>
            <pc:sldMk cId="1947641504" sldId="267"/>
            <ac:picMk id="8" creationId="{04124978-57BF-87C7-34BA-818788A42956}"/>
          </ac:picMkLst>
        </pc:picChg>
      </pc:sldChg>
      <pc:sldChg chg="addSp delSp modSp add mod ord modAnim modNotesTx">
        <pc:chgData name="Brown, Joey" userId="ae64431d-a28d-41fe-a313-127ded3ba146" providerId="ADAL" clId="{2572CE38-22CB-4AFC-8386-25EEF63A4B23}" dt="2025-08-04T19:03:53.708" v="7957"/>
        <pc:sldMkLst>
          <pc:docMk/>
          <pc:sldMk cId="1156557754" sldId="268"/>
        </pc:sldMkLst>
        <pc:spChg chg="mod">
          <ac:chgData name="Brown, Joey" userId="ae64431d-a28d-41fe-a313-127ded3ba146" providerId="ADAL" clId="{2572CE38-22CB-4AFC-8386-25EEF63A4B23}" dt="2025-07-11T21:04:41.184" v="750" actId="1076"/>
          <ac:spMkLst>
            <pc:docMk/>
            <pc:sldMk cId="1156557754" sldId="268"/>
            <ac:spMk id="2" creationId="{00000000-0000-0000-0000-000000000000}"/>
          </ac:spMkLst>
        </pc:spChg>
        <pc:spChg chg="mod">
          <ac:chgData name="Brown, Joey" userId="ae64431d-a28d-41fe-a313-127ded3ba146" providerId="ADAL" clId="{2572CE38-22CB-4AFC-8386-25EEF63A4B23}" dt="2025-07-11T20:56:37.152" v="628" actId="1076"/>
          <ac:spMkLst>
            <pc:docMk/>
            <pc:sldMk cId="1156557754" sldId="268"/>
            <ac:spMk id="4" creationId="{16C89D4A-3915-D9B0-93B5-05B9C298B598}"/>
          </ac:spMkLst>
        </pc:spChg>
        <pc:spChg chg="mod">
          <ac:chgData name="Brown, Joey" userId="ae64431d-a28d-41fe-a313-127ded3ba146" providerId="ADAL" clId="{2572CE38-22CB-4AFC-8386-25EEF63A4B23}" dt="2025-07-31T19:08:33.398" v="4270" actId="1076"/>
          <ac:spMkLst>
            <pc:docMk/>
            <pc:sldMk cId="1156557754" sldId="268"/>
            <ac:spMk id="9" creationId="{5DEE1609-CE60-B7DD-365F-EF76D064F3EF}"/>
          </ac:spMkLst>
        </pc:spChg>
        <pc:spChg chg="add mod">
          <ac:chgData name="Brown, Joey" userId="ae64431d-a28d-41fe-a313-127ded3ba146" providerId="ADAL" clId="{2572CE38-22CB-4AFC-8386-25EEF63A4B23}" dt="2025-08-01T01:12:55.437" v="4430" actId="20577"/>
          <ac:spMkLst>
            <pc:docMk/>
            <pc:sldMk cId="1156557754" sldId="268"/>
            <ac:spMk id="10" creationId="{8BB6AFBC-EBE2-E96B-70A5-70C874E3BECE}"/>
          </ac:spMkLst>
        </pc:spChg>
        <pc:spChg chg="add mod">
          <ac:chgData name="Brown, Joey" userId="ae64431d-a28d-41fe-a313-127ded3ba146" providerId="ADAL" clId="{2572CE38-22CB-4AFC-8386-25EEF63A4B23}" dt="2025-08-01T15:27:26.225" v="4517" actId="1076"/>
          <ac:spMkLst>
            <pc:docMk/>
            <pc:sldMk cId="1156557754" sldId="268"/>
            <ac:spMk id="11" creationId="{26EF6ED7-DC0E-7C75-9C07-4A4AA7625F69}"/>
          </ac:spMkLst>
        </pc:spChg>
        <pc:spChg chg="add mod">
          <ac:chgData name="Brown, Joey" userId="ae64431d-a28d-41fe-a313-127ded3ba146" providerId="ADAL" clId="{2572CE38-22CB-4AFC-8386-25EEF63A4B23}" dt="2025-08-01T15:27:17.794" v="4515" actId="14100"/>
          <ac:spMkLst>
            <pc:docMk/>
            <pc:sldMk cId="1156557754" sldId="268"/>
            <ac:spMk id="12" creationId="{EC3FF4E5-00A2-20A9-7D3B-2B2CBF049FF1}"/>
          </ac:spMkLst>
        </pc:spChg>
        <pc:spChg chg="add mod">
          <ac:chgData name="Brown, Joey" userId="ae64431d-a28d-41fe-a313-127ded3ba146" providerId="ADAL" clId="{2572CE38-22CB-4AFC-8386-25EEF63A4B23}" dt="2025-08-01T01:13:34.510" v="4436" actId="1076"/>
          <ac:spMkLst>
            <pc:docMk/>
            <pc:sldMk cId="1156557754" sldId="268"/>
            <ac:spMk id="13" creationId="{18702510-46EF-D7F0-40E0-4640CBF8BA6C}"/>
          </ac:spMkLst>
        </pc:spChg>
        <pc:picChg chg="add mod">
          <ac:chgData name="Brown, Joey" userId="ae64431d-a28d-41fe-a313-127ded3ba146" providerId="ADAL" clId="{2572CE38-22CB-4AFC-8386-25EEF63A4B23}" dt="2025-07-31T19:11:23.620" v="4285"/>
          <ac:picMkLst>
            <pc:docMk/>
            <pc:sldMk cId="1156557754" sldId="268"/>
            <ac:picMk id="3" creationId="{F7C9ED36-7F7C-4903-6670-F9363A38C5B6}"/>
          </ac:picMkLst>
        </pc:picChg>
        <pc:picChg chg="add mod">
          <ac:chgData name="Brown, Joey" userId="ae64431d-a28d-41fe-a313-127ded3ba146" providerId="ADAL" clId="{2572CE38-22CB-4AFC-8386-25EEF63A4B23}" dt="2025-08-01T15:27:33.391" v="4518" actId="1076"/>
          <ac:picMkLst>
            <pc:docMk/>
            <pc:sldMk cId="1156557754" sldId="268"/>
            <ac:picMk id="5" creationId="{2B5BE8A0-20FA-173A-7331-31C481A6D8D2}"/>
          </ac:picMkLst>
        </pc:picChg>
        <pc:picChg chg="add mod">
          <ac:chgData name="Brown, Joey" userId="ae64431d-a28d-41fe-a313-127ded3ba146" providerId="ADAL" clId="{2572CE38-22CB-4AFC-8386-25EEF63A4B23}" dt="2025-07-31T19:11:17.493" v="4284"/>
          <ac:picMkLst>
            <pc:docMk/>
            <pc:sldMk cId="1156557754" sldId="268"/>
            <ac:picMk id="6" creationId="{B5C90399-400B-004E-9588-1B7BD2CFC642}"/>
          </ac:picMkLst>
        </pc:picChg>
        <pc:picChg chg="add mod">
          <ac:chgData name="Brown, Joey" userId="ae64431d-a28d-41fe-a313-127ded3ba146" providerId="ADAL" clId="{2572CE38-22CB-4AFC-8386-25EEF63A4B23}" dt="2025-07-31T19:11:10.666" v="4283"/>
          <ac:picMkLst>
            <pc:docMk/>
            <pc:sldMk cId="1156557754" sldId="268"/>
            <ac:picMk id="7" creationId="{577BFC0A-D9A7-E6D4-15B8-DC0DA8C8F3C7}"/>
          </ac:picMkLst>
        </pc:picChg>
        <pc:picChg chg="add mod">
          <ac:chgData name="Brown, Joey" userId="ae64431d-a28d-41fe-a313-127ded3ba146" providerId="ADAL" clId="{2572CE38-22CB-4AFC-8386-25EEF63A4B23}" dt="2025-07-31T19:11:03.060" v="4282"/>
          <ac:picMkLst>
            <pc:docMk/>
            <pc:sldMk cId="1156557754" sldId="268"/>
            <ac:picMk id="8" creationId="{BE95C221-38D4-0C1A-EDC4-7594F9DED138}"/>
          </ac:picMkLst>
        </pc:picChg>
      </pc:sldChg>
      <pc:sldChg chg="addSp delSp modSp add mod ord modAnim modNotesTx">
        <pc:chgData name="Brown, Joey" userId="ae64431d-a28d-41fe-a313-127ded3ba146" providerId="ADAL" clId="{2572CE38-22CB-4AFC-8386-25EEF63A4B23}" dt="2025-08-04T19:04:01.669" v="7961"/>
        <pc:sldMkLst>
          <pc:docMk/>
          <pc:sldMk cId="1824569528" sldId="269"/>
        </pc:sldMkLst>
        <pc:spChg chg="mod">
          <ac:chgData name="Brown, Joey" userId="ae64431d-a28d-41fe-a313-127ded3ba146" providerId="ADAL" clId="{2572CE38-22CB-4AFC-8386-25EEF63A4B23}" dt="2025-07-11T21:03:47.517" v="738" actId="255"/>
          <ac:spMkLst>
            <pc:docMk/>
            <pc:sldMk cId="1824569528" sldId="269"/>
            <ac:spMk id="2" creationId="{00000000-0000-0000-0000-000000000000}"/>
          </ac:spMkLst>
        </pc:spChg>
        <pc:spChg chg="mod">
          <ac:chgData name="Brown, Joey" userId="ae64431d-a28d-41fe-a313-127ded3ba146" providerId="ADAL" clId="{2572CE38-22CB-4AFC-8386-25EEF63A4B23}" dt="2025-07-14T18:06:49.788" v="1363" actId="20577"/>
          <ac:spMkLst>
            <pc:docMk/>
            <pc:sldMk cId="1824569528" sldId="269"/>
            <ac:spMk id="4" creationId="{16C89D4A-3915-D9B0-93B5-05B9C298B598}"/>
          </ac:spMkLst>
        </pc:spChg>
        <pc:spChg chg="add mod">
          <ac:chgData name="Brown, Joey" userId="ae64431d-a28d-41fe-a313-127ded3ba146" providerId="ADAL" clId="{2572CE38-22CB-4AFC-8386-25EEF63A4B23}" dt="2025-08-01T15:21:11.676" v="4480" actId="20577"/>
          <ac:spMkLst>
            <pc:docMk/>
            <pc:sldMk cId="1824569528" sldId="269"/>
            <ac:spMk id="8" creationId="{C674EE2D-84B0-78B0-0DF6-CB80066315D1}"/>
          </ac:spMkLst>
        </pc:spChg>
        <pc:spChg chg="mod">
          <ac:chgData name="Brown, Joey" userId="ae64431d-a28d-41fe-a313-127ded3ba146" providerId="ADAL" clId="{2572CE38-22CB-4AFC-8386-25EEF63A4B23}" dt="2025-07-31T19:08:46.114" v="4271" actId="1076"/>
          <ac:spMkLst>
            <pc:docMk/>
            <pc:sldMk cId="1824569528" sldId="269"/>
            <ac:spMk id="9" creationId="{5DEE1609-CE60-B7DD-365F-EF76D064F3EF}"/>
          </ac:spMkLst>
        </pc:spChg>
        <pc:spChg chg="add mod">
          <ac:chgData name="Brown, Joey" userId="ae64431d-a28d-41fe-a313-127ded3ba146" providerId="ADAL" clId="{2572CE38-22CB-4AFC-8386-25EEF63A4B23}" dt="2025-08-01T15:20:24.856" v="4474"/>
          <ac:spMkLst>
            <pc:docMk/>
            <pc:sldMk cId="1824569528" sldId="269"/>
            <ac:spMk id="11" creationId="{349B08A5-F85B-AED1-016F-B2015C6E0754}"/>
          </ac:spMkLst>
        </pc:spChg>
        <pc:spChg chg="add mod">
          <ac:chgData name="Brown, Joey" userId="ae64431d-a28d-41fe-a313-127ded3ba146" providerId="ADAL" clId="{2572CE38-22CB-4AFC-8386-25EEF63A4B23}" dt="2025-08-01T15:20:33.929" v="4475" actId="1076"/>
          <ac:spMkLst>
            <pc:docMk/>
            <pc:sldMk cId="1824569528" sldId="269"/>
            <ac:spMk id="12" creationId="{41EECBAE-536A-4E77-FDED-AB0EE1441E72}"/>
          </ac:spMkLst>
        </pc:spChg>
        <pc:spChg chg="add mod">
          <ac:chgData name="Brown, Joey" userId="ae64431d-a28d-41fe-a313-127ded3ba146" providerId="ADAL" clId="{2572CE38-22CB-4AFC-8386-25EEF63A4B23}" dt="2025-08-01T15:19:37.435" v="4470"/>
          <ac:spMkLst>
            <pc:docMk/>
            <pc:sldMk cId="1824569528" sldId="269"/>
            <ac:spMk id="13" creationId="{F66F6C77-A887-87B5-5271-BF701932007B}"/>
          </ac:spMkLst>
        </pc:spChg>
        <pc:picChg chg="add mod">
          <ac:chgData name="Brown, Joey" userId="ae64431d-a28d-41fe-a313-127ded3ba146" providerId="ADAL" clId="{2572CE38-22CB-4AFC-8386-25EEF63A4B23}" dt="2025-07-31T19:12:13.344" v="4289"/>
          <ac:picMkLst>
            <pc:docMk/>
            <pc:sldMk cId="1824569528" sldId="269"/>
            <ac:picMk id="3" creationId="{65CE3C96-46B7-0231-C45D-688E113FF2B2}"/>
          </ac:picMkLst>
        </pc:picChg>
        <pc:picChg chg="add mod">
          <ac:chgData name="Brown, Joey" userId="ae64431d-a28d-41fe-a313-127ded3ba146" providerId="ADAL" clId="{2572CE38-22CB-4AFC-8386-25EEF63A4B23}" dt="2025-07-31T19:12:00.358" v="4288"/>
          <ac:picMkLst>
            <pc:docMk/>
            <pc:sldMk cId="1824569528" sldId="269"/>
            <ac:picMk id="5" creationId="{4B787FF4-6060-C798-19CD-7A811218BD90}"/>
          </ac:picMkLst>
        </pc:picChg>
        <pc:picChg chg="add mod">
          <ac:chgData name="Brown, Joey" userId="ae64431d-a28d-41fe-a313-127ded3ba146" providerId="ADAL" clId="{2572CE38-22CB-4AFC-8386-25EEF63A4B23}" dt="2025-07-31T19:11:53.558" v="4287"/>
          <ac:picMkLst>
            <pc:docMk/>
            <pc:sldMk cId="1824569528" sldId="269"/>
            <ac:picMk id="6" creationId="{148D94F6-A0AD-DDE8-F183-39EAA4A00AF9}"/>
          </ac:picMkLst>
        </pc:picChg>
        <pc:picChg chg="add mod">
          <ac:chgData name="Brown, Joey" userId="ae64431d-a28d-41fe-a313-127ded3ba146" providerId="ADAL" clId="{2572CE38-22CB-4AFC-8386-25EEF63A4B23}" dt="2025-07-31T19:11:44.919" v="4286"/>
          <ac:picMkLst>
            <pc:docMk/>
            <pc:sldMk cId="1824569528" sldId="269"/>
            <ac:picMk id="7" creationId="{77B8BA6B-57DE-AE09-80CC-FC2AE913C1E0}"/>
          </ac:picMkLst>
        </pc:picChg>
        <pc:picChg chg="add mod">
          <ac:chgData name="Brown, Joey" userId="ae64431d-a28d-41fe-a313-127ded3ba146" providerId="ADAL" clId="{2572CE38-22CB-4AFC-8386-25EEF63A4B23}" dt="2025-07-11T21:16:48.656" v="899" actId="14100"/>
          <ac:picMkLst>
            <pc:docMk/>
            <pc:sldMk cId="1824569528" sldId="269"/>
            <ac:picMk id="10" creationId="{126A8364-2664-01C7-CB19-F2BF7EA085F8}"/>
          </ac:picMkLst>
        </pc:picChg>
      </pc:sldChg>
      <pc:sldChg chg="addSp delSp modSp add mod ord modAnim modNotesTx">
        <pc:chgData name="Brown, Joey" userId="ae64431d-a28d-41fe-a313-127ded3ba146" providerId="ADAL" clId="{2572CE38-22CB-4AFC-8386-25EEF63A4B23}" dt="2025-08-04T19:04:08.570" v="7965"/>
        <pc:sldMkLst>
          <pc:docMk/>
          <pc:sldMk cId="710277687" sldId="270"/>
        </pc:sldMkLst>
        <pc:spChg chg="mod">
          <ac:chgData name="Brown, Joey" userId="ae64431d-a28d-41fe-a313-127ded3ba146" providerId="ADAL" clId="{2572CE38-22CB-4AFC-8386-25EEF63A4B23}" dt="2025-07-11T21:11:02.976" v="836" actId="1076"/>
          <ac:spMkLst>
            <pc:docMk/>
            <pc:sldMk cId="710277687" sldId="270"/>
            <ac:spMk id="2" creationId="{00000000-0000-0000-0000-000000000000}"/>
          </ac:spMkLst>
        </pc:spChg>
        <pc:spChg chg="mod">
          <ac:chgData name="Brown, Joey" userId="ae64431d-a28d-41fe-a313-127ded3ba146" providerId="ADAL" clId="{2572CE38-22CB-4AFC-8386-25EEF63A4B23}" dt="2025-07-11T21:12:12.989" v="845" actId="1076"/>
          <ac:spMkLst>
            <pc:docMk/>
            <pc:sldMk cId="710277687" sldId="270"/>
            <ac:spMk id="4" creationId="{16C89D4A-3915-D9B0-93B5-05B9C298B598}"/>
          </ac:spMkLst>
        </pc:spChg>
        <pc:spChg chg="add mod">
          <ac:chgData name="Brown, Joey" userId="ae64431d-a28d-41fe-a313-127ded3ba146" providerId="ADAL" clId="{2572CE38-22CB-4AFC-8386-25EEF63A4B23}" dt="2025-08-01T15:25:08.932" v="4504" actId="1076"/>
          <ac:spMkLst>
            <pc:docMk/>
            <pc:sldMk cId="710277687" sldId="270"/>
            <ac:spMk id="8" creationId="{429F4F09-F20C-2AF7-72FE-D4CBEB7DEBDE}"/>
          </ac:spMkLst>
        </pc:spChg>
        <pc:spChg chg="mod">
          <ac:chgData name="Brown, Joey" userId="ae64431d-a28d-41fe-a313-127ded3ba146" providerId="ADAL" clId="{2572CE38-22CB-4AFC-8386-25EEF63A4B23}" dt="2025-07-31T19:09:27.095" v="4277" actId="1076"/>
          <ac:spMkLst>
            <pc:docMk/>
            <pc:sldMk cId="710277687" sldId="270"/>
            <ac:spMk id="9" creationId="{5DEE1609-CE60-B7DD-365F-EF76D064F3EF}"/>
          </ac:spMkLst>
        </pc:spChg>
        <pc:spChg chg="add mod">
          <ac:chgData name="Brown, Joey" userId="ae64431d-a28d-41fe-a313-127ded3ba146" providerId="ADAL" clId="{2572CE38-22CB-4AFC-8386-25EEF63A4B23}" dt="2025-08-01T15:25:08.932" v="4504" actId="1076"/>
          <ac:spMkLst>
            <pc:docMk/>
            <pc:sldMk cId="710277687" sldId="270"/>
            <ac:spMk id="10" creationId="{67CC2314-2444-4FAC-65F5-C970DE96035C}"/>
          </ac:spMkLst>
        </pc:spChg>
        <pc:spChg chg="add mod">
          <ac:chgData name="Brown, Joey" userId="ae64431d-a28d-41fe-a313-127ded3ba146" providerId="ADAL" clId="{2572CE38-22CB-4AFC-8386-25EEF63A4B23}" dt="2025-08-01T15:25:08.932" v="4504" actId="1076"/>
          <ac:spMkLst>
            <pc:docMk/>
            <pc:sldMk cId="710277687" sldId="270"/>
            <ac:spMk id="11" creationId="{9DE077C5-1771-5812-6AB3-8772B3CBE86C}"/>
          </ac:spMkLst>
        </pc:spChg>
        <pc:spChg chg="add mod">
          <ac:chgData name="Brown, Joey" userId="ae64431d-a28d-41fe-a313-127ded3ba146" providerId="ADAL" clId="{2572CE38-22CB-4AFC-8386-25EEF63A4B23}" dt="2025-08-01T15:25:08.932" v="4504" actId="1076"/>
          <ac:spMkLst>
            <pc:docMk/>
            <pc:sldMk cId="710277687" sldId="270"/>
            <ac:spMk id="12" creationId="{BB748907-14A9-E89D-1D85-31771587726A}"/>
          </ac:spMkLst>
        </pc:spChg>
        <pc:picChg chg="add mod">
          <ac:chgData name="Brown, Joey" userId="ae64431d-a28d-41fe-a313-127ded3ba146" providerId="ADAL" clId="{2572CE38-22CB-4AFC-8386-25EEF63A4B23}" dt="2025-08-01T15:24:54.894" v="4503" actId="1076"/>
          <ac:picMkLst>
            <pc:docMk/>
            <pc:sldMk cId="710277687" sldId="270"/>
            <ac:picMk id="3" creationId="{512B4422-E21A-26F3-B0A0-39F7D906E61E}"/>
          </ac:picMkLst>
        </pc:picChg>
        <pc:picChg chg="add mod">
          <ac:chgData name="Brown, Joey" userId="ae64431d-a28d-41fe-a313-127ded3ba146" providerId="ADAL" clId="{2572CE38-22CB-4AFC-8386-25EEF63A4B23}" dt="2025-08-01T15:24:54.894" v="4503" actId="1076"/>
          <ac:picMkLst>
            <pc:docMk/>
            <pc:sldMk cId="710277687" sldId="270"/>
            <ac:picMk id="5" creationId="{BD8A739F-15D9-0758-CA98-F220EFC5EA75}"/>
          </ac:picMkLst>
        </pc:picChg>
        <pc:picChg chg="add mod">
          <ac:chgData name="Brown, Joey" userId="ae64431d-a28d-41fe-a313-127ded3ba146" providerId="ADAL" clId="{2572CE38-22CB-4AFC-8386-25EEF63A4B23}" dt="2025-08-01T15:24:54.894" v="4503" actId="1076"/>
          <ac:picMkLst>
            <pc:docMk/>
            <pc:sldMk cId="710277687" sldId="270"/>
            <ac:picMk id="6" creationId="{6DF96C01-1C51-ADCA-6C10-5374A5FA9D96}"/>
          </ac:picMkLst>
        </pc:picChg>
        <pc:picChg chg="add mod">
          <ac:chgData name="Brown, Joey" userId="ae64431d-a28d-41fe-a313-127ded3ba146" providerId="ADAL" clId="{2572CE38-22CB-4AFC-8386-25EEF63A4B23}" dt="2025-08-01T15:24:54.894" v="4503" actId="1076"/>
          <ac:picMkLst>
            <pc:docMk/>
            <pc:sldMk cId="710277687" sldId="270"/>
            <ac:picMk id="7" creationId="{A761B605-08FA-8399-755A-36ACF831940B}"/>
          </ac:picMkLst>
        </pc:picChg>
        <pc:picChg chg="add mod">
          <ac:chgData name="Brown, Joey" userId="ae64431d-a28d-41fe-a313-127ded3ba146" providerId="ADAL" clId="{2572CE38-22CB-4AFC-8386-25EEF63A4B23}" dt="2025-08-01T15:26:57.480" v="4514" actId="1076"/>
          <ac:picMkLst>
            <pc:docMk/>
            <pc:sldMk cId="710277687" sldId="270"/>
            <ac:picMk id="14" creationId="{3EDB0A2D-F006-AFC9-C0DD-00A5224D8C13}"/>
          </ac:picMkLst>
        </pc:picChg>
      </pc:sldChg>
      <pc:sldChg chg="delSp modSp add mod ord delAnim modAnim modNotesTx">
        <pc:chgData name="Brown, Joey" userId="ae64431d-a28d-41fe-a313-127ded3ba146" providerId="ADAL" clId="{2572CE38-22CB-4AFC-8386-25EEF63A4B23}" dt="2025-08-04T19:02:24.986" v="7894" actId="6549"/>
        <pc:sldMkLst>
          <pc:docMk/>
          <pc:sldMk cId="713833041" sldId="271"/>
        </pc:sldMkLst>
        <pc:spChg chg="mod">
          <ac:chgData name="Brown, Joey" userId="ae64431d-a28d-41fe-a313-127ded3ba146" providerId="ADAL" clId="{2572CE38-22CB-4AFC-8386-25EEF63A4B23}" dt="2025-07-11T21:15:37.428" v="892" actId="1076"/>
          <ac:spMkLst>
            <pc:docMk/>
            <pc:sldMk cId="713833041" sldId="271"/>
            <ac:spMk id="2" creationId="{00000000-0000-0000-0000-000000000000}"/>
          </ac:spMkLst>
        </pc:spChg>
      </pc:sldChg>
      <pc:sldChg chg="modNotesTx">
        <pc:chgData name="Brown, Joey" userId="ae64431d-a28d-41fe-a313-127ded3ba146" providerId="ADAL" clId="{2572CE38-22CB-4AFC-8386-25EEF63A4B23}" dt="2025-07-31T18:51:39.788" v="4111" actId="20577"/>
        <pc:sldMkLst>
          <pc:docMk/>
          <pc:sldMk cId="2583041920" sldId="272"/>
        </pc:sldMkLst>
      </pc:sldChg>
      <pc:sldChg chg="modNotesTx">
        <pc:chgData name="Brown, Joey" userId="ae64431d-a28d-41fe-a313-127ded3ba146" providerId="ADAL" clId="{2572CE38-22CB-4AFC-8386-25EEF63A4B23}" dt="2025-07-31T18:56:38.204" v="4188" actId="20577"/>
        <pc:sldMkLst>
          <pc:docMk/>
          <pc:sldMk cId="2603957555" sldId="273"/>
        </pc:sldMkLst>
      </pc:sldChg>
      <pc:sldChg chg="modNotesTx">
        <pc:chgData name="Brown, Joey" userId="ae64431d-a28d-41fe-a313-127ded3ba146" providerId="ADAL" clId="{2572CE38-22CB-4AFC-8386-25EEF63A4B23}" dt="2025-07-31T18:52:41.368" v="4128" actId="20577"/>
        <pc:sldMkLst>
          <pc:docMk/>
          <pc:sldMk cId="1177885756" sldId="274"/>
        </pc:sldMkLst>
      </pc:sldChg>
      <pc:sldChg chg="modNotesTx">
        <pc:chgData name="Brown, Joey" userId="ae64431d-a28d-41fe-a313-127ded3ba146" providerId="ADAL" clId="{2572CE38-22CB-4AFC-8386-25EEF63A4B23}" dt="2025-07-31T18:54:14.055" v="4155" actId="20577"/>
        <pc:sldMkLst>
          <pc:docMk/>
          <pc:sldMk cId="3264172086" sldId="275"/>
        </pc:sldMkLst>
      </pc:sldChg>
      <pc:sldChg chg="modNotesTx">
        <pc:chgData name="Brown, Joey" userId="ae64431d-a28d-41fe-a313-127ded3ba146" providerId="ADAL" clId="{2572CE38-22CB-4AFC-8386-25EEF63A4B23}" dt="2025-08-01T18:46:09.329" v="4586" actId="20577"/>
        <pc:sldMkLst>
          <pc:docMk/>
          <pc:sldMk cId="2740218454" sldId="276"/>
        </pc:sldMkLst>
      </pc:sldChg>
      <pc:sldChg chg="addSp modSp mod modNotesTx">
        <pc:chgData name="Brown, Joey" userId="ae64431d-a28d-41fe-a313-127ded3ba146" providerId="ADAL" clId="{2572CE38-22CB-4AFC-8386-25EEF63A4B23}" dt="2025-08-01T18:44:22.042" v="4574" actId="113"/>
        <pc:sldMkLst>
          <pc:docMk/>
          <pc:sldMk cId="861922728" sldId="277"/>
        </pc:sldMkLst>
        <pc:spChg chg="add mod">
          <ac:chgData name="Brown, Joey" userId="ae64431d-a28d-41fe-a313-127ded3ba146" providerId="ADAL" clId="{2572CE38-22CB-4AFC-8386-25EEF63A4B23}" dt="2025-07-31T19:13:35.846" v="4295" actId="1076"/>
          <ac:spMkLst>
            <pc:docMk/>
            <pc:sldMk cId="861922728" sldId="277"/>
            <ac:spMk id="3" creationId="{D45D83EF-36B6-2715-1F5B-E344483076E0}"/>
          </ac:spMkLst>
        </pc:spChg>
      </pc:sldChg>
      <pc:sldChg chg="addSp modSp mod modNotesTx">
        <pc:chgData name="Brown, Joey" userId="ae64431d-a28d-41fe-a313-127ded3ba146" providerId="ADAL" clId="{2572CE38-22CB-4AFC-8386-25EEF63A4B23}" dt="2025-08-03T00:47:51.925" v="5840" actId="6549"/>
        <pc:sldMkLst>
          <pc:docMk/>
          <pc:sldMk cId="3178673302" sldId="278"/>
        </pc:sldMkLst>
        <pc:spChg chg="add mod">
          <ac:chgData name="Brown, Joey" userId="ae64431d-a28d-41fe-a313-127ded3ba146" providerId="ADAL" clId="{2572CE38-22CB-4AFC-8386-25EEF63A4B23}" dt="2025-07-31T19:14:00.038" v="4297" actId="1076"/>
          <ac:spMkLst>
            <pc:docMk/>
            <pc:sldMk cId="3178673302" sldId="278"/>
            <ac:spMk id="3" creationId="{0CBC839B-0A99-6C26-0CD3-FCACA010DE44}"/>
          </ac:spMkLst>
        </pc:spChg>
        <pc:picChg chg="mod">
          <ac:chgData name="Brown, Joey" userId="ae64431d-a28d-41fe-a313-127ded3ba146" providerId="ADAL" clId="{2572CE38-22CB-4AFC-8386-25EEF63A4B23}" dt="2025-08-01T15:32:52.307" v="4526"/>
          <ac:picMkLst>
            <pc:docMk/>
            <pc:sldMk cId="3178673302" sldId="278"/>
            <ac:picMk id="2" creationId="{B5A8E05F-EBA3-87B1-62AB-5E58BDA70AC3}"/>
          </ac:picMkLst>
        </pc:picChg>
      </pc:sldChg>
      <pc:sldChg chg="addSp modSp mod modNotesTx">
        <pc:chgData name="Brown, Joey" userId="ae64431d-a28d-41fe-a313-127ded3ba146" providerId="ADAL" clId="{2572CE38-22CB-4AFC-8386-25EEF63A4B23}" dt="2025-08-03T00:48:00.748" v="5841" actId="6549"/>
        <pc:sldMkLst>
          <pc:docMk/>
          <pc:sldMk cId="2940005197" sldId="279"/>
        </pc:sldMkLst>
        <pc:spChg chg="add mod">
          <ac:chgData name="Brown, Joey" userId="ae64431d-a28d-41fe-a313-127ded3ba146" providerId="ADAL" clId="{2572CE38-22CB-4AFC-8386-25EEF63A4B23}" dt="2025-07-31T19:14:18.437" v="4299" actId="1076"/>
          <ac:spMkLst>
            <pc:docMk/>
            <pc:sldMk cId="2940005197" sldId="279"/>
            <ac:spMk id="2" creationId="{4B37F38E-286C-6760-C3EE-55BBFF59EE7E}"/>
          </ac:spMkLst>
        </pc:spChg>
        <pc:picChg chg="mod">
          <ac:chgData name="Brown, Joey" userId="ae64431d-a28d-41fe-a313-127ded3ba146" providerId="ADAL" clId="{2572CE38-22CB-4AFC-8386-25EEF63A4B23}" dt="2025-08-01T15:33:00.373" v="4527"/>
          <ac:picMkLst>
            <pc:docMk/>
            <pc:sldMk cId="2940005197" sldId="279"/>
            <ac:picMk id="3" creationId="{B021984B-034A-E076-28A6-7EC37A945071}"/>
          </ac:picMkLst>
        </pc:picChg>
      </pc:sldChg>
      <pc:sldChg chg="addSp modSp mod modNotesTx">
        <pc:chgData name="Brown, Joey" userId="ae64431d-a28d-41fe-a313-127ded3ba146" providerId="ADAL" clId="{2572CE38-22CB-4AFC-8386-25EEF63A4B23}" dt="2025-08-01T18:47:03.691" v="4592" actId="113"/>
        <pc:sldMkLst>
          <pc:docMk/>
          <pc:sldMk cId="479429648" sldId="280"/>
        </pc:sldMkLst>
        <pc:spChg chg="add mod">
          <ac:chgData name="Brown, Joey" userId="ae64431d-a28d-41fe-a313-127ded3ba146" providerId="ADAL" clId="{2572CE38-22CB-4AFC-8386-25EEF63A4B23}" dt="2025-08-01T00:47:39.045" v="4325" actId="1076"/>
          <ac:spMkLst>
            <pc:docMk/>
            <pc:sldMk cId="479429648" sldId="280"/>
            <ac:spMk id="2" creationId="{2C53A7DB-C2C2-1BB9-362E-0BFA46A19D1C}"/>
          </ac:spMkLst>
        </pc:spChg>
      </pc:sldChg>
      <pc:sldChg chg="addSp modSp mod modNotesTx">
        <pc:chgData name="Brown, Joey" userId="ae64431d-a28d-41fe-a313-127ded3ba146" providerId="ADAL" clId="{2572CE38-22CB-4AFC-8386-25EEF63A4B23}" dt="2025-08-01T18:47:17.222" v="4595" actId="20577"/>
        <pc:sldMkLst>
          <pc:docMk/>
          <pc:sldMk cId="3040021468" sldId="281"/>
        </pc:sldMkLst>
        <pc:spChg chg="add mod">
          <ac:chgData name="Brown, Joey" userId="ae64431d-a28d-41fe-a313-127ded3ba146" providerId="ADAL" clId="{2572CE38-22CB-4AFC-8386-25EEF63A4B23}" dt="2025-08-01T00:47:51.736" v="4327" actId="1076"/>
          <ac:spMkLst>
            <pc:docMk/>
            <pc:sldMk cId="3040021468" sldId="281"/>
            <ac:spMk id="3" creationId="{7714B0E2-A9C6-0686-97FB-81EDB8F142AD}"/>
          </ac:spMkLst>
        </pc:spChg>
      </pc:sldChg>
      <pc:sldChg chg="addSp modSp mod modNotesTx">
        <pc:chgData name="Brown, Joey" userId="ae64431d-a28d-41fe-a313-127ded3ba146" providerId="ADAL" clId="{2572CE38-22CB-4AFC-8386-25EEF63A4B23}" dt="2025-08-01T18:47:21.420" v="4596" actId="113"/>
        <pc:sldMkLst>
          <pc:docMk/>
          <pc:sldMk cId="2673041592" sldId="282"/>
        </pc:sldMkLst>
        <pc:spChg chg="add mod">
          <ac:chgData name="Brown, Joey" userId="ae64431d-a28d-41fe-a313-127ded3ba146" providerId="ADAL" clId="{2572CE38-22CB-4AFC-8386-25EEF63A4B23}" dt="2025-08-01T00:48:09.335" v="4329" actId="1076"/>
          <ac:spMkLst>
            <pc:docMk/>
            <pc:sldMk cId="2673041592" sldId="282"/>
            <ac:spMk id="2" creationId="{1E21875C-867C-8005-D7B0-6F85658ACC15}"/>
          </ac:spMkLst>
        </pc:spChg>
      </pc:sldChg>
      <pc:sldChg chg="addSp modSp mod modNotesTx">
        <pc:chgData name="Brown, Joey" userId="ae64431d-a28d-41fe-a313-127ded3ba146" providerId="ADAL" clId="{2572CE38-22CB-4AFC-8386-25EEF63A4B23}" dt="2025-08-01T18:56:58.690" v="4806" actId="20577"/>
        <pc:sldMkLst>
          <pc:docMk/>
          <pc:sldMk cId="3773616574" sldId="283"/>
        </pc:sldMkLst>
        <pc:spChg chg="add mod">
          <ac:chgData name="Brown, Joey" userId="ae64431d-a28d-41fe-a313-127ded3ba146" providerId="ADAL" clId="{2572CE38-22CB-4AFC-8386-25EEF63A4B23}" dt="2025-08-01T00:49:01.727" v="4351" actId="20577"/>
          <ac:spMkLst>
            <pc:docMk/>
            <pc:sldMk cId="3773616574" sldId="283"/>
            <ac:spMk id="3" creationId="{052AEE47-790E-7D21-2E44-724B81C53FA3}"/>
          </ac:spMkLst>
        </pc:spChg>
      </pc:sldChg>
      <pc:sldChg chg="addSp modSp mod modNotesTx">
        <pc:chgData name="Brown, Joey" userId="ae64431d-a28d-41fe-a313-127ded3ba146" providerId="ADAL" clId="{2572CE38-22CB-4AFC-8386-25EEF63A4B23}" dt="2025-08-01T18:58:06.404" v="4809" actId="20577"/>
        <pc:sldMkLst>
          <pc:docMk/>
          <pc:sldMk cId="995364488" sldId="284"/>
        </pc:sldMkLst>
        <pc:spChg chg="add mod">
          <ac:chgData name="Brown, Joey" userId="ae64431d-a28d-41fe-a313-127ded3ba146" providerId="ADAL" clId="{2572CE38-22CB-4AFC-8386-25EEF63A4B23}" dt="2025-08-01T00:59:41.363" v="4384" actId="1076"/>
          <ac:spMkLst>
            <pc:docMk/>
            <pc:sldMk cId="995364488" sldId="284"/>
            <ac:spMk id="2" creationId="{A7CEE1A3-B2D7-5EBD-DFCF-5E0AEECB9BFD}"/>
          </ac:spMkLst>
        </pc:spChg>
      </pc:sldChg>
      <pc:sldChg chg="addSp modSp mod modNotesTx">
        <pc:chgData name="Brown, Joey" userId="ae64431d-a28d-41fe-a313-127ded3ba146" providerId="ADAL" clId="{2572CE38-22CB-4AFC-8386-25EEF63A4B23}" dt="2025-08-01T18:50:44.347" v="4605" actId="113"/>
        <pc:sldMkLst>
          <pc:docMk/>
          <pc:sldMk cId="540337068" sldId="285"/>
        </pc:sldMkLst>
        <pc:spChg chg="add mod">
          <ac:chgData name="Brown, Joey" userId="ae64431d-a28d-41fe-a313-127ded3ba146" providerId="ADAL" clId="{2572CE38-22CB-4AFC-8386-25EEF63A4B23}" dt="2025-08-01T01:00:27.962" v="4386" actId="1076"/>
          <ac:spMkLst>
            <pc:docMk/>
            <pc:sldMk cId="540337068" sldId="285"/>
            <ac:spMk id="3" creationId="{AFF49546-984F-4847-2105-434052D07F2E}"/>
          </ac:spMkLst>
        </pc:spChg>
      </pc:sldChg>
      <pc:sldChg chg="addSp modSp mod modNotesTx">
        <pc:chgData name="Brown, Joey" userId="ae64431d-a28d-41fe-a313-127ded3ba146" providerId="ADAL" clId="{2572CE38-22CB-4AFC-8386-25EEF63A4B23}" dt="2025-08-01T18:50:51.575" v="4608" actId="20577"/>
        <pc:sldMkLst>
          <pc:docMk/>
          <pc:sldMk cId="554570319" sldId="286"/>
        </pc:sldMkLst>
        <pc:spChg chg="add mod">
          <ac:chgData name="Brown, Joey" userId="ae64431d-a28d-41fe-a313-127ded3ba146" providerId="ADAL" clId="{2572CE38-22CB-4AFC-8386-25EEF63A4B23}" dt="2025-08-01T01:00:40.637" v="4388" actId="1076"/>
          <ac:spMkLst>
            <pc:docMk/>
            <pc:sldMk cId="554570319" sldId="286"/>
            <ac:spMk id="3" creationId="{68828294-EAFF-12FD-3BEF-4348EAEADA82}"/>
          </ac:spMkLst>
        </pc:spChg>
      </pc:sldChg>
      <pc:sldChg chg="addSp modSp mod modNotesTx">
        <pc:chgData name="Brown, Joey" userId="ae64431d-a28d-41fe-a313-127ded3ba146" providerId="ADAL" clId="{2572CE38-22CB-4AFC-8386-25EEF63A4B23}" dt="2025-08-03T00:49:28.310" v="5843"/>
        <pc:sldMkLst>
          <pc:docMk/>
          <pc:sldMk cId="831543819" sldId="287"/>
        </pc:sldMkLst>
        <pc:spChg chg="add mod">
          <ac:chgData name="Brown, Joey" userId="ae64431d-a28d-41fe-a313-127ded3ba146" providerId="ADAL" clId="{2572CE38-22CB-4AFC-8386-25EEF63A4B23}" dt="2025-08-01T01:00:58.118" v="4390" actId="1076"/>
          <ac:spMkLst>
            <pc:docMk/>
            <pc:sldMk cId="831543819" sldId="287"/>
            <ac:spMk id="2" creationId="{79B264BB-5D31-4A0D-E8B3-A8EE05BE71CF}"/>
          </ac:spMkLst>
        </pc:spChg>
      </pc:sldChg>
      <pc:sldChg chg="addSp modSp mod modNotesTx">
        <pc:chgData name="Brown, Joey" userId="ae64431d-a28d-41fe-a313-127ded3ba146" providerId="ADAL" clId="{2572CE38-22CB-4AFC-8386-25EEF63A4B23}" dt="2025-08-03T01:16:21.781" v="7331" actId="20577"/>
        <pc:sldMkLst>
          <pc:docMk/>
          <pc:sldMk cId="3633796167" sldId="288"/>
        </pc:sldMkLst>
        <pc:spChg chg="add mod">
          <ac:chgData name="Brown, Joey" userId="ae64431d-a28d-41fe-a313-127ded3ba146" providerId="ADAL" clId="{2572CE38-22CB-4AFC-8386-25EEF63A4B23}" dt="2025-08-01T01:10:53.764" v="4413" actId="1076"/>
          <ac:spMkLst>
            <pc:docMk/>
            <pc:sldMk cId="3633796167" sldId="288"/>
            <ac:spMk id="2" creationId="{FE6355C5-B54F-30C0-4E70-DD36A737D04F}"/>
          </ac:spMkLst>
        </pc:spChg>
      </pc:sldChg>
      <pc:sldChg chg="addSp modSp mod modNotesTx">
        <pc:chgData name="Brown, Joey" userId="ae64431d-a28d-41fe-a313-127ded3ba146" providerId="ADAL" clId="{2572CE38-22CB-4AFC-8386-25EEF63A4B23}" dt="2025-08-03T00:21:56.668" v="5252" actId="20577"/>
        <pc:sldMkLst>
          <pc:docMk/>
          <pc:sldMk cId="3157479897" sldId="289"/>
        </pc:sldMkLst>
        <pc:spChg chg="add mod">
          <ac:chgData name="Brown, Joey" userId="ae64431d-a28d-41fe-a313-127ded3ba146" providerId="ADAL" clId="{2572CE38-22CB-4AFC-8386-25EEF63A4B23}" dt="2025-08-01T01:11:09.715" v="4415" actId="1076"/>
          <ac:spMkLst>
            <pc:docMk/>
            <pc:sldMk cId="3157479897" sldId="289"/>
            <ac:spMk id="3" creationId="{F0424176-5B92-F52E-EB0D-D15EDB19C4ED}"/>
          </ac:spMkLst>
        </pc:spChg>
      </pc:sldChg>
      <pc:sldChg chg="addSp modSp mod modNotesTx">
        <pc:chgData name="Brown, Joey" userId="ae64431d-a28d-41fe-a313-127ded3ba146" providerId="ADAL" clId="{2572CE38-22CB-4AFC-8386-25EEF63A4B23}" dt="2025-08-03T01:17:31.173" v="7336" actId="20577"/>
        <pc:sldMkLst>
          <pc:docMk/>
          <pc:sldMk cId="4182386680" sldId="290"/>
        </pc:sldMkLst>
        <pc:spChg chg="add mod">
          <ac:chgData name="Brown, Joey" userId="ae64431d-a28d-41fe-a313-127ded3ba146" providerId="ADAL" clId="{2572CE38-22CB-4AFC-8386-25EEF63A4B23}" dt="2025-08-01T01:11:26.155" v="4417" actId="1076"/>
          <ac:spMkLst>
            <pc:docMk/>
            <pc:sldMk cId="4182386680" sldId="290"/>
            <ac:spMk id="2" creationId="{89A4CA2E-D270-1A91-C675-EAE7908636E3}"/>
          </ac:spMkLst>
        </pc:spChg>
      </pc:sldChg>
      <pc:sldChg chg="addSp modSp mod modNotesTx">
        <pc:chgData name="Brown, Joey" userId="ae64431d-a28d-41fe-a313-127ded3ba146" providerId="ADAL" clId="{2572CE38-22CB-4AFC-8386-25EEF63A4B23}" dt="2025-08-03T01:17:55.526" v="7343" actId="20577"/>
        <pc:sldMkLst>
          <pc:docMk/>
          <pc:sldMk cId="386290748" sldId="291"/>
        </pc:sldMkLst>
        <pc:spChg chg="add mod">
          <ac:chgData name="Brown, Joey" userId="ae64431d-a28d-41fe-a313-127ded3ba146" providerId="ADAL" clId="{2572CE38-22CB-4AFC-8386-25EEF63A4B23}" dt="2025-08-01T01:11:43.272" v="4419" actId="1076"/>
          <ac:spMkLst>
            <pc:docMk/>
            <pc:sldMk cId="386290748" sldId="291"/>
            <ac:spMk id="2" creationId="{49DDB680-F910-E933-AEC1-3A053D3DDA5F}"/>
          </ac:spMkLst>
        </pc:spChg>
      </pc:sldChg>
      <pc:sldChg chg="addSp modSp mod modNotesTx">
        <pc:chgData name="Brown, Joey" userId="ae64431d-a28d-41fe-a313-127ded3ba146" providerId="ADAL" clId="{2572CE38-22CB-4AFC-8386-25EEF63A4B23}" dt="2025-08-03T00:33:38.751" v="5706" actId="20577"/>
        <pc:sldMkLst>
          <pc:docMk/>
          <pc:sldMk cId="1693565481" sldId="292"/>
        </pc:sldMkLst>
        <pc:spChg chg="add mod">
          <ac:chgData name="Brown, Joey" userId="ae64431d-a28d-41fe-a313-127ded3ba146" providerId="ADAL" clId="{2572CE38-22CB-4AFC-8386-25EEF63A4B23}" dt="2025-08-01T01:14:15.670" v="4438" actId="1076"/>
          <ac:spMkLst>
            <pc:docMk/>
            <pc:sldMk cId="1693565481" sldId="292"/>
            <ac:spMk id="2" creationId="{C22E97BE-1E55-7AD2-EE93-9A0F127935A5}"/>
          </ac:spMkLst>
        </pc:spChg>
        <pc:picChg chg="mod">
          <ac:chgData name="Brown, Joey" userId="ae64431d-a28d-41fe-a313-127ded3ba146" providerId="ADAL" clId="{2572CE38-22CB-4AFC-8386-25EEF63A4B23}" dt="2025-08-01T01:21:09.291" v="4447"/>
          <ac:picMkLst>
            <pc:docMk/>
            <pc:sldMk cId="1693565481" sldId="292"/>
            <ac:picMk id="12" creationId="{76DBB9BD-4307-91FA-BFB1-609373EB4C63}"/>
          </ac:picMkLst>
        </pc:picChg>
      </pc:sldChg>
      <pc:sldChg chg="addSp modSp mod modNotesTx">
        <pc:chgData name="Brown, Joey" userId="ae64431d-a28d-41fe-a313-127ded3ba146" providerId="ADAL" clId="{2572CE38-22CB-4AFC-8386-25EEF63A4B23}" dt="2025-08-03T01:18:29.684" v="7344" actId="6549"/>
        <pc:sldMkLst>
          <pc:docMk/>
          <pc:sldMk cId="3348233858" sldId="293"/>
        </pc:sldMkLst>
        <pc:spChg chg="add mod">
          <ac:chgData name="Brown, Joey" userId="ae64431d-a28d-41fe-a313-127ded3ba146" providerId="ADAL" clId="{2572CE38-22CB-4AFC-8386-25EEF63A4B23}" dt="2025-08-01T01:14:31.477" v="4440" actId="1076"/>
          <ac:spMkLst>
            <pc:docMk/>
            <pc:sldMk cId="3348233858" sldId="293"/>
            <ac:spMk id="3" creationId="{14571911-8836-7D81-B4DD-E0B74D100227}"/>
          </ac:spMkLst>
        </pc:spChg>
        <pc:picChg chg="mod">
          <ac:chgData name="Brown, Joey" userId="ae64431d-a28d-41fe-a313-127ded3ba146" providerId="ADAL" clId="{2572CE38-22CB-4AFC-8386-25EEF63A4B23}" dt="2025-08-01T01:21:21.767" v="4448"/>
          <ac:picMkLst>
            <pc:docMk/>
            <pc:sldMk cId="3348233858" sldId="293"/>
            <ac:picMk id="5" creationId="{85E87BCE-49C8-7178-D379-5EF7A2FD3655}"/>
          </ac:picMkLst>
        </pc:picChg>
      </pc:sldChg>
      <pc:sldChg chg="addSp modSp mod modNotesTx">
        <pc:chgData name="Brown, Joey" userId="ae64431d-a28d-41fe-a313-127ded3ba146" providerId="ADAL" clId="{2572CE38-22CB-4AFC-8386-25EEF63A4B23}" dt="2025-08-03T00:38:01.176" v="5787" actId="20577"/>
        <pc:sldMkLst>
          <pc:docMk/>
          <pc:sldMk cId="4111449140" sldId="294"/>
        </pc:sldMkLst>
        <pc:spChg chg="add mod">
          <ac:chgData name="Brown, Joey" userId="ae64431d-a28d-41fe-a313-127ded3ba146" providerId="ADAL" clId="{2572CE38-22CB-4AFC-8386-25EEF63A4B23}" dt="2025-08-01T01:14:46.374" v="4442" actId="1076"/>
          <ac:spMkLst>
            <pc:docMk/>
            <pc:sldMk cId="4111449140" sldId="294"/>
            <ac:spMk id="3" creationId="{0392B319-371D-2358-44B3-94409C227DC0}"/>
          </ac:spMkLst>
        </pc:spChg>
        <pc:picChg chg="mod">
          <ac:chgData name="Brown, Joey" userId="ae64431d-a28d-41fe-a313-127ded3ba146" providerId="ADAL" clId="{2572CE38-22CB-4AFC-8386-25EEF63A4B23}" dt="2025-08-01T01:21:38.581" v="4449"/>
          <ac:picMkLst>
            <pc:docMk/>
            <pc:sldMk cId="4111449140" sldId="294"/>
            <ac:picMk id="2" creationId="{457047E9-D2B3-53D3-05F4-E061FEB309EF}"/>
          </ac:picMkLst>
        </pc:picChg>
      </pc:sldChg>
      <pc:sldChg chg="addSp modSp mod modNotesTx">
        <pc:chgData name="Brown, Joey" userId="ae64431d-a28d-41fe-a313-127ded3ba146" providerId="ADAL" clId="{2572CE38-22CB-4AFC-8386-25EEF63A4B23}" dt="2025-08-03T00:39:27.638" v="5839" actId="20577"/>
        <pc:sldMkLst>
          <pc:docMk/>
          <pc:sldMk cId="215053715" sldId="295"/>
        </pc:sldMkLst>
        <pc:spChg chg="add mod">
          <ac:chgData name="Brown, Joey" userId="ae64431d-a28d-41fe-a313-127ded3ba146" providerId="ADAL" clId="{2572CE38-22CB-4AFC-8386-25EEF63A4B23}" dt="2025-08-01T01:15:01.899" v="4444" actId="1076"/>
          <ac:spMkLst>
            <pc:docMk/>
            <pc:sldMk cId="215053715" sldId="295"/>
            <ac:spMk id="2" creationId="{938D7558-A957-914A-9D84-235AC16431B9}"/>
          </ac:spMkLst>
        </pc:spChg>
        <pc:picChg chg="mod">
          <ac:chgData name="Brown, Joey" userId="ae64431d-a28d-41fe-a313-127ded3ba146" providerId="ADAL" clId="{2572CE38-22CB-4AFC-8386-25EEF63A4B23}" dt="2025-08-01T01:21:52.159" v="4450"/>
          <ac:picMkLst>
            <pc:docMk/>
            <pc:sldMk cId="215053715" sldId="295"/>
            <ac:picMk id="4" creationId="{32F64E9A-FC17-77C7-2C66-7E0650BA6986}"/>
          </ac:picMkLst>
        </pc:picChg>
      </pc:sldChg>
      <pc:sldChg chg="addSp modSp mod modNotesTx">
        <pc:chgData name="Brown, Joey" userId="ae64431d-a28d-41fe-a313-127ded3ba146" providerId="ADAL" clId="{2572CE38-22CB-4AFC-8386-25EEF63A4B23}" dt="2025-08-03T01:30:44.001" v="7422" actId="20577"/>
        <pc:sldMkLst>
          <pc:docMk/>
          <pc:sldMk cId="3073708422" sldId="296"/>
        </pc:sldMkLst>
        <pc:spChg chg="add mod">
          <ac:chgData name="Brown, Joey" userId="ae64431d-a28d-41fe-a313-127ded3ba146" providerId="ADAL" clId="{2572CE38-22CB-4AFC-8386-25EEF63A4B23}" dt="2025-08-01T15:21:42.767" v="4482" actId="1076"/>
          <ac:spMkLst>
            <pc:docMk/>
            <pc:sldMk cId="3073708422" sldId="296"/>
            <ac:spMk id="2" creationId="{F020CFEE-C0D7-8602-E7C6-9DEF9A10CBFD}"/>
          </ac:spMkLst>
        </pc:spChg>
        <pc:picChg chg="mod">
          <ac:chgData name="Brown, Joey" userId="ae64431d-a28d-41fe-a313-127ded3ba146" providerId="ADAL" clId="{2572CE38-22CB-4AFC-8386-25EEF63A4B23}" dt="2025-08-01T01:22:30.810" v="4451"/>
          <ac:picMkLst>
            <pc:docMk/>
            <pc:sldMk cId="3073708422" sldId="296"/>
            <ac:picMk id="12" creationId="{DC7DAC4F-73A8-7CAD-474F-94CA35ED938E}"/>
          </ac:picMkLst>
        </pc:picChg>
      </pc:sldChg>
      <pc:sldChg chg="addSp modSp mod modNotesTx">
        <pc:chgData name="Brown, Joey" userId="ae64431d-a28d-41fe-a313-127ded3ba146" providerId="ADAL" clId="{2572CE38-22CB-4AFC-8386-25EEF63A4B23}" dt="2025-08-03T01:31:17.584" v="7427" actId="20577"/>
        <pc:sldMkLst>
          <pc:docMk/>
          <pc:sldMk cId="1257733032" sldId="297"/>
        </pc:sldMkLst>
        <pc:spChg chg="add mod">
          <ac:chgData name="Brown, Joey" userId="ae64431d-a28d-41fe-a313-127ded3ba146" providerId="ADAL" clId="{2572CE38-22CB-4AFC-8386-25EEF63A4B23}" dt="2025-08-01T15:21:58.058" v="4484" actId="1076"/>
          <ac:spMkLst>
            <pc:docMk/>
            <pc:sldMk cId="1257733032" sldId="297"/>
            <ac:spMk id="3" creationId="{715A2C11-5C94-5C17-0EE1-99A67847E876}"/>
          </ac:spMkLst>
        </pc:spChg>
        <pc:picChg chg="mod">
          <ac:chgData name="Brown, Joey" userId="ae64431d-a28d-41fe-a313-127ded3ba146" providerId="ADAL" clId="{2572CE38-22CB-4AFC-8386-25EEF63A4B23}" dt="2025-08-01T01:22:40.631" v="4452"/>
          <ac:picMkLst>
            <pc:docMk/>
            <pc:sldMk cId="1257733032" sldId="297"/>
            <ac:picMk id="5" creationId="{9BE1C0F4-C978-19EC-5CBC-6201BECA8A9E}"/>
          </ac:picMkLst>
        </pc:picChg>
      </pc:sldChg>
      <pc:sldChg chg="addSp modSp mod modNotesTx">
        <pc:chgData name="Brown, Joey" userId="ae64431d-a28d-41fe-a313-127ded3ba146" providerId="ADAL" clId="{2572CE38-22CB-4AFC-8386-25EEF63A4B23}" dt="2025-08-03T00:56:57.929" v="6228" actId="20577"/>
        <pc:sldMkLst>
          <pc:docMk/>
          <pc:sldMk cId="2838283631" sldId="298"/>
        </pc:sldMkLst>
        <pc:spChg chg="add mod">
          <ac:chgData name="Brown, Joey" userId="ae64431d-a28d-41fe-a313-127ded3ba146" providerId="ADAL" clId="{2572CE38-22CB-4AFC-8386-25EEF63A4B23}" dt="2025-08-01T15:22:17.605" v="4486" actId="1076"/>
          <ac:spMkLst>
            <pc:docMk/>
            <pc:sldMk cId="2838283631" sldId="298"/>
            <ac:spMk id="2" creationId="{8002361B-39DB-9D02-8AE5-F522295E9C43}"/>
          </ac:spMkLst>
        </pc:spChg>
        <pc:picChg chg="mod">
          <ac:chgData name="Brown, Joey" userId="ae64431d-a28d-41fe-a313-127ded3ba146" providerId="ADAL" clId="{2572CE38-22CB-4AFC-8386-25EEF63A4B23}" dt="2025-08-01T01:22:51.737" v="4453"/>
          <ac:picMkLst>
            <pc:docMk/>
            <pc:sldMk cId="2838283631" sldId="298"/>
            <ac:picMk id="3" creationId="{54339033-3DBD-F2AA-5792-3788B31CDB9A}"/>
          </ac:picMkLst>
        </pc:picChg>
      </pc:sldChg>
      <pc:sldChg chg="addSp modSp mod modNotesTx">
        <pc:chgData name="Brown, Joey" userId="ae64431d-a28d-41fe-a313-127ded3ba146" providerId="ADAL" clId="{2572CE38-22CB-4AFC-8386-25EEF63A4B23}" dt="2025-08-03T00:58:03.951" v="6267" actId="20577"/>
        <pc:sldMkLst>
          <pc:docMk/>
          <pc:sldMk cId="1503707004" sldId="299"/>
        </pc:sldMkLst>
        <pc:spChg chg="add mod">
          <ac:chgData name="Brown, Joey" userId="ae64431d-a28d-41fe-a313-127ded3ba146" providerId="ADAL" clId="{2572CE38-22CB-4AFC-8386-25EEF63A4B23}" dt="2025-08-01T15:22:49.533" v="4488" actId="1076"/>
          <ac:spMkLst>
            <pc:docMk/>
            <pc:sldMk cId="1503707004" sldId="299"/>
            <ac:spMk id="2" creationId="{9CB2224D-D970-6854-494A-673CCE1D58B8}"/>
          </ac:spMkLst>
        </pc:spChg>
        <pc:picChg chg="mod">
          <ac:chgData name="Brown, Joey" userId="ae64431d-a28d-41fe-a313-127ded3ba146" providerId="ADAL" clId="{2572CE38-22CB-4AFC-8386-25EEF63A4B23}" dt="2025-08-01T01:23:03.039" v="4454"/>
          <ac:picMkLst>
            <pc:docMk/>
            <pc:sldMk cId="1503707004" sldId="299"/>
            <ac:picMk id="3" creationId="{A4AD1511-2974-9A1F-2C0B-2F5812F29ADD}"/>
          </ac:picMkLst>
        </pc:picChg>
      </pc:sldChg>
      <pc:sldChg chg="addSp modSp mod modNotesTx">
        <pc:chgData name="Brown, Joey" userId="ae64431d-a28d-41fe-a313-127ded3ba146" providerId="ADAL" clId="{2572CE38-22CB-4AFC-8386-25EEF63A4B23}" dt="2025-08-03T01:07:13.935" v="6847" actId="313"/>
        <pc:sldMkLst>
          <pc:docMk/>
          <pc:sldMk cId="2581254895" sldId="300"/>
        </pc:sldMkLst>
        <pc:spChg chg="add mod">
          <ac:chgData name="Brown, Joey" userId="ae64431d-a28d-41fe-a313-127ded3ba146" providerId="ADAL" clId="{2572CE38-22CB-4AFC-8386-25EEF63A4B23}" dt="2025-08-01T15:25:21.428" v="4506" actId="1076"/>
          <ac:spMkLst>
            <pc:docMk/>
            <pc:sldMk cId="2581254895" sldId="300"/>
            <ac:spMk id="2" creationId="{10C0759E-8C7D-678D-97E3-291B8038511F}"/>
          </ac:spMkLst>
        </pc:spChg>
        <pc:picChg chg="mod">
          <ac:chgData name="Brown, Joey" userId="ae64431d-a28d-41fe-a313-127ded3ba146" providerId="ADAL" clId="{2572CE38-22CB-4AFC-8386-25EEF63A4B23}" dt="2025-08-01T01:23:19.775" v="4455"/>
          <ac:picMkLst>
            <pc:docMk/>
            <pc:sldMk cId="2581254895" sldId="300"/>
            <ac:picMk id="12" creationId="{5E7AFC87-12B2-5247-8689-B063A4CE1884}"/>
          </ac:picMkLst>
        </pc:picChg>
      </pc:sldChg>
      <pc:sldChg chg="addSp modSp mod modNotesTx">
        <pc:chgData name="Brown, Joey" userId="ae64431d-a28d-41fe-a313-127ded3ba146" providerId="ADAL" clId="{2572CE38-22CB-4AFC-8386-25EEF63A4B23}" dt="2025-08-03T01:08:50.673" v="6883"/>
        <pc:sldMkLst>
          <pc:docMk/>
          <pc:sldMk cId="1795995830" sldId="301"/>
        </pc:sldMkLst>
        <pc:spChg chg="add mod">
          <ac:chgData name="Brown, Joey" userId="ae64431d-a28d-41fe-a313-127ded3ba146" providerId="ADAL" clId="{2572CE38-22CB-4AFC-8386-25EEF63A4B23}" dt="2025-08-01T15:25:32.266" v="4508" actId="1076"/>
          <ac:spMkLst>
            <pc:docMk/>
            <pc:sldMk cId="1795995830" sldId="301"/>
            <ac:spMk id="3" creationId="{93B991D4-48C4-45D0-B85F-793A85A457CB}"/>
          </ac:spMkLst>
        </pc:spChg>
        <pc:picChg chg="mod">
          <ac:chgData name="Brown, Joey" userId="ae64431d-a28d-41fe-a313-127ded3ba146" providerId="ADAL" clId="{2572CE38-22CB-4AFC-8386-25EEF63A4B23}" dt="2025-08-01T01:23:32.281" v="4456"/>
          <ac:picMkLst>
            <pc:docMk/>
            <pc:sldMk cId="1795995830" sldId="301"/>
            <ac:picMk id="5" creationId="{268AB7C2-84D5-9960-2277-19F1E476F017}"/>
          </ac:picMkLst>
        </pc:picChg>
      </pc:sldChg>
      <pc:sldChg chg="addSp modSp mod modNotesTx">
        <pc:chgData name="Brown, Joey" userId="ae64431d-a28d-41fe-a313-127ded3ba146" providerId="ADAL" clId="{2572CE38-22CB-4AFC-8386-25EEF63A4B23}" dt="2025-08-03T01:11:59.008" v="7091" actId="20577"/>
        <pc:sldMkLst>
          <pc:docMk/>
          <pc:sldMk cId="3324549449" sldId="302"/>
        </pc:sldMkLst>
        <pc:spChg chg="add mod">
          <ac:chgData name="Brown, Joey" userId="ae64431d-a28d-41fe-a313-127ded3ba146" providerId="ADAL" clId="{2572CE38-22CB-4AFC-8386-25EEF63A4B23}" dt="2025-08-01T15:25:45.534" v="4510" actId="1076"/>
          <ac:spMkLst>
            <pc:docMk/>
            <pc:sldMk cId="3324549449" sldId="302"/>
            <ac:spMk id="2" creationId="{5D7EDC31-495F-72CE-2D3B-42CB81DC6629}"/>
          </ac:spMkLst>
        </pc:spChg>
        <pc:picChg chg="mod">
          <ac:chgData name="Brown, Joey" userId="ae64431d-a28d-41fe-a313-127ded3ba146" providerId="ADAL" clId="{2572CE38-22CB-4AFC-8386-25EEF63A4B23}" dt="2025-08-01T01:23:41.891" v="4457"/>
          <ac:picMkLst>
            <pc:docMk/>
            <pc:sldMk cId="3324549449" sldId="302"/>
            <ac:picMk id="5" creationId="{860196FD-5B15-F9C1-B1D8-58B9AA75C64C}"/>
          </ac:picMkLst>
        </pc:picChg>
      </pc:sldChg>
      <pc:sldChg chg="addSp modSp mod modNotesTx">
        <pc:chgData name="Brown, Joey" userId="ae64431d-a28d-41fe-a313-127ded3ba146" providerId="ADAL" clId="{2572CE38-22CB-4AFC-8386-25EEF63A4B23}" dt="2025-08-03T01:14:33.096" v="7273" actId="20577"/>
        <pc:sldMkLst>
          <pc:docMk/>
          <pc:sldMk cId="3029454293" sldId="303"/>
        </pc:sldMkLst>
        <pc:spChg chg="add mod">
          <ac:chgData name="Brown, Joey" userId="ae64431d-a28d-41fe-a313-127ded3ba146" providerId="ADAL" clId="{2572CE38-22CB-4AFC-8386-25EEF63A4B23}" dt="2025-08-01T15:26:02.090" v="4512" actId="1076"/>
          <ac:spMkLst>
            <pc:docMk/>
            <pc:sldMk cId="3029454293" sldId="303"/>
            <ac:spMk id="3" creationId="{867F5434-70DE-327B-894F-167E402743C3}"/>
          </ac:spMkLst>
        </pc:spChg>
        <pc:picChg chg="mod">
          <ac:chgData name="Brown, Joey" userId="ae64431d-a28d-41fe-a313-127ded3ba146" providerId="ADAL" clId="{2572CE38-22CB-4AFC-8386-25EEF63A4B23}" dt="2025-08-01T01:23:51.877" v="4458"/>
          <ac:picMkLst>
            <pc:docMk/>
            <pc:sldMk cId="3029454293" sldId="303"/>
            <ac:picMk id="2" creationId="{CE6A60D6-0386-D844-4BFA-C83E1C97AFE6}"/>
          </ac:picMkLst>
        </pc:picChg>
      </pc:sldChg>
      <pc:sldMasterChg chg="modSldLayout">
        <pc:chgData name="Brown, Joey" userId="ae64431d-a28d-41fe-a313-127ded3ba146" providerId="ADAL" clId="{2572CE38-22CB-4AFC-8386-25EEF63A4B23}" dt="2025-07-08T21:06:40.488" v="372"/>
        <pc:sldMasterMkLst>
          <pc:docMk/>
          <pc:sldMasterMk cId="3833935746" sldId="2147483665"/>
        </pc:sldMasterMkLst>
        <pc:sldLayoutChg chg="addSp">
          <pc:chgData name="Brown, Joey" userId="ae64431d-a28d-41fe-a313-127ded3ba146" providerId="ADAL" clId="{2572CE38-22CB-4AFC-8386-25EEF63A4B23}" dt="2025-07-08T21:06:40.488" v="372"/>
          <pc:sldLayoutMkLst>
            <pc:docMk/>
            <pc:sldMasterMk cId="3833935746" sldId="2147483665"/>
            <pc:sldLayoutMk cId="2491090658" sldId="2147483676"/>
          </pc:sldLayoutMkLst>
          <pc:spChg chg="add">
            <ac:chgData name="Brown, Joey" userId="ae64431d-a28d-41fe-a313-127ded3ba146" providerId="ADAL" clId="{2572CE38-22CB-4AFC-8386-25EEF63A4B23}" dt="2025-07-08T21:06:40.488" v="372"/>
            <ac:spMkLst>
              <pc:docMk/>
              <pc:sldMasterMk cId="3833935746" sldId="2147483665"/>
              <pc:sldLayoutMk cId="2491090658" sldId="2147483676"/>
              <ac:spMk id="2" creationId="{C722677E-0C03-D3F3-B0F5-6C9D9BA2F664}"/>
            </ac:spMkLst>
          </pc:spChg>
          <pc:spChg chg="add">
            <ac:chgData name="Brown, Joey" userId="ae64431d-a28d-41fe-a313-127ded3ba146" providerId="ADAL" clId="{2572CE38-22CB-4AFC-8386-25EEF63A4B23}" dt="2025-07-08T21:06:40.488" v="372"/>
            <ac:spMkLst>
              <pc:docMk/>
              <pc:sldMasterMk cId="3833935746" sldId="2147483665"/>
              <pc:sldLayoutMk cId="2491090658" sldId="2147483676"/>
              <ac:spMk id="3" creationId="{58C3EBDA-4F64-31F6-016B-260353210A4F}"/>
            </ac:spMkLst>
          </pc:spChg>
        </pc:sldLayoutChg>
      </pc:sldMasterChg>
    </pc:docChg>
  </pc:docChgLst>
  <pc:docChgLst>
    <pc:chgData name="Grabb, Jeff" userId="1c309bcf-a031-4ceb-9359-2e0f86637a96" providerId="ADAL" clId="{290B66C1-6AED-45F2-88DA-D7459223EA23}"/>
    <pc:docChg chg="undo custSel addSld modSld sldOrd">
      <pc:chgData name="Grabb, Jeff" userId="1c309bcf-a031-4ceb-9359-2e0f86637a96" providerId="ADAL" clId="{290B66C1-6AED-45F2-88DA-D7459223EA23}" dt="2025-08-01T17:21:01.870" v="15483" actId="20577"/>
      <pc:docMkLst>
        <pc:docMk/>
      </pc:docMkLst>
      <pc:sldChg chg="addSp delSp modSp mod modNotesTx">
        <pc:chgData name="Grabb, Jeff" userId="1c309bcf-a031-4ceb-9359-2e0f86637a96" providerId="ADAL" clId="{290B66C1-6AED-45F2-88DA-D7459223EA23}" dt="2025-07-28T19:13:22.615" v="1846" actId="1076"/>
        <pc:sldMkLst>
          <pc:docMk/>
          <pc:sldMk cId="0" sldId="259"/>
        </pc:sldMkLst>
        <pc:spChg chg="mod">
          <ac:chgData name="Grabb, Jeff" userId="1c309bcf-a031-4ceb-9359-2e0f86637a96" providerId="ADAL" clId="{290B66C1-6AED-45F2-88DA-D7459223EA23}" dt="2025-07-28T16:55:13.579" v="69" actId="1076"/>
          <ac:spMkLst>
            <pc:docMk/>
            <pc:sldMk cId="0" sldId="259"/>
            <ac:spMk id="4" creationId="{16C89D4A-3915-D9B0-93B5-05B9C298B598}"/>
          </ac:spMkLst>
        </pc:spChg>
        <pc:spChg chg="mod">
          <ac:chgData name="Grabb, Jeff" userId="1c309bcf-a031-4ceb-9359-2e0f86637a96" providerId="ADAL" clId="{290B66C1-6AED-45F2-88DA-D7459223EA23}" dt="2025-07-28T16:59:22.337" v="90" actId="1076"/>
          <ac:spMkLst>
            <pc:docMk/>
            <pc:sldMk cId="0" sldId="259"/>
            <ac:spMk id="9" creationId="{5DEE1609-CE60-B7DD-365F-EF76D064F3EF}"/>
          </ac:spMkLst>
        </pc:spChg>
        <pc:spChg chg="add mod">
          <ac:chgData name="Grabb, Jeff" userId="1c309bcf-a031-4ceb-9359-2e0f86637a96" providerId="ADAL" clId="{290B66C1-6AED-45F2-88DA-D7459223EA23}" dt="2025-07-28T17:39:28.669" v="1154" actId="1076"/>
          <ac:spMkLst>
            <pc:docMk/>
            <pc:sldMk cId="0" sldId="259"/>
            <ac:spMk id="88" creationId="{009C20C5-501A-9780-5EB3-AAB5745710DD}"/>
          </ac:spMkLst>
        </pc:spChg>
        <pc:spChg chg="add mod">
          <ac:chgData name="Grabb, Jeff" userId="1c309bcf-a031-4ceb-9359-2e0f86637a96" providerId="ADAL" clId="{290B66C1-6AED-45F2-88DA-D7459223EA23}" dt="2025-07-28T19:13:22.615" v="1846" actId="1076"/>
          <ac:spMkLst>
            <pc:docMk/>
            <pc:sldMk cId="0" sldId="259"/>
            <ac:spMk id="89" creationId="{6D41F72B-2413-C0AD-A2B2-41ADF71B5556}"/>
          </ac:spMkLst>
        </pc:spChg>
        <pc:spChg chg="add mod">
          <ac:chgData name="Grabb, Jeff" userId="1c309bcf-a031-4ceb-9359-2e0f86637a96" providerId="ADAL" clId="{290B66C1-6AED-45F2-88DA-D7459223EA23}" dt="2025-07-28T17:37:56.145" v="1075" actId="1076"/>
          <ac:spMkLst>
            <pc:docMk/>
            <pc:sldMk cId="0" sldId="259"/>
            <ac:spMk id="91" creationId="{F4CB1A72-F226-8C02-F20D-839EB0D60B38}"/>
          </ac:spMkLst>
        </pc:spChg>
        <pc:spChg chg="add mod">
          <ac:chgData name="Grabb, Jeff" userId="1c309bcf-a031-4ceb-9359-2e0f86637a96" providerId="ADAL" clId="{290B66C1-6AED-45F2-88DA-D7459223EA23}" dt="2025-07-28T17:39:17.635" v="1153" actId="1076"/>
          <ac:spMkLst>
            <pc:docMk/>
            <pc:sldMk cId="0" sldId="259"/>
            <ac:spMk id="93" creationId="{D3ED9EF9-A843-0A3A-F576-02BA4D2A086E}"/>
          </ac:spMkLst>
        </pc:spChg>
        <pc:picChg chg="add del mod">
          <ac:chgData name="Grabb, Jeff" userId="1c309bcf-a031-4ceb-9359-2e0f86637a96" providerId="ADAL" clId="{290B66C1-6AED-45F2-88DA-D7459223EA23}" dt="2025-07-28T17:23:30.500" v="1005" actId="1076"/>
          <ac:picMkLst>
            <pc:docMk/>
            <pc:sldMk cId="0" sldId="259"/>
            <ac:picMk id="7" creationId="{8275F206-DAD9-6A98-19C3-2A54E64BBBE9}"/>
          </ac:picMkLst>
        </pc:picChg>
        <pc:picChg chg="add del mod">
          <ac:chgData name="Grabb, Jeff" userId="1c309bcf-a031-4ceb-9359-2e0f86637a96" providerId="ADAL" clId="{290B66C1-6AED-45F2-88DA-D7459223EA23}" dt="2025-07-28T17:23:30.500" v="1005" actId="1076"/>
          <ac:picMkLst>
            <pc:docMk/>
            <pc:sldMk cId="0" sldId="259"/>
            <ac:picMk id="10" creationId="{D3602CD7-636C-A2D5-ACA2-684945F7C9DA}"/>
          </ac:picMkLst>
        </pc:picChg>
        <pc:picChg chg="mod">
          <ac:chgData name="Grabb, Jeff" userId="1c309bcf-a031-4ceb-9359-2e0f86637a96" providerId="ADAL" clId="{290B66C1-6AED-45F2-88DA-D7459223EA23}" dt="2025-07-28T17:24:49.143" v="1006" actId="1076"/>
          <ac:picMkLst>
            <pc:docMk/>
            <pc:sldMk cId="0" sldId="259"/>
            <ac:picMk id="11" creationId="{3EF47F71-8891-628E-030A-92820C39BB19}"/>
          </ac:picMkLst>
        </pc:picChg>
        <pc:picChg chg="add del mod">
          <ac:chgData name="Grabb, Jeff" userId="1c309bcf-a031-4ceb-9359-2e0f86637a96" providerId="ADAL" clId="{290B66C1-6AED-45F2-88DA-D7459223EA23}" dt="2025-07-28T17:23:30.500" v="1005" actId="1076"/>
          <ac:picMkLst>
            <pc:docMk/>
            <pc:sldMk cId="0" sldId="259"/>
            <ac:picMk id="13" creationId="{AAF0A2E5-57E7-C10F-9206-B9094597B4EF}"/>
          </ac:picMkLst>
        </pc:picChg>
        <pc:picChg chg="add del mod">
          <ac:chgData name="Grabb, Jeff" userId="1c309bcf-a031-4ceb-9359-2e0f86637a96" providerId="ADAL" clId="{290B66C1-6AED-45F2-88DA-D7459223EA23}" dt="2025-07-28T17:23:30.500" v="1005" actId="1076"/>
          <ac:picMkLst>
            <pc:docMk/>
            <pc:sldMk cId="0" sldId="259"/>
            <ac:picMk id="15" creationId="{E08C2802-E722-B2B9-388C-412D3EB53B2E}"/>
          </ac:picMkLst>
        </pc:picChg>
      </pc:sldChg>
      <pc:sldChg chg="modNotesTx">
        <pc:chgData name="Grabb, Jeff" userId="1c309bcf-a031-4ceb-9359-2e0f86637a96" providerId="ADAL" clId="{290B66C1-6AED-45F2-88DA-D7459223EA23}" dt="2025-07-28T17:20:15.359" v="998" actId="20577"/>
        <pc:sldMkLst>
          <pc:docMk/>
          <pc:sldMk cId="66246670" sldId="263"/>
        </pc:sldMkLst>
      </pc:sldChg>
      <pc:sldChg chg="addSp delSp modSp mod modNotesTx">
        <pc:chgData name="Grabb, Jeff" userId="1c309bcf-a031-4ceb-9359-2e0f86637a96" providerId="ADAL" clId="{290B66C1-6AED-45F2-88DA-D7459223EA23}" dt="2025-07-29T20:43:25.718" v="8145" actId="20577"/>
        <pc:sldMkLst>
          <pc:docMk/>
          <pc:sldMk cId="3167879482" sldId="264"/>
        </pc:sldMkLst>
        <pc:spChg chg="mod">
          <ac:chgData name="Grabb, Jeff" userId="1c309bcf-a031-4ceb-9359-2e0f86637a96" providerId="ADAL" clId="{290B66C1-6AED-45F2-88DA-D7459223EA23}" dt="2025-07-29T20:04:33.377" v="7735" actId="1036"/>
          <ac:spMkLst>
            <pc:docMk/>
            <pc:sldMk cId="3167879482" sldId="264"/>
            <ac:spMk id="4" creationId="{16C89D4A-3915-D9B0-93B5-05B9C298B598}"/>
          </ac:spMkLst>
        </pc:spChg>
        <pc:spChg chg="mod">
          <ac:chgData name="Grabb, Jeff" userId="1c309bcf-a031-4ceb-9359-2e0f86637a96" providerId="ADAL" clId="{290B66C1-6AED-45F2-88DA-D7459223EA23}" dt="2025-07-29T20:04:39.956" v="7738" actId="1035"/>
          <ac:spMkLst>
            <pc:docMk/>
            <pc:sldMk cId="3167879482" sldId="264"/>
            <ac:spMk id="9" creationId="{5DEE1609-CE60-B7DD-365F-EF76D064F3EF}"/>
          </ac:spMkLst>
        </pc:spChg>
        <pc:spChg chg="add mod">
          <ac:chgData name="Grabb, Jeff" userId="1c309bcf-a031-4ceb-9359-2e0f86637a96" providerId="ADAL" clId="{290B66C1-6AED-45F2-88DA-D7459223EA23}" dt="2025-07-29T20:34:41.081" v="7803" actId="20577"/>
          <ac:spMkLst>
            <pc:docMk/>
            <pc:sldMk cId="3167879482" sldId="264"/>
            <ac:spMk id="10" creationId="{DA138641-BEA6-73C1-8080-67499568627F}"/>
          </ac:spMkLst>
        </pc:spChg>
        <pc:spChg chg="add mod">
          <ac:chgData name="Grabb, Jeff" userId="1c309bcf-a031-4ceb-9359-2e0f86637a96" providerId="ADAL" clId="{290B66C1-6AED-45F2-88DA-D7459223EA23}" dt="2025-07-29T20:34:45.513" v="7804" actId="20577"/>
          <ac:spMkLst>
            <pc:docMk/>
            <pc:sldMk cId="3167879482" sldId="264"/>
            <ac:spMk id="11" creationId="{BFE4228B-B7F5-DDDB-3A39-E7FBE6062E5D}"/>
          </ac:spMkLst>
        </pc:spChg>
        <pc:spChg chg="add mod">
          <ac:chgData name="Grabb, Jeff" userId="1c309bcf-a031-4ceb-9359-2e0f86637a96" providerId="ADAL" clId="{290B66C1-6AED-45F2-88DA-D7459223EA23}" dt="2025-07-29T20:32:59.484" v="7793" actId="20577"/>
          <ac:spMkLst>
            <pc:docMk/>
            <pc:sldMk cId="3167879482" sldId="264"/>
            <ac:spMk id="12" creationId="{301C5A27-28E4-B1DC-838B-5EA19FADFB33}"/>
          </ac:spMkLst>
        </pc:spChg>
        <pc:spChg chg="add mod">
          <ac:chgData name="Grabb, Jeff" userId="1c309bcf-a031-4ceb-9359-2e0f86637a96" providerId="ADAL" clId="{290B66C1-6AED-45F2-88DA-D7459223EA23}" dt="2025-07-29T20:34:34.386" v="7802" actId="20577"/>
          <ac:spMkLst>
            <pc:docMk/>
            <pc:sldMk cId="3167879482" sldId="264"/>
            <ac:spMk id="15" creationId="{9106C7C2-B7E5-E6E4-23E1-B7C309B6E7D4}"/>
          </ac:spMkLst>
        </pc:spChg>
        <pc:picChg chg="add mod">
          <ac:chgData name="Grabb, Jeff" userId="1c309bcf-a031-4ceb-9359-2e0f86637a96" providerId="ADAL" clId="{290B66C1-6AED-45F2-88DA-D7459223EA23}" dt="2025-07-29T20:06:35.757" v="7768" actId="1037"/>
          <ac:picMkLst>
            <pc:docMk/>
            <pc:sldMk cId="3167879482" sldId="264"/>
            <ac:picMk id="3" creationId="{65DFB2A1-A6FF-C269-F8AB-063025B6B819}"/>
          </ac:picMkLst>
        </pc:picChg>
        <pc:picChg chg="add mod">
          <ac:chgData name="Grabb, Jeff" userId="1c309bcf-a031-4ceb-9359-2e0f86637a96" providerId="ADAL" clId="{290B66C1-6AED-45F2-88DA-D7459223EA23}" dt="2025-07-29T20:06:35.757" v="7768" actId="1037"/>
          <ac:picMkLst>
            <pc:docMk/>
            <pc:sldMk cId="3167879482" sldId="264"/>
            <ac:picMk id="5" creationId="{93B5F198-B4D7-A0EA-2FBA-C7D0C03EFF0D}"/>
          </ac:picMkLst>
        </pc:picChg>
        <pc:picChg chg="add mod">
          <ac:chgData name="Grabb, Jeff" userId="1c309bcf-a031-4ceb-9359-2e0f86637a96" providerId="ADAL" clId="{290B66C1-6AED-45F2-88DA-D7459223EA23}" dt="2025-07-29T20:06:35.757" v="7768" actId="1037"/>
          <ac:picMkLst>
            <pc:docMk/>
            <pc:sldMk cId="3167879482" sldId="264"/>
            <ac:picMk id="6" creationId="{1912CD22-E109-2E32-C356-CB24B828EBED}"/>
          </ac:picMkLst>
        </pc:picChg>
        <pc:picChg chg="add mod">
          <ac:chgData name="Grabb, Jeff" userId="1c309bcf-a031-4ceb-9359-2e0f86637a96" providerId="ADAL" clId="{290B66C1-6AED-45F2-88DA-D7459223EA23}" dt="2025-07-29T20:06:35.757" v="7768" actId="1037"/>
          <ac:picMkLst>
            <pc:docMk/>
            <pc:sldMk cId="3167879482" sldId="264"/>
            <ac:picMk id="7" creationId="{9277E251-64D2-7277-DE21-35BD7B7CDA9D}"/>
          </ac:picMkLst>
        </pc:picChg>
        <pc:picChg chg="mod">
          <ac:chgData name="Grabb, Jeff" userId="1c309bcf-a031-4ceb-9359-2e0f86637a96" providerId="ADAL" clId="{290B66C1-6AED-45F2-88DA-D7459223EA23}" dt="2025-07-29T20:03:22.272" v="7715" actId="1076"/>
          <ac:picMkLst>
            <pc:docMk/>
            <pc:sldMk cId="3167879482" sldId="264"/>
            <ac:picMk id="8" creationId="{7267E162-0A74-B40D-C694-C8D5438079A5}"/>
          </ac:picMkLst>
        </pc:picChg>
      </pc:sldChg>
      <pc:sldChg chg="addSp modSp mod">
        <pc:chgData name="Grabb, Jeff" userId="1c309bcf-a031-4ceb-9359-2e0f86637a96" providerId="ADAL" clId="{290B66C1-6AED-45F2-88DA-D7459223EA23}" dt="2025-07-30T19:54:35.133" v="9882" actId="14100"/>
        <pc:sldMkLst>
          <pc:docMk/>
          <pc:sldMk cId="910287395" sldId="265"/>
        </pc:sldMkLst>
        <pc:spChg chg="mod">
          <ac:chgData name="Grabb, Jeff" userId="1c309bcf-a031-4ceb-9359-2e0f86637a96" providerId="ADAL" clId="{290B66C1-6AED-45F2-88DA-D7459223EA23}" dt="2025-07-30T19:33:18.445" v="9878" actId="1076"/>
          <ac:spMkLst>
            <pc:docMk/>
            <pc:sldMk cId="910287395" sldId="265"/>
            <ac:spMk id="4" creationId="{16C89D4A-3915-D9B0-93B5-05B9C298B598}"/>
          </ac:spMkLst>
        </pc:spChg>
        <pc:spChg chg="mod">
          <ac:chgData name="Grabb, Jeff" userId="1c309bcf-a031-4ceb-9359-2e0f86637a96" providerId="ADAL" clId="{290B66C1-6AED-45F2-88DA-D7459223EA23}" dt="2025-07-30T15:56:07.515" v="9873" actId="1076"/>
          <ac:spMkLst>
            <pc:docMk/>
            <pc:sldMk cId="910287395" sldId="265"/>
            <ac:spMk id="9" creationId="{5DEE1609-CE60-B7DD-365F-EF76D064F3EF}"/>
          </ac:spMkLst>
        </pc:spChg>
        <pc:picChg chg="add mod">
          <ac:chgData name="Grabb, Jeff" userId="1c309bcf-a031-4ceb-9359-2e0f86637a96" providerId="ADAL" clId="{290B66C1-6AED-45F2-88DA-D7459223EA23}" dt="2025-07-30T16:02:19.044" v="9874" actId="1076"/>
          <ac:picMkLst>
            <pc:docMk/>
            <pc:sldMk cId="910287395" sldId="265"/>
            <ac:picMk id="3" creationId="{F487E97F-018E-0DA7-9E3B-1DACC7101C60}"/>
          </ac:picMkLst>
        </pc:picChg>
        <pc:picChg chg="add mod">
          <ac:chgData name="Grabb, Jeff" userId="1c309bcf-a031-4ceb-9359-2e0f86637a96" providerId="ADAL" clId="{290B66C1-6AED-45F2-88DA-D7459223EA23}" dt="2025-07-30T16:02:19.044" v="9874" actId="1076"/>
          <ac:picMkLst>
            <pc:docMk/>
            <pc:sldMk cId="910287395" sldId="265"/>
            <ac:picMk id="5" creationId="{40909277-219E-347D-E05B-A9960FB270FC}"/>
          </ac:picMkLst>
        </pc:picChg>
        <pc:picChg chg="add mod">
          <ac:chgData name="Grabb, Jeff" userId="1c309bcf-a031-4ceb-9359-2e0f86637a96" providerId="ADAL" clId="{290B66C1-6AED-45F2-88DA-D7459223EA23}" dt="2025-07-30T16:02:19.044" v="9874" actId="1076"/>
          <ac:picMkLst>
            <pc:docMk/>
            <pc:sldMk cId="910287395" sldId="265"/>
            <ac:picMk id="6" creationId="{B037512B-1ACA-322C-032F-56CFF4ED417A}"/>
          </ac:picMkLst>
        </pc:picChg>
        <pc:picChg chg="add mod">
          <ac:chgData name="Grabb, Jeff" userId="1c309bcf-a031-4ceb-9359-2e0f86637a96" providerId="ADAL" clId="{290B66C1-6AED-45F2-88DA-D7459223EA23}" dt="2025-07-30T19:54:35.133" v="9882" actId="14100"/>
          <ac:picMkLst>
            <pc:docMk/>
            <pc:sldMk cId="910287395" sldId="265"/>
            <ac:picMk id="7" creationId="{4067F756-75BA-4BCD-5DB4-BB10E39702D8}"/>
          </ac:picMkLst>
        </pc:picChg>
      </pc:sldChg>
      <pc:sldChg chg="addSp modSp modNotesTx">
        <pc:chgData name="Grabb, Jeff" userId="1c309bcf-a031-4ceb-9359-2e0f86637a96" providerId="ADAL" clId="{290B66C1-6AED-45F2-88DA-D7459223EA23}" dt="2025-08-01T17:15:58.339" v="14752" actId="20577"/>
        <pc:sldMkLst>
          <pc:docMk/>
          <pc:sldMk cId="2147032875" sldId="266"/>
        </pc:sldMkLst>
        <pc:picChg chg="add mod">
          <ac:chgData name="Grabb, Jeff" userId="1c309bcf-a031-4ceb-9359-2e0f86637a96" providerId="ADAL" clId="{290B66C1-6AED-45F2-88DA-D7459223EA23}" dt="2025-07-30T19:54:58.329" v="9883"/>
          <ac:picMkLst>
            <pc:docMk/>
            <pc:sldMk cId="2147032875" sldId="266"/>
            <ac:picMk id="3" creationId="{0459E22F-1D67-FD63-48B2-A05E2996C4A8}"/>
          </ac:picMkLst>
        </pc:picChg>
        <pc:picChg chg="add mod">
          <ac:chgData name="Grabb, Jeff" userId="1c309bcf-a031-4ceb-9359-2e0f86637a96" providerId="ADAL" clId="{290B66C1-6AED-45F2-88DA-D7459223EA23}" dt="2025-07-30T19:54:58.329" v="9883"/>
          <ac:picMkLst>
            <pc:docMk/>
            <pc:sldMk cId="2147032875" sldId="266"/>
            <ac:picMk id="6" creationId="{4F20D910-8BEC-07A2-876C-801B87EF1A44}"/>
          </ac:picMkLst>
        </pc:picChg>
        <pc:picChg chg="add mod">
          <ac:chgData name="Grabb, Jeff" userId="1c309bcf-a031-4ceb-9359-2e0f86637a96" providerId="ADAL" clId="{290B66C1-6AED-45F2-88DA-D7459223EA23}" dt="2025-07-30T19:54:58.329" v="9883"/>
          <ac:picMkLst>
            <pc:docMk/>
            <pc:sldMk cId="2147032875" sldId="266"/>
            <ac:picMk id="7" creationId="{2853312D-34B6-81CF-19F4-CCD46071EC6B}"/>
          </ac:picMkLst>
        </pc:picChg>
        <pc:picChg chg="add mod">
          <ac:chgData name="Grabb, Jeff" userId="1c309bcf-a031-4ceb-9359-2e0f86637a96" providerId="ADAL" clId="{290B66C1-6AED-45F2-88DA-D7459223EA23}" dt="2025-07-30T19:54:58.329" v="9883"/>
          <ac:picMkLst>
            <pc:docMk/>
            <pc:sldMk cId="2147032875" sldId="266"/>
            <ac:picMk id="8" creationId="{BAC5EE23-B818-DFA5-E8AC-425CDE06CEAA}"/>
          </ac:picMkLst>
        </pc:picChg>
      </pc:sldChg>
      <pc:sldChg chg="addSp modSp mod">
        <pc:chgData name="Grabb, Jeff" userId="1c309bcf-a031-4ceb-9359-2e0f86637a96" providerId="ADAL" clId="{290B66C1-6AED-45F2-88DA-D7459223EA23}" dt="2025-07-30T20:07:57.830" v="9887" actId="1076"/>
        <pc:sldMkLst>
          <pc:docMk/>
          <pc:sldMk cId="1947641504" sldId="267"/>
        </pc:sldMkLst>
        <pc:spChg chg="mod">
          <ac:chgData name="Grabb, Jeff" userId="1c309bcf-a031-4ceb-9359-2e0f86637a96" providerId="ADAL" clId="{290B66C1-6AED-45F2-88DA-D7459223EA23}" dt="2025-07-30T20:05:44.895" v="9885" actId="1076"/>
          <ac:spMkLst>
            <pc:docMk/>
            <pc:sldMk cId="1947641504" sldId="267"/>
            <ac:spMk id="9" creationId="{5DEE1609-CE60-B7DD-365F-EF76D064F3EF}"/>
          </ac:spMkLst>
        </pc:spChg>
        <pc:picChg chg="add mod">
          <ac:chgData name="Grabb, Jeff" userId="1c309bcf-a031-4ceb-9359-2e0f86637a96" providerId="ADAL" clId="{290B66C1-6AED-45F2-88DA-D7459223EA23}" dt="2025-07-30T20:07:57.830" v="9887" actId="1076"/>
          <ac:picMkLst>
            <pc:docMk/>
            <pc:sldMk cId="1947641504" sldId="267"/>
            <ac:picMk id="3" creationId="{31C5CFE3-A407-4944-B4A7-AE10883D5A01}"/>
          </ac:picMkLst>
        </pc:picChg>
        <pc:picChg chg="add mod">
          <ac:chgData name="Grabb, Jeff" userId="1c309bcf-a031-4ceb-9359-2e0f86637a96" providerId="ADAL" clId="{290B66C1-6AED-45F2-88DA-D7459223EA23}" dt="2025-07-30T20:05:36.937" v="9884"/>
          <ac:picMkLst>
            <pc:docMk/>
            <pc:sldMk cId="1947641504" sldId="267"/>
            <ac:picMk id="6" creationId="{7FA8C6A0-857B-C344-7864-811BCD8C9895}"/>
          </ac:picMkLst>
        </pc:picChg>
        <pc:picChg chg="add mod">
          <ac:chgData name="Grabb, Jeff" userId="1c309bcf-a031-4ceb-9359-2e0f86637a96" providerId="ADAL" clId="{290B66C1-6AED-45F2-88DA-D7459223EA23}" dt="2025-07-30T20:05:36.937" v="9884"/>
          <ac:picMkLst>
            <pc:docMk/>
            <pc:sldMk cId="1947641504" sldId="267"/>
            <ac:picMk id="7" creationId="{8DD4AB39-BB4E-5086-B9B6-A4AB3C191025}"/>
          </ac:picMkLst>
        </pc:picChg>
        <pc:picChg chg="add mod">
          <ac:chgData name="Grabb, Jeff" userId="1c309bcf-a031-4ceb-9359-2e0f86637a96" providerId="ADAL" clId="{290B66C1-6AED-45F2-88DA-D7459223EA23}" dt="2025-07-30T20:05:36.937" v="9884"/>
          <ac:picMkLst>
            <pc:docMk/>
            <pc:sldMk cId="1947641504" sldId="267"/>
            <ac:picMk id="8" creationId="{04124978-57BF-87C7-34BA-818788A42956}"/>
          </ac:picMkLst>
        </pc:picChg>
      </pc:sldChg>
      <pc:sldChg chg="addSp delSp modSp new mod ord modClrScheme chgLayout modNotesTx">
        <pc:chgData name="Grabb, Jeff" userId="1c309bcf-a031-4ceb-9359-2e0f86637a96" providerId="ADAL" clId="{290B66C1-6AED-45F2-88DA-D7459223EA23}" dt="2025-07-28T21:25:46.539" v="6889" actId="1076"/>
        <pc:sldMkLst>
          <pc:docMk/>
          <pc:sldMk cId="2583041920" sldId="272"/>
        </pc:sldMkLst>
        <pc:spChg chg="add mod">
          <ac:chgData name="Grabb, Jeff" userId="1c309bcf-a031-4ceb-9359-2e0f86637a96" providerId="ADAL" clId="{290B66C1-6AED-45F2-88DA-D7459223EA23}" dt="2025-07-28T19:26:48.613" v="3355" actId="26606"/>
          <ac:spMkLst>
            <pc:docMk/>
            <pc:sldMk cId="2583041920" sldId="272"/>
            <ac:spMk id="7" creationId="{EBB97481-7583-534F-133E-2B7DAFA06098}"/>
          </ac:spMkLst>
        </pc:spChg>
        <pc:picChg chg="add mod ord">
          <ac:chgData name="Grabb, Jeff" userId="1c309bcf-a031-4ceb-9359-2e0f86637a96" providerId="ADAL" clId="{290B66C1-6AED-45F2-88DA-D7459223EA23}" dt="2025-07-28T19:26:48.613" v="3355" actId="26606"/>
          <ac:picMkLst>
            <pc:docMk/>
            <pc:sldMk cId="2583041920" sldId="272"/>
            <ac:picMk id="6" creationId="{323F693A-11AA-6E98-D16C-7E50A2189A01}"/>
          </ac:picMkLst>
        </pc:picChg>
        <pc:picChg chg="add mod">
          <ac:chgData name="Grabb, Jeff" userId="1c309bcf-a031-4ceb-9359-2e0f86637a96" providerId="ADAL" clId="{290B66C1-6AED-45F2-88DA-D7459223EA23}" dt="2025-07-28T21:25:46.539" v="6889" actId="1076"/>
          <ac:picMkLst>
            <pc:docMk/>
            <pc:sldMk cId="2583041920" sldId="272"/>
            <ac:picMk id="12" creationId="{1F780316-F3C6-02B6-211E-0A726125151C}"/>
          </ac:picMkLst>
        </pc:picChg>
      </pc:sldChg>
      <pc:sldChg chg="addSp delSp modSp new mod modNotesTx">
        <pc:chgData name="Grabb, Jeff" userId="1c309bcf-a031-4ceb-9359-2e0f86637a96" providerId="ADAL" clId="{290B66C1-6AED-45F2-88DA-D7459223EA23}" dt="2025-07-28T21:03:36.756" v="6879" actId="20577"/>
        <pc:sldMkLst>
          <pc:docMk/>
          <pc:sldMk cId="2603957555" sldId="273"/>
        </pc:sldMkLst>
        <pc:spChg chg="add mod">
          <ac:chgData name="Grabb, Jeff" userId="1c309bcf-a031-4ceb-9359-2e0f86637a96" providerId="ADAL" clId="{290B66C1-6AED-45F2-88DA-D7459223EA23}" dt="2025-07-28T20:00:05.609" v="5919" actId="1076"/>
          <ac:spMkLst>
            <pc:docMk/>
            <pc:sldMk cId="2603957555" sldId="273"/>
            <ac:spMk id="7" creationId="{257850EF-E465-941D-8F8D-59DDC81BA7B4}"/>
          </ac:spMkLst>
        </pc:spChg>
        <pc:picChg chg="add mod">
          <ac:chgData name="Grabb, Jeff" userId="1c309bcf-a031-4ceb-9359-2e0f86637a96" providerId="ADAL" clId="{290B66C1-6AED-45F2-88DA-D7459223EA23}" dt="2025-07-28T20:00:05.609" v="5919" actId="1076"/>
          <ac:picMkLst>
            <pc:docMk/>
            <pc:sldMk cId="2603957555" sldId="273"/>
            <ac:picMk id="6" creationId="{9AD512C0-680B-DFB7-81B1-6AE860DA3AE2}"/>
          </ac:picMkLst>
        </pc:picChg>
        <pc:picChg chg="add mod">
          <ac:chgData name="Grabb, Jeff" userId="1c309bcf-a031-4ceb-9359-2e0f86637a96" providerId="ADAL" clId="{290B66C1-6AED-45F2-88DA-D7459223EA23}" dt="2025-07-28T21:02:59.729" v="6866"/>
          <ac:picMkLst>
            <pc:docMk/>
            <pc:sldMk cId="2603957555" sldId="273"/>
            <ac:picMk id="8" creationId="{A2D97C6B-3B23-1F7F-CCA6-464970FB8A69}"/>
          </ac:picMkLst>
        </pc:picChg>
      </pc:sldChg>
      <pc:sldChg chg="addSp delSp modSp add mod modNotesTx">
        <pc:chgData name="Grabb, Jeff" userId="1c309bcf-a031-4ceb-9359-2e0f86637a96" providerId="ADAL" clId="{290B66C1-6AED-45F2-88DA-D7459223EA23}" dt="2025-07-28T21:26:16.447" v="6891"/>
        <pc:sldMkLst>
          <pc:docMk/>
          <pc:sldMk cId="1177885756" sldId="274"/>
        </pc:sldMkLst>
        <pc:spChg chg="add mod">
          <ac:chgData name="Grabb, Jeff" userId="1c309bcf-a031-4ceb-9359-2e0f86637a96" providerId="ADAL" clId="{290B66C1-6AED-45F2-88DA-D7459223EA23}" dt="2025-07-28T19:14:00.653" v="1849" actId="1076"/>
          <ac:spMkLst>
            <pc:docMk/>
            <pc:sldMk cId="1177885756" sldId="274"/>
            <ac:spMk id="3" creationId="{BA79B43E-41F2-5154-7904-6A1AB1977C9A}"/>
          </ac:spMkLst>
        </pc:spChg>
        <pc:picChg chg="add mod">
          <ac:chgData name="Grabb, Jeff" userId="1c309bcf-a031-4ceb-9359-2e0f86637a96" providerId="ADAL" clId="{290B66C1-6AED-45F2-88DA-D7459223EA23}" dt="2025-07-28T19:14:00.653" v="1849" actId="1076"/>
          <ac:picMkLst>
            <pc:docMk/>
            <pc:sldMk cId="1177885756" sldId="274"/>
            <ac:picMk id="2" creationId="{512F72FA-7FB4-A9F5-55E3-828A38C15051}"/>
          </ac:picMkLst>
        </pc:picChg>
        <pc:picChg chg="add mod">
          <ac:chgData name="Grabb, Jeff" userId="1c309bcf-a031-4ceb-9359-2e0f86637a96" providerId="ADAL" clId="{290B66C1-6AED-45F2-88DA-D7459223EA23}" dt="2025-07-28T21:26:16.447" v="6891"/>
          <ac:picMkLst>
            <pc:docMk/>
            <pc:sldMk cId="1177885756" sldId="274"/>
            <ac:picMk id="5" creationId="{DE8EA076-A8BA-68A2-569A-F9C3418D5457}"/>
          </ac:picMkLst>
        </pc:picChg>
      </pc:sldChg>
      <pc:sldChg chg="addSp delSp modSp add mod modNotesTx">
        <pc:chgData name="Grabb, Jeff" userId="1c309bcf-a031-4ceb-9359-2e0f86637a96" providerId="ADAL" clId="{290B66C1-6AED-45F2-88DA-D7459223EA23}" dt="2025-07-28T21:02:49.040" v="6865" actId="14861"/>
        <pc:sldMkLst>
          <pc:docMk/>
          <pc:sldMk cId="3264172086" sldId="275"/>
        </pc:sldMkLst>
        <pc:spChg chg="add mod">
          <ac:chgData name="Grabb, Jeff" userId="1c309bcf-a031-4ceb-9359-2e0f86637a96" providerId="ADAL" clId="{290B66C1-6AED-45F2-88DA-D7459223EA23}" dt="2025-07-28T19:29:46.767" v="3360" actId="1076"/>
          <ac:spMkLst>
            <pc:docMk/>
            <pc:sldMk cId="3264172086" sldId="275"/>
            <ac:spMk id="5" creationId="{D25AF4E0-A1A3-B447-B385-CBCD5F695A6B}"/>
          </ac:spMkLst>
        </pc:spChg>
        <pc:picChg chg="add mod">
          <ac:chgData name="Grabb, Jeff" userId="1c309bcf-a031-4ceb-9359-2e0f86637a96" providerId="ADAL" clId="{290B66C1-6AED-45F2-88DA-D7459223EA23}" dt="2025-07-28T19:29:46.767" v="3360" actId="1076"/>
          <ac:picMkLst>
            <pc:docMk/>
            <pc:sldMk cId="3264172086" sldId="275"/>
            <ac:picMk id="4" creationId="{BC0DBFAF-2DBA-01E4-50EA-63B9F860C610}"/>
          </ac:picMkLst>
        </pc:picChg>
        <pc:picChg chg="add del mod">
          <ac:chgData name="Grabb, Jeff" userId="1c309bcf-a031-4ceb-9359-2e0f86637a96" providerId="ADAL" clId="{290B66C1-6AED-45F2-88DA-D7459223EA23}" dt="2025-07-28T21:02:49.040" v="6865" actId="14861"/>
          <ac:picMkLst>
            <pc:docMk/>
            <pc:sldMk cId="3264172086" sldId="275"/>
            <ac:picMk id="29" creationId="{5CE42E93-84C6-4123-884E-7C3259249533}"/>
          </ac:picMkLst>
        </pc:picChg>
      </pc:sldChg>
      <pc:sldChg chg="addSp delSp modSp add mod modNotesTx">
        <pc:chgData name="Grabb, Jeff" userId="1c309bcf-a031-4ceb-9359-2e0f86637a96" providerId="ADAL" clId="{290B66C1-6AED-45F2-88DA-D7459223EA23}" dt="2025-07-29T20:56:50.077" v="9798" actId="20577"/>
        <pc:sldMkLst>
          <pc:docMk/>
          <pc:sldMk cId="2740218454" sldId="276"/>
        </pc:sldMkLst>
        <pc:spChg chg="add mod">
          <ac:chgData name="Grabb, Jeff" userId="1c309bcf-a031-4ceb-9359-2e0f86637a96" providerId="ADAL" clId="{290B66C1-6AED-45F2-88DA-D7459223EA23}" dt="2025-07-29T20:44:18.246" v="8147" actId="1076"/>
          <ac:spMkLst>
            <pc:docMk/>
            <pc:sldMk cId="2740218454" sldId="276"/>
            <ac:spMk id="2" creationId="{5154F02A-F8BF-804A-9560-5A05F45A509B}"/>
          </ac:spMkLst>
        </pc:spChg>
      </pc:sldChg>
      <pc:sldChg chg="delSp modSp add mod modNotesTx">
        <pc:chgData name="Grabb, Jeff" userId="1c309bcf-a031-4ceb-9359-2e0f86637a96" providerId="ADAL" clId="{290B66C1-6AED-45F2-88DA-D7459223EA23}" dt="2025-07-29T20:59:11.422" v="9871" actId="20577"/>
        <pc:sldMkLst>
          <pc:docMk/>
          <pc:sldMk cId="861922728" sldId="277"/>
        </pc:sldMkLst>
      </pc:sldChg>
      <pc:sldChg chg="addSp delSp modSp add mod">
        <pc:chgData name="Grabb, Jeff" userId="1c309bcf-a031-4ceb-9359-2e0f86637a96" providerId="ADAL" clId="{290B66C1-6AED-45F2-88DA-D7459223EA23}" dt="2025-07-29T13:51:19.640" v="7162" actId="478"/>
        <pc:sldMkLst>
          <pc:docMk/>
          <pc:sldMk cId="3178673302" sldId="278"/>
        </pc:sldMkLst>
        <pc:picChg chg="add mod">
          <ac:chgData name="Grabb, Jeff" userId="1c309bcf-a031-4ceb-9359-2e0f86637a96" providerId="ADAL" clId="{290B66C1-6AED-45F2-88DA-D7459223EA23}" dt="2025-07-29T13:50:19.614" v="7157"/>
          <ac:picMkLst>
            <pc:docMk/>
            <pc:sldMk cId="3178673302" sldId="278"/>
            <ac:picMk id="2" creationId="{B5A8E05F-EBA3-87B1-62AB-5E58BDA70AC3}"/>
          </ac:picMkLst>
        </pc:picChg>
      </pc:sldChg>
      <pc:sldChg chg="addSp delSp modSp add mod">
        <pc:chgData name="Grabb, Jeff" userId="1c309bcf-a031-4ceb-9359-2e0f86637a96" providerId="ADAL" clId="{290B66C1-6AED-45F2-88DA-D7459223EA23}" dt="2025-07-29T13:51:26.216" v="7163" actId="478"/>
        <pc:sldMkLst>
          <pc:docMk/>
          <pc:sldMk cId="2940005197" sldId="279"/>
        </pc:sldMkLst>
        <pc:picChg chg="add mod">
          <ac:chgData name="Grabb, Jeff" userId="1c309bcf-a031-4ceb-9359-2e0f86637a96" providerId="ADAL" clId="{290B66C1-6AED-45F2-88DA-D7459223EA23}" dt="2025-07-29T13:50:10.800" v="7156" actId="14861"/>
          <ac:picMkLst>
            <pc:docMk/>
            <pc:sldMk cId="2940005197" sldId="279"/>
            <ac:picMk id="3" creationId="{B021984B-034A-E076-28A6-7EC37A945071}"/>
          </ac:picMkLst>
        </pc:picChg>
      </pc:sldChg>
      <pc:sldChg chg="add">
        <pc:chgData name="Grabb, Jeff" userId="1c309bcf-a031-4ceb-9359-2e0f86637a96" providerId="ADAL" clId="{290B66C1-6AED-45F2-88DA-D7459223EA23}" dt="2025-07-29T14:09:33.618" v="7164"/>
        <pc:sldMkLst>
          <pc:docMk/>
          <pc:sldMk cId="479429648" sldId="280"/>
        </pc:sldMkLst>
      </pc:sldChg>
      <pc:sldChg chg="add modNotesTx">
        <pc:chgData name="Grabb, Jeff" userId="1c309bcf-a031-4ceb-9359-2e0f86637a96" providerId="ADAL" clId="{290B66C1-6AED-45F2-88DA-D7459223EA23}" dt="2025-08-01T16:35:10.953" v="10291" actId="20577"/>
        <pc:sldMkLst>
          <pc:docMk/>
          <pc:sldMk cId="3040021468" sldId="281"/>
        </pc:sldMkLst>
      </pc:sldChg>
      <pc:sldChg chg="addSp delSp modSp add mod modNotesTx">
        <pc:chgData name="Grabb, Jeff" userId="1c309bcf-a031-4ceb-9359-2e0f86637a96" providerId="ADAL" clId="{290B66C1-6AED-45F2-88DA-D7459223EA23}" dt="2025-08-01T16:49:40.099" v="11554" actId="20577"/>
        <pc:sldMkLst>
          <pc:docMk/>
          <pc:sldMk cId="2673041592" sldId="282"/>
        </pc:sldMkLst>
        <pc:picChg chg="add mod">
          <ac:chgData name="Grabb, Jeff" userId="1c309bcf-a031-4ceb-9359-2e0f86637a96" providerId="ADAL" clId="{290B66C1-6AED-45F2-88DA-D7459223EA23}" dt="2025-07-29T14:12:10.377" v="7235" actId="14861"/>
          <ac:picMkLst>
            <pc:docMk/>
            <pc:sldMk cId="2673041592" sldId="282"/>
            <ac:picMk id="5" creationId="{8831D87E-7C2B-B151-6479-6A434B3C31FB}"/>
          </ac:picMkLst>
        </pc:picChg>
      </pc:sldChg>
      <pc:sldChg chg="addSp delSp modSp add mod modNotesTx">
        <pc:chgData name="Grabb, Jeff" userId="1c309bcf-a031-4ceb-9359-2e0f86637a96" providerId="ADAL" clId="{290B66C1-6AED-45F2-88DA-D7459223EA23}" dt="2025-08-01T17:02:21.995" v="12438" actId="20577"/>
        <pc:sldMkLst>
          <pc:docMk/>
          <pc:sldMk cId="3773616574" sldId="283"/>
        </pc:sldMkLst>
        <pc:picChg chg="add mod">
          <ac:chgData name="Grabb, Jeff" userId="1c309bcf-a031-4ceb-9359-2e0f86637a96" providerId="ADAL" clId="{290B66C1-6AED-45F2-88DA-D7459223EA23}" dt="2025-07-29T14:12:28.066" v="7237"/>
          <ac:picMkLst>
            <pc:docMk/>
            <pc:sldMk cId="3773616574" sldId="283"/>
            <ac:picMk id="2" creationId="{9938D09C-557A-8E42-991B-0098F5FA8693}"/>
          </ac:picMkLst>
        </pc:picChg>
      </pc:sldChg>
      <pc:sldChg chg="add modNotesTx">
        <pc:chgData name="Grabb, Jeff" userId="1c309bcf-a031-4ceb-9359-2e0f86637a96" providerId="ADAL" clId="{290B66C1-6AED-45F2-88DA-D7459223EA23}" dt="2025-08-01T17:21:01.870" v="15483" actId="20577"/>
        <pc:sldMkLst>
          <pc:docMk/>
          <pc:sldMk cId="995364488" sldId="284"/>
        </pc:sldMkLst>
      </pc:sldChg>
      <pc:sldChg chg="add">
        <pc:chgData name="Grabb, Jeff" userId="1c309bcf-a031-4ceb-9359-2e0f86637a96" providerId="ADAL" clId="{290B66C1-6AED-45F2-88DA-D7459223EA23}" dt="2025-07-29T14:22:28.777" v="7238"/>
        <pc:sldMkLst>
          <pc:docMk/>
          <pc:sldMk cId="540337068" sldId="285"/>
        </pc:sldMkLst>
      </pc:sldChg>
      <pc:sldChg chg="addSp delSp modSp add mod">
        <pc:chgData name="Grabb, Jeff" userId="1c309bcf-a031-4ceb-9359-2e0f86637a96" providerId="ADAL" clId="{290B66C1-6AED-45F2-88DA-D7459223EA23}" dt="2025-07-29T14:26:46.691" v="7289"/>
        <pc:sldMkLst>
          <pc:docMk/>
          <pc:sldMk cId="554570319" sldId="286"/>
        </pc:sldMkLst>
        <pc:picChg chg="add mod">
          <ac:chgData name="Grabb, Jeff" userId="1c309bcf-a031-4ceb-9359-2e0f86637a96" providerId="ADAL" clId="{290B66C1-6AED-45F2-88DA-D7459223EA23}" dt="2025-07-29T14:26:46.691" v="7289"/>
          <ac:picMkLst>
            <pc:docMk/>
            <pc:sldMk cId="554570319" sldId="286"/>
            <ac:picMk id="2" creationId="{094DEE55-011A-8283-4BB5-CD5719EBE363}"/>
          </ac:picMkLst>
        </pc:picChg>
      </pc:sldChg>
      <pc:sldChg chg="addSp delSp modSp add mod">
        <pc:chgData name="Grabb, Jeff" userId="1c309bcf-a031-4ceb-9359-2e0f86637a96" providerId="ADAL" clId="{290B66C1-6AED-45F2-88DA-D7459223EA23}" dt="2025-07-29T14:25:45.811" v="7288" actId="14861"/>
        <pc:sldMkLst>
          <pc:docMk/>
          <pc:sldMk cId="831543819" sldId="287"/>
        </pc:sldMkLst>
        <pc:picChg chg="add mod">
          <ac:chgData name="Grabb, Jeff" userId="1c309bcf-a031-4ceb-9359-2e0f86637a96" providerId="ADAL" clId="{290B66C1-6AED-45F2-88DA-D7459223EA23}" dt="2025-07-29T14:25:45.811" v="7288" actId="14861"/>
          <ac:picMkLst>
            <pc:docMk/>
            <pc:sldMk cId="831543819" sldId="287"/>
            <ac:picMk id="4" creationId="{15934205-67B0-5880-4507-D7F679D516FB}"/>
          </ac:picMkLst>
        </pc:picChg>
      </pc:sldChg>
      <pc:sldChg chg="add">
        <pc:chgData name="Grabb, Jeff" userId="1c309bcf-a031-4ceb-9359-2e0f86637a96" providerId="ADAL" clId="{290B66C1-6AED-45F2-88DA-D7459223EA23}" dt="2025-07-29T14:28:10.135" v="7290"/>
        <pc:sldMkLst>
          <pc:docMk/>
          <pc:sldMk cId="3633796167" sldId="288"/>
        </pc:sldMkLst>
      </pc:sldChg>
      <pc:sldChg chg="add">
        <pc:chgData name="Grabb, Jeff" userId="1c309bcf-a031-4ceb-9359-2e0f86637a96" providerId="ADAL" clId="{290B66C1-6AED-45F2-88DA-D7459223EA23}" dt="2025-07-29T14:28:10.135" v="7290"/>
        <pc:sldMkLst>
          <pc:docMk/>
          <pc:sldMk cId="3157479897" sldId="289"/>
        </pc:sldMkLst>
      </pc:sldChg>
      <pc:sldChg chg="addSp delSp modSp add mod">
        <pc:chgData name="Grabb, Jeff" userId="1c309bcf-a031-4ceb-9359-2e0f86637a96" providerId="ADAL" clId="{290B66C1-6AED-45F2-88DA-D7459223EA23}" dt="2025-07-29T14:32:30.339" v="7396"/>
        <pc:sldMkLst>
          <pc:docMk/>
          <pc:sldMk cId="4182386680" sldId="290"/>
        </pc:sldMkLst>
        <pc:picChg chg="add mod">
          <ac:chgData name="Grabb, Jeff" userId="1c309bcf-a031-4ceb-9359-2e0f86637a96" providerId="ADAL" clId="{290B66C1-6AED-45F2-88DA-D7459223EA23}" dt="2025-07-29T14:32:30.339" v="7396"/>
          <ac:picMkLst>
            <pc:docMk/>
            <pc:sldMk cId="4182386680" sldId="290"/>
            <ac:picMk id="3" creationId="{97158588-5FE9-F50A-597C-37AAA074039A}"/>
          </ac:picMkLst>
        </pc:picChg>
      </pc:sldChg>
      <pc:sldChg chg="addSp delSp modSp add mod">
        <pc:chgData name="Grabb, Jeff" userId="1c309bcf-a031-4ceb-9359-2e0f86637a96" providerId="ADAL" clId="{290B66C1-6AED-45F2-88DA-D7459223EA23}" dt="2025-07-29T14:31:24.346" v="7395" actId="14861"/>
        <pc:sldMkLst>
          <pc:docMk/>
          <pc:sldMk cId="386290748" sldId="291"/>
        </pc:sldMkLst>
        <pc:picChg chg="add mod">
          <ac:chgData name="Grabb, Jeff" userId="1c309bcf-a031-4ceb-9359-2e0f86637a96" providerId="ADAL" clId="{290B66C1-6AED-45F2-88DA-D7459223EA23}" dt="2025-07-29T14:31:24.346" v="7395" actId="14861"/>
          <ac:picMkLst>
            <pc:docMk/>
            <pc:sldMk cId="386290748" sldId="291"/>
            <ac:picMk id="3" creationId="{03D2AE31-129D-826B-F94A-DDFEC1F2526A}"/>
          </ac:picMkLst>
        </pc:picChg>
      </pc:sldChg>
      <pc:sldChg chg="add">
        <pc:chgData name="Grabb, Jeff" userId="1c309bcf-a031-4ceb-9359-2e0f86637a96" providerId="ADAL" clId="{290B66C1-6AED-45F2-88DA-D7459223EA23}" dt="2025-07-29T14:33:25.536" v="7397"/>
        <pc:sldMkLst>
          <pc:docMk/>
          <pc:sldMk cId="1693565481" sldId="292"/>
        </pc:sldMkLst>
      </pc:sldChg>
      <pc:sldChg chg="add">
        <pc:chgData name="Grabb, Jeff" userId="1c309bcf-a031-4ceb-9359-2e0f86637a96" providerId="ADAL" clId="{290B66C1-6AED-45F2-88DA-D7459223EA23}" dt="2025-07-29T14:33:25.536" v="7397"/>
        <pc:sldMkLst>
          <pc:docMk/>
          <pc:sldMk cId="3348233858" sldId="293"/>
        </pc:sldMkLst>
      </pc:sldChg>
      <pc:sldChg chg="addSp delSp modSp add mod">
        <pc:chgData name="Grabb, Jeff" userId="1c309bcf-a031-4ceb-9359-2e0f86637a96" providerId="ADAL" clId="{290B66C1-6AED-45F2-88DA-D7459223EA23}" dt="2025-07-29T14:38:26.879" v="7583"/>
        <pc:sldMkLst>
          <pc:docMk/>
          <pc:sldMk cId="4111449140" sldId="294"/>
        </pc:sldMkLst>
        <pc:picChg chg="add mod">
          <ac:chgData name="Grabb, Jeff" userId="1c309bcf-a031-4ceb-9359-2e0f86637a96" providerId="ADAL" clId="{290B66C1-6AED-45F2-88DA-D7459223EA23}" dt="2025-07-29T14:38:26.879" v="7583"/>
          <ac:picMkLst>
            <pc:docMk/>
            <pc:sldMk cId="4111449140" sldId="294"/>
            <ac:picMk id="2" creationId="{457047E9-D2B3-53D3-05F4-E061FEB309EF}"/>
          </ac:picMkLst>
        </pc:picChg>
      </pc:sldChg>
      <pc:sldChg chg="addSp delSp modSp add mod">
        <pc:chgData name="Grabb, Jeff" userId="1c309bcf-a031-4ceb-9359-2e0f86637a96" providerId="ADAL" clId="{290B66C1-6AED-45F2-88DA-D7459223EA23}" dt="2025-07-29T14:38:11.946" v="7582" actId="14861"/>
        <pc:sldMkLst>
          <pc:docMk/>
          <pc:sldMk cId="215053715" sldId="295"/>
        </pc:sldMkLst>
        <pc:picChg chg="add mod">
          <ac:chgData name="Grabb, Jeff" userId="1c309bcf-a031-4ceb-9359-2e0f86637a96" providerId="ADAL" clId="{290B66C1-6AED-45F2-88DA-D7459223EA23}" dt="2025-07-29T14:38:11.946" v="7582" actId="14861"/>
          <ac:picMkLst>
            <pc:docMk/>
            <pc:sldMk cId="215053715" sldId="295"/>
            <ac:picMk id="4" creationId="{32F64E9A-FC17-77C7-2C66-7E0650BA6986}"/>
          </ac:picMkLst>
        </pc:picChg>
      </pc:sldChg>
      <pc:sldChg chg="add">
        <pc:chgData name="Grabb, Jeff" userId="1c309bcf-a031-4ceb-9359-2e0f86637a96" providerId="ADAL" clId="{290B66C1-6AED-45F2-88DA-D7459223EA23}" dt="2025-07-29T17:58:39.002" v="7584"/>
        <pc:sldMkLst>
          <pc:docMk/>
          <pc:sldMk cId="3073708422" sldId="296"/>
        </pc:sldMkLst>
      </pc:sldChg>
      <pc:sldChg chg="add">
        <pc:chgData name="Grabb, Jeff" userId="1c309bcf-a031-4ceb-9359-2e0f86637a96" providerId="ADAL" clId="{290B66C1-6AED-45F2-88DA-D7459223EA23}" dt="2025-07-29T17:58:39.002" v="7584"/>
        <pc:sldMkLst>
          <pc:docMk/>
          <pc:sldMk cId="1257733032" sldId="297"/>
        </pc:sldMkLst>
      </pc:sldChg>
      <pc:sldChg chg="addSp delSp modSp add mod">
        <pc:chgData name="Grabb, Jeff" userId="1c309bcf-a031-4ceb-9359-2e0f86637a96" providerId="ADAL" clId="{290B66C1-6AED-45F2-88DA-D7459223EA23}" dt="2025-07-29T18:00:04.229" v="7652"/>
        <pc:sldMkLst>
          <pc:docMk/>
          <pc:sldMk cId="2838283631" sldId="298"/>
        </pc:sldMkLst>
        <pc:picChg chg="add mod">
          <ac:chgData name="Grabb, Jeff" userId="1c309bcf-a031-4ceb-9359-2e0f86637a96" providerId="ADAL" clId="{290B66C1-6AED-45F2-88DA-D7459223EA23}" dt="2025-07-29T18:00:04.229" v="7652"/>
          <ac:picMkLst>
            <pc:docMk/>
            <pc:sldMk cId="2838283631" sldId="298"/>
            <ac:picMk id="3" creationId="{54339033-3DBD-F2AA-5792-3788B31CDB9A}"/>
          </ac:picMkLst>
        </pc:picChg>
      </pc:sldChg>
      <pc:sldChg chg="addSp delSp modSp add mod">
        <pc:chgData name="Grabb, Jeff" userId="1c309bcf-a031-4ceb-9359-2e0f86637a96" providerId="ADAL" clId="{290B66C1-6AED-45F2-88DA-D7459223EA23}" dt="2025-07-29T17:59:55.400" v="7651" actId="14861"/>
        <pc:sldMkLst>
          <pc:docMk/>
          <pc:sldMk cId="1503707004" sldId="299"/>
        </pc:sldMkLst>
        <pc:picChg chg="add mod">
          <ac:chgData name="Grabb, Jeff" userId="1c309bcf-a031-4ceb-9359-2e0f86637a96" providerId="ADAL" clId="{290B66C1-6AED-45F2-88DA-D7459223EA23}" dt="2025-07-29T17:59:55.400" v="7651" actId="14861"/>
          <ac:picMkLst>
            <pc:docMk/>
            <pc:sldMk cId="1503707004" sldId="299"/>
            <ac:picMk id="3" creationId="{A4AD1511-2974-9A1F-2C0B-2F5812F29ADD}"/>
          </ac:picMkLst>
        </pc:picChg>
      </pc:sldChg>
      <pc:sldChg chg="add">
        <pc:chgData name="Grabb, Jeff" userId="1c309bcf-a031-4ceb-9359-2e0f86637a96" providerId="ADAL" clId="{290B66C1-6AED-45F2-88DA-D7459223EA23}" dt="2025-07-29T18:03:30.523" v="7653"/>
        <pc:sldMkLst>
          <pc:docMk/>
          <pc:sldMk cId="2581254895" sldId="300"/>
        </pc:sldMkLst>
      </pc:sldChg>
      <pc:sldChg chg="add">
        <pc:chgData name="Grabb, Jeff" userId="1c309bcf-a031-4ceb-9359-2e0f86637a96" providerId="ADAL" clId="{290B66C1-6AED-45F2-88DA-D7459223EA23}" dt="2025-07-29T18:03:30.523" v="7653"/>
        <pc:sldMkLst>
          <pc:docMk/>
          <pc:sldMk cId="1795995830" sldId="301"/>
        </pc:sldMkLst>
      </pc:sldChg>
      <pc:sldChg chg="addSp delSp modSp add mod">
        <pc:chgData name="Grabb, Jeff" userId="1c309bcf-a031-4ceb-9359-2e0f86637a96" providerId="ADAL" clId="{290B66C1-6AED-45F2-88DA-D7459223EA23}" dt="2025-07-29T18:05:11.554" v="7709" actId="14861"/>
        <pc:sldMkLst>
          <pc:docMk/>
          <pc:sldMk cId="3324549449" sldId="302"/>
        </pc:sldMkLst>
        <pc:picChg chg="add mod">
          <ac:chgData name="Grabb, Jeff" userId="1c309bcf-a031-4ceb-9359-2e0f86637a96" providerId="ADAL" clId="{290B66C1-6AED-45F2-88DA-D7459223EA23}" dt="2025-07-29T18:05:11.554" v="7709" actId="14861"/>
          <ac:picMkLst>
            <pc:docMk/>
            <pc:sldMk cId="3324549449" sldId="302"/>
            <ac:picMk id="5" creationId="{860196FD-5B15-F9C1-B1D8-58B9AA75C64C}"/>
          </ac:picMkLst>
        </pc:picChg>
      </pc:sldChg>
      <pc:sldChg chg="addSp delSp modSp add mod">
        <pc:chgData name="Grabb, Jeff" userId="1c309bcf-a031-4ceb-9359-2e0f86637a96" providerId="ADAL" clId="{290B66C1-6AED-45F2-88DA-D7459223EA23}" dt="2025-07-29T18:05:27.852" v="7711"/>
        <pc:sldMkLst>
          <pc:docMk/>
          <pc:sldMk cId="3029454293" sldId="303"/>
        </pc:sldMkLst>
        <pc:picChg chg="add mod">
          <ac:chgData name="Grabb, Jeff" userId="1c309bcf-a031-4ceb-9359-2e0f86637a96" providerId="ADAL" clId="{290B66C1-6AED-45F2-88DA-D7459223EA23}" dt="2025-07-29T18:05:27.852" v="7711"/>
          <ac:picMkLst>
            <pc:docMk/>
            <pc:sldMk cId="3029454293" sldId="303"/>
            <ac:picMk id="2" creationId="{CE6A60D6-0386-D844-4BFA-C83E1C97AFE6}"/>
          </ac:picMkLst>
        </pc:picChg>
      </pc:sldChg>
    </pc:docChg>
  </pc:docChgLst>
  <pc:docChgLst>
    <pc:chgData name="Grabb, Jeff" userId="1c309bcf-a031-4ceb-9359-2e0f86637a96" providerId="ADAL" clId="{369602C9-0D48-41FC-B494-9C5B3E785267}"/>
    <pc:docChg chg="undo custSel modSld">
      <pc:chgData name="Grabb, Jeff" userId="1c309bcf-a031-4ceb-9359-2e0f86637a96" providerId="ADAL" clId="{369602C9-0D48-41FC-B494-9C5B3E785267}" dt="2025-08-05T15:24:00.708" v="119" actId="1036"/>
      <pc:docMkLst>
        <pc:docMk/>
      </pc:docMkLst>
      <pc:sldChg chg="modNotesTx">
        <pc:chgData name="Grabb, Jeff" userId="1c309bcf-a031-4ceb-9359-2e0f86637a96" providerId="ADAL" clId="{369602C9-0D48-41FC-B494-9C5B3E785267}" dt="2025-08-04T18:14:14.274" v="108" actId="20577"/>
        <pc:sldMkLst>
          <pc:docMk/>
          <pc:sldMk cId="66246670" sldId="263"/>
        </pc:sldMkLst>
      </pc:sldChg>
      <pc:sldChg chg="modNotesTx">
        <pc:chgData name="Grabb, Jeff" userId="1c309bcf-a031-4ceb-9359-2e0f86637a96" providerId="ADAL" clId="{369602C9-0D48-41FC-B494-9C5B3E785267}" dt="2025-08-04T18:17:36.419" v="117" actId="20577"/>
        <pc:sldMkLst>
          <pc:docMk/>
          <pc:sldMk cId="3167879482" sldId="264"/>
        </pc:sldMkLst>
      </pc:sldChg>
      <pc:sldChg chg="modSp mod">
        <pc:chgData name="Grabb, Jeff" userId="1c309bcf-a031-4ceb-9359-2e0f86637a96" providerId="ADAL" clId="{369602C9-0D48-41FC-B494-9C5B3E785267}" dt="2025-08-05T15:24:00.708" v="119" actId="1036"/>
        <pc:sldMkLst>
          <pc:docMk/>
          <pc:sldMk cId="710277687" sldId="270"/>
        </pc:sldMkLst>
        <pc:picChg chg="mod">
          <ac:chgData name="Grabb, Jeff" userId="1c309bcf-a031-4ceb-9359-2e0f86637a96" providerId="ADAL" clId="{369602C9-0D48-41FC-B494-9C5B3E785267}" dt="2025-08-05T15:24:00.708" v="119" actId="1036"/>
          <ac:picMkLst>
            <pc:docMk/>
            <pc:sldMk cId="710277687" sldId="270"/>
            <ac:picMk id="14" creationId="{3EDB0A2D-F006-AFC9-C0DD-00A5224D8C13}"/>
          </ac:picMkLst>
        </pc:picChg>
      </pc:sldChg>
      <pc:sldChg chg="modNotesTx">
        <pc:chgData name="Grabb, Jeff" userId="1c309bcf-a031-4ceb-9359-2e0f86637a96" providerId="ADAL" clId="{369602C9-0D48-41FC-B494-9C5B3E785267}" dt="2025-08-04T18:16:23.639" v="110" actId="20577"/>
        <pc:sldMkLst>
          <pc:docMk/>
          <pc:sldMk cId="3264172086"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40831-AEA0-441E-A8C4-1EC2FDB7168C}" type="datetimeFigureOut">
              <a:rPr lang="en-US" smtClean="0"/>
              <a:t>8/5/2025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40E0-2B5A-4F89-91CC-9C445B368679}" type="slidenum">
              <a:rPr lang="en-US" smtClean="0"/>
              <a:t>‹#›</a:t>
            </a:fld>
            <a:endParaRPr lang="en-US"/>
          </a:p>
        </p:txBody>
      </p:sp>
    </p:spTree>
    <p:extLst>
      <p:ext uri="{BB962C8B-B14F-4D97-AF65-F5344CB8AC3E}">
        <p14:creationId xmlns:p14="http://schemas.microsoft.com/office/powerpoint/2010/main" val="323660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Joey: Today’s presentation will be interactive.  At certain points, we will roll this huge die to determine the fate of our adventures (**hold up and throw die**).  Ask questions at any time.  This is all fun, but the game isn’t the point of the presentation.</a:t>
            </a:r>
          </a:p>
        </p:txBody>
      </p:sp>
      <p:sp>
        <p:nvSpPr>
          <p:cNvPr id="4" name="Slide Number Placeholder 3"/>
          <p:cNvSpPr>
            <a:spLocks noGrp="1"/>
          </p:cNvSpPr>
          <p:nvPr>
            <p:ph type="sldNum" sz="quarter" idx="5"/>
          </p:nvPr>
        </p:nvSpPr>
        <p:spPr/>
        <p:txBody>
          <a:bodyPr/>
          <a:lstStyle/>
          <a:p>
            <a:fld id="{238140E0-2B5A-4F89-91CC-9C445B368679}" type="slidenum">
              <a:rPr lang="en-US" smtClean="0"/>
              <a:t>2</a:t>
            </a:fld>
            <a:endParaRPr lang="en-US"/>
          </a:p>
        </p:txBody>
      </p:sp>
    </p:spTree>
    <p:extLst>
      <p:ext uri="{BB962C8B-B14F-4D97-AF65-F5344CB8AC3E}">
        <p14:creationId xmlns:p14="http://schemas.microsoft.com/office/powerpoint/2010/main" val="176148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5E86-72D9-041E-C100-E57857544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4DBAB-D447-A8F4-7BC4-DB41578D7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04D30-9C02-1E8F-AA5A-3F09242C9281}"/>
              </a:ext>
            </a:extLst>
          </p:cNvPr>
          <p:cNvSpPr>
            <a:spLocks noGrp="1"/>
          </p:cNvSpPr>
          <p:nvPr>
            <p:ph type="body" idx="1"/>
          </p:nvPr>
        </p:nvSpPr>
        <p:spPr/>
        <p:txBody>
          <a:bodyPr/>
          <a:lstStyle/>
          <a:p>
            <a:r>
              <a:rPr lang="en-US" b="1"/>
              <a:t>Jeff</a:t>
            </a:r>
            <a:r>
              <a:rPr lang="en-US"/>
              <a:t>: As each and every sound that echoes becomes louder and louder you lose your cool and yell at your party "Shut-up! I'm trying to tell you...!" Which prompts them all to stop and look out your just long enough for that phrase to echo back and promptly splatter you against the tower wall... </a:t>
            </a:r>
          </a:p>
          <a:p>
            <a:endParaRPr lang="en-US"/>
          </a:p>
          <a:p>
            <a:r>
              <a:rPr lang="en-US" b="1"/>
              <a:t>Joey</a:t>
            </a:r>
            <a:r>
              <a:rPr lang="en-US"/>
              <a:t>: As you recede into the cosmic ether a figure steps out of a beam of light and shakes her head "you need to learn to choose your words...bad words harm, worse words kill.  I'm giving one more chance..." and before you can ask if she's Dani the Demi-God of the tower you find you and your party back at the tower entrance.</a:t>
            </a:r>
          </a:p>
        </p:txBody>
      </p:sp>
      <p:sp>
        <p:nvSpPr>
          <p:cNvPr id="4" name="Slide Number Placeholder 3">
            <a:extLst>
              <a:ext uri="{FF2B5EF4-FFF2-40B4-BE49-F238E27FC236}">
                <a16:creationId xmlns:a16="http://schemas.microsoft.com/office/drawing/2014/main" id="{FF1C0E76-8BED-14C3-F79A-44ACD3D8A022}"/>
              </a:ext>
            </a:extLst>
          </p:cNvPr>
          <p:cNvSpPr>
            <a:spLocks noGrp="1"/>
          </p:cNvSpPr>
          <p:nvPr>
            <p:ph type="sldNum" sz="quarter" idx="5"/>
          </p:nvPr>
        </p:nvSpPr>
        <p:spPr/>
        <p:txBody>
          <a:bodyPr/>
          <a:lstStyle/>
          <a:p>
            <a:fld id="{238140E0-2B5A-4F89-91CC-9C445B368679}" type="slidenum">
              <a:rPr lang="en-US" smtClean="0"/>
              <a:t>11</a:t>
            </a:fld>
            <a:endParaRPr lang="en-US"/>
          </a:p>
        </p:txBody>
      </p:sp>
    </p:spTree>
    <p:extLst>
      <p:ext uri="{BB962C8B-B14F-4D97-AF65-F5344CB8AC3E}">
        <p14:creationId xmlns:p14="http://schemas.microsoft.com/office/powerpoint/2010/main" val="77669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5D19-644E-ECFD-04BA-1D9EDF319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39D06-CF1A-C210-2FC2-AA618685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C3A38-E965-F263-515E-32433FAF759E}"/>
              </a:ext>
            </a:extLst>
          </p:cNvPr>
          <p:cNvSpPr>
            <a:spLocks noGrp="1"/>
          </p:cNvSpPr>
          <p:nvPr>
            <p:ph type="body" idx="1"/>
          </p:nvPr>
        </p:nvSpPr>
        <p:spPr/>
        <p:txBody>
          <a:bodyPr/>
          <a:lstStyle/>
          <a:p>
            <a:r>
              <a:rPr lang="en-US" b="1"/>
              <a:t>Jeff</a:t>
            </a:r>
            <a:r>
              <a:rPr lang="en-US"/>
              <a:t>: Just as the cacophony is about to overwhelm your party and have you all bleeding from the ears you stop and take a moment and hold up a single hand.  The party takes your meeting and the echoes and the pain start to dissipate.  After a few moments you start to mouth words, but realize that not everyone can see them on the tight staircase, so you start to use hand signals and nod at the party encouraging them to pass the gestures up and down the group.  Silently you ascend the stairs and claim the gem.</a:t>
            </a:r>
            <a:br>
              <a:rPr lang="en-US">
                <a:cs typeface="+mn-lt"/>
              </a:rPr>
            </a:br>
            <a:endParaRPr lang="en-US"/>
          </a:p>
          <a:p>
            <a:r>
              <a:rPr lang="en-US" b="1"/>
              <a:t>Joey</a:t>
            </a:r>
            <a:r>
              <a:rPr lang="en-US"/>
              <a:t>:</a:t>
            </a:r>
          </a:p>
        </p:txBody>
      </p:sp>
      <p:sp>
        <p:nvSpPr>
          <p:cNvPr id="4" name="Slide Number Placeholder 3">
            <a:extLst>
              <a:ext uri="{FF2B5EF4-FFF2-40B4-BE49-F238E27FC236}">
                <a16:creationId xmlns:a16="http://schemas.microsoft.com/office/drawing/2014/main" id="{DC782D6D-9A4E-CD02-6657-BD208EC04340}"/>
              </a:ext>
            </a:extLst>
          </p:cNvPr>
          <p:cNvSpPr>
            <a:spLocks noGrp="1"/>
          </p:cNvSpPr>
          <p:nvPr>
            <p:ph type="sldNum" sz="quarter" idx="5"/>
          </p:nvPr>
        </p:nvSpPr>
        <p:spPr/>
        <p:txBody>
          <a:bodyPr/>
          <a:lstStyle/>
          <a:p>
            <a:fld id="{238140E0-2B5A-4F89-91CC-9C445B368679}" type="slidenum">
              <a:rPr lang="en-US" smtClean="0"/>
              <a:t>12</a:t>
            </a:fld>
            <a:endParaRPr lang="en-US"/>
          </a:p>
        </p:txBody>
      </p:sp>
    </p:spTree>
    <p:extLst>
      <p:ext uri="{BB962C8B-B14F-4D97-AF65-F5344CB8AC3E}">
        <p14:creationId xmlns:p14="http://schemas.microsoft.com/office/powerpoint/2010/main" val="151990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67541-3351-76CD-E592-802A65CA3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043AD-098A-AEE7-48C1-D617AB10A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08BEE-E731-A677-9DFA-E531E8CB9D75}"/>
              </a:ext>
            </a:extLst>
          </p:cNvPr>
          <p:cNvSpPr>
            <a:spLocks noGrp="1"/>
          </p:cNvSpPr>
          <p:nvPr>
            <p:ph type="body" idx="1"/>
          </p:nvPr>
        </p:nvSpPr>
        <p:spPr/>
        <p:txBody>
          <a:bodyPr/>
          <a:lstStyle/>
          <a:p>
            <a:r>
              <a:rPr lang="en-US" b="1"/>
              <a:t>Jeff</a:t>
            </a:r>
            <a:r>
              <a:rPr lang="en-US"/>
              <a:t>: The cacophony is too much and just as you start to feel your ear drums begin to vibrate in pain you have the presence of mind to stop, sit on the steps, pull out a scrap of scroll and a pieces of charcoal that you have kept in your bag.  Your stunned party stops and while you scrawl a message on the scroll and hand it back to your party's magic caster.  He nods and mouths a spell and makes several complex gestures with his fingers and with a nod clearly speaks without an echo to say "Good thinking, boss.  We're safely in a bubble of private silence now and should be able to continue on."  You ascend the tower and claim the gem!</a:t>
            </a:r>
            <a:br>
              <a:rPr lang="en-US">
                <a:cs typeface="+mn-lt"/>
              </a:rPr>
            </a:br>
            <a:endParaRPr lang="en-US"/>
          </a:p>
          <a:p>
            <a:r>
              <a:rPr lang="en-US" b="1"/>
              <a:t>Joey</a:t>
            </a:r>
            <a:r>
              <a:rPr lang="en-US"/>
              <a:t>:</a:t>
            </a:r>
          </a:p>
        </p:txBody>
      </p:sp>
      <p:sp>
        <p:nvSpPr>
          <p:cNvPr id="4" name="Slide Number Placeholder 3">
            <a:extLst>
              <a:ext uri="{FF2B5EF4-FFF2-40B4-BE49-F238E27FC236}">
                <a16:creationId xmlns:a16="http://schemas.microsoft.com/office/drawing/2014/main" id="{EA612640-C2F0-3C50-4A0E-2F138075CB5D}"/>
              </a:ext>
            </a:extLst>
          </p:cNvPr>
          <p:cNvSpPr>
            <a:spLocks noGrp="1"/>
          </p:cNvSpPr>
          <p:nvPr>
            <p:ph type="sldNum" sz="quarter" idx="5"/>
          </p:nvPr>
        </p:nvSpPr>
        <p:spPr/>
        <p:txBody>
          <a:bodyPr/>
          <a:lstStyle/>
          <a:p>
            <a:fld id="{238140E0-2B5A-4F89-91CC-9C445B368679}" type="slidenum">
              <a:rPr lang="en-US" smtClean="0"/>
              <a:t>13</a:t>
            </a:fld>
            <a:endParaRPr lang="en-US"/>
          </a:p>
        </p:txBody>
      </p:sp>
    </p:spTree>
    <p:extLst>
      <p:ext uri="{BB962C8B-B14F-4D97-AF65-F5344CB8AC3E}">
        <p14:creationId xmlns:p14="http://schemas.microsoft.com/office/powerpoint/2010/main" val="367336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Jeff:</a:t>
            </a:r>
            <a:endParaRPr lang="en-US"/>
          </a:p>
          <a:p>
            <a:r>
              <a:rPr lang="en-US"/>
              <a:t>Your quest takes your party to the city treasury of </a:t>
            </a:r>
            <a:r>
              <a:rPr lang="en-US" err="1"/>
              <a:t>Normalhaven</a:t>
            </a:r>
            <a:r>
              <a:rPr lang="en-US"/>
              <a:t>.  You are surprised to find one of the four great vaults of the treasury empty and ask the obviously nervous guards why the other vaults have the treasure of </a:t>
            </a:r>
            <a:r>
              <a:rPr lang="en-US" err="1"/>
              <a:t>Normalhaven</a:t>
            </a:r>
            <a:r>
              <a:rPr lang="en-US"/>
              <a:t> and this one has none.  They respond "because that one is haunted. All the gold or silver or gems that go in come out cursed.  No one uses it anymore for fear of the consequences."   You see golden tomes and glowing budget scrolls hover midair and know this must be the location of the next Rune. The Rune of Resource Management appears only to those who understand that every “yes” has a cost, but your party is unsure how to make it reveal itself...that's when you notice that where the other vaults each had one lever near the door this one has three: one marked with a symbol for "good", one marked with some sort of running figure, and another marked with the common symbol for a coin of the realm...</a:t>
            </a:r>
          </a:p>
          <a:p>
            <a:endParaRPr lang="en-US" b="1">
              <a:effectLst/>
            </a:endParaRPr>
          </a:p>
          <a:p>
            <a:r>
              <a:rPr lang="en-US" b="1">
                <a:effectLst/>
              </a:rPr>
              <a:t>Joey:</a:t>
            </a:r>
            <a:endParaRPr lang="en-US"/>
          </a:p>
          <a:p>
            <a:r>
              <a:rPr lang="en-US"/>
              <a:t>Wise resource leaders:</a:t>
            </a:r>
          </a:p>
          <a:p>
            <a:r>
              <a:rPr lang="en-US" b="1"/>
              <a:t>(On 'Protect your team's time'):</a:t>
            </a:r>
            <a:r>
              <a:rPr lang="en-US"/>
              <a:t> "This means declining meeting requests that don't have a clear agenda and protecting your team from distractions during critical project phases. Their time is treasure." </a:t>
            </a:r>
          </a:p>
          <a:p>
            <a:r>
              <a:rPr lang="en-US" b="1"/>
              <a:t>(On 'Align budgets'):</a:t>
            </a:r>
            <a:r>
              <a:rPr lang="en-US"/>
              <a:t> "You ensure your spending on new software or student workers directly supports your organization’s strategic goals." </a:t>
            </a:r>
          </a:p>
          <a:p>
            <a:r>
              <a:rPr lang="en-US" b="1"/>
              <a:t>(On 'Make tradeoffs visible'):</a:t>
            </a:r>
            <a:r>
              <a:rPr lang="en-US"/>
              <a:t> "When you don’t have the hours for new work, you clearly explain to leadership: 'We can do one THEN the other. We don't have the resources for both.' This makes the choice intentional." </a:t>
            </a:r>
          </a:p>
          <a:p>
            <a:r>
              <a:rPr lang="en-US" b="1"/>
              <a:t>(On 'Avoid burnout'):</a:t>
            </a:r>
            <a:r>
              <a:rPr lang="en-US"/>
              <a:t> “Try to take care of work before it become overwhelming. Plan deliberately instead of relying on reactive heroics."</a:t>
            </a:r>
          </a:p>
          <a:p>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rPr>
              <a:t>Who wants to roll the die?</a:t>
            </a:r>
          </a:p>
          <a:p>
            <a:endParaRPr lang="en-US" b="1">
              <a:effectLst/>
            </a:endParaRPr>
          </a:p>
          <a:p>
            <a:endParaRPr lang="en-US" b="1">
              <a:effectLst/>
            </a:endParaRPr>
          </a:p>
          <a:p>
            <a:r>
              <a:rPr lang="en-US" b="1">
                <a:effectLst/>
              </a:rPr>
              <a:t>Roll Outcome: </a:t>
            </a:r>
          </a:p>
          <a:p>
            <a:r>
              <a:rPr lang="en-US" b="1">
                <a:effectLst/>
              </a:rPr>
              <a:t>1</a:t>
            </a:r>
            <a:r>
              <a:rPr lang="en-US"/>
              <a:t>You burn all your spell slots on a single all-hands lunch, and now the break room is cursed.</a:t>
            </a:r>
            <a:br>
              <a:rPr lang="en-US"/>
            </a:br>
            <a:r>
              <a:rPr lang="en-US" i="1"/>
              <a:t>Everyone is overworked, under-caffeinated, and surrounded by sticky notes.</a:t>
            </a:r>
          </a:p>
          <a:p>
            <a:endParaRPr lang="en-US" b="1">
              <a:effectLst/>
            </a:endParaRPr>
          </a:p>
          <a:p>
            <a:r>
              <a:rPr lang="en-US" b="1">
                <a:effectLst/>
              </a:rPr>
              <a:t>2-13</a:t>
            </a:r>
            <a:r>
              <a:rPr lang="en-US"/>
              <a:t>You assign your best warrior to organize binders and your rogue to run the budget.</a:t>
            </a:r>
            <a:br>
              <a:rPr lang="en-US"/>
            </a:br>
            <a:r>
              <a:rPr lang="en-US" i="1"/>
              <a:t>The server room catches fire, and you have no one to put it out.</a:t>
            </a:r>
          </a:p>
          <a:p>
            <a:endParaRPr lang="en-US" b="1">
              <a:effectLst/>
            </a:endParaRPr>
          </a:p>
          <a:p>
            <a:r>
              <a:rPr lang="en-US" b="1">
                <a:effectLst/>
              </a:rPr>
              <a:t>14-19 </a:t>
            </a:r>
            <a:r>
              <a:rPr lang="en-US"/>
              <a:t>You juggle time, budget, and talent with the grace of a bard at a tavern gig.</a:t>
            </a:r>
            <a:br>
              <a:rPr lang="en-US"/>
            </a:br>
            <a:r>
              <a:rPr lang="en-US" i="1"/>
              <a:t>Your project proposals get fan mail</a:t>
            </a:r>
          </a:p>
          <a:p>
            <a:endParaRPr lang="en-US" b="1">
              <a:effectLst/>
            </a:endParaRPr>
          </a:p>
          <a:p>
            <a:r>
              <a:rPr lang="en-US" b="1">
                <a:effectLst/>
              </a:rPr>
              <a:t>20 </a:t>
            </a:r>
            <a:r>
              <a:rPr lang="en-US"/>
              <a:t>You negotiate vendor deals, find a stash of free pizza, and still have time to coach a student worker.</a:t>
            </a:r>
            <a:br>
              <a:rPr lang="en-US"/>
            </a:br>
            <a:r>
              <a:rPr lang="en-US" i="1"/>
              <a:t>You roll with advantage for the next three semesters</a:t>
            </a:r>
            <a:endParaRPr lang="en-US" b="1">
              <a:effectLst/>
            </a:endParaRPr>
          </a:p>
          <a:p>
            <a:endParaRPr lang="en-US" b="1">
              <a:effectLst/>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14</a:t>
            </a:fld>
            <a:endParaRPr lang="en-US"/>
          </a:p>
        </p:txBody>
      </p:sp>
    </p:spTree>
    <p:extLst>
      <p:ext uri="{BB962C8B-B14F-4D97-AF65-F5344CB8AC3E}">
        <p14:creationId xmlns:p14="http://schemas.microsoft.com/office/powerpoint/2010/main" val="74311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3A37-7AD6-9452-8D5B-01B2013F6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9F297-904F-C1B8-C645-91AFA0F9A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6530-8771-A32A-1FFD-801FB1045CC6}"/>
              </a:ext>
            </a:extLst>
          </p:cNvPr>
          <p:cNvSpPr>
            <a:spLocks noGrp="1"/>
          </p:cNvSpPr>
          <p:nvPr>
            <p:ph type="body" idx="1"/>
          </p:nvPr>
        </p:nvSpPr>
        <p:spPr/>
        <p:txBody>
          <a:bodyPr/>
          <a:lstStyle/>
          <a:p>
            <a:r>
              <a:rPr lang="en-US" b="1"/>
              <a:t>Jeff</a:t>
            </a:r>
            <a:r>
              <a:rPr lang="en-US"/>
              <a:t>: You select the level marked with the symbol for "good" and give it a mighty pull.  The rune gem suddenly appears and your party pockets it assuming you have once again won the day...but as you try to exit the vault the rune gem becomes heavier and heavier.  It becomes so heavy that it rips through the material of your bag and when you got to lift it off the ground you can no longer do more than scoot it along the floor of the vault and event hat is getting harder and harder to do.  Then as your struggle to move it the last few steps towards the vault door the entire floor gives way under the weight of the rune gem and you and your party fall into darkness... </a:t>
            </a:r>
          </a:p>
          <a:p>
            <a:endParaRPr lang="en-US"/>
          </a:p>
          <a:p>
            <a:r>
              <a:rPr lang="en-US" b="1"/>
              <a:t>Joey</a:t>
            </a:r>
            <a:r>
              <a:rPr lang="en-US"/>
              <a:t>: As you all fall into the black a member of you party manages to shout into the dark "Coinage, beg, gamble, and barter, we invoke Kev the provider!  Remake timber and stone so we may yet atone!"  Suddenly you find yourself falling...upward? Beneath your feet the stone floor of the vault seems to reassemble itself and in just a few moments you and your party are once again standing in the empty v</a:t>
            </a:r>
          </a:p>
        </p:txBody>
      </p:sp>
      <p:sp>
        <p:nvSpPr>
          <p:cNvPr id="4" name="Slide Number Placeholder 3">
            <a:extLst>
              <a:ext uri="{FF2B5EF4-FFF2-40B4-BE49-F238E27FC236}">
                <a16:creationId xmlns:a16="http://schemas.microsoft.com/office/drawing/2014/main" id="{EF2BFBD0-16AD-5312-6A59-173FEA8F8E50}"/>
              </a:ext>
            </a:extLst>
          </p:cNvPr>
          <p:cNvSpPr>
            <a:spLocks noGrp="1"/>
          </p:cNvSpPr>
          <p:nvPr>
            <p:ph type="sldNum" sz="quarter" idx="5"/>
          </p:nvPr>
        </p:nvSpPr>
        <p:spPr/>
        <p:txBody>
          <a:bodyPr/>
          <a:lstStyle/>
          <a:p>
            <a:fld id="{238140E0-2B5A-4F89-91CC-9C445B368679}" type="slidenum">
              <a:rPr lang="en-US" smtClean="0"/>
              <a:t>15</a:t>
            </a:fld>
            <a:endParaRPr lang="en-US"/>
          </a:p>
        </p:txBody>
      </p:sp>
    </p:spTree>
    <p:extLst>
      <p:ext uri="{BB962C8B-B14F-4D97-AF65-F5344CB8AC3E}">
        <p14:creationId xmlns:p14="http://schemas.microsoft.com/office/powerpoint/2010/main" val="269767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F437-E03D-1D97-9631-95807360D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F8582-7D3F-22DD-15A4-92B8BB108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AF2CF-EA77-38B0-BE3F-624060AAA539}"/>
              </a:ext>
            </a:extLst>
          </p:cNvPr>
          <p:cNvSpPr>
            <a:spLocks noGrp="1"/>
          </p:cNvSpPr>
          <p:nvPr>
            <p:ph type="body" idx="1"/>
          </p:nvPr>
        </p:nvSpPr>
        <p:spPr/>
        <p:txBody>
          <a:bodyPr/>
          <a:lstStyle/>
          <a:p>
            <a:r>
              <a:rPr lang="en-US" b="1"/>
              <a:t>Jeff</a:t>
            </a:r>
            <a:r>
              <a:rPr lang="en-US"/>
              <a:t>: You select the level marked the symbol for a coin of the realm and give it a mighty pull...only to find treasure, but not the rune gem you had sought.  No these are coins literally falling out of the air in great waves like heavy rain at first and crushing waves as they increase.  Your party sprints for the door only to have it slam shut and as new waves of coins bury you all alive filling every available space in the vault...</a:t>
            </a:r>
          </a:p>
          <a:p>
            <a:endParaRPr lang="en-US" b="1"/>
          </a:p>
          <a:p>
            <a:r>
              <a:rPr lang="en-US" b="1"/>
              <a:t>Joey</a:t>
            </a:r>
            <a:r>
              <a:rPr lang="en-US"/>
              <a:t>: Just as you are about to pass out from the deluge of coins you hear a voice say "</a:t>
            </a:r>
            <a:r>
              <a:rPr lang="en-US" err="1"/>
              <a:t>Crom</a:t>
            </a:r>
            <a:r>
              <a:rPr lang="en-US"/>
              <a:t>, they will be counted!" You are lifted by the wrist from the ocean of coins to face a very fastidiously dressed barbarian...you think.  The Barbarian nods and grumbles "I am Conan the Comptroller here to aid you on your quest!" </a:t>
            </a:r>
          </a:p>
        </p:txBody>
      </p:sp>
      <p:sp>
        <p:nvSpPr>
          <p:cNvPr id="4" name="Slide Number Placeholder 3">
            <a:extLst>
              <a:ext uri="{FF2B5EF4-FFF2-40B4-BE49-F238E27FC236}">
                <a16:creationId xmlns:a16="http://schemas.microsoft.com/office/drawing/2014/main" id="{D052A820-15C4-2229-09C0-B9ED0A58260C}"/>
              </a:ext>
            </a:extLst>
          </p:cNvPr>
          <p:cNvSpPr>
            <a:spLocks noGrp="1"/>
          </p:cNvSpPr>
          <p:nvPr>
            <p:ph type="sldNum" sz="quarter" idx="5"/>
          </p:nvPr>
        </p:nvSpPr>
        <p:spPr/>
        <p:txBody>
          <a:bodyPr/>
          <a:lstStyle/>
          <a:p>
            <a:fld id="{238140E0-2B5A-4F89-91CC-9C445B368679}" type="slidenum">
              <a:rPr lang="en-US" smtClean="0"/>
              <a:t>16</a:t>
            </a:fld>
            <a:endParaRPr lang="en-US"/>
          </a:p>
        </p:txBody>
      </p:sp>
    </p:spTree>
    <p:extLst>
      <p:ext uri="{BB962C8B-B14F-4D97-AF65-F5344CB8AC3E}">
        <p14:creationId xmlns:p14="http://schemas.microsoft.com/office/powerpoint/2010/main" val="391481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4309-9D15-AB21-FDFB-FF351FA0B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E3D5D-4865-6C1D-930F-8A2EAA16A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0706E-57BC-DAE3-C81E-3EF3FFE71089}"/>
              </a:ext>
            </a:extLst>
          </p:cNvPr>
          <p:cNvSpPr>
            <a:spLocks noGrp="1"/>
          </p:cNvSpPr>
          <p:nvPr>
            <p:ph type="body" idx="1"/>
          </p:nvPr>
        </p:nvSpPr>
        <p:spPr/>
        <p:txBody>
          <a:bodyPr/>
          <a:lstStyle/>
          <a:p>
            <a:r>
              <a:rPr lang="en-US" b="1"/>
              <a:t>Jeff</a:t>
            </a:r>
            <a:r>
              <a:rPr lang="en-US"/>
              <a:t>: You select two levers and pull them each with a mighty tug.  The first is the level marked with the symbol for the coin of the realm and the second is marked with a running figure…only to find treasure, but not the rune gem you had sought.  No these are coins literally falling out of the air in great waves like heavy rain at first and crushing waves as they increase.  Your party sprints for the door only to have it slam shut and as new waves of coins start to bury you all alive.  Every where you turn there are more and more coins, but then there’s a new copper colored splash of glowing light whipping through the coins and slowing as it goes.  Strangely the glowing source seems to be slowed by the deluge of coinage.  Finally, the glowing source blasts into the coins in the filling the center of the room sending out a blast of wave of coins washing your party up against the walls…then slowly as your party regains its senses the coins seem to drain away to…well…somewhere.  However, in the center of the room within a literal impact crater of coins there’s a glowing light source.  One of your party looks around and shrugs “Did we win?”  You have found the Rune Gem of Resource Management</a:t>
            </a:r>
          </a:p>
        </p:txBody>
      </p:sp>
      <p:sp>
        <p:nvSpPr>
          <p:cNvPr id="4" name="Slide Number Placeholder 3">
            <a:extLst>
              <a:ext uri="{FF2B5EF4-FFF2-40B4-BE49-F238E27FC236}">
                <a16:creationId xmlns:a16="http://schemas.microsoft.com/office/drawing/2014/main" id="{429DBD09-6671-1F61-7768-6D2F45A2EBA9}"/>
              </a:ext>
            </a:extLst>
          </p:cNvPr>
          <p:cNvSpPr>
            <a:spLocks noGrp="1"/>
          </p:cNvSpPr>
          <p:nvPr>
            <p:ph type="sldNum" sz="quarter" idx="5"/>
          </p:nvPr>
        </p:nvSpPr>
        <p:spPr/>
        <p:txBody>
          <a:bodyPr/>
          <a:lstStyle/>
          <a:p>
            <a:fld id="{238140E0-2B5A-4F89-91CC-9C445B368679}" type="slidenum">
              <a:rPr lang="en-US" smtClean="0"/>
              <a:t>17</a:t>
            </a:fld>
            <a:endParaRPr lang="en-US"/>
          </a:p>
        </p:txBody>
      </p:sp>
    </p:spTree>
    <p:extLst>
      <p:ext uri="{BB962C8B-B14F-4D97-AF65-F5344CB8AC3E}">
        <p14:creationId xmlns:p14="http://schemas.microsoft.com/office/powerpoint/2010/main" val="1647299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32E9C-5B20-9022-42C1-EC58ACE2D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B7EC-430D-4BF0-E201-18B5BA163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6B5D7-85A3-0FA9-D3BE-208841918F2A}"/>
              </a:ext>
            </a:extLst>
          </p:cNvPr>
          <p:cNvSpPr>
            <a:spLocks noGrp="1"/>
          </p:cNvSpPr>
          <p:nvPr>
            <p:ph type="body" idx="1"/>
          </p:nvPr>
        </p:nvSpPr>
        <p:spPr/>
        <p:txBody>
          <a:bodyPr/>
          <a:lstStyle/>
          <a:p>
            <a:r>
              <a:rPr lang="en-US" b="1"/>
              <a:t>Jeff</a:t>
            </a:r>
            <a:r>
              <a:rPr lang="en-US"/>
              <a:t>: You consider the levers for a moment and remember a particular piece of wisdom as you select two levers and pull them each with a mighty tug.  The first is the lever marked with a running figure and the second is marked with the symbol for “good.”   A coppery glow starts shooting around the vault with amazing speed buzzing the heads of your party.  With deliberate instruction you say to the youngest and most innocent member of your party “hold out your hand, it won’t hurt you.”  Nervously the young party member extends their hand only to have the glowing Rune of Resource Management zip directly into their palm.  They turn to you and ask “how did you know that would work?”  You reply “an old piece of wisdom says: good, fast, cheap…pick two.  So, I did.  Fast (the gem) and you (good).”</a:t>
            </a:r>
          </a:p>
          <a:p>
            <a:endParaRPr lang="en-US" b="1"/>
          </a:p>
          <a:p>
            <a:r>
              <a:rPr lang="en-US" b="1"/>
              <a:t>Joey</a:t>
            </a:r>
            <a:r>
              <a:rPr lang="en-US"/>
              <a:t>:-silence-</a:t>
            </a:r>
          </a:p>
          <a:p>
            <a:endParaRPr lang="en-US"/>
          </a:p>
        </p:txBody>
      </p:sp>
      <p:sp>
        <p:nvSpPr>
          <p:cNvPr id="4" name="Slide Number Placeholder 3">
            <a:extLst>
              <a:ext uri="{FF2B5EF4-FFF2-40B4-BE49-F238E27FC236}">
                <a16:creationId xmlns:a16="http://schemas.microsoft.com/office/drawing/2014/main" id="{65028A29-FCCE-1F32-E9BC-866F2F7F4805}"/>
              </a:ext>
            </a:extLst>
          </p:cNvPr>
          <p:cNvSpPr>
            <a:spLocks noGrp="1"/>
          </p:cNvSpPr>
          <p:nvPr>
            <p:ph type="sldNum" sz="quarter" idx="5"/>
          </p:nvPr>
        </p:nvSpPr>
        <p:spPr/>
        <p:txBody>
          <a:bodyPr/>
          <a:lstStyle/>
          <a:p>
            <a:fld id="{238140E0-2B5A-4F89-91CC-9C445B368679}" type="slidenum">
              <a:rPr lang="en-US" smtClean="0"/>
              <a:t>18</a:t>
            </a:fld>
            <a:endParaRPr lang="en-US"/>
          </a:p>
        </p:txBody>
      </p:sp>
    </p:spTree>
    <p:extLst>
      <p:ext uri="{BB962C8B-B14F-4D97-AF65-F5344CB8AC3E}">
        <p14:creationId xmlns:p14="http://schemas.microsoft.com/office/powerpoint/2010/main" val="172070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Joey:</a:t>
            </a:r>
            <a:endParaRPr lang="en-US"/>
          </a:p>
          <a:p>
            <a:r>
              <a:rPr lang="en-US" b="0">
                <a:effectLst/>
              </a:rPr>
              <a:t>You find yourself descending into the bowls of </a:t>
            </a:r>
            <a:r>
              <a:rPr lang="en-US" b="0" err="1">
                <a:effectLst/>
              </a:rPr>
              <a:t>Bloomingveil</a:t>
            </a:r>
            <a:r>
              <a:rPr lang="en-US" b="0">
                <a:effectLst/>
              </a:rPr>
              <a:t> where you enter the Cave of Curiosity.  As you wander ever deeper into the tunnels and your torches burn low your party notices the walls are starting to glow purple from some sort of algae.  Without warning, a glowing purple beast of many arms, with at least a dozen tentacles blocks the passage.  As the arms dart towards your party you wonder what the creature </a:t>
            </a:r>
            <a:r>
              <a:rPr lang="en-US"/>
              <a:t>intends...</a:t>
            </a:r>
            <a:endParaRPr lang="en-US" b="1">
              <a:effectLst/>
            </a:endParaRPr>
          </a:p>
          <a:p>
            <a:endParaRPr lang="en-US" b="1">
              <a:effectLst/>
            </a:endParaRPr>
          </a:p>
          <a:p>
            <a:r>
              <a:rPr lang="en-US" b="1">
                <a:effectLst/>
              </a:rPr>
              <a:t>Jeff:</a:t>
            </a:r>
            <a:endParaRPr lang="en-US"/>
          </a:p>
          <a:p>
            <a:r>
              <a:rPr lang="en-US"/>
              <a:t>Curious leaders:</a:t>
            </a:r>
          </a:p>
          <a:p>
            <a:endParaRPr lang="en-US"/>
          </a:p>
          <a:p>
            <a:pPr>
              <a:buFont typeface="Arial" panose="020B0604020202020204" pitchFamily="34" charset="0"/>
              <a:buChar char="•"/>
            </a:pPr>
            <a:r>
              <a:rPr lang="en-US" b="1"/>
              <a:t>(On 'Explore new tools'):</a:t>
            </a:r>
            <a:r>
              <a:rPr lang="en-US"/>
              <a:t> "Take the time to learn about a new technology or a different department's process. Be a lifelong learner." </a:t>
            </a:r>
          </a:p>
          <a:p>
            <a:pPr>
              <a:buFont typeface="Arial" panose="020B0604020202020204" pitchFamily="34" charset="0"/>
              <a:buChar char="•"/>
            </a:pPr>
            <a:r>
              <a:rPr lang="en-US" b="1"/>
              <a:t>(On 'Encourage experimentation'):</a:t>
            </a:r>
            <a:r>
              <a:rPr lang="en-US"/>
              <a:t> "Allow a team member to spend a few hours testing a new software tool that could automate a tedious task, even if it doesn't pan out. Create a safe space to try." </a:t>
            </a:r>
          </a:p>
          <a:p>
            <a:pPr>
              <a:buFont typeface="Arial" panose="020B0604020202020204" pitchFamily="34" charset="0"/>
              <a:buChar char="•"/>
            </a:pPr>
            <a:r>
              <a:rPr lang="en-US" b="1"/>
              <a:t>(On 'Ask questions'):</a:t>
            </a:r>
            <a:r>
              <a:rPr lang="en-US"/>
              <a:t> "Instead of saying 'That's how we've always done it,' ask, 'What would happen if we tried this differently?’” </a:t>
            </a:r>
          </a:p>
          <a:p>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rPr>
              <a:t>Who wants to roll the die?</a:t>
            </a:r>
          </a:p>
          <a:p>
            <a:endParaRPr lang="en-US" b="1">
              <a:effectLst/>
            </a:endParaRPr>
          </a:p>
          <a:p>
            <a:endParaRPr lang="en-US" b="1">
              <a:effectLst/>
            </a:endParaRPr>
          </a:p>
          <a:p>
            <a:r>
              <a:rPr lang="en-US" b="1">
                <a:effectLst/>
              </a:rPr>
              <a:t>Roll Outcome: </a:t>
            </a:r>
          </a:p>
          <a:p>
            <a:r>
              <a:rPr lang="en-US" b="1">
                <a:effectLst/>
              </a:rPr>
              <a:t>1 </a:t>
            </a:r>
            <a:r>
              <a:rPr lang="en-US"/>
              <a:t>You respond to new ideas with “we’ve always done it this way” and then disappear into a fog of irrelevance.</a:t>
            </a:r>
            <a:br>
              <a:rPr lang="en-US">
                <a:cs typeface="+mn-lt"/>
              </a:rPr>
            </a:br>
            <a:r>
              <a:rPr lang="en-US"/>
              <a:t>I</a:t>
            </a:r>
            <a:r>
              <a:rPr lang="en-US" i="1"/>
              <a:t>nnovation dies. So does your ITSM.</a:t>
            </a:r>
          </a:p>
          <a:p>
            <a:endParaRPr lang="en-US" b="1">
              <a:effectLst/>
            </a:endParaRPr>
          </a:p>
          <a:p>
            <a:r>
              <a:rPr lang="en-US" b="1">
                <a:effectLst/>
              </a:rPr>
              <a:t>2-11</a:t>
            </a:r>
            <a:r>
              <a:rPr lang="en-US"/>
              <a:t>You click one link, get overwhelmed, and decide to just wait for someone to explain it later.</a:t>
            </a:r>
            <a:br>
              <a:rPr lang="en-US">
                <a:cs typeface="+mn-lt"/>
              </a:rPr>
            </a:br>
            <a:r>
              <a:rPr lang="en-US" i="1"/>
              <a:t>You join a webinar but multitask the entire time.</a:t>
            </a:r>
            <a:endParaRPr lang="en-US" b="1">
              <a:effectLst/>
            </a:endParaRPr>
          </a:p>
          <a:p>
            <a:endParaRPr lang="en-US" b="1">
              <a:effectLst/>
            </a:endParaRPr>
          </a:p>
          <a:p>
            <a:r>
              <a:rPr lang="en-US" b="1">
                <a:effectLst/>
              </a:rPr>
              <a:t>12-19</a:t>
            </a:r>
            <a:r>
              <a:rPr lang="en-US"/>
              <a:t>You ask good questions, explore alternatives, and read the footnotes—on purpose.</a:t>
            </a:r>
            <a:br>
              <a:rPr lang="en-US">
                <a:cs typeface="+mn-lt"/>
              </a:rPr>
            </a:br>
            <a:r>
              <a:rPr lang="en-US" i="1"/>
              <a:t>You’re now the team’s “alpha nerd.”</a:t>
            </a:r>
            <a:endParaRPr lang="en-US" b="1">
              <a:effectLst/>
            </a:endParaRPr>
          </a:p>
          <a:p>
            <a:endParaRPr lang="en-US" b="1">
              <a:effectLst/>
            </a:endParaRPr>
          </a:p>
          <a:p>
            <a:r>
              <a:rPr lang="en-US" b="1">
                <a:effectLst/>
              </a:rPr>
              <a:t>20 </a:t>
            </a:r>
            <a:r>
              <a:rPr lang="en-US"/>
              <a:t>You discover a new workflow, a hidden talent in your team, and possibly a secret passage in supplies.</a:t>
            </a:r>
            <a:br>
              <a:rPr lang="en-US">
                <a:cs typeface="+mn-lt"/>
              </a:rPr>
            </a:br>
            <a:r>
              <a:rPr lang="en-US" i="1"/>
              <a:t>Your curiosity rewrites standards and boosts morale by +10.</a:t>
            </a:r>
            <a:endParaRPr lang="en-US" b="1">
              <a:effectLst/>
            </a:endParaRPr>
          </a:p>
          <a:p>
            <a:endParaRPr lang="en-US" b="1">
              <a:effectLst/>
            </a:endParaRPr>
          </a:p>
        </p:txBody>
      </p:sp>
      <p:sp>
        <p:nvSpPr>
          <p:cNvPr id="4" name="Slide Number Placeholder 3"/>
          <p:cNvSpPr>
            <a:spLocks noGrp="1"/>
          </p:cNvSpPr>
          <p:nvPr>
            <p:ph type="sldNum" sz="quarter" idx="5"/>
          </p:nvPr>
        </p:nvSpPr>
        <p:spPr/>
        <p:txBody>
          <a:bodyPr/>
          <a:lstStyle/>
          <a:p>
            <a:fld id="{238140E0-2B5A-4F89-91CC-9C445B368679}" type="slidenum">
              <a:rPr lang="en-US" smtClean="0"/>
              <a:t>19</a:t>
            </a:fld>
            <a:endParaRPr lang="en-US"/>
          </a:p>
        </p:txBody>
      </p:sp>
    </p:spTree>
    <p:extLst>
      <p:ext uri="{BB962C8B-B14F-4D97-AF65-F5344CB8AC3E}">
        <p14:creationId xmlns:p14="http://schemas.microsoft.com/office/powerpoint/2010/main" val="2435992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586B-31F2-E1A9-C773-EFCFD820B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CF43E-1E56-FB65-AFED-EA66C0712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B65D3-3950-C4FD-A194-564344FBA803}"/>
              </a:ext>
            </a:extLst>
          </p:cNvPr>
          <p:cNvSpPr>
            <a:spLocks noGrp="1"/>
          </p:cNvSpPr>
          <p:nvPr>
            <p:ph type="body" idx="1"/>
          </p:nvPr>
        </p:nvSpPr>
        <p:spPr/>
        <p:txBody>
          <a:bodyPr/>
          <a:lstStyle/>
          <a:p>
            <a:r>
              <a:rPr lang="en-US" b="1"/>
              <a:t>Jeff</a:t>
            </a:r>
            <a:r>
              <a:rPr lang="en-US"/>
              <a:t>: Before you can fully react one of the arms that looks sure to impale you darts around you at the last second and heads for the glowing wall.  You take the opportunity to lop the arm off as it passes only to hear the beast scream in pain and find yourself yanked by the leg into the air by another arm.  While hanging upside down you could swear that you see an arm seem to sight down a roughly person sized hole a dozen feet up a far wall just before you find yourself chucked into it.</a:t>
            </a:r>
          </a:p>
          <a:p>
            <a:endParaRPr lang="en-US" b="1"/>
          </a:p>
          <a:p>
            <a:r>
              <a:rPr lang="en-US" b="1"/>
              <a:t>Joey</a:t>
            </a:r>
            <a:r>
              <a:rPr lang="en-US"/>
              <a:t>: I mean, you totally expect to stone-cold full-on dead...instead from the darkness you hear a few deep voices and next thing you know you are being pulled from what seems like a huge pile of hay liberally covered by assorted blankets.  You can even see the hole you were thrown through... "Yep, this one lived."  </a:t>
            </a:r>
            <a:r>
              <a:rPr lang="en-US" err="1"/>
              <a:t>It''s</a:t>
            </a:r>
            <a:r>
              <a:rPr lang="en-US"/>
              <a:t> just then you realize the bodies and hands helping you are...small.  A white bearded member of their number looks you up and down sternly.  "Let me guess, idiot adventurer...you started hacking and slashing." You realize the script on his clothing makes out a word unfamiliar to you and you have to ask: "What is "Recycling?""</a:t>
            </a:r>
          </a:p>
        </p:txBody>
      </p:sp>
      <p:sp>
        <p:nvSpPr>
          <p:cNvPr id="4" name="Slide Number Placeholder 3">
            <a:extLst>
              <a:ext uri="{FF2B5EF4-FFF2-40B4-BE49-F238E27FC236}">
                <a16:creationId xmlns:a16="http://schemas.microsoft.com/office/drawing/2014/main" id="{F00B4A48-9187-5FD7-D804-D7BC8DD71795}"/>
              </a:ext>
            </a:extLst>
          </p:cNvPr>
          <p:cNvSpPr>
            <a:spLocks noGrp="1"/>
          </p:cNvSpPr>
          <p:nvPr>
            <p:ph type="sldNum" sz="quarter" idx="5"/>
          </p:nvPr>
        </p:nvSpPr>
        <p:spPr/>
        <p:txBody>
          <a:bodyPr/>
          <a:lstStyle/>
          <a:p>
            <a:fld id="{238140E0-2B5A-4F89-91CC-9C445B368679}" type="slidenum">
              <a:rPr lang="en-US" smtClean="0"/>
              <a:t>20</a:t>
            </a:fld>
            <a:endParaRPr lang="en-US"/>
          </a:p>
        </p:txBody>
      </p:sp>
    </p:spTree>
    <p:extLst>
      <p:ext uri="{BB962C8B-B14F-4D97-AF65-F5344CB8AC3E}">
        <p14:creationId xmlns:p14="http://schemas.microsoft.com/office/powerpoint/2010/main" val="175155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  Welcome adventurers, conjurers, wanderers, and rogues to the realm of </a:t>
            </a:r>
            <a:r>
              <a:rPr lang="en-US" err="1"/>
              <a:t>Redbirdia</a:t>
            </a:r>
            <a:r>
              <a:rPr lang="en-US"/>
              <a:t> where kingdoms rise from magical plains and technological dangers and demons lurk in places both expected and shocking...Our adventure starts among the streets, taverns, and towers of the twin kingdoms of </a:t>
            </a:r>
            <a:r>
              <a:rPr lang="en-US" err="1"/>
              <a:t>Normalhaven</a:t>
            </a:r>
            <a:r>
              <a:rPr lang="en-US"/>
              <a:t> and </a:t>
            </a:r>
            <a:r>
              <a:rPr lang="en-US" err="1"/>
              <a:t>Bloomingveil</a:t>
            </a:r>
            <a:r>
              <a:rPr lang="en-US"/>
              <a:t>.  Your party is about to engage in a challenge worthy of song and legend...if that is...you survive!  Knowing the collective, bravery, skills, and attributes of your party will be key as will your leadership in how to deploy them!  Danger, adventure, challenges, and mystery await... </a:t>
            </a:r>
          </a:p>
          <a:p>
            <a:endParaRPr lang="en-US"/>
          </a:p>
          <a:p>
            <a:r>
              <a:rPr lang="en-US"/>
              <a:t>Joey:  Today, we’re diving into a dungeon AND into the very real challenges of leadership here at the university. Our goal is to find the 'Runes' of leadership—the core principles that allow us to lead our teams effectively and make our shared 'Core'—our mission and our departments—stronger than ever.</a:t>
            </a:r>
            <a:br>
              <a:rPr lang="en-US"/>
            </a:br>
            <a:br>
              <a:rPr lang="en-US"/>
            </a:br>
            <a:r>
              <a:rPr lang="en-US"/>
              <a:t>Jeff:  Your quest is to seek the Runes of Leadership that. In the before times, centuries past, the runes combined to form the Crystal Core, once the greatest source of magic, processing power, and wisdom in all of </a:t>
            </a:r>
            <a:r>
              <a:rPr lang="en-US" err="1"/>
              <a:t>Redbirdia</a:t>
            </a:r>
            <a:r>
              <a:rPr lang="en-US"/>
              <a:t>.  In a stunning act of treachery, a young wizard was turned to dark magic and was wholly corrupted by the Chattering Great Pain Troll ™, who then shattered the Crystal Core and scattered the Runes of Leadership across </a:t>
            </a:r>
            <a:r>
              <a:rPr lang="en-US" err="1"/>
              <a:t>Redbirdia</a:t>
            </a:r>
            <a:r>
              <a:rPr lang="en-US"/>
              <a:t>.  Your party gathers at a PUB…II…and awaits your leadership….</a:t>
            </a: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3</a:t>
            </a:fld>
            <a:endParaRPr lang="en-US"/>
          </a:p>
        </p:txBody>
      </p:sp>
    </p:spTree>
    <p:extLst>
      <p:ext uri="{BB962C8B-B14F-4D97-AF65-F5344CB8AC3E}">
        <p14:creationId xmlns:p14="http://schemas.microsoft.com/office/powerpoint/2010/main" val="1138732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4F84-CBD4-E9F7-9CF6-B7D1B2A4C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9A6B8-B415-4837-27E2-209263E5B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6BAC4-C597-68D5-F174-3FCFA2B294DD}"/>
              </a:ext>
            </a:extLst>
          </p:cNvPr>
          <p:cNvSpPr>
            <a:spLocks noGrp="1"/>
          </p:cNvSpPr>
          <p:nvPr>
            <p:ph type="body" idx="1"/>
          </p:nvPr>
        </p:nvSpPr>
        <p:spPr/>
        <p:txBody>
          <a:bodyPr/>
          <a:lstStyle/>
          <a:p>
            <a:r>
              <a:rPr lang="en-US" b="1"/>
              <a:t>Jeff</a:t>
            </a:r>
            <a:r>
              <a:rPr lang="en-US"/>
              <a:t>: Before you can fully react one of the arms that looks sure to impale you darts around you at the last second and heads for the glowing wall. Worried that it may be headed for a colleague you try to grasp at the arm only for it to slap you across the face and then most improbably tap you three times on the forehead.  You are just about to call on your party to take a beat when they begin hacking and slashing at the other arms and you find yourself yanked by the leg into the air. While hanging upside down you think to yourself: "Huh, the group finally got that wedge shaped combat formation down..." Just before you are tossed exactly into the center of their number.  A party members raised blade cleanly pierces your chest.</a:t>
            </a:r>
            <a:endParaRPr lang="en-US">
              <a:solidFill>
                <a:srgbClr val="000000"/>
              </a:solidFill>
            </a:endParaRPr>
          </a:p>
          <a:p>
            <a:endParaRPr lang="en-US">
              <a:solidFill>
                <a:srgbClr val="444444"/>
              </a:solidFill>
            </a:endParaRPr>
          </a:p>
          <a:p>
            <a:r>
              <a:rPr lang="en-US" b="1"/>
              <a:t>Joey</a:t>
            </a:r>
            <a:r>
              <a:rPr lang="en-US"/>
              <a:t>: You awake...breathing...like breathing where a sword had been.  And things are "sticky?...And purple?  The same glowing stuff from the tunnels seems to be all over you...A small white bearded and very stern look dwarf is shaking his head at you. "Welcome to Lulu's magical recycling.  You are lucky she's got time on her schedule for you today."  You are very confused but you do manage to ask "Who exactly is Lulu?"  The dwarf points across the cavern where you suddenly notice the dozen armed beast and you could swear that one of the arms "waves?"</a:t>
            </a:r>
            <a:endParaRPr lang="en-US">
              <a:solidFill>
                <a:srgbClr val="444444"/>
              </a:solidFill>
            </a:endParaRPr>
          </a:p>
          <a:p>
            <a:endParaRPr lang="en-US"/>
          </a:p>
        </p:txBody>
      </p:sp>
      <p:sp>
        <p:nvSpPr>
          <p:cNvPr id="4" name="Slide Number Placeholder 3">
            <a:extLst>
              <a:ext uri="{FF2B5EF4-FFF2-40B4-BE49-F238E27FC236}">
                <a16:creationId xmlns:a16="http://schemas.microsoft.com/office/drawing/2014/main" id="{1F018749-663F-EAAA-D6CD-C7BB54B0798F}"/>
              </a:ext>
            </a:extLst>
          </p:cNvPr>
          <p:cNvSpPr>
            <a:spLocks noGrp="1"/>
          </p:cNvSpPr>
          <p:nvPr>
            <p:ph type="sldNum" sz="quarter" idx="5"/>
          </p:nvPr>
        </p:nvSpPr>
        <p:spPr/>
        <p:txBody>
          <a:bodyPr/>
          <a:lstStyle/>
          <a:p>
            <a:fld id="{238140E0-2B5A-4F89-91CC-9C445B368679}" type="slidenum">
              <a:rPr lang="en-US" smtClean="0"/>
              <a:t>21</a:t>
            </a:fld>
            <a:endParaRPr lang="en-US"/>
          </a:p>
        </p:txBody>
      </p:sp>
    </p:spTree>
    <p:extLst>
      <p:ext uri="{BB962C8B-B14F-4D97-AF65-F5344CB8AC3E}">
        <p14:creationId xmlns:p14="http://schemas.microsoft.com/office/powerpoint/2010/main" val="371040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1B1BF-04E0-E53B-C021-EFA815BFA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FD3C7-DAC1-176B-09F7-29E1A4408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F505E-B088-536D-4D33-11EF6D77504B}"/>
              </a:ext>
            </a:extLst>
          </p:cNvPr>
          <p:cNvSpPr>
            <a:spLocks noGrp="1"/>
          </p:cNvSpPr>
          <p:nvPr>
            <p:ph type="body" idx="1"/>
          </p:nvPr>
        </p:nvSpPr>
        <p:spPr/>
        <p:txBody>
          <a:bodyPr/>
          <a:lstStyle/>
          <a:p>
            <a:r>
              <a:rPr lang="en-US" b="1"/>
              <a:t>Jeff</a:t>
            </a:r>
            <a:r>
              <a:rPr lang="en-US"/>
              <a:t>: Before you can fully react one of the arms that looks sure to impale you darts around you at the last second and heads for the glowing wall. Your first instinct is to fight, but then another thought occurs to you: "Everyone, be still.  Let the arms pass."  A minute or two passes as you all nervously let the arms flow around you, but no one is harmed.  Then almost as suddenly some of the arms retract only to come forward again and scrawl runes of the purple glowing goo on the floor in front of each member of your party.  The runes identify each you by dress and vocation, Ranger, Wizard, etc., but then an arm scrawls some runes in front of the creature and you read them aloud to the party "It says "I am Lulu.""  Over several hours you converse with Lulu via glyphs and runes on the walls and floors of the cave and convince her to give you the Rune Gem of Curiosity. </a:t>
            </a:r>
            <a:endParaRPr lang="en-US">
              <a:solidFill>
                <a:srgbClr val="000000"/>
              </a:solidFill>
            </a:endParaRPr>
          </a:p>
          <a:p>
            <a:endParaRPr lang="en-US">
              <a:solidFill>
                <a:srgbClr val="444444"/>
              </a:solidFill>
            </a:endParaRPr>
          </a:p>
          <a:p>
            <a:endParaRPr lang="en-US"/>
          </a:p>
        </p:txBody>
      </p:sp>
      <p:sp>
        <p:nvSpPr>
          <p:cNvPr id="4" name="Slide Number Placeholder 3">
            <a:extLst>
              <a:ext uri="{FF2B5EF4-FFF2-40B4-BE49-F238E27FC236}">
                <a16:creationId xmlns:a16="http://schemas.microsoft.com/office/drawing/2014/main" id="{762B0C02-F3FD-7653-AE46-A4BB1CF424F5}"/>
              </a:ext>
            </a:extLst>
          </p:cNvPr>
          <p:cNvSpPr>
            <a:spLocks noGrp="1"/>
          </p:cNvSpPr>
          <p:nvPr>
            <p:ph type="sldNum" sz="quarter" idx="5"/>
          </p:nvPr>
        </p:nvSpPr>
        <p:spPr/>
        <p:txBody>
          <a:bodyPr/>
          <a:lstStyle/>
          <a:p>
            <a:fld id="{238140E0-2B5A-4F89-91CC-9C445B368679}" type="slidenum">
              <a:rPr lang="en-US" smtClean="0"/>
              <a:t>22</a:t>
            </a:fld>
            <a:endParaRPr lang="en-US"/>
          </a:p>
        </p:txBody>
      </p:sp>
    </p:spTree>
    <p:extLst>
      <p:ext uri="{BB962C8B-B14F-4D97-AF65-F5344CB8AC3E}">
        <p14:creationId xmlns:p14="http://schemas.microsoft.com/office/powerpoint/2010/main" val="370441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372E-8B57-E2CC-114A-9F8F03384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14654-E981-26F9-AC7B-BB922D5E3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BD168-C063-FFEF-D7C0-520F71AF7313}"/>
              </a:ext>
            </a:extLst>
          </p:cNvPr>
          <p:cNvSpPr>
            <a:spLocks noGrp="1"/>
          </p:cNvSpPr>
          <p:nvPr>
            <p:ph type="body" idx="1"/>
          </p:nvPr>
        </p:nvSpPr>
        <p:spPr/>
        <p:txBody>
          <a:bodyPr/>
          <a:lstStyle/>
          <a:p>
            <a:r>
              <a:rPr lang="en-US" b="1"/>
              <a:t>Jeff</a:t>
            </a:r>
            <a:r>
              <a:rPr lang="en-US"/>
              <a:t>: </a:t>
            </a:r>
            <a:r>
              <a:rPr lang="en-US" b="1"/>
              <a:t>Jeff</a:t>
            </a:r>
            <a:r>
              <a:rPr lang="en-US"/>
              <a:t>: Before you can fully react one of the arms that looks sure to impale you darts around you at the last second and heads for the glowing wall. Your first instinct is to fight, but then another thought occurs to you: "Everyone, be still. Let the arms pass." A minute or two passes as you all nervously let the arms flow around you, but no one is harmed.  Rather than fight, the team listens. Through shared memory and intuition, they decipher that the beast is a guide. </a:t>
            </a:r>
          </a:p>
          <a:p>
            <a:endParaRPr lang="en-US" b="1"/>
          </a:p>
          <a:p>
            <a:r>
              <a:rPr lang="en-US" b="1"/>
              <a:t>Joey</a:t>
            </a:r>
            <a:r>
              <a:rPr lang="en-US"/>
              <a:t>: The mage extends a hand, and the creature grants them the rune of curiosity, which pulses with violet light. Trust, empathy, and inquisitiveness unlock the path forward, proving that true curiosity seeks not just knowledge and understanding.</a:t>
            </a:r>
          </a:p>
          <a:p>
            <a:endParaRPr lang="en-US"/>
          </a:p>
        </p:txBody>
      </p:sp>
      <p:sp>
        <p:nvSpPr>
          <p:cNvPr id="4" name="Slide Number Placeholder 3">
            <a:extLst>
              <a:ext uri="{FF2B5EF4-FFF2-40B4-BE49-F238E27FC236}">
                <a16:creationId xmlns:a16="http://schemas.microsoft.com/office/drawing/2014/main" id="{62882127-31AE-C195-5AA7-ED22EB82EDF3}"/>
              </a:ext>
            </a:extLst>
          </p:cNvPr>
          <p:cNvSpPr>
            <a:spLocks noGrp="1"/>
          </p:cNvSpPr>
          <p:nvPr>
            <p:ph type="sldNum" sz="quarter" idx="5"/>
          </p:nvPr>
        </p:nvSpPr>
        <p:spPr/>
        <p:txBody>
          <a:bodyPr/>
          <a:lstStyle/>
          <a:p>
            <a:fld id="{238140E0-2B5A-4F89-91CC-9C445B368679}" type="slidenum">
              <a:rPr lang="en-US" smtClean="0"/>
              <a:t>23</a:t>
            </a:fld>
            <a:endParaRPr lang="en-US"/>
          </a:p>
        </p:txBody>
      </p:sp>
    </p:spTree>
    <p:extLst>
      <p:ext uri="{BB962C8B-B14F-4D97-AF65-F5344CB8AC3E}">
        <p14:creationId xmlns:p14="http://schemas.microsoft.com/office/powerpoint/2010/main" val="244026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***Check TIME!****</a:t>
            </a:r>
          </a:p>
          <a:p>
            <a:endParaRPr lang="en-US" b="1">
              <a:effectLst/>
            </a:endParaRPr>
          </a:p>
          <a:p>
            <a:r>
              <a:rPr lang="en-US" b="1">
                <a:effectLst/>
              </a:rPr>
              <a:t>Jeff:</a:t>
            </a:r>
            <a:endParaRPr lang="en-US"/>
          </a:p>
          <a:p>
            <a:r>
              <a:rPr lang="en-US"/>
              <a:t>The forest hums with potential. The brightest young minds of the realm travel here to learn and grow among the ancient craggy trees.  Eager apprentices await guidance. The Rune of Delegation glows for those who know when to lead, and when to step aside.</a:t>
            </a:r>
          </a:p>
          <a:p>
            <a:endParaRPr lang="en-US" b="1">
              <a:effectLst/>
            </a:endParaRPr>
          </a:p>
          <a:p>
            <a:r>
              <a:rPr lang="en-US" b="1">
                <a:effectLst/>
              </a:rPr>
              <a:t>Joey:</a:t>
            </a:r>
            <a:endParaRPr lang="en-US"/>
          </a:p>
          <a:p>
            <a:r>
              <a:rPr lang="en-US"/>
              <a:t>Delegation empowers by:</a:t>
            </a:r>
          </a:p>
          <a:p>
            <a:r>
              <a:rPr lang="en-US" b="1"/>
              <a:t>(On 'Matching tasks to strengths'):</a:t>
            </a:r>
            <a:r>
              <a:rPr lang="en-US"/>
              <a:t> "You give the detail-oriented worker the task of organizing the database, not just something menial. It’s a task that helps them grow." </a:t>
            </a:r>
          </a:p>
          <a:p>
            <a:r>
              <a:rPr lang="en-US" b="1"/>
              <a:t>(On 'Setting clear expectations'):</a:t>
            </a:r>
            <a:r>
              <a:rPr lang="en-US"/>
              <a:t> "Instead of telling someone </a:t>
            </a:r>
            <a:r>
              <a:rPr lang="en-US" i="1"/>
              <a:t>how</a:t>
            </a:r>
            <a:r>
              <a:rPr lang="en-US"/>
              <a:t> to do a task, you explain the desired outcome. 'We need something delivered by Friday' is better than listing every single click.“ However, be available to explain the task further if they need it  </a:t>
            </a:r>
          </a:p>
          <a:p>
            <a:r>
              <a:rPr lang="en-US" b="1"/>
              <a:t>(On 'Creating capacity'):</a:t>
            </a:r>
            <a:r>
              <a:rPr lang="en-US"/>
              <a:t> "By delegating effectively, you free up your own time to mentor your team instead of being buried in your own tasks."</a:t>
            </a:r>
          </a:p>
          <a:p>
            <a:endParaRPr lang="en-US" b="1">
              <a:effectLst/>
            </a:endParaRPr>
          </a:p>
          <a:p>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rPr>
              <a:t>Who wants to roll the die?</a:t>
            </a:r>
          </a:p>
          <a:p>
            <a:endParaRPr lang="en-US" b="1">
              <a:effectLst/>
            </a:endParaRPr>
          </a:p>
          <a:p>
            <a:r>
              <a:rPr lang="en-US" b="1">
                <a:effectLst/>
              </a:rPr>
              <a:t>Roll Outcome: </a:t>
            </a:r>
          </a:p>
          <a:p>
            <a:r>
              <a:rPr lang="en-US" b="1">
                <a:effectLst/>
              </a:rPr>
              <a:t>1</a:t>
            </a:r>
            <a:r>
              <a:rPr lang="en-US"/>
              <a:t>You hoard every task like a greedy dragon, then collapse under your own to-do list.</a:t>
            </a:r>
            <a:br>
              <a:rPr lang="en-US">
                <a:cs typeface="+mn-lt"/>
              </a:rPr>
            </a:br>
            <a:r>
              <a:rPr lang="en-US" i="1"/>
              <a:t>The team has no operational insight and neither do you.</a:t>
            </a:r>
          </a:p>
          <a:p>
            <a:endParaRPr lang="en-US" b="1">
              <a:effectLst/>
            </a:endParaRPr>
          </a:p>
          <a:p>
            <a:r>
              <a:rPr lang="en-US" b="1">
                <a:effectLst/>
              </a:rPr>
              <a:t>2-11</a:t>
            </a:r>
            <a:r>
              <a:rPr lang="en-US"/>
              <a:t>You delegate, but with no context, no follow-up, and no plan.</a:t>
            </a:r>
            <a:br>
              <a:rPr lang="en-US">
                <a:cs typeface="+mn-lt"/>
              </a:rPr>
            </a:br>
            <a:r>
              <a:rPr lang="en-US" i="1"/>
              <a:t>The project becomes a choose-your-own-adventure with no ending.</a:t>
            </a:r>
            <a:endParaRPr lang="en-US" b="1">
              <a:effectLst/>
            </a:endParaRPr>
          </a:p>
          <a:p>
            <a:endParaRPr lang="en-US" b="1">
              <a:effectLst/>
            </a:endParaRPr>
          </a:p>
          <a:p>
            <a:r>
              <a:rPr lang="en-US" b="1">
                <a:effectLst/>
              </a:rPr>
              <a:t>12-19 </a:t>
            </a:r>
            <a:r>
              <a:rPr lang="en-US"/>
              <a:t>You assign tasks clearly based on strengths, check in appropriately, and let your people shine.</a:t>
            </a:r>
            <a:br>
              <a:rPr lang="en-US">
                <a:cs typeface="+mn-lt"/>
              </a:rPr>
            </a:br>
            <a:r>
              <a:rPr lang="en-US" i="1"/>
              <a:t>Your team levels up in autonomy and respect.</a:t>
            </a:r>
            <a:endParaRPr lang="en-US" b="1">
              <a:effectLst/>
            </a:endParaRPr>
          </a:p>
          <a:p>
            <a:endParaRPr lang="en-US" b="1">
              <a:effectLst/>
            </a:endParaRPr>
          </a:p>
          <a:p>
            <a:r>
              <a:rPr lang="en-US" b="1">
                <a:effectLst/>
              </a:rPr>
              <a:t>20 </a:t>
            </a:r>
            <a:r>
              <a:rPr lang="en-US"/>
              <a:t>You empower your team so well, they start delegating to </a:t>
            </a:r>
            <a:r>
              <a:rPr lang="en-US" i="1"/>
              <a:t>you, </a:t>
            </a:r>
            <a:r>
              <a:rPr lang="en-US"/>
              <a:t>but only the good stuff.</a:t>
            </a:r>
            <a:br>
              <a:rPr lang="en-US">
                <a:cs typeface="+mn-lt"/>
              </a:rPr>
            </a:br>
            <a:r>
              <a:rPr lang="en-US" i="1"/>
              <a:t>Your party guides itself while you sip coffee and write strategic plans in a hammock.</a:t>
            </a:r>
            <a:endParaRPr lang="en-US" b="1">
              <a:effectLst/>
            </a:endParaRPr>
          </a:p>
          <a:p>
            <a:endParaRPr lang="en-US" b="1">
              <a:effectLst/>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24</a:t>
            </a:fld>
            <a:endParaRPr lang="en-US"/>
          </a:p>
        </p:txBody>
      </p:sp>
    </p:spTree>
    <p:extLst>
      <p:ext uri="{BB962C8B-B14F-4D97-AF65-F5344CB8AC3E}">
        <p14:creationId xmlns:p14="http://schemas.microsoft.com/office/powerpoint/2010/main" val="8863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E3699-639A-2BA7-188E-C091177F0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7C0B0-36A4-779D-EA10-584B52681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ED92A0-C701-4867-F7C2-7F62E661160A}"/>
              </a:ext>
            </a:extLst>
          </p:cNvPr>
          <p:cNvSpPr>
            <a:spLocks noGrp="1"/>
          </p:cNvSpPr>
          <p:nvPr>
            <p:ph type="body" idx="1"/>
          </p:nvPr>
        </p:nvSpPr>
        <p:spPr/>
        <p:txBody>
          <a:bodyPr/>
          <a:lstStyle/>
          <a:p>
            <a:r>
              <a:rPr lang="en-US" b="1"/>
              <a:t>Jeff</a:t>
            </a:r>
            <a:r>
              <a:rPr lang="en-US"/>
              <a:t>: While party leader you keep insisting  on handling everything arguing your experience gives you and edge.  You dominate every decision, every step—drowning in the details while the party grows restless.  The forest knows its purpose so when you ignore it's purpose the rhythm of the trees (and the group) falters. </a:t>
            </a:r>
          </a:p>
          <a:p>
            <a:endParaRPr lang="en-US" b="1"/>
          </a:p>
          <a:p>
            <a:r>
              <a:rPr lang="en-US" b="1"/>
              <a:t>Joey</a:t>
            </a:r>
            <a:r>
              <a:rPr lang="en-US"/>
              <a:t>: The Rune of Delegation dims, unseen beneath overgrowth. When the group is ambushed by whisper-wasps, no one is ready. The leader falls, and so does the team’s progress.  Desperate to make a difference, the student workers rush in and save the leader.  A senior grabs the rune.</a:t>
            </a:r>
          </a:p>
        </p:txBody>
      </p:sp>
      <p:sp>
        <p:nvSpPr>
          <p:cNvPr id="4" name="Slide Number Placeholder 3">
            <a:extLst>
              <a:ext uri="{FF2B5EF4-FFF2-40B4-BE49-F238E27FC236}">
                <a16:creationId xmlns:a16="http://schemas.microsoft.com/office/drawing/2014/main" id="{D7724384-7529-EF01-DFBA-5DD58EF5682C}"/>
              </a:ext>
            </a:extLst>
          </p:cNvPr>
          <p:cNvSpPr>
            <a:spLocks noGrp="1"/>
          </p:cNvSpPr>
          <p:nvPr>
            <p:ph type="sldNum" sz="quarter" idx="5"/>
          </p:nvPr>
        </p:nvSpPr>
        <p:spPr/>
        <p:txBody>
          <a:bodyPr/>
          <a:lstStyle/>
          <a:p>
            <a:fld id="{238140E0-2B5A-4F89-91CC-9C445B368679}" type="slidenum">
              <a:rPr lang="en-US" smtClean="0"/>
              <a:t>25</a:t>
            </a:fld>
            <a:endParaRPr lang="en-US"/>
          </a:p>
        </p:txBody>
      </p:sp>
    </p:spTree>
    <p:extLst>
      <p:ext uri="{BB962C8B-B14F-4D97-AF65-F5344CB8AC3E}">
        <p14:creationId xmlns:p14="http://schemas.microsoft.com/office/powerpoint/2010/main" val="2885125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6EEA8-C591-A249-28B4-22B2D92AE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EC6CA-0F90-C621-62EC-5A4FBA34F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480C0-1415-F8EE-6001-A186456A80AB}"/>
              </a:ext>
            </a:extLst>
          </p:cNvPr>
          <p:cNvSpPr>
            <a:spLocks noGrp="1"/>
          </p:cNvSpPr>
          <p:nvPr>
            <p:ph type="body" idx="1"/>
          </p:nvPr>
        </p:nvSpPr>
        <p:spPr/>
        <p:txBody>
          <a:bodyPr/>
          <a:lstStyle/>
          <a:p>
            <a:r>
              <a:rPr lang="en-US" b="1"/>
              <a:t>Jeff</a:t>
            </a:r>
            <a:r>
              <a:rPr lang="en-US"/>
              <a:t>: Tasks are handed out hastily but without necessary guidance. Your party's apprentices, eager but unsure, bungle their assignments. At a critical crossing over a deep gorge the ancient bridge collapses mid-crossing, and vital supplies are lost to the river below. </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Joey</a:t>
            </a:r>
            <a:r>
              <a:rPr lang="en-US"/>
              <a:t>: The Rune flickers faintly from its perch atop the Elder Tree yet unreachable without renewed trust. Delegation without direction is merely abandonment. Desperate to make a difference, the student workers rush in.  A senior grabs the rune.</a:t>
            </a:r>
          </a:p>
          <a:p>
            <a:endParaRPr lang="en-US"/>
          </a:p>
        </p:txBody>
      </p:sp>
      <p:sp>
        <p:nvSpPr>
          <p:cNvPr id="4" name="Slide Number Placeholder 3">
            <a:extLst>
              <a:ext uri="{FF2B5EF4-FFF2-40B4-BE49-F238E27FC236}">
                <a16:creationId xmlns:a16="http://schemas.microsoft.com/office/drawing/2014/main" id="{CAB3ED4C-3B56-8D10-A513-5295C7E9FEC8}"/>
              </a:ext>
            </a:extLst>
          </p:cNvPr>
          <p:cNvSpPr>
            <a:spLocks noGrp="1"/>
          </p:cNvSpPr>
          <p:nvPr>
            <p:ph type="sldNum" sz="quarter" idx="5"/>
          </p:nvPr>
        </p:nvSpPr>
        <p:spPr/>
        <p:txBody>
          <a:bodyPr/>
          <a:lstStyle/>
          <a:p>
            <a:fld id="{238140E0-2B5A-4F89-91CC-9C445B368679}" type="slidenum">
              <a:rPr lang="en-US" smtClean="0"/>
              <a:t>26</a:t>
            </a:fld>
            <a:endParaRPr lang="en-US"/>
          </a:p>
        </p:txBody>
      </p:sp>
    </p:spTree>
    <p:extLst>
      <p:ext uri="{BB962C8B-B14F-4D97-AF65-F5344CB8AC3E}">
        <p14:creationId xmlns:p14="http://schemas.microsoft.com/office/powerpoint/2010/main" val="1636437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2B7D-3E56-5E64-66CF-4A8D9D7BB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5AADF-5C94-E7FF-BDDA-084AF5795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6F5B0-AB9D-080B-D749-F9D41048A786}"/>
              </a:ext>
            </a:extLst>
          </p:cNvPr>
          <p:cNvSpPr>
            <a:spLocks noGrp="1"/>
          </p:cNvSpPr>
          <p:nvPr>
            <p:ph type="body" idx="1"/>
          </p:nvPr>
        </p:nvSpPr>
        <p:spPr/>
        <p:txBody>
          <a:bodyPr/>
          <a:lstStyle/>
          <a:p>
            <a:r>
              <a:rPr lang="en-US" b="1"/>
              <a:t>Jeff</a:t>
            </a:r>
            <a:r>
              <a:rPr lang="en-US"/>
              <a:t>: As the party leader you take a breath, step back, and begin to listen. Roles are discussed and chosen with care; each member empowered with clear goals and purpose.  You split the party (no, really that's a good thing here...for once) to complete the parallel trials. Together your party and the excellent young apprentices unlock the grove’s inner sanctuary.</a:t>
            </a:r>
            <a:br>
              <a:rPr lang="en-US">
                <a:cs typeface="+mn-lt"/>
              </a:rPr>
            </a:br>
            <a:endParaRPr lang="en-US"/>
          </a:p>
          <a:p>
            <a:r>
              <a:rPr lang="en-US" b="1"/>
              <a:t>Joey</a:t>
            </a:r>
            <a:r>
              <a:rPr lang="en-US"/>
              <a:t>: The Rune of Delegation hums to life, cradled in the branches where shared effort bore fruit.</a:t>
            </a:r>
          </a:p>
        </p:txBody>
      </p:sp>
      <p:sp>
        <p:nvSpPr>
          <p:cNvPr id="4" name="Slide Number Placeholder 3">
            <a:extLst>
              <a:ext uri="{FF2B5EF4-FFF2-40B4-BE49-F238E27FC236}">
                <a16:creationId xmlns:a16="http://schemas.microsoft.com/office/drawing/2014/main" id="{2363A6C0-DE45-2284-85FD-56429584A626}"/>
              </a:ext>
            </a:extLst>
          </p:cNvPr>
          <p:cNvSpPr>
            <a:spLocks noGrp="1"/>
          </p:cNvSpPr>
          <p:nvPr>
            <p:ph type="sldNum" sz="quarter" idx="5"/>
          </p:nvPr>
        </p:nvSpPr>
        <p:spPr/>
        <p:txBody>
          <a:bodyPr/>
          <a:lstStyle/>
          <a:p>
            <a:fld id="{238140E0-2B5A-4F89-91CC-9C445B368679}" type="slidenum">
              <a:rPr lang="en-US" smtClean="0"/>
              <a:t>27</a:t>
            </a:fld>
            <a:endParaRPr lang="en-US"/>
          </a:p>
        </p:txBody>
      </p:sp>
    </p:spTree>
    <p:extLst>
      <p:ext uri="{BB962C8B-B14F-4D97-AF65-F5344CB8AC3E}">
        <p14:creationId xmlns:p14="http://schemas.microsoft.com/office/powerpoint/2010/main" val="3330607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F18C1-C8F9-D5C2-C94B-7B1E98BCA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58FA-F1AA-2E8C-00A0-1FA3FD693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B7982-3B29-33F6-04A1-29FDD2F3BB18}"/>
              </a:ext>
            </a:extLst>
          </p:cNvPr>
          <p:cNvSpPr>
            <a:spLocks noGrp="1"/>
          </p:cNvSpPr>
          <p:nvPr>
            <p:ph type="body" idx="1"/>
          </p:nvPr>
        </p:nvSpPr>
        <p:spPr/>
        <p:txBody>
          <a:bodyPr/>
          <a:lstStyle/>
          <a:p>
            <a:r>
              <a:rPr lang="en-US" b="1"/>
              <a:t>Jeff</a:t>
            </a:r>
            <a:r>
              <a:rPr lang="en-US"/>
              <a:t>: From the beginning, as party leader you embrace the purpose of the forest and foster the growth of the apprentices and your party; you guide with clarity, trust, and intention. The party flourishes, solving the forest's puzzles and dispelling illusions with skills you have refined together. </a:t>
            </a:r>
            <a:endParaRPr lang="en-US" b="1"/>
          </a:p>
          <a:p>
            <a:endParaRPr lang="en-US" b="1"/>
          </a:p>
          <a:p>
            <a:pPr>
              <a:defRPr/>
            </a:pPr>
            <a:r>
              <a:rPr lang="en-US" b="1"/>
              <a:t>Joey</a:t>
            </a:r>
            <a:r>
              <a:rPr lang="en-US"/>
              <a:t>: The Rune descends into your hand willingly, recognizing a leader who understands that power shared is strength multiplied. The party leaves the forest stronger than they entered.</a:t>
            </a:r>
          </a:p>
          <a:p>
            <a:endParaRPr lang="en-US"/>
          </a:p>
          <a:p>
            <a:endParaRPr lang="en-US"/>
          </a:p>
        </p:txBody>
      </p:sp>
      <p:sp>
        <p:nvSpPr>
          <p:cNvPr id="4" name="Slide Number Placeholder 3">
            <a:extLst>
              <a:ext uri="{FF2B5EF4-FFF2-40B4-BE49-F238E27FC236}">
                <a16:creationId xmlns:a16="http://schemas.microsoft.com/office/drawing/2014/main" id="{8BE390CE-5BFD-4212-B9A0-34288422DA23}"/>
              </a:ext>
            </a:extLst>
          </p:cNvPr>
          <p:cNvSpPr>
            <a:spLocks noGrp="1"/>
          </p:cNvSpPr>
          <p:nvPr>
            <p:ph type="sldNum" sz="quarter" idx="5"/>
          </p:nvPr>
        </p:nvSpPr>
        <p:spPr/>
        <p:txBody>
          <a:bodyPr/>
          <a:lstStyle/>
          <a:p>
            <a:fld id="{238140E0-2B5A-4F89-91CC-9C445B368679}" type="slidenum">
              <a:rPr lang="en-US" smtClean="0"/>
              <a:t>28</a:t>
            </a:fld>
            <a:endParaRPr lang="en-US"/>
          </a:p>
        </p:txBody>
      </p:sp>
    </p:spTree>
    <p:extLst>
      <p:ext uri="{BB962C8B-B14F-4D97-AF65-F5344CB8AC3E}">
        <p14:creationId xmlns:p14="http://schemas.microsoft.com/office/powerpoint/2010/main" val="3385573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Joey:</a:t>
            </a:r>
            <a:endParaRPr lang="en-US"/>
          </a:p>
          <a:p>
            <a:r>
              <a:rPr lang="en-US"/>
              <a:t>The Maze of Mirrors is a labyrinth twists that those who enter. Inside it's reflections failure becomes finger-pointing and praise becomes perilous pride. Only those who own both can retrieve the Rune of Accountability.</a:t>
            </a:r>
          </a:p>
          <a:p>
            <a:endParaRPr lang="en-US" b="1">
              <a:effectLst/>
            </a:endParaRPr>
          </a:p>
          <a:p>
            <a:r>
              <a:rPr lang="en-US" b="1">
                <a:effectLst/>
              </a:rPr>
              <a:t>Jeff:</a:t>
            </a:r>
            <a:endParaRPr lang="en-US"/>
          </a:p>
          <a:p>
            <a:r>
              <a:rPr lang="en-US"/>
              <a:t>Accountable leaders:</a:t>
            </a:r>
          </a:p>
          <a:p>
            <a:r>
              <a:rPr lang="en-US" b="1"/>
              <a:t>(On 'Model integrity'):</a:t>
            </a:r>
            <a:r>
              <a:rPr lang="en-US"/>
              <a:t> "This means you are transparent about project statuses, even when the news is bad. Your team needs to trust that what you say is the truth." </a:t>
            </a:r>
          </a:p>
          <a:p>
            <a:r>
              <a:rPr lang="en-US" b="1"/>
              <a:t>(On 'Hold themselves to the same standard'):</a:t>
            </a:r>
            <a:r>
              <a:rPr lang="en-US"/>
              <a:t> "If you expect your team to be on time and prepared for meetings, you must be the most punctual and prepared person in the room." </a:t>
            </a:r>
          </a:p>
          <a:p>
            <a:r>
              <a:rPr lang="en-US" b="1"/>
              <a:t>(On 'Turn mistakes into lessons'):</a:t>
            </a:r>
            <a:r>
              <a:rPr lang="en-US"/>
              <a:t> "When a project fails, you lead the hot wash not to find who to blame, but to find the lesson. 'What can we learn from this so we don't repeat it?'" </a:t>
            </a:r>
          </a:p>
          <a:p>
            <a:r>
              <a:rPr lang="en-US" b="1"/>
              <a:t>(On 'Create feedback loops'):</a:t>
            </a:r>
            <a:r>
              <a:rPr lang="en-US"/>
              <a:t> "This is actively asking your team, 'How can I be a better manager for you?' and creating a space where they can give honest feedback without fear." </a:t>
            </a:r>
          </a:p>
          <a:p>
            <a:r>
              <a:rPr lang="en-US" b="1"/>
              <a:t>(On 'Success belongs to the team...'):</a:t>
            </a:r>
            <a:r>
              <a:rPr lang="en-US"/>
              <a:t> "When a project succeeds, you publicly praise the team. When it fails, you stand before leadership and say, 'I am responsible.’”</a:t>
            </a:r>
          </a:p>
          <a:p>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rPr>
              <a:t>Who wants to roll the die?</a:t>
            </a:r>
          </a:p>
          <a:p>
            <a:endParaRPr lang="en-US" b="1">
              <a:effectLst/>
            </a:endParaRPr>
          </a:p>
          <a:p>
            <a:endParaRPr lang="en-US" b="1">
              <a:effectLst/>
            </a:endParaRPr>
          </a:p>
          <a:p>
            <a:r>
              <a:rPr lang="en-US" b="1">
                <a:effectLst/>
              </a:rPr>
              <a:t>Roll Outcome: </a:t>
            </a:r>
          </a:p>
          <a:p>
            <a:r>
              <a:rPr lang="en-US" b="1">
                <a:effectLst/>
              </a:rPr>
              <a:t>1</a:t>
            </a:r>
            <a:r>
              <a:rPr lang="en-US"/>
              <a:t>You cast </a:t>
            </a:r>
            <a:r>
              <a:rPr lang="en-US" i="1"/>
              <a:t>Invisibility</a:t>
            </a:r>
            <a:r>
              <a:rPr lang="en-US"/>
              <a:t> when results don’t appear and blame the application for “acting weird.”</a:t>
            </a:r>
            <a:br>
              <a:rPr lang="en-US">
                <a:cs typeface="+mn-lt"/>
              </a:rPr>
            </a:br>
            <a:r>
              <a:rPr lang="en-US"/>
              <a:t>Y</a:t>
            </a:r>
            <a:r>
              <a:rPr lang="en-US" i="1"/>
              <a:t>our legend becomes a cautionary tale.</a:t>
            </a:r>
          </a:p>
          <a:p>
            <a:endParaRPr lang="en-US" b="1">
              <a:effectLst/>
            </a:endParaRPr>
          </a:p>
          <a:p>
            <a:r>
              <a:rPr lang="en-US" b="1">
                <a:effectLst/>
              </a:rPr>
              <a:t>2-12 </a:t>
            </a:r>
            <a:r>
              <a:rPr lang="en-US"/>
              <a:t>You acknowledge the problem but make no plan to solve it.</a:t>
            </a:r>
            <a:br>
              <a:rPr lang="en-US">
                <a:cs typeface="+mn-lt"/>
              </a:rPr>
            </a:br>
            <a:r>
              <a:rPr lang="en-US" i="1"/>
              <a:t>Progress falls into a pit.  Soon, a stench emerges.</a:t>
            </a:r>
          </a:p>
          <a:p>
            <a:endParaRPr lang="en-US" b="1">
              <a:effectLst/>
            </a:endParaRPr>
          </a:p>
          <a:p>
            <a:r>
              <a:rPr lang="en-US" b="1">
                <a:effectLst/>
              </a:rPr>
              <a:t>13-19 </a:t>
            </a:r>
            <a:r>
              <a:rPr lang="en-US"/>
              <a:t>You own your missteps, fix them, and follow through on your promises.</a:t>
            </a:r>
            <a:br>
              <a:rPr lang="en-US">
                <a:cs typeface="+mn-lt"/>
              </a:rPr>
            </a:br>
            <a:r>
              <a:rPr lang="en-US" i="1"/>
              <a:t>The team respects your armor: slightly dented but unbroken.</a:t>
            </a:r>
            <a:endParaRPr lang="en-US" b="1">
              <a:effectLst/>
            </a:endParaRPr>
          </a:p>
          <a:p>
            <a:endParaRPr lang="en-US" b="1">
              <a:effectLst/>
            </a:endParaRPr>
          </a:p>
          <a:p>
            <a:r>
              <a:rPr lang="en-US" b="1">
                <a:effectLst/>
              </a:rPr>
              <a:t>20 </a:t>
            </a:r>
            <a:r>
              <a:rPr lang="en-US"/>
              <a:t>You stand tall before your peers, admit the mishap, and unite the party to fix it like battle-tested adventurers.</a:t>
            </a:r>
            <a:br>
              <a:rPr lang="en-US">
                <a:cs typeface="+mn-lt"/>
              </a:rPr>
            </a:br>
            <a:r>
              <a:rPr lang="en-US" i="1"/>
              <a:t>Accountability aura activated. +5 to trust.</a:t>
            </a:r>
            <a:endParaRPr lang="en-US" b="1">
              <a:effectLst/>
            </a:endParaRPr>
          </a:p>
          <a:p>
            <a:endParaRPr lang="en-US" b="1">
              <a:effectLst/>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29</a:t>
            </a:fld>
            <a:endParaRPr lang="en-US"/>
          </a:p>
        </p:txBody>
      </p:sp>
    </p:spTree>
    <p:extLst>
      <p:ext uri="{BB962C8B-B14F-4D97-AF65-F5344CB8AC3E}">
        <p14:creationId xmlns:p14="http://schemas.microsoft.com/office/powerpoint/2010/main" val="400090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7EC2F-ABFF-2869-9711-66C1595F6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1C1E9-C4E5-80A4-066D-D551DDECF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93E00-0885-F77A-F5EA-A0CA9F88CD9A}"/>
              </a:ext>
            </a:extLst>
          </p:cNvPr>
          <p:cNvSpPr>
            <a:spLocks noGrp="1"/>
          </p:cNvSpPr>
          <p:nvPr>
            <p:ph type="body" idx="1"/>
          </p:nvPr>
        </p:nvSpPr>
        <p:spPr/>
        <p:txBody>
          <a:bodyPr/>
          <a:lstStyle/>
          <a:p>
            <a:r>
              <a:rPr lang="en-US" b="1"/>
              <a:t>Jeff</a:t>
            </a:r>
            <a:r>
              <a:rPr lang="en-US"/>
              <a:t>: You inevitably trigger the first trap and every fractured reflection whispers blame, and the party turns their frustrations inward. Accusations fly, and trust among the party dissolves. One party member blames the </a:t>
            </a:r>
            <a:r>
              <a:rPr lang="en-US" err="1"/>
              <a:t>mapbearer</a:t>
            </a:r>
            <a:r>
              <a:rPr lang="en-US"/>
              <a:t>, another blames the scout, but not none of your party looks in the mirror or confronts their own actions.</a:t>
            </a:r>
          </a:p>
          <a:p>
            <a:endParaRPr lang="en-US" b="1"/>
          </a:p>
          <a:p>
            <a:r>
              <a:rPr lang="en-US" b="1"/>
              <a:t>Joey</a:t>
            </a:r>
            <a:r>
              <a:rPr lang="en-US"/>
              <a:t>: The Maze shifts in response—twisting tighter, darker. The leader trips over a dusty ball of string.  The party follows the string and finds the rune, but in the trial the true loss was the party's trust in each other.</a:t>
            </a:r>
          </a:p>
        </p:txBody>
      </p:sp>
      <p:sp>
        <p:nvSpPr>
          <p:cNvPr id="4" name="Slide Number Placeholder 3">
            <a:extLst>
              <a:ext uri="{FF2B5EF4-FFF2-40B4-BE49-F238E27FC236}">
                <a16:creationId xmlns:a16="http://schemas.microsoft.com/office/drawing/2014/main" id="{0A980F9F-8755-F09E-4806-20B8F84F31D5}"/>
              </a:ext>
            </a:extLst>
          </p:cNvPr>
          <p:cNvSpPr>
            <a:spLocks noGrp="1"/>
          </p:cNvSpPr>
          <p:nvPr>
            <p:ph type="sldNum" sz="quarter" idx="5"/>
          </p:nvPr>
        </p:nvSpPr>
        <p:spPr/>
        <p:txBody>
          <a:bodyPr/>
          <a:lstStyle/>
          <a:p>
            <a:fld id="{238140E0-2B5A-4F89-91CC-9C445B368679}" type="slidenum">
              <a:rPr lang="en-US" smtClean="0"/>
              <a:t>30</a:t>
            </a:fld>
            <a:endParaRPr lang="en-US"/>
          </a:p>
        </p:txBody>
      </p:sp>
    </p:spTree>
    <p:extLst>
      <p:ext uri="{BB962C8B-B14F-4D97-AF65-F5344CB8AC3E}">
        <p14:creationId xmlns:p14="http://schemas.microsoft.com/office/powerpoint/2010/main" val="32609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Jeff:</a:t>
            </a:r>
            <a:endParaRPr lang="en-US"/>
          </a:p>
          <a:p>
            <a:r>
              <a:rPr lang="en-US"/>
              <a:t>Your first challenge lies in a dungeon crypt deep beneath the great ancient Lecture Halls of </a:t>
            </a:r>
            <a:r>
              <a:rPr lang="en-US" err="1"/>
              <a:t>Normalhaven</a:t>
            </a:r>
            <a:r>
              <a:rPr lang="en-US"/>
              <a:t>.  Many a wizard, mage, and scribe have walked the learned halls above, but evil walks the tunnels below.  A member of your party detects a series of traps that have been laid…all of which wreak with the tell-tale signs of a Troll. The Rune of Courage awaits those who step forward to face obstacles despite uncertainty or fear.</a:t>
            </a:r>
          </a:p>
          <a:p>
            <a:endParaRPr lang="en-US" b="1">
              <a:effectLst/>
            </a:endParaRPr>
          </a:p>
          <a:p>
            <a:r>
              <a:rPr lang="en-US" b="1">
                <a:effectLst/>
              </a:rPr>
              <a:t>Joey:</a:t>
            </a:r>
            <a:endParaRPr lang="en-US"/>
          </a:p>
          <a:p>
            <a:r>
              <a:rPr lang="en-US"/>
              <a:t>Courage in leadership looks like:</a:t>
            </a:r>
          </a:p>
          <a:p>
            <a:r>
              <a:rPr lang="en-US" b="1"/>
              <a:t>(On 'Making difficult decisions'):</a:t>
            </a:r>
            <a:r>
              <a:rPr lang="en-US"/>
              <a:t> "In the game, this is the moment the party leader has to decide whether to fight the cave Troll. Here, it’s deciding to move forward with a major upgrade during a quiet week, knowing it carries risk but is necessary for the university." </a:t>
            </a:r>
          </a:p>
          <a:p>
            <a:r>
              <a:rPr lang="en-US" b="1"/>
              <a:t>(On 'Advocating for the team'):</a:t>
            </a:r>
            <a:r>
              <a:rPr lang="en-US"/>
              <a:t> "This is stepping up for your team and asking for something they need even when resources are tight or the team just weathered a failure.'" </a:t>
            </a:r>
          </a:p>
          <a:p>
            <a:r>
              <a:rPr lang="en-US" b="1"/>
              <a:t>(On 'Admitting when you don’t know'):</a:t>
            </a:r>
            <a:r>
              <a:rPr lang="en-US"/>
              <a:t> "The party leader who is a Fighter can't solve a magical puzzle; they ask the Wizard. Likewise, a manager faced with a new, complex system should turn to their team's subject matter expert and ask for their recommendation." </a:t>
            </a:r>
          </a:p>
          <a:p>
            <a:r>
              <a:rPr lang="en-US" b="1"/>
              <a:t>(On 'Addressing conflict'):</a:t>
            </a:r>
            <a:r>
              <a:rPr lang="en-US"/>
              <a:t> "In D&amp;D, it’s mediating an argument over treasure. In the office, it's facilitating a respectful conversation when two colleagues have conflicting ideas about operations." </a:t>
            </a:r>
          </a:p>
          <a:p>
            <a:endParaRPr lang="en-US" b="1">
              <a:effectLst/>
            </a:endParaRPr>
          </a:p>
          <a:p>
            <a:endParaRPr lang="en-US" b="1">
              <a:effectLst/>
            </a:endParaRPr>
          </a:p>
          <a:p>
            <a:r>
              <a:rPr lang="en-US" b="1">
                <a:effectLst/>
              </a:rPr>
              <a:t>Who wants to roll the die?</a:t>
            </a:r>
          </a:p>
          <a:p>
            <a:endParaRPr lang="en-US" b="1">
              <a:effectLst/>
            </a:endParaRPr>
          </a:p>
          <a:p>
            <a:r>
              <a:rPr lang="en-US" b="1">
                <a:effectLst/>
              </a:rPr>
              <a:t>Roll Outcome: </a:t>
            </a:r>
          </a:p>
          <a:p>
            <a:r>
              <a:rPr lang="en-US" b="1">
                <a:effectLst/>
              </a:rPr>
              <a:t>1 </a:t>
            </a:r>
            <a:r>
              <a:rPr lang="en-US"/>
              <a:t>You boldly run away from your inbox. You ghost a tough decision and delegate the fallout to “future you.”</a:t>
            </a:r>
            <a:br>
              <a:rPr lang="en-US"/>
            </a:br>
            <a:r>
              <a:rPr lang="en-US" i="1"/>
              <a:t>The issue grows legs and stalks you through Julian Hall</a:t>
            </a:r>
          </a:p>
          <a:p>
            <a:endParaRPr lang="en-US" b="1"/>
          </a:p>
          <a:p>
            <a:r>
              <a:rPr lang="en-US" b="1"/>
              <a:t>2-12</a:t>
            </a:r>
            <a:r>
              <a:rPr lang="en-US"/>
              <a:t> You face the challenge by holding a meeting about maybe facing the challenge.</a:t>
            </a:r>
            <a:br>
              <a:rPr lang="en-US"/>
            </a:br>
            <a:r>
              <a:rPr lang="en-US" i="1"/>
              <a:t>Morale drops as you prepare for battle…</a:t>
            </a:r>
            <a:endParaRPr lang="en-US" b="1">
              <a:effectLst/>
            </a:endParaRPr>
          </a:p>
          <a:p>
            <a:endParaRPr lang="en-US" b="1">
              <a:effectLst/>
            </a:endParaRPr>
          </a:p>
          <a:p>
            <a:r>
              <a:rPr lang="en-US" b="1">
                <a:effectLst/>
              </a:rPr>
              <a:t>13-19 </a:t>
            </a:r>
            <a:r>
              <a:rPr lang="en-US"/>
              <a:t>You step up despite the risk. You speak truth to power… and live!</a:t>
            </a:r>
            <a:br>
              <a:rPr lang="en-US"/>
            </a:br>
            <a:r>
              <a:rPr lang="en-US" i="1"/>
              <a:t>Your team rallies behind you like villagers with pitchforks…..umm, supportive pitchforks.</a:t>
            </a:r>
            <a:endParaRPr lang="en-US" b="1">
              <a:effectLst/>
            </a:endParaRPr>
          </a:p>
          <a:p>
            <a:endParaRPr lang="en-US" b="1">
              <a:effectLst/>
            </a:endParaRPr>
          </a:p>
          <a:p>
            <a:r>
              <a:rPr lang="en-US" b="1">
                <a:effectLst/>
              </a:rPr>
              <a:t>20 </a:t>
            </a:r>
            <a:r>
              <a:rPr lang="en-US"/>
              <a:t>You charge into the crypt with confidence, defeat the obstacles, and bring back donuts.</a:t>
            </a:r>
            <a:br>
              <a:rPr lang="en-US"/>
            </a:br>
            <a:r>
              <a:rPr lang="en-US" i="1"/>
              <a:t>Your courage inspires increased budget, a CIT presentation, and a team t-shirt.</a:t>
            </a:r>
            <a:endParaRPr lang="en-US" b="1">
              <a:effectLst/>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4</a:t>
            </a:fld>
            <a:endParaRPr lang="en-US"/>
          </a:p>
        </p:txBody>
      </p:sp>
    </p:spTree>
    <p:extLst>
      <p:ext uri="{BB962C8B-B14F-4D97-AF65-F5344CB8AC3E}">
        <p14:creationId xmlns:p14="http://schemas.microsoft.com/office/powerpoint/2010/main" val="2838226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D47E-1D09-D61A-672E-644ED8F41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1C6A1-EC41-E8F0-C38A-F5C8C7AD0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C3AF9-B741-6588-317B-459984651006}"/>
              </a:ext>
            </a:extLst>
          </p:cNvPr>
          <p:cNvSpPr>
            <a:spLocks noGrp="1"/>
          </p:cNvSpPr>
          <p:nvPr>
            <p:ph type="body" idx="1"/>
          </p:nvPr>
        </p:nvSpPr>
        <p:spPr/>
        <p:txBody>
          <a:bodyPr/>
          <a:lstStyle/>
          <a:p>
            <a:pPr>
              <a:defRPr/>
            </a:pPr>
            <a:r>
              <a:rPr lang="en-US" b="1"/>
              <a:t>Jeff</a:t>
            </a:r>
            <a:r>
              <a:rPr lang="en-US"/>
              <a:t>: The party pushes forward but refuses to acknowledge their missteps. Without honestly reflecting on what has gone wrong and how, the party circles the same hall again and again, trapped by in a cycle of magic and pride. </a:t>
            </a:r>
          </a:p>
          <a:p>
            <a:endParaRPr lang="en-US"/>
          </a:p>
          <a:p>
            <a:r>
              <a:rPr lang="en-US" b="1"/>
              <a:t>Joey</a:t>
            </a:r>
            <a:r>
              <a:rPr lang="en-US"/>
              <a:t>: When the mirror trial shatters into chaos, the illusion exposes their worst fears.  Progress halts until someone dares to admit they were wrong. The leader trips over a dusty ball of string.  The party follows it and finds the rune, but their trust with each other is shaken.</a:t>
            </a:r>
          </a:p>
        </p:txBody>
      </p:sp>
      <p:sp>
        <p:nvSpPr>
          <p:cNvPr id="4" name="Slide Number Placeholder 3">
            <a:extLst>
              <a:ext uri="{FF2B5EF4-FFF2-40B4-BE49-F238E27FC236}">
                <a16:creationId xmlns:a16="http://schemas.microsoft.com/office/drawing/2014/main" id="{D96EF4B2-F034-7234-FA34-8363A8F07B31}"/>
              </a:ext>
            </a:extLst>
          </p:cNvPr>
          <p:cNvSpPr>
            <a:spLocks noGrp="1"/>
          </p:cNvSpPr>
          <p:nvPr>
            <p:ph type="sldNum" sz="quarter" idx="5"/>
          </p:nvPr>
        </p:nvSpPr>
        <p:spPr/>
        <p:txBody>
          <a:bodyPr/>
          <a:lstStyle/>
          <a:p>
            <a:fld id="{238140E0-2B5A-4F89-91CC-9C445B368679}" type="slidenum">
              <a:rPr lang="en-US" smtClean="0"/>
              <a:t>31</a:t>
            </a:fld>
            <a:endParaRPr lang="en-US"/>
          </a:p>
        </p:txBody>
      </p:sp>
    </p:spTree>
    <p:extLst>
      <p:ext uri="{BB962C8B-B14F-4D97-AF65-F5344CB8AC3E}">
        <p14:creationId xmlns:p14="http://schemas.microsoft.com/office/powerpoint/2010/main" val="2968939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D028-32E8-7477-9034-CDAFD09AD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29445-5182-ED1F-51EE-0DF8B52F7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42BDF-5EFD-3F9E-55A4-8E0D852A14D4}"/>
              </a:ext>
            </a:extLst>
          </p:cNvPr>
          <p:cNvSpPr>
            <a:spLocks noGrp="1"/>
          </p:cNvSpPr>
          <p:nvPr>
            <p:ph type="body" idx="1"/>
          </p:nvPr>
        </p:nvSpPr>
        <p:spPr/>
        <p:txBody>
          <a:bodyPr/>
          <a:lstStyle/>
          <a:p>
            <a:r>
              <a:rPr lang="en-US" b="1"/>
              <a:t>Jeff</a:t>
            </a:r>
            <a:r>
              <a:rPr lang="en-US"/>
              <a:t>: A hush falls. A party member stops, turns to their reflection, and says, </a:t>
            </a:r>
            <a:r>
              <a:rPr lang="en-US" i="1"/>
              <a:t>“Yeah, that mistake was mine.”</a:t>
            </a:r>
            <a:r>
              <a:rPr lang="en-US"/>
              <a:t> The Maze stills and suddenly you find the varied reflections are subtly showing the way. Other </a:t>
            </a:r>
            <a:r>
              <a:rPr lang="en-US" err="1"/>
              <a:t>paty</a:t>
            </a:r>
            <a:r>
              <a:rPr lang="en-US"/>
              <a:t> members follow, owning their errors and recognizing successes without ego. </a:t>
            </a:r>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Joey</a:t>
            </a:r>
            <a:r>
              <a:rPr lang="en-US"/>
              <a:t>: With the air cleared, the path becomes visible. The Rune of Accountability glimmers ahead; earned with honesty</a:t>
            </a:r>
          </a:p>
          <a:p>
            <a:endParaRPr lang="en-US"/>
          </a:p>
        </p:txBody>
      </p:sp>
      <p:sp>
        <p:nvSpPr>
          <p:cNvPr id="4" name="Slide Number Placeholder 3">
            <a:extLst>
              <a:ext uri="{FF2B5EF4-FFF2-40B4-BE49-F238E27FC236}">
                <a16:creationId xmlns:a16="http://schemas.microsoft.com/office/drawing/2014/main" id="{DC54630D-09EE-B07F-0D0F-ADE2E2AA9681}"/>
              </a:ext>
            </a:extLst>
          </p:cNvPr>
          <p:cNvSpPr>
            <a:spLocks noGrp="1"/>
          </p:cNvSpPr>
          <p:nvPr>
            <p:ph type="sldNum" sz="quarter" idx="5"/>
          </p:nvPr>
        </p:nvSpPr>
        <p:spPr/>
        <p:txBody>
          <a:bodyPr/>
          <a:lstStyle/>
          <a:p>
            <a:fld id="{238140E0-2B5A-4F89-91CC-9C445B368679}" type="slidenum">
              <a:rPr lang="en-US" smtClean="0"/>
              <a:t>32</a:t>
            </a:fld>
            <a:endParaRPr lang="en-US"/>
          </a:p>
        </p:txBody>
      </p:sp>
    </p:spTree>
    <p:extLst>
      <p:ext uri="{BB962C8B-B14F-4D97-AF65-F5344CB8AC3E}">
        <p14:creationId xmlns:p14="http://schemas.microsoft.com/office/powerpoint/2010/main" val="2528625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83FD3-92E6-EDA8-CB7A-0E8BBBAC8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9EA25-FDEF-649E-FCE8-523DA0B3C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E4F5B-1869-46DD-E8DC-8A4B331596A4}"/>
              </a:ext>
            </a:extLst>
          </p:cNvPr>
          <p:cNvSpPr>
            <a:spLocks noGrp="1"/>
          </p:cNvSpPr>
          <p:nvPr>
            <p:ph type="body" idx="1"/>
          </p:nvPr>
        </p:nvSpPr>
        <p:spPr/>
        <p:txBody>
          <a:bodyPr/>
          <a:lstStyle/>
          <a:p>
            <a:r>
              <a:rPr lang="en-US" b="1"/>
              <a:t>Jeff</a:t>
            </a:r>
            <a:r>
              <a:rPr lang="en-US"/>
              <a:t>: From the outset, the party shares ownership—of wins, of losses, of lessons. They navigate the Maze with clarity, knowing every reflection is an invitation to grow. </a:t>
            </a:r>
          </a:p>
          <a:p>
            <a:endParaRPr lang="en-US" b="1"/>
          </a:p>
          <a:p>
            <a:r>
              <a:rPr lang="en-US" b="1"/>
              <a:t>Joey</a:t>
            </a:r>
            <a:r>
              <a:rPr lang="en-US"/>
              <a:t>: The final mirror reveals their true selves, but they don’t flinch. The Rune appears as a reflection of their honesty</a:t>
            </a:r>
          </a:p>
          <a:p>
            <a:endParaRPr lang="en-US"/>
          </a:p>
        </p:txBody>
      </p:sp>
      <p:sp>
        <p:nvSpPr>
          <p:cNvPr id="4" name="Slide Number Placeholder 3">
            <a:extLst>
              <a:ext uri="{FF2B5EF4-FFF2-40B4-BE49-F238E27FC236}">
                <a16:creationId xmlns:a16="http://schemas.microsoft.com/office/drawing/2014/main" id="{BBDEA3DC-20A2-B129-2B32-4FBED2735742}"/>
              </a:ext>
            </a:extLst>
          </p:cNvPr>
          <p:cNvSpPr>
            <a:spLocks noGrp="1"/>
          </p:cNvSpPr>
          <p:nvPr>
            <p:ph type="sldNum" sz="quarter" idx="5"/>
          </p:nvPr>
        </p:nvSpPr>
        <p:spPr/>
        <p:txBody>
          <a:bodyPr/>
          <a:lstStyle/>
          <a:p>
            <a:fld id="{238140E0-2B5A-4F89-91CC-9C445B368679}" type="slidenum">
              <a:rPr lang="en-US" smtClean="0"/>
              <a:t>33</a:t>
            </a:fld>
            <a:endParaRPr lang="en-US"/>
          </a:p>
        </p:txBody>
      </p:sp>
    </p:spTree>
    <p:extLst>
      <p:ext uri="{BB962C8B-B14F-4D97-AF65-F5344CB8AC3E}">
        <p14:creationId xmlns:p14="http://schemas.microsoft.com/office/powerpoint/2010/main" val="827247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Jeff:</a:t>
            </a:r>
            <a:endParaRPr lang="en-US"/>
          </a:p>
          <a:p>
            <a:r>
              <a:rPr lang="en-US"/>
              <a:t>The Keep of Endurance is made possible by a complex system of spells, enchantments, and bound magics.  However, the Keep is perilously out of balance.  Storms of magical outages beset the keep, magic casting scope creep plagues the keep's wizards, and ticket avalanches (with strangely out season SNOW) rage around the Keep. Strangely, the young wizard that was betrayed by the dark magics of the Chattering Giant Pain Troll was himself a </a:t>
            </a:r>
            <a:r>
              <a:rPr lang="en-US" err="1"/>
              <a:t>stormcaster</a:t>
            </a:r>
            <a:r>
              <a:rPr lang="en-US"/>
              <a:t>...The Rune of Resilience can only be grasped by those who rise again—and help others do the same.</a:t>
            </a:r>
          </a:p>
          <a:p>
            <a:endParaRPr lang="en-US" b="1">
              <a:effectLst/>
            </a:endParaRPr>
          </a:p>
          <a:p>
            <a:r>
              <a:rPr lang="en-US" b="1">
                <a:effectLst/>
              </a:rPr>
              <a:t>Joey:</a:t>
            </a:r>
            <a:endParaRPr lang="en-US"/>
          </a:p>
          <a:p>
            <a:r>
              <a:rPr lang="en-US"/>
              <a:t>Resilient leaders:</a:t>
            </a:r>
          </a:p>
          <a:p>
            <a:r>
              <a:rPr lang="en-US" b="1"/>
              <a:t>(On 'Normalize challenge and encourage recovery'):</a:t>
            </a:r>
            <a:r>
              <a:rPr lang="en-US"/>
              <a:t> "After a tough project, you tell your team, 'That was hard work. Everyone take some time to recharge.' You make it clear that personal downtime is necessary." </a:t>
            </a:r>
          </a:p>
          <a:p>
            <a:r>
              <a:rPr lang="en-US" b="1"/>
              <a:t>(On 'Build structures that absorb shocks'):</a:t>
            </a:r>
            <a:r>
              <a:rPr lang="en-US"/>
              <a:t> "This is creating solid on-call rotations or cross-training team members so that when one person is sick or on vacation, the whole system doesn't collapse. You avoid burnout with planning, not heroics." </a:t>
            </a:r>
          </a:p>
          <a:p>
            <a:r>
              <a:rPr lang="en-US" b="1"/>
              <a:t>(On 'Encourage boundaries'):</a:t>
            </a:r>
            <a:r>
              <a:rPr lang="en-US"/>
              <a:t> "This is actively telling your team </a:t>
            </a:r>
            <a:r>
              <a:rPr lang="en-US" i="1"/>
              <a:t>not</a:t>
            </a:r>
            <a:r>
              <a:rPr lang="en-US"/>
              <a:t> to check email after hours and modeling that behavior yourself." </a:t>
            </a:r>
          </a:p>
          <a:p>
            <a:r>
              <a:rPr lang="en-US" b="1"/>
              <a:t>(On 'Stay steady'):</a:t>
            </a:r>
            <a:r>
              <a:rPr lang="en-US"/>
              <a:t> "When things go wrong, the team looks to you. Your calm demeanor prevents widespread panic and allows for clear, logical thinking."</a:t>
            </a:r>
          </a:p>
          <a:p>
            <a:endParaRPr lang="en-US" b="1">
              <a:effectLst/>
            </a:endParaRPr>
          </a:p>
          <a:p>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rPr>
              <a:t>Who wants to roll the die?</a:t>
            </a:r>
          </a:p>
          <a:p>
            <a:endParaRPr lang="en-US" b="1">
              <a:effectLst/>
            </a:endParaRPr>
          </a:p>
          <a:p>
            <a:endParaRPr lang="en-US" b="1">
              <a:effectLst/>
            </a:endParaRPr>
          </a:p>
          <a:p>
            <a:r>
              <a:rPr lang="en-US" b="1">
                <a:effectLst/>
              </a:rPr>
              <a:t>Roll Outcome: </a:t>
            </a:r>
          </a:p>
          <a:p>
            <a:r>
              <a:rPr lang="en-US" b="1">
                <a:effectLst/>
              </a:rPr>
              <a:t>1</a:t>
            </a:r>
            <a:r>
              <a:rPr lang="en-US"/>
              <a:t>You rage quit the Monday meeting and are last seen muttering on the quad.</a:t>
            </a:r>
            <a:br>
              <a:rPr lang="en-US">
                <a:cs typeface="+mn-lt"/>
              </a:rPr>
            </a:br>
            <a:r>
              <a:rPr lang="en-US" i="1"/>
              <a:t>The team sends you memes. They are worried.</a:t>
            </a:r>
            <a:endParaRPr lang="en-US" b="1">
              <a:effectLst/>
            </a:endParaRPr>
          </a:p>
          <a:p>
            <a:endParaRPr lang="en-US" b="1">
              <a:effectLst/>
            </a:endParaRPr>
          </a:p>
          <a:p>
            <a:r>
              <a:rPr lang="en-US" b="1">
                <a:effectLst/>
              </a:rPr>
              <a:t>2-14 </a:t>
            </a:r>
            <a:r>
              <a:rPr lang="en-US"/>
              <a:t>You bounce back, but only after scrolling hours of cute animal reels.</a:t>
            </a:r>
            <a:br>
              <a:rPr lang="en-US">
                <a:cs typeface="+mn-lt"/>
              </a:rPr>
            </a:br>
            <a:r>
              <a:rPr lang="en-US" i="1"/>
              <a:t>Work resumes, but only in "low power mode."</a:t>
            </a:r>
            <a:endParaRPr lang="en-US" b="1">
              <a:effectLst/>
            </a:endParaRPr>
          </a:p>
          <a:p>
            <a:endParaRPr lang="en-US" b="1">
              <a:effectLst/>
            </a:endParaRPr>
          </a:p>
          <a:p>
            <a:r>
              <a:rPr lang="en-US" b="1">
                <a:effectLst/>
              </a:rPr>
              <a:t>15-19</a:t>
            </a:r>
            <a:r>
              <a:rPr lang="en-US"/>
              <a:t>You take a hit, regroup, and lead the next charge with your game face on.</a:t>
            </a:r>
            <a:br>
              <a:rPr lang="en-US">
                <a:cs typeface="+mn-lt"/>
              </a:rPr>
            </a:br>
            <a:r>
              <a:rPr lang="en-US" i="1"/>
              <a:t>You become the shield for your team’s storm.</a:t>
            </a:r>
            <a:endParaRPr lang="en-US" b="1">
              <a:effectLst/>
            </a:endParaRPr>
          </a:p>
          <a:p>
            <a:endParaRPr lang="en-US" b="1">
              <a:effectLst/>
            </a:endParaRPr>
          </a:p>
          <a:p>
            <a:r>
              <a:rPr lang="en-US" b="1">
                <a:effectLst/>
              </a:rPr>
              <a:t>20 </a:t>
            </a:r>
            <a:r>
              <a:rPr lang="en-US"/>
              <a:t>Your spirit remains unbroken after a service outage, a printer jam, and a budget freeze; all before lunch.</a:t>
            </a:r>
            <a:br>
              <a:rPr lang="en-US">
                <a:cs typeface="+mn-lt"/>
              </a:rPr>
            </a:br>
            <a:r>
              <a:rPr lang="en-US" i="1"/>
              <a:t>You rise, radiating calm. Birds land on your shoulder.</a:t>
            </a:r>
            <a:endParaRPr lang="en-US" b="1">
              <a:effectLst/>
            </a:endParaRPr>
          </a:p>
          <a:p>
            <a:endParaRPr lang="en-US" b="1">
              <a:effectLst/>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34</a:t>
            </a:fld>
            <a:endParaRPr lang="en-US"/>
          </a:p>
        </p:txBody>
      </p:sp>
    </p:spTree>
    <p:extLst>
      <p:ext uri="{BB962C8B-B14F-4D97-AF65-F5344CB8AC3E}">
        <p14:creationId xmlns:p14="http://schemas.microsoft.com/office/powerpoint/2010/main" val="260079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092C-F4FF-DA6C-0650-8268584B1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3BEFB-1850-0F3A-BEC2-BA79B7BB9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CC9CE-F3F7-D05E-22F9-61E5E3BC83A3}"/>
              </a:ext>
            </a:extLst>
          </p:cNvPr>
          <p:cNvSpPr>
            <a:spLocks noGrp="1"/>
          </p:cNvSpPr>
          <p:nvPr>
            <p:ph type="body" idx="1"/>
          </p:nvPr>
        </p:nvSpPr>
        <p:spPr/>
        <p:txBody>
          <a:bodyPr/>
          <a:lstStyle/>
          <a:p>
            <a:r>
              <a:rPr lang="en-US" b="1"/>
              <a:t>Jeff</a:t>
            </a:r>
            <a:r>
              <a:rPr lang="en-US"/>
              <a:t>: The Keep is overwhelmed. Magical outages cascade, the ticket queue howls, and the party breaks beneath the pressure. </a:t>
            </a:r>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Joey</a:t>
            </a:r>
            <a:r>
              <a:rPr lang="en-US"/>
              <a:t>: An elf locks themselves in the break room, the mage disappears into burnout. No one checks on each other.  With one final gasp of breath the leader instructs the team to take a step back from the problem.  They trigger a hidden switch in the floor and a door opens the way to the top of the keep and the rune of resilience.  </a:t>
            </a:r>
          </a:p>
          <a:p>
            <a:endParaRPr lang="en-US"/>
          </a:p>
        </p:txBody>
      </p:sp>
      <p:sp>
        <p:nvSpPr>
          <p:cNvPr id="4" name="Slide Number Placeholder 3">
            <a:extLst>
              <a:ext uri="{FF2B5EF4-FFF2-40B4-BE49-F238E27FC236}">
                <a16:creationId xmlns:a16="http://schemas.microsoft.com/office/drawing/2014/main" id="{08353054-DE38-DB7C-AA97-517D128D2F9B}"/>
              </a:ext>
            </a:extLst>
          </p:cNvPr>
          <p:cNvSpPr>
            <a:spLocks noGrp="1"/>
          </p:cNvSpPr>
          <p:nvPr>
            <p:ph type="sldNum" sz="quarter" idx="5"/>
          </p:nvPr>
        </p:nvSpPr>
        <p:spPr/>
        <p:txBody>
          <a:bodyPr/>
          <a:lstStyle/>
          <a:p>
            <a:fld id="{238140E0-2B5A-4F89-91CC-9C445B368679}" type="slidenum">
              <a:rPr lang="en-US" smtClean="0"/>
              <a:t>35</a:t>
            </a:fld>
            <a:endParaRPr lang="en-US"/>
          </a:p>
        </p:txBody>
      </p:sp>
    </p:spTree>
    <p:extLst>
      <p:ext uri="{BB962C8B-B14F-4D97-AF65-F5344CB8AC3E}">
        <p14:creationId xmlns:p14="http://schemas.microsoft.com/office/powerpoint/2010/main" val="3199559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53EF-30BA-F252-DF58-D4371F314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E1CB2-FD3C-4B3E-FCA2-E4EB11539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80CA2-7773-DBD5-9352-07C180C61CE8}"/>
              </a:ext>
            </a:extLst>
          </p:cNvPr>
          <p:cNvSpPr>
            <a:spLocks noGrp="1"/>
          </p:cNvSpPr>
          <p:nvPr>
            <p:ph type="body" idx="1"/>
          </p:nvPr>
        </p:nvSpPr>
        <p:spPr/>
        <p:txBody>
          <a:bodyPr/>
          <a:lstStyle/>
          <a:p>
            <a:r>
              <a:rPr lang="en-US" b="1"/>
              <a:t>Jeff</a:t>
            </a:r>
            <a:r>
              <a:rPr lang="en-US"/>
              <a:t>: The party fights to stay afloat, tackling tasks individually, silently shouldering the load. Progress is costly. A key party member collapses under pressure, and the rest push on without pause. </a:t>
            </a:r>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Joey</a:t>
            </a:r>
            <a:r>
              <a:rPr lang="en-US"/>
              <a:t>: The Rune flickers from the battlements, but they’re too weary to notice. .  The leader instructs the team to take a step back from the problem.  They trigger a hidden switch in the floor and a door opens the way to the top of the keep and the rune of resilience.</a:t>
            </a:r>
          </a:p>
        </p:txBody>
      </p:sp>
      <p:sp>
        <p:nvSpPr>
          <p:cNvPr id="4" name="Slide Number Placeholder 3">
            <a:extLst>
              <a:ext uri="{FF2B5EF4-FFF2-40B4-BE49-F238E27FC236}">
                <a16:creationId xmlns:a16="http://schemas.microsoft.com/office/drawing/2014/main" id="{A0312975-2E99-1837-910F-284CA1F4FE40}"/>
              </a:ext>
            </a:extLst>
          </p:cNvPr>
          <p:cNvSpPr>
            <a:spLocks noGrp="1"/>
          </p:cNvSpPr>
          <p:nvPr>
            <p:ph type="sldNum" sz="quarter" idx="5"/>
          </p:nvPr>
        </p:nvSpPr>
        <p:spPr/>
        <p:txBody>
          <a:bodyPr/>
          <a:lstStyle/>
          <a:p>
            <a:fld id="{238140E0-2B5A-4F89-91CC-9C445B368679}" type="slidenum">
              <a:rPr lang="en-US" smtClean="0"/>
              <a:t>36</a:t>
            </a:fld>
            <a:endParaRPr lang="en-US"/>
          </a:p>
        </p:txBody>
      </p:sp>
    </p:spTree>
    <p:extLst>
      <p:ext uri="{BB962C8B-B14F-4D97-AF65-F5344CB8AC3E}">
        <p14:creationId xmlns:p14="http://schemas.microsoft.com/office/powerpoint/2010/main" val="3130466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E4813-A06D-9150-C0E0-E609A8FB1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D193A-C7C0-3782-2866-96B0DCD7E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CBD95B-236A-FC91-8A07-5E12DDCDCC62}"/>
              </a:ext>
            </a:extLst>
          </p:cNvPr>
          <p:cNvSpPr>
            <a:spLocks noGrp="1"/>
          </p:cNvSpPr>
          <p:nvPr>
            <p:ph type="body" idx="1"/>
          </p:nvPr>
        </p:nvSpPr>
        <p:spPr/>
        <p:txBody>
          <a:bodyPr/>
          <a:lstStyle/>
          <a:p>
            <a:r>
              <a:rPr lang="en-US" b="1"/>
              <a:t>Jeff</a:t>
            </a:r>
            <a:r>
              <a:rPr lang="en-US"/>
              <a:t>: Exhausted, the party pauses to regroup. They triage, prioritize, and lean on each other. One member makes hot drinks; another patches up injuries with a joke...</a:t>
            </a:r>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Joey</a:t>
            </a:r>
            <a:r>
              <a:rPr lang="en-US"/>
              <a:t>: . The storm still rages, but now they weather it </a:t>
            </a:r>
            <a:r>
              <a:rPr lang="en-US" i="1"/>
              <a:t>together.</a:t>
            </a:r>
            <a:r>
              <a:rPr lang="en-US"/>
              <a:t> The Rune of Resilience pulses.  A door opens the way to the top of the keep where the rune awaits. </a:t>
            </a:r>
          </a:p>
        </p:txBody>
      </p:sp>
      <p:sp>
        <p:nvSpPr>
          <p:cNvPr id="4" name="Slide Number Placeholder 3">
            <a:extLst>
              <a:ext uri="{FF2B5EF4-FFF2-40B4-BE49-F238E27FC236}">
                <a16:creationId xmlns:a16="http://schemas.microsoft.com/office/drawing/2014/main" id="{2973E6A8-60F5-762D-5CB1-4EC9F96B4247}"/>
              </a:ext>
            </a:extLst>
          </p:cNvPr>
          <p:cNvSpPr>
            <a:spLocks noGrp="1"/>
          </p:cNvSpPr>
          <p:nvPr>
            <p:ph type="sldNum" sz="quarter" idx="5"/>
          </p:nvPr>
        </p:nvSpPr>
        <p:spPr/>
        <p:txBody>
          <a:bodyPr/>
          <a:lstStyle/>
          <a:p>
            <a:fld id="{238140E0-2B5A-4F89-91CC-9C445B368679}" type="slidenum">
              <a:rPr lang="en-US" smtClean="0"/>
              <a:t>37</a:t>
            </a:fld>
            <a:endParaRPr lang="en-US"/>
          </a:p>
        </p:txBody>
      </p:sp>
    </p:spTree>
    <p:extLst>
      <p:ext uri="{BB962C8B-B14F-4D97-AF65-F5344CB8AC3E}">
        <p14:creationId xmlns:p14="http://schemas.microsoft.com/office/powerpoint/2010/main" val="698249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F4D2-8678-CD76-C937-0D5EB5BDA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60A66-4F38-9095-2517-A257CD4B0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4F26C-F5D9-53C8-E78C-1BCC95115550}"/>
              </a:ext>
            </a:extLst>
          </p:cNvPr>
          <p:cNvSpPr>
            <a:spLocks noGrp="1"/>
          </p:cNvSpPr>
          <p:nvPr>
            <p:ph type="body" idx="1"/>
          </p:nvPr>
        </p:nvSpPr>
        <p:spPr/>
        <p:txBody>
          <a:bodyPr/>
          <a:lstStyle/>
          <a:p>
            <a:r>
              <a:rPr lang="en-US" b="1"/>
              <a:t>Jeff</a:t>
            </a:r>
            <a:r>
              <a:rPr lang="en-US"/>
              <a:t>: From the first outage, they respond as one—supporting, sharing, rotating breaks. No one suffers alone, and small wins are celebrated like dragon slayings. </a:t>
            </a:r>
          </a:p>
          <a:p>
            <a:endParaRPr lang="en-US" b="1"/>
          </a:p>
          <a:p>
            <a:r>
              <a:rPr lang="en-US" b="1"/>
              <a:t>Joey</a:t>
            </a:r>
            <a:r>
              <a:rPr lang="en-US"/>
              <a:t>: They adapt, improvise, and lift each other after every setback. When the storm finally breaks, the Rune of Resilience floats gently down to them. It lands in their open hands, a symbol of strength shared and restored.</a:t>
            </a:r>
          </a:p>
          <a:p>
            <a:endParaRPr lang="en-US"/>
          </a:p>
        </p:txBody>
      </p:sp>
      <p:sp>
        <p:nvSpPr>
          <p:cNvPr id="4" name="Slide Number Placeholder 3">
            <a:extLst>
              <a:ext uri="{FF2B5EF4-FFF2-40B4-BE49-F238E27FC236}">
                <a16:creationId xmlns:a16="http://schemas.microsoft.com/office/drawing/2014/main" id="{B908B505-D26B-0EEF-AC43-E712F050E22B}"/>
              </a:ext>
            </a:extLst>
          </p:cNvPr>
          <p:cNvSpPr>
            <a:spLocks noGrp="1"/>
          </p:cNvSpPr>
          <p:nvPr>
            <p:ph type="sldNum" sz="quarter" idx="5"/>
          </p:nvPr>
        </p:nvSpPr>
        <p:spPr/>
        <p:txBody>
          <a:bodyPr/>
          <a:lstStyle/>
          <a:p>
            <a:fld id="{238140E0-2B5A-4F89-91CC-9C445B368679}" type="slidenum">
              <a:rPr lang="en-US" smtClean="0"/>
              <a:t>38</a:t>
            </a:fld>
            <a:endParaRPr lang="en-US"/>
          </a:p>
        </p:txBody>
      </p:sp>
    </p:spTree>
    <p:extLst>
      <p:ext uri="{BB962C8B-B14F-4D97-AF65-F5344CB8AC3E}">
        <p14:creationId xmlns:p14="http://schemas.microsoft.com/office/powerpoint/2010/main" val="285420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Joey:</a:t>
            </a:r>
            <a:endParaRPr lang="en-US"/>
          </a:p>
          <a:p>
            <a:r>
              <a:rPr lang="en-US"/>
              <a:t>At the heart of </a:t>
            </a:r>
            <a:r>
              <a:rPr lang="en-US" err="1"/>
              <a:t>Redbirdia</a:t>
            </a:r>
            <a:r>
              <a:rPr lang="en-US"/>
              <a:t> lies the shattered monument of collective purpose. The Rune of Team Development fuses it anew, but only for those who lift others as they climb.  </a:t>
            </a:r>
          </a:p>
          <a:p>
            <a:endParaRPr lang="en-US" b="1">
              <a:effectLst/>
            </a:endParaRPr>
          </a:p>
          <a:p>
            <a:r>
              <a:rPr lang="en-US" b="1">
                <a:effectLst/>
              </a:rPr>
              <a:t>Jeff:</a:t>
            </a:r>
            <a:endParaRPr lang="en-US"/>
          </a:p>
          <a:p>
            <a:r>
              <a:rPr lang="en-US"/>
              <a:t>Team-focused leaders:</a:t>
            </a:r>
          </a:p>
          <a:p>
            <a:r>
              <a:rPr lang="en-US" b="1"/>
              <a:t>(On 'Create growth paths'):</a:t>
            </a:r>
            <a:r>
              <a:rPr lang="en-US"/>
              <a:t> "You sit down with each team member and ask about their career goals, then find projects or training that will help them get there." </a:t>
            </a:r>
          </a:p>
          <a:p>
            <a:r>
              <a:rPr lang="en-US" b="1"/>
              <a:t>(On 'Share praise generously'):</a:t>
            </a:r>
            <a:r>
              <a:rPr lang="en-US"/>
              <a:t> "Don't wait for the annual review. When a team member does great work, acknowledge it immediately, both privately and in team meetings." </a:t>
            </a:r>
          </a:p>
          <a:p>
            <a:r>
              <a:rPr lang="en-US" b="1"/>
              <a:t>(On 'Provide feedback with care'):</a:t>
            </a:r>
            <a:r>
              <a:rPr lang="en-US"/>
              <a:t> "Feedback is a gift for growth. You deliver constructive criticism thoughtfully and regularly, always with the goal of helping the person improve." </a:t>
            </a:r>
          </a:p>
          <a:p>
            <a:r>
              <a:rPr lang="en-US" b="1"/>
              <a:t>(On 'The best leaders build future leaders'):</a:t>
            </a:r>
            <a:r>
              <a:rPr lang="en-US"/>
              <a:t> "Your ultimate goal isn't just to complete projects; it's to develop the skills and confidence of your team so they can lead the university's next great quest." </a:t>
            </a:r>
          </a:p>
          <a:p>
            <a:endParaRPr lang="en-US" b="1">
              <a:effectLst/>
            </a:endParaRPr>
          </a:p>
          <a:p>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rPr>
              <a:t>Who wants to roll the die?</a:t>
            </a:r>
          </a:p>
          <a:p>
            <a:endParaRPr lang="en-US" b="1">
              <a:effectLst/>
            </a:endParaRPr>
          </a:p>
          <a:p>
            <a:endParaRPr lang="en-US" b="1">
              <a:effectLst/>
            </a:endParaRPr>
          </a:p>
          <a:p>
            <a:r>
              <a:rPr lang="en-US" b="1">
                <a:effectLst/>
              </a:rPr>
              <a:t>Roll Outcome: </a:t>
            </a:r>
          </a:p>
          <a:p>
            <a:r>
              <a:rPr lang="en-US" b="1">
                <a:effectLst/>
              </a:rPr>
              <a:t>1</a:t>
            </a:r>
            <a:r>
              <a:rPr lang="en-US"/>
              <a:t>You forget to check in for six months, then ask why no one applied for the leadership pipeline.</a:t>
            </a:r>
            <a:br>
              <a:rPr lang="en-US">
                <a:cs typeface="+mn-lt"/>
              </a:rPr>
            </a:br>
            <a:r>
              <a:rPr lang="en-US" i="1"/>
              <a:t>Your team starts to forge paths around you.</a:t>
            </a:r>
          </a:p>
          <a:p>
            <a:endParaRPr lang="en-US" b="1">
              <a:effectLst/>
            </a:endParaRPr>
          </a:p>
          <a:p>
            <a:r>
              <a:rPr lang="en-US" b="1">
                <a:effectLst/>
              </a:rPr>
              <a:t>2-11</a:t>
            </a:r>
            <a:r>
              <a:rPr lang="en-US"/>
              <a:t>You send them a link to training and call it mentoring.</a:t>
            </a:r>
            <a:br>
              <a:rPr lang="en-US">
                <a:cs typeface="+mn-lt"/>
              </a:rPr>
            </a:br>
            <a:r>
              <a:rPr lang="en-US" i="1"/>
              <a:t>The development plan gathers dust like an ancient scroll.</a:t>
            </a:r>
          </a:p>
          <a:p>
            <a:endParaRPr lang="en-US" b="1">
              <a:effectLst/>
            </a:endParaRPr>
          </a:p>
          <a:p>
            <a:r>
              <a:rPr lang="en-US" b="1">
                <a:effectLst/>
              </a:rPr>
              <a:t>12-19 </a:t>
            </a:r>
            <a:r>
              <a:rPr lang="en-US"/>
              <a:t>You invest time, offer feedback, and create space for learning and growth.</a:t>
            </a:r>
            <a:br>
              <a:rPr lang="en-US">
                <a:cs typeface="+mn-lt"/>
              </a:rPr>
            </a:br>
            <a:r>
              <a:rPr lang="en-US" i="1"/>
              <a:t>One team member becomes your rival. You are proud.</a:t>
            </a:r>
          </a:p>
          <a:p>
            <a:endParaRPr lang="en-US" b="1">
              <a:effectLst/>
            </a:endParaRPr>
          </a:p>
          <a:p>
            <a:r>
              <a:rPr lang="en-US" b="1">
                <a:effectLst/>
              </a:rPr>
              <a:t>20 </a:t>
            </a:r>
            <a:r>
              <a:rPr lang="en-US"/>
              <a:t>Your team levels up, mentors each other, and launches an award-winning initiative.</a:t>
            </a:r>
          </a:p>
          <a:p>
            <a:r>
              <a:rPr lang="en-US" i="1"/>
              <a:t>The party celebrates with a feast. They’ve made a statue of you out of some sort of meat.</a:t>
            </a:r>
            <a:endParaRPr lang="en-US" b="1">
              <a:effectLst/>
            </a:endParaRPr>
          </a:p>
          <a:p>
            <a:endParaRPr lang="en-US" b="1">
              <a:effectLst/>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39</a:t>
            </a:fld>
            <a:endParaRPr lang="en-US"/>
          </a:p>
        </p:txBody>
      </p:sp>
    </p:spTree>
    <p:extLst>
      <p:ext uri="{BB962C8B-B14F-4D97-AF65-F5344CB8AC3E}">
        <p14:creationId xmlns:p14="http://schemas.microsoft.com/office/powerpoint/2010/main" val="2159988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9BEEA-A041-0273-1C9D-F200E01BC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66A64-122A-9045-4418-DD40DBA9D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58327-F23E-4A9E-D762-43C4E4918011}"/>
              </a:ext>
            </a:extLst>
          </p:cNvPr>
          <p:cNvSpPr>
            <a:spLocks noGrp="1"/>
          </p:cNvSpPr>
          <p:nvPr>
            <p:ph type="body" idx="1"/>
          </p:nvPr>
        </p:nvSpPr>
        <p:spPr/>
        <p:txBody>
          <a:bodyPr/>
          <a:lstStyle/>
          <a:p>
            <a:r>
              <a:rPr lang="en-US" b="1"/>
              <a:t>Jeff</a:t>
            </a:r>
            <a:r>
              <a:rPr lang="en-US"/>
              <a:t>: Each party member rushes to solve their piece of the ancient monument alone—grasping for glory, ignoring the others. Their efforts clash, stones crack, and magic sputters.  In the skies above a storm rages... </a:t>
            </a:r>
            <a:endParaRPr lang="en-US" b="1"/>
          </a:p>
          <a:p>
            <a:endParaRPr lang="en-US" b="1"/>
          </a:p>
          <a:p>
            <a:pPr>
              <a:defRPr/>
            </a:pPr>
            <a:r>
              <a:rPr lang="en-US" b="1"/>
              <a:t>Joey</a:t>
            </a:r>
            <a:r>
              <a:rPr lang="en-US"/>
              <a:t>: Members of the party begin bickering. A bell tolls and a beast emerges from a flower bed with the rune of team development in its grip.  It bellows “Just take this.  You folks need it way more than I do” as it hands you the rune.  “Please just get it together!”</a:t>
            </a:r>
          </a:p>
        </p:txBody>
      </p:sp>
      <p:sp>
        <p:nvSpPr>
          <p:cNvPr id="4" name="Slide Number Placeholder 3">
            <a:extLst>
              <a:ext uri="{FF2B5EF4-FFF2-40B4-BE49-F238E27FC236}">
                <a16:creationId xmlns:a16="http://schemas.microsoft.com/office/drawing/2014/main" id="{822BA45D-1EFB-57C4-DA73-62E1A3F9D1CF}"/>
              </a:ext>
            </a:extLst>
          </p:cNvPr>
          <p:cNvSpPr>
            <a:spLocks noGrp="1"/>
          </p:cNvSpPr>
          <p:nvPr>
            <p:ph type="sldNum" sz="quarter" idx="5"/>
          </p:nvPr>
        </p:nvSpPr>
        <p:spPr/>
        <p:txBody>
          <a:bodyPr/>
          <a:lstStyle/>
          <a:p>
            <a:fld id="{238140E0-2B5A-4F89-91CC-9C445B368679}" type="slidenum">
              <a:rPr lang="en-US" smtClean="0"/>
              <a:t>40</a:t>
            </a:fld>
            <a:endParaRPr lang="en-US"/>
          </a:p>
        </p:txBody>
      </p:sp>
    </p:spTree>
    <p:extLst>
      <p:ext uri="{BB962C8B-B14F-4D97-AF65-F5344CB8AC3E}">
        <p14:creationId xmlns:p14="http://schemas.microsoft.com/office/powerpoint/2010/main" val="365150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 Hey dungeons and crypts are scary and so are decisions!  In your haste to escape you trigger one of the traps and find yourself impaled by crossbow bolt fired from a gap in the wall.  You begin to succumb to your injuries…</a:t>
            </a:r>
          </a:p>
          <a:p>
            <a:endParaRPr lang="en-US"/>
          </a:p>
          <a:p>
            <a:r>
              <a:rPr lang="en-US"/>
              <a:t>Joey: But wait!  A party member casts “Restore from last scheduled backup!” and you find yourself back at the crypt entrance only have lost the last hour or so of memories since entering the crypt!</a:t>
            </a:r>
          </a:p>
        </p:txBody>
      </p:sp>
      <p:sp>
        <p:nvSpPr>
          <p:cNvPr id="4" name="Slide Number Placeholder 3"/>
          <p:cNvSpPr>
            <a:spLocks noGrp="1"/>
          </p:cNvSpPr>
          <p:nvPr>
            <p:ph type="sldNum" sz="quarter" idx="5"/>
          </p:nvPr>
        </p:nvSpPr>
        <p:spPr/>
        <p:txBody>
          <a:bodyPr/>
          <a:lstStyle/>
          <a:p>
            <a:fld id="{238140E0-2B5A-4F89-91CC-9C445B368679}" type="slidenum">
              <a:rPr lang="en-US" smtClean="0"/>
              <a:t>5</a:t>
            </a:fld>
            <a:endParaRPr lang="en-US"/>
          </a:p>
        </p:txBody>
      </p:sp>
    </p:spTree>
    <p:extLst>
      <p:ext uri="{BB962C8B-B14F-4D97-AF65-F5344CB8AC3E}">
        <p14:creationId xmlns:p14="http://schemas.microsoft.com/office/powerpoint/2010/main" val="793528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4D61A-F069-52C6-EBAE-851859293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4E339-B0CC-6384-2180-F748C8D29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EAD30-74DD-1CBE-3370-86A6FE2283EE}"/>
              </a:ext>
            </a:extLst>
          </p:cNvPr>
          <p:cNvSpPr>
            <a:spLocks noGrp="1"/>
          </p:cNvSpPr>
          <p:nvPr>
            <p:ph type="body" idx="1"/>
          </p:nvPr>
        </p:nvSpPr>
        <p:spPr/>
        <p:txBody>
          <a:bodyPr/>
          <a:lstStyle/>
          <a:p>
            <a:r>
              <a:rPr lang="en-US" b="1"/>
              <a:t>Jeff</a:t>
            </a:r>
            <a:r>
              <a:rPr lang="en-US"/>
              <a:t>: The party tries to collaborate. Some voices dominate while others are sidelined. The ancient quad becomes a muddy quagmire as a storm rages above becoming ever more intense...</a:t>
            </a:r>
          </a:p>
          <a:p>
            <a:endParaRPr lang="en-US" b="1"/>
          </a:p>
          <a:p>
            <a:r>
              <a:rPr lang="en-US" b="1"/>
              <a:t>Joey</a:t>
            </a:r>
            <a:r>
              <a:rPr lang="en-US"/>
              <a:t>: Members of the team begin bickering. A bell tolls and a beast emerges from a flower bed with the rune of team development in its grip.  It bellows “Just take this.  You folks need it way more than I do” as it hands you the rune.  “Please just get it together!”</a:t>
            </a:r>
          </a:p>
        </p:txBody>
      </p:sp>
      <p:sp>
        <p:nvSpPr>
          <p:cNvPr id="4" name="Slide Number Placeholder 3">
            <a:extLst>
              <a:ext uri="{FF2B5EF4-FFF2-40B4-BE49-F238E27FC236}">
                <a16:creationId xmlns:a16="http://schemas.microsoft.com/office/drawing/2014/main" id="{1BE5F592-E288-B17A-357B-08D97A28C5E8}"/>
              </a:ext>
            </a:extLst>
          </p:cNvPr>
          <p:cNvSpPr>
            <a:spLocks noGrp="1"/>
          </p:cNvSpPr>
          <p:nvPr>
            <p:ph type="sldNum" sz="quarter" idx="5"/>
          </p:nvPr>
        </p:nvSpPr>
        <p:spPr/>
        <p:txBody>
          <a:bodyPr/>
          <a:lstStyle/>
          <a:p>
            <a:fld id="{238140E0-2B5A-4F89-91CC-9C445B368679}" type="slidenum">
              <a:rPr lang="en-US" smtClean="0"/>
              <a:t>41</a:t>
            </a:fld>
            <a:endParaRPr lang="en-US"/>
          </a:p>
        </p:txBody>
      </p:sp>
    </p:spTree>
    <p:extLst>
      <p:ext uri="{BB962C8B-B14F-4D97-AF65-F5344CB8AC3E}">
        <p14:creationId xmlns:p14="http://schemas.microsoft.com/office/powerpoint/2010/main" val="3982255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87E1-C675-2BCA-A8CB-920E813A7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1C99C-B847-406A-3835-3B7ABA622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59A95-C77B-CCCE-315C-ECE89D987FAC}"/>
              </a:ext>
            </a:extLst>
          </p:cNvPr>
          <p:cNvSpPr>
            <a:spLocks noGrp="1"/>
          </p:cNvSpPr>
          <p:nvPr>
            <p:ph type="body" idx="1"/>
          </p:nvPr>
        </p:nvSpPr>
        <p:spPr/>
        <p:txBody>
          <a:bodyPr/>
          <a:lstStyle/>
          <a:p>
            <a:r>
              <a:rPr lang="en-US" b="1"/>
              <a:t>Jeff</a:t>
            </a:r>
            <a:r>
              <a:rPr lang="en-US"/>
              <a:t>: A shift occurs. The party pauses to truly listen. Skills are shared, encouragement flows, and constructive feedback is presented. One member helps another overcome self-doubt, and the path becomes clear.</a:t>
            </a:r>
          </a:p>
          <a:p>
            <a:endParaRPr lang="en-US" b="1"/>
          </a:p>
          <a:p>
            <a:r>
              <a:rPr lang="en-US" b="1"/>
              <a:t>Joey</a:t>
            </a:r>
            <a:r>
              <a:rPr lang="en-US"/>
              <a:t>: A bell tolls and a beast emerges from a flower bed with the rune of team development in its grip.  It presents the rune to your team as a reward for your progress. However...even as you hold the last Rune gem the storm above seems to threaten to consume you all...</a:t>
            </a:r>
            <a:endParaRPr lang="en-US">
              <a:solidFill>
                <a:srgbClr val="444444"/>
              </a:solidFill>
            </a:endParaRPr>
          </a:p>
          <a:p>
            <a:endParaRPr lang="en-US">
              <a:solidFill>
                <a:srgbClr val="444444"/>
              </a:solidFill>
            </a:endParaRPr>
          </a:p>
          <a:p>
            <a:endParaRPr lang="en-US"/>
          </a:p>
        </p:txBody>
      </p:sp>
      <p:sp>
        <p:nvSpPr>
          <p:cNvPr id="4" name="Slide Number Placeholder 3">
            <a:extLst>
              <a:ext uri="{FF2B5EF4-FFF2-40B4-BE49-F238E27FC236}">
                <a16:creationId xmlns:a16="http://schemas.microsoft.com/office/drawing/2014/main" id="{D4DDB2EE-B1E3-4508-DEC6-3461A1A86AB2}"/>
              </a:ext>
            </a:extLst>
          </p:cNvPr>
          <p:cNvSpPr>
            <a:spLocks noGrp="1"/>
          </p:cNvSpPr>
          <p:nvPr>
            <p:ph type="sldNum" sz="quarter" idx="5"/>
          </p:nvPr>
        </p:nvSpPr>
        <p:spPr/>
        <p:txBody>
          <a:bodyPr/>
          <a:lstStyle/>
          <a:p>
            <a:fld id="{238140E0-2B5A-4F89-91CC-9C445B368679}" type="slidenum">
              <a:rPr lang="en-US" smtClean="0"/>
              <a:t>42</a:t>
            </a:fld>
            <a:endParaRPr lang="en-US"/>
          </a:p>
        </p:txBody>
      </p:sp>
    </p:spTree>
    <p:extLst>
      <p:ext uri="{BB962C8B-B14F-4D97-AF65-F5344CB8AC3E}">
        <p14:creationId xmlns:p14="http://schemas.microsoft.com/office/powerpoint/2010/main" val="3232207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4ECC-A6D2-9BC2-240F-2CC7122AD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319D1-984A-79C4-B057-362BB0918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AF070-9F48-8D8B-66D6-19CD76493D8A}"/>
              </a:ext>
            </a:extLst>
          </p:cNvPr>
          <p:cNvSpPr>
            <a:spLocks noGrp="1"/>
          </p:cNvSpPr>
          <p:nvPr>
            <p:ph type="body" idx="1"/>
          </p:nvPr>
        </p:nvSpPr>
        <p:spPr/>
        <p:txBody>
          <a:bodyPr/>
          <a:lstStyle/>
          <a:p>
            <a:r>
              <a:rPr lang="en-US" b="1"/>
              <a:t>Jeff</a:t>
            </a:r>
            <a:r>
              <a:rPr lang="en-US"/>
              <a:t>: From the outset, the party operates as one. People are mentored, strengths are celebrated, and setbacks spark innovation. The Cornerstone of a small outbuilding glows.  The leader pushes on it and it slides back into the wall.</a:t>
            </a:r>
            <a:endParaRPr lang="en-US" b="1"/>
          </a:p>
          <a:p>
            <a:endParaRPr lang="en-US" b="1"/>
          </a:p>
          <a:p>
            <a:r>
              <a:rPr lang="en-US" b="1"/>
              <a:t>Joey</a:t>
            </a:r>
            <a:r>
              <a:rPr lang="en-US"/>
              <a:t>: A bell tolls and a beast emerges from a nearby flower bed with the rune of team development in its grip.  It presents the rune to your team as a reward for your progress.  However...even as you hold the last Rune gem the storm above seems to threaten to consume you all...</a:t>
            </a:r>
          </a:p>
          <a:p>
            <a:endParaRPr lang="en-US"/>
          </a:p>
          <a:p>
            <a:endParaRPr lang="en-US"/>
          </a:p>
        </p:txBody>
      </p:sp>
      <p:sp>
        <p:nvSpPr>
          <p:cNvPr id="4" name="Slide Number Placeholder 3">
            <a:extLst>
              <a:ext uri="{FF2B5EF4-FFF2-40B4-BE49-F238E27FC236}">
                <a16:creationId xmlns:a16="http://schemas.microsoft.com/office/drawing/2014/main" id="{E880A68F-7F0A-7F3D-544A-0FB07208EA88}"/>
              </a:ext>
            </a:extLst>
          </p:cNvPr>
          <p:cNvSpPr>
            <a:spLocks noGrp="1"/>
          </p:cNvSpPr>
          <p:nvPr>
            <p:ph type="sldNum" sz="quarter" idx="5"/>
          </p:nvPr>
        </p:nvSpPr>
        <p:spPr/>
        <p:txBody>
          <a:bodyPr/>
          <a:lstStyle/>
          <a:p>
            <a:fld id="{238140E0-2B5A-4F89-91CC-9C445B368679}" type="slidenum">
              <a:rPr lang="en-US" smtClean="0"/>
              <a:t>43</a:t>
            </a:fld>
            <a:endParaRPr lang="en-US"/>
          </a:p>
        </p:txBody>
      </p:sp>
    </p:spTree>
    <p:extLst>
      <p:ext uri="{BB962C8B-B14F-4D97-AF65-F5344CB8AC3E}">
        <p14:creationId xmlns:p14="http://schemas.microsoft.com/office/powerpoint/2010/main" val="2712656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Jeff:</a:t>
            </a:r>
            <a:r>
              <a:rPr lang="en-US">
                <a:latin typeface="Calibri"/>
                <a:ea typeface="Calibri"/>
                <a:cs typeface="Calibri"/>
              </a:rPr>
              <a:t> As you go to assemble the crystal core a party member calls out that something is moving among the monument's ruins.  From the shadow of a broken arch a creature (twice as tall as a man), clad in black obsidian armor reveals itself.  It wields a giant blade of volcanic glass.  And as you watch lightning strikes the blade and the creature carves four flaming runes in the ground...</a:t>
            </a:r>
          </a:p>
          <a:p>
            <a:endParaRPr lang="en-US">
              <a:latin typeface="Calibri"/>
              <a:ea typeface="Calibri"/>
              <a:cs typeface="Calibri"/>
            </a:endParaRPr>
          </a:p>
          <a:p>
            <a:r>
              <a:rPr lang="en-US" b="1">
                <a:latin typeface="Calibri"/>
                <a:ea typeface="Calibri"/>
                <a:cs typeface="Calibri"/>
              </a:rPr>
              <a:t>Joey:</a:t>
            </a:r>
            <a:r>
              <a:rPr lang="en-US">
                <a:latin typeface="Calibri"/>
                <a:ea typeface="Calibri"/>
                <a:cs typeface="Calibri"/>
              </a:rPr>
              <a:t> Your party prepares for what may be the final battle!  Then in a moment of clarity you ask the group what each of the Runes mean...</a:t>
            </a:r>
          </a:p>
          <a:p>
            <a:endParaRPr lang="en-US">
              <a:latin typeface="Calibri"/>
              <a:ea typeface="Calibri"/>
              <a:cs typeface="Calibri"/>
            </a:endParaRPr>
          </a:p>
          <a:p>
            <a:r>
              <a:rPr lang="en-US">
                <a:latin typeface="Calibri"/>
                <a:ea typeface="Calibri"/>
                <a:cs typeface="Calibri"/>
              </a:rPr>
              <a:t>...the First is the rune for Chattering...</a:t>
            </a:r>
          </a:p>
          <a:p>
            <a:r>
              <a:rPr lang="en-US">
                <a:latin typeface="Calibri"/>
                <a:ea typeface="Calibri"/>
                <a:cs typeface="Calibri"/>
              </a:rPr>
              <a:t>...the Second is the rune for Giant...</a:t>
            </a:r>
            <a:br>
              <a:rPr lang="en-US">
                <a:latin typeface="Calibri"/>
                <a:ea typeface="Calibri"/>
                <a:cs typeface="Calibri"/>
              </a:rPr>
            </a:br>
            <a:r>
              <a:rPr lang="en-US">
                <a:latin typeface="Calibri"/>
                <a:ea typeface="Calibri"/>
                <a:cs typeface="Calibri"/>
              </a:rPr>
              <a:t>...the Third is close to the rune for Pain...but you now realize it's actually the rune for Prediction...</a:t>
            </a:r>
          </a:p>
          <a:p>
            <a:r>
              <a:rPr lang="en-US">
                <a:latin typeface="Calibri"/>
                <a:ea typeface="Calibri"/>
                <a:cs typeface="Calibri"/>
              </a:rPr>
              <a:t>...the Fourth rune also seems to have been mistranslated from its ancient root and is the symbol for Troll...it's the symbol for Oracle...</a:t>
            </a:r>
          </a:p>
          <a:p>
            <a:endParaRPr lang="en-US">
              <a:latin typeface="Calibri"/>
              <a:ea typeface="Calibri"/>
              <a:cs typeface="Calibri"/>
            </a:endParaRPr>
          </a:p>
          <a:p>
            <a:r>
              <a:rPr lang="en-US" b="1">
                <a:latin typeface="Calibri"/>
                <a:ea typeface="Calibri"/>
                <a:cs typeface="Calibri"/>
              </a:rPr>
              <a:t>Jeff:</a:t>
            </a:r>
            <a:r>
              <a:rPr lang="en-US">
                <a:latin typeface="Calibri"/>
                <a:ea typeface="Calibri"/>
                <a:cs typeface="Calibri"/>
              </a:rPr>
              <a:t> You look at your party and collectively you realize that you aren't looking at the Chattering Giant Pain Troll, you are actually seeing the Chattering Giant Predictive Oracle.  The black armored creature takes a knee as if to better look you in the eyes and points to its throat but seems unable to speak...and in a moment of insight you realize who the real villain of your quest has always been...</a:t>
            </a:r>
          </a:p>
          <a:p>
            <a:endParaRPr lang="en-US">
              <a:latin typeface="Calibri"/>
              <a:ea typeface="Calibri"/>
              <a:cs typeface="Calibri"/>
            </a:endParaRPr>
          </a:p>
          <a:p>
            <a:r>
              <a:rPr lang="en-US" b="1">
                <a:latin typeface="Calibri"/>
                <a:ea typeface="Calibri"/>
                <a:cs typeface="Calibri"/>
              </a:rPr>
              <a:t>Joey:</a:t>
            </a:r>
            <a:r>
              <a:rPr lang="en-US">
                <a:latin typeface="Calibri"/>
                <a:ea typeface="Calibri"/>
                <a:cs typeface="Calibri"/>
              </a:rPr>
              <a:t> Your party all turn your eyes to the storm above and the start to see two great eyes emerge from the storm...it was not the young </a:t>
            </a:r>
            <a:r>
              <a:rPr lang="en-US" err="1">
                <a:latin typeface="Calibri"/>
                <a:ea typeface="Calibri"/>
                <a:cs typeface="Calibri"/>
              </a:rPr>
              <a:t>stormcasting</a:t>
            </a:r>
            <a:r>
              <a:rPr lang="en-US">
                <a:latin typeface="Calibri"/>
                <a:ea typeface="Calibri"/>
                <a:cs typeface="Calibri"/>
              </a:rPr>
              <a:t> wizard that had been betrayed by the dark magics of the Chattering, the young wizard had betrayed the Chattering...and taken the Crystal Core's power for his own...</a:t>
            </a:r>
            <a:endParaRPr lang="en-US">
              <a:latin typeface="Aptos" panose="02110004020202020204"/>
              <a:ea typeface="Calibri"/>
              <a:cs typeface="Calibri"/>
            </a:endParaRPr>
          </a:p>
          <a:p>
            <a:endParaRPr lang="en-US">
              <a:latin typeface="Calibri"/>
              <a:ea typeface="Calibri"/>
              <a:cs typeface="Calibri"/>
            </a:endParaRPr>
          </a:p>
          <a:p>
            <a:r>
              <a:rPr lang="en-US" b="1">
                <a:latin typeface="Calibri"/>
                <a:ea typeface="Calibri"/>
                <a:cs typeface="Calibri"/>
              </a:rPr>
              <a:t>Jeff:</a:t>
            </a:r>
            <a:r>
              <a:rPr lang="en-US">
                <a:latin typeface="Calibri"/>
                <a:ea typeface="Calibri"/>
                <a:cs typeface="Calibri"/>
              </a:rPr>
              <a:t> ...because some people thrive off of chaos and division...</a:t>
            </a:r>
          </a:p>
          <a:p>
            <a:endParaRPr lang="en-US">
              <a:latin typeface="Calibri"/>
              <a:ea typeface="Calibri"/>
              <a:cs typeface="Calibri"/>
            </a:endParaRPr>
          </a:p>
          <a:p>
            <a:r>
              <a:rPr lang="en-US" b="1">
                <a:latin typeface="Calibri"/>
                <a:ea typeface="Calibri"/>
                <a:cs typeface="Calibri"/>
              </a:rPr>
              <a:t>Joey:</a:t>
            </a:r>
            <a:r>
              <a:rPr lang="en-US">
                <a:latin typeface="Calibri"/>
                <a:ea typeface="Calibri"/>
                <a:cs typeface="Calibri"/>
              </a:rPr>
              <a:t> The party quickly jumps back into action to combine the Rune Gems back into the Crystal Core and rob the </a:t>
            </a:r>
            <a:r>
              <a:rPr lang="en-US" err="1">
                <a:latin typeface="Calibri"/>
                <a:ea typeface="Calibri"/>
                <a:cs typeface="Calibri"/>
              </a:rPr>
              <a:t>stormcaster</a:t>
            </a:r>
            <a:r>
              <a:rPr lang="en-US">
                <a:latin typeface="Calibri"/>
                <a:ea typeface="Calibri"/>
                <a:cs typeface="Calibri"/>
              </a:rPr>
              <a:t> of his stolen power...</a:t>
            </a:r>
          </a:p>
          <a:p>
            <a:endParaRPr lang="en-US">
              <a:latin typeface="Calibri"/>
              <a:ea typeface="Calibri"/>
              <a:cs typeface="Calibri"/>
            </a:endParaRPr>
          </a:p>
          <a:p>
            <a:r>
              <a:rPr lang="en-US">
                <a:latin typeface="Calibri"/>
                <a:ea typeface="Calibri"/>
                <a:cs typeface="Calibri"/>
              </a:rPr>
              <a:t>...lightning reigns down around as your party tries to just fit the Gems together...</a:t>
            </a:r>
          </a:p>
          <a:p>
            <a:endParaRPr lang="en-US">
              <a:latin typeface="Calibri"/>
              <a:ea typeface="Calibri"/>
              <a:cs typeface="Calibri"/>
            </a:endParaRPr>
          </a:p>
          <a:p>
            <a:r>
              <a:rPr lang="en-US">
                <a:latin typeface="Calibri"/>
                <a:ea typeface="Calibri"/>
                <a:cs typeface="Calibri"/>
              </a:rPr>
              <a:t>...prepare for your final roll...</a:t>
            </a:r>
          </a:p>
          <a:p>
            <a:endParaRPr lang="en-US">
              <a:latin typeface="Calibri"/>
              <a:ea typeface="Calibri"/>
              <a:cs typeface="Calibri"/>
            </a:endParaRPr>
          </a:p>
          <a:p>
            <a:r>
              <a:rPr lang="en-US" i="1">
                <a:latin typeface="Calibri"/>
                <a:ea typeface="Calibri"/>
                <a:cs typeface="Calibri"/>
              </a:rPr>
              <a:t>&lt;Let the room do one last roll&gt;</a:t>
            </a:r>
          </a:p>
          <a:p>
            <a:endParaRPr lang="en-US">
              <a:latin typeface="Calibri"/>
              <a:ea typeface="Calibri"/>
              <a:cs typeface="Calibri"/>
            </a:endParaRPr>
          </a:p>
          <a:p>
            <a:r>
              <a:rPr lang="en-US" b="1">
                <a:latin typeface="Calibri"/>
                <a:ea typeface="Calibri"/>
                <a:cs typeface="Calibri"/>
              </a:rPr>
              <a:t>Jeff:</a:t>
            </a:r>
            <a:r>
              <a:rPr lang="en-US">
                <a:latin typeface="Calibri"/>
                <a:ea typeface="Calibri"/>
                <a:cs typeface="Calibri"/>
              </a:rPr>
              <a:t> But the roll doesn't matter because all the decisions you have made have led you to here.  All your mistakes and your successes have given your party the tools that you need to win.  Leaders struggle, and learn, and lead.  So you do...and you win.</a:t>
            </a:r>
            <a:br>
              <a:rPr lang="en-US">
                <a:latin typeface="Calibri"/>
                <a:ea typeface="Calibri"/>
                <a:cs typeface="Calibri"/>
              </a:rPr>
            </a:br>
            <a:br>
              <a:rPr lang="en-US">
                <a:latin typeface="Calibri"/>
                <a:ea typeface="Calibri"/>
                <a:cs typeface="Calibri"/>
              </a:rPr>
            </a:br>
            <a:r>
              <a:rPr lang="en-US" b="1">
                <a:latin typeface="Calibri"/>
                <a:ea typeface="Calibri"/>
                <a:cs typeface="Calibri"/>
              </a:rPr>
              <a:t> Joey:</a:t>
            </a:r>
            <a:r>
              <a:rPr lang="en-US">
                <a:latin typeface="Calibri"/>
                <a:ea typeface="Calibri"/>
                <a:cs typeface="Calibri"/>
              </a:rPr>
              <a:t> ...Our adventure concludes...until next time...</a:t>
            </a:r>
          </a:p>
        </p:txBody>
      </p:sp>
      <p:sp>
        <p:nvSpPr>
          <p:cNvPr id="4" name="Slide Number Placeholder 3"/>
          <p:cNvSpPr>
            <a:spLocks noGrp="1"/>
          </p:cNvSpPr>
          <p:nvPr>
            <p:ph type="sldNum" sz="quarter" idx="5"/>
          </p:nvPr>
        </p:nvSpPr>
        <p:spPr/>
        <p:txBody>
          <a:bodyPr/>
          <a:lstStyle/>
          <a:p>
            <a:fld id="{238140E0-2B5A-4F89-91CC-9C445B368679}" type="slidenum">
              <a:rPr lang="en-US" smtClean="0"/>
              <a:t>44</a:t>
            </a:fld>
            <a:endParaRPr lang="en-US"/>
          </a:p>
        </p:txBody>
      </p:sp>
    </p:spTree>
    <p:extLst>
      <p:ext uri="{BB962C8B-B14F-4D97-AF65-F5344CB8AC3E}">
        <p14:creationId xmlns:p14="http://schemas.microsoft.com/office/powerpoint/2010/main" val="3778850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ffectLst/>
            </a:endParaRPr>
          </a:p>
          <a:p>
            <a:r>
              <a:rPr lang="en-US" b="1">
                <a:effectLst/>
              </a:rPr>
              <a:t>Discussion Prompt:</a:t>
            </a:r>
            <a:endParaRPr lang="en-US"/>
          </a:p>
          <a:p>
            <a:endParaRPr lang="en-US"/>
          </a:p>
          <a:p>
            <a:r>
              <a:rPr lang="en-US"/>
              <a:t>When did courage shape a turning point in your leadership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do you help others rise in their role?</a:t>
            </a:r>
          </a:p>
          <a:p>
            <a:endParaRPr lang="en-US"/>
          </a:p>
          <a:p>
            <a:r>
              <a:rPr lang="en-US"/>
              <a:t>What keeps you grounded during high-stress seasons?</a:t>
            </a:r>
          </a:p>
          <a:p>
            <a:endParaRPr lang="en-US"/>
          </a:p>
          <a:p>
            <a:r>
              <a:rPr lang="en-US"/>
              <a:t>How do you create accountability without blame?</a:t>
            </a:r>
          </a:p>
          <a:p>
            <a:endParaRPr lang="en-US"/>
          </a:p>
          <a:p>
            <a:r>
              <a:rPr lang="en-US"/>
              <a:t>What’s a task you could delegate to develop someone else?</a:t>
            </a:r>
          </a:p>
          <a:p>
            <a:endParaRPr lang="en-US"/>
          </a:p>
          <a:p>
            <a:r>
              <a:rPr lang="en-US"/>
              <a:t>What’s something you’re learning now that excites you?</a:t>
            </a:r>
          </a:p>
          <a:p>
            <a:endParaRPr lang="en-US"/>
          </a:p>
          <a:p>
            <a:r>
              <a:rPr lang="en-US"/>
              <a:t>How do you choose where to focus when everything feels urgent?</a:t>
            </a:r>
          </a:p>
          <a:p>
            <a:endParaRPr lang="en-US" b="1">
              <a:effectLst/>
            </a:endParaRPr>
          </a:p>
          <a:p>
            <a:r>
              <a:rPr lang="en-US"/>
              <a:t>What’s one thing that’s improved your team communication?</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45</a:t>
            </a:fld>
            <a:endParaRPr lang="en-US"/>
          </a:p>
        </p:txBody>
      </p:sp>
    </p:spTree>
    <p:extLst>
      <p:ext uri="{BB962C8B-B14F-4D97-AF65-F5344CB8AC3E}">
        <p14:creationId xmlns:p14="http://schemas.microsoft.com/office/powerpoint/2010/main" val="390865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317B3-6C5C-8EFB-7F78-3E713C542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99102-96AF-5310-FA8F-B6DC82AF7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BEB-453D-0583-5E2C-37CB352FCD22}"/>
              </a:ext>
            </a:extLst>
          </p:cNvPr>
          <p:cNvSpPr>
            <a:spLocks noGrp="1"/>
          </p:cNvSpPr>
          <p:nvPr>
            <p:ph type="body" idx="1"/>
          </p:nvPr>
        </p:nvSpPr>
        <p:spPr/>
        <p:txBody>
          <a:bodyPr/>
          <a:lstStyle/>
          <a:p>
            <a:r>
              <a:rPr lang="en-US"/>
              <a:t>Jeff: Not all decisions should be made in a vacuum, but really erstwhile adventurer is there time for this?  You confer with your party on how best to trap and defeat the troll only to hear an extra and ominous deep voice when you take a take vote from the group say “Nay.”  Like that, the beast is upon you slicing through your number hacking and slashing…several of your party are severely wounded in the melee.</a:t>
            </a:r>
          </a:p>
          <a:p>
            <a:endParaRPr lang="en-US"/>
          </a:p>
          <a:p>
            <a:r>
              <a:rPr lang="en-US"/>
              <a:t>Joey: This situation looks dire, but a party member with their last breath draws a magic powder from their bag and says the words “Control Z, Undo We! Set back time an hour, as you have the power!” and your party finds their “deadline” extended.</a:t>
            </a:r>
          </a:p>
        </p:txBody>
      </p:sp>
      <p:sp>
        <p:nvSpPr>
          <p:cNvPr id="4" name="Slide Number Placeholder 3">
            <a:extLst>
              <a:ext uri="{FF2B5EF4-FFF2-40B4-BE49-F238E27FC236}">
                <a16:creationId xmlns:a16="http://schemas.microsoft.com/office/drawing/2014/main" id="{16EA5ACE-A165-AC0E-31E3-52E1943EB2FA}"/>
              </a:ext>
            </a:extLst>
          </p:cNvPr>
          <p:cNvSpPr>
            <a:spLocks noGrp="1"/>
          </p:cNvSpPr>
          <p:nvPr>
            <p:ph type="sldNum" sz="quarter" idx="5"/>
          </p:nvPr>
        </p:nvSpPr>
        <p:spPr/>
        <p:txBody>
          <a:bodyPr/>
          <a:lstStyle/>
          <a:p>
            <a:fld id="{238140E0-2B5A-4F89-91CC-9C445B368679}" type="slidenum">
              <a:rPr lang="en-US" smtClean="0"/>
              <a:t>6</a:t>
            </a:fld>
            <a:endParaRPr lang="en-US"/>
          </a:p>
        </p:txBody>
      </p:sp>
    </p:spTree>
    <p:extLst>
      <p:ext uri="{BB962C8B-B14F-4D97-AF65-F5344CB8AC3E}">
        <p14:creationId xmlns:p14="http://schemas.microsoft.com/office/powerpoint/2010/main" val="169914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3AFF3-A262-4820-C89B-D188F411A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3778F-3E24-FD08-4298-6E27E9F3F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C9DEC-7EDE-4010-B27E-17E1263E459E}"/>
              </a:ext>
            </a:extLst>
          </p:cNvPr>
          <p:cNvSpPr>
            <a:spLocks noGrp="1"/>
          </p:cNvSpPr>
          <p:nvPr>
            <p:ph type="body" idx="1"/>
          </p:nvPr>
        </p:nvSpPr>
        <p:spPr/>
        <p:txBody>
          <a:bodyPr/>
          <a:lstStyle/>
          <a:p>
            <a:r>
              <a:rPr lang="en-US"/>
              <a:t>Jeff: Those who dare…might actually just be on to something…As you round a corner the Troll roars at you, but when your party stands your ground for a few seconds it looks at you quizzically wondering why you aren’t running and screaming in terror.  The Troll final huffs and mutters “I don’t know why I bother…I’m taking this up with the Union.”</a:t>
            </a:r>
            <a:br>
              <a:rPr lang="en-US"/>
            </a:br>
            <a:endParaRPr lang="en-US"/>
          </a:p>
          <a:p>
            <a:r>
              <a:rPr lang="en-US"/>
              <a:t>Joey: Turns out this Troll was hired a century or so back as security for the crypts of </a:t>
            </a:r>
            <a:r>
              <a:rPr lang="en-US" err="1"/>
              <a:t>Normalhaven</a:t>
            </a:r>
            <a:r>
              <a:rPr lang="en-US"/>
              <a:t> and fiercely protects its secrets and treasures (hence all the traps) from interlopers and thieves.  A little bit of explanation about your quest and purpose convinces him to give you the Rune of Courage…in exchange for showing your support for the Troll Police and Security Union during their next negotiation cycle…</a:t>
            </a:r>
          </a:p>
        </p:txBody>
      </p:sp>
      <p:sp>
        <p:nvSpPr>
          <p:cNvPr id="4" name="Slide Number Placeholder 3">
            <a:extLst>
              <a:ext uri="{FF2B5EF4-FFF2-40B4-BE49-F238E27FC236}">
                <a16:creationId xmlns:a16="http://schemas.microsoft.com/office/drawing/2014/main" id="{068C8DB8-500A-15E1-8F8B-E68B28D4DEBC}"/>
              </a:ext>
            </a:extLst>
          </p:cNvPr>
          <p:cNvSpPr>
            <a:spLocks noGrp="1"/>
          </p:cNvSpPr>
          <p:nvPr>
            <p:ph type="sldNum" sz="quarter" idx="5"/>
          </p:nvPr>
        </p:nvSpPr>
        <p:spPr/>
        <p:txBody>
          <a:bodyPr/>
          <a:lstStyle/>
          <a:p>
            <a:fld id="{238140E0-2B5A-4F89-91CC-9C445B368679}" type="slidenum">
              <a:rPr lang="en-US" smtClean="0"/>
              <a:t>7</a:t>
            </a:fld>
            <a:endParaRPr lang="en-US"/>
          </a:p>
        </p:txBody>
      </p:sp>
    </p:spTree>
    <p:extLst>
      <p:ext uri="{BB962C8B-B14F-4D97-AF65-F5344CB8AC3E}">
        <p14:creationId xmlns:p14="http://schemas.microsoft.com/office/powerpoint/2010/main" val="220346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 Those who dare, win…sometimes in unexpected ways.  While disarming about the ninth trap in the crypt you suddenly turn to find an annoyed Troll blocking the hallway…like the whole thing.  As your party all prepare for battle one of your party recognizes your potential opponent.  “Jim?  I thought you had taken that job </a:t>
            </a:r>
            <a:r>
              <a:rPr lang="en-US" err="1"/>
              <a:t>ChampRock</a:t>
            </a:r>
            <a:r>
              <a:rPr lang="en-US"/>
              <a:t>?”  The cave troll grumbles heavily “Their magic academy wouldn’t cover the mileage for my commute, so the offer fell apart…”  Sensing the importance your entire nods along in understanding.</a:t>
            </a:r>
            <a:br>
              <a:rPr lang="en-US"/>
            </a:br>
            <a:endParaRPr lang="en-US"/>
          </a:p>
          <a:p>
            <a:r>
              <a:rPr lang="en-US"/>
              <a:t>Joey: Turns out this Troll was hired a century or so back as security for the crypts of </a:t>
            </a:r>
            <a:r>
              <a:rPr lang="en-US" err="1"/>
              <a:t>Normalhaven</a:t>
            </a:r>
            <a:r>
              <a:rPr lang="en-US"/>
              <a:t> and fiercely protects its secrets and treasures (hence all the traps) from interlopers and thieves.  A little bit of explanation about your quest and purpose convinces him to give you the Rune of Courage…in exchange for showing your support for the Troll Police and Security Union during the next negotiation cycle…</a:t>
            </a: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8</a:t>
            </a:fld>
            <a:endParaRPr lang="en-US"/>
          </a:p>
        </p:txBody>
      </p:sp>
    </p:spTree>
    <p:extLst>
      <p:ext uri="{BB962C8B-B14F-4D97-AF65-F5344CB8AC3E}">
        <p14:creationId xmlns:p14="http://schemas.microsoft.com/office/powerpoint/2010/main" val="28629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Joey:</a:t>
            </a:r>
            <a:endParaRPr lang="en-US"/>
          </a:p>
          <a:p>
            <a:r>
              <a:rPr lang="en-US"/>
              <a:t>Your party emerges from the crypt and faces a menacing tower with narrow and steps leading up it’s jagged and angular faces.  The sound of footsteps, like soldier’s boots on stone, gives you pause.  You search for enemies only to find that every noise you make is echoed back to you.  Your magic caster tries in vain to ask a question, but the tower drowns it out with reflecting every word dozens of times. Only leaders with the presence of mind to use their voice with clarity and purity of intent can be heard clearly through the cacophony and so claim the Rune of Communication.</a:t>
            </a:r>
          </a:p>
          <a:p>
            <a:endParaRPr lang="en-US" b="1">
              <a:effectLst/>
            </a:endParaRPr>
          </a:p>
          <a:p>
            <a:r>
              <a:rPr lang="en-US" b="1">
                <a:effectLst/>
              </a:rPr>
              <a:t>Jeff:</a:t>
            </a:r>
            <a:endParaRPr lang="en-US"/>
          </a:p>
          <a:p>
            <a:r>
              <a:rPr lang="en-US"/>
              <a:t>Effective communication means:</a:t>
            </a:r>
          </a:p>
          <a:p>
            <a:r>
              <a:rPr lang="en-US" b="1"/>
              <a:t>(On 'Clarity beats cleverness'):</a:t>
            </a:r>
            <a:r>
              <a:rPr lang="en-US"/>
              <a:t> "Be direct. Instead of using jargon in a project update, simply state, 'We need two more days for testing.'" </a:t>
            </a:r>
          </a:p>
          <a:p>
            <a:r>
              <a:rPr lang="en-US" b="1"/>
              <a:t>(On 'Tailor your message'):</a:t>
            </a:r>
            <a:r>
              <a:rPr lang="en-US"/>
              <a:t> "You explain a new IT policy one way to your team of technicians and a completely different way to the heads of non-technical departments. Same message, different languages." </a:t>
            </a:r>
          </a:p>
          <a:p>
            <a:r>
              <a:rPr lang="en-US" b="1"/>
              <a:t>(On 'Listen actively'):</a:t>
            </a:r>
            <a:r>
              <a:rPr lang="en-US"/>
              <a:t> "When a teammate is frustrated with a project, you don't just wait for your turn to talk. You listen to understand the root of their concern, especially when tensions are high." </a:t>
            </a:r>
          </a:p>
          <a:p>
            <a:r>
              <a:rPr lang="en-US" b="1"/>
              <a:t>(On 'Translate'):</a:t>
            </a:r>
            <a:r>
              <a:rPr lang="en-US"/>
              <a:t> "This is the core of IT communication—explaining </a:t>
            </a:r>
            <a:r>
              <a:rPr lang="en-US" i="1"/>
              <a:t>why</a:t>
            </a:r>
            <a:r>
              <a:rPr lang="en-US"/>
              <a:t> a server needs to be rebooted in terms of impact, not just technical details."</a:t>
            </a:r>
          </a:p>
          <a:p>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rPr>
              <a:t>Who wants to roll the die?</a:t>
            </a:r>
          </a:p>
          <a:p>
            <a:endParaRPr lang="en-US" b="1">
              <a:effectLst/>
            </a:endParaRPr>
          </a:p>
          <a:p>
            <a:endParaRPr lang="en-US" b="1">
              <a:effectLst/>
            </a:endParaRPr>
          </a:p>
          <a:p>
            <a:r>
              <a:rPr lang="en-US" b="1">
                <a:effectLst/>
              </a:rPr>
              <a:t>Roll Outcome: </a:t>
            </a:r>
          </a:p>
          <a:p>
            <a:r>
              <a:rPr lang="en-US" b="1">
                <a:effectLst/>
              </a:rPr>
              <a:t>1</a:t>
            </a:r>
            <a:r>
              <a:rPr lang="en-US"/>
              <a:t>You send an email with no subject, three attachments, and a passive-aggressive “per my last message.”</a:t>
            </a:r>
            <a:br>
              <a:rPr lang="en-US"/>
            </a:br>
            <a:r>
              <a:rPr lang="en-US" i="1"/>
              <a:t>Your adventure party forms a resistance movement on Teams.</a:t>
            </a:r>
          </a:p>
          <a:p>
            <a:endParaRPr lang="en-US" b="1">
              <a:effectLst/>
            </a:endParaRPr>
          </a:p>
          <a:p>
            <a:r>
              <a:rPr lang="en-US" b="1">
                <a:effectLst/>
              </a:rPr>
              <a:t>2-11</a:t>
            </a:r>
            <a:r>
              <a:rPr lang="en-US"/>
              <a:t>You hold a meeting to clarify a meeting that clarified a memo.</a:t>
            </a:r>
            <a:br>
              <a:rPr lang="en-US"/>
            </a:br>
            <a:r>
              <a:rPr lang="en-US" i="1"/>
              <a:t>The team now refers to you as “The Oracle” because no one understands your riddles.</a:t>
            </a:r>
          </a:p>
          <a:p>
            <a:endParaRPr lang="en-US" b="1">
              <a:effectLst/>
            </a:endParaRPr>
          </a:p>
          <a:p>
            <a:r>
              <a:rPr lang="en-US" b="1">
                <a:effectLst/>
              </a:rPr>
              <a:t>12-19 </a:t>
            </a:r>
            <a:r>
              <a:rPr lang="en-US"/>
              <a:t>You communicate expectations clearly, listen actively, and even mute yourself on Teams when not speaking.</a:t>
            </a:r>
            <a:br>
              <a:rPr lang="en-US"/>
            </a:br>
            <a:r>
              <a:rPr lang="en-US" i="1"/>
              <a:t>You are heard, understood, and only misquoted twice.</a:t>
            </a:r>
            <a:endParaRPr lang="en-US" b="1">
              <a:effectLst/>
            </a:endParaRPr>
          </a:p>
          <a:p>
            <a:endParaRPr lang="en-US" b="1">
              <a:effectLst/>
            </a:endParaRPr>
          </a:p>
          <a:p>
            <a:r>
              <a:rPr lang="en-US" b="1">
                <a:effectLst/>
              </a:rPr>
              <a:t>20 </a:t>
            </a:r>
            <a:r>
              <a:rPr lang="en-US"/>
              <a:t>You deliver a spontaneous speech so moving, the CIO cries and the TSC claps.</a:t>
            </a:r>
            <a:br>
              <a:rPr lang="en-US"/>
            </a:br>
            <a:r>
              <a:rPr lang="en-US" i="1"/>
              <a:t>Your words are carved into the break room wall in Elvish.</a:t>
            </a:r>
            <a:endParaRPr lang="en-US" b="1">
              <a:effectLst/>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238140E0-2B5A-4F89-91CC-9C445B368679}" type="slidenum">
              <a:rPr lang="en-US" smtClean="0"/>
              <a:t>9</a:t>
            </a:fld>
            <a:endParaRPr lang="en-US"/>
          </a:p>
        </p:txBody>
      </p:sp>
    </p:spTree>
    <p:extLst>
      <p:ext uri="{BB962C8B-B14F-4D97-AF65-F5344CB8AC3E}">
        <p14:creationId xmlns:p14="http://schemas.microsoft.com/office/powerpoint/2010/main" val="2068715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D3EF2-BAD2-894D-9EB6-C3152BF03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4DD99-BDE9-4CAA-02A8-88EA99CD2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FB687-C474-3769-81A3-4CD826D64D20}"/>
              </a:ext>
            </a:extLst>
          </p:cNvPr>
          <p:cNvSpPr>
            <a:spLocks noGrp="1"/>
          </p:cNvSpPr>
          <p:nvPr>
            <p:ph type="body" idx="1"/>
          </p:nvPr>
        </p:nvSpPr>
        <p:spPr/>
        <p:txBody>
          <a:bodyPr/>
          <a:lstStyle/>
          <a:p>
            <a:r>
              <a:rPr lang="en-US" sz="3600" b="1"/>
              <a:t>Jeff</a:t>
            </a:r>
            <a:r>
              <a:rPr lang="en-US"/>
              <a:t>: You keep trying to tell your party your plan, but it only adds to the terrible noise and every word or utterance only gets louder and louder.  As your party turns to flee the tower their ears begin to bleed and one by one they collapse just in sight of the door…</a:t>
            </a:r>
          </a:p>
          <a:p>
            <a:endParaRPr lang="en-US"/>
          </a:p>
          <a:p>
            <a:r>
              <a:rPr lang="en-US" b="1"/>
              <a:t>Joey</a:t>
            </a:r>
            <a:r>
              <a:rPr lang="en-US"/>
              <a:t>: And yet, there is hope as long as purity of intent rings true…Dani the demigod of the tower intercedes just as you are losing consciousness and with the wave or her hands edits the extraneous words from your echoes finally allowing your party to retreat from the tower to strategize and try again… </a:t>
            </a:r>
          </a:p>
        </p:txBody>
      </p:sp>
      <p:sp>
        <p:nvSpPr>
          <p:cNvPr id="4" name="Slide Number Placeholder 3">
            <a:extLst>
              <a:ext uri="{FF2B5EF4-FFF2-40B4-BE49-F238E27FC236}">
                <a16:creationId xmlns:a16="http://schemas.microsoft.com/office/drawing/2014/main" id="{71E53383-F13A-CD21-ABAD-317944C8D251}"/>
              </a:ext>
            </a:extLst>
          </p:cNvPr>
          <p:cNvSpPr>
            <a:spLocks noGrp="1"/>
          </p:cNvSpPr>
          <p:nvPr>
            <p:ph type="sldNum" sz="quarter" idx="5"/>
          </p:nvPr>
        </p:nvSpPr>
        <p:spPr/>
        <p:txBody>
          <a:bodyPr/>
          <a:lstStyle/>
          <a:p>
            <a:fld id="{238140E0-2B5A-4F89-91CC-9C445B368679}" type="slidenum">
              <a:rPr lang="en-US" smtClean="0"/>
              <a:t>10</a:t>
            </a:fld>
            <a:endParaRPr lang="en-US"/>
          </a:p>
        </p:txBody>
      </p:sp>
    </p:spTree>
    <p:extLst>
      <p:ext uri="{BB962C8B-B14F-4D97-AF65-F5344CB8AC3E}">
        <p14:creationId xmlns:p14="http://schemas.microsoft.com/office/powerpoint/2010/main" val="3954865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355" y="1"/>
            <a:ext cx="9141293" cy="6858001"/>
          </a:xfrm>
          <a:prstGeom prst="rect">
            <a:avLst/>
          </a:prstGeom>
          <a:noFill/>
          <a:ln>
            <a:noFill/>
          </a:ln>
        </p:spPr>
      </p:pic>
      <p:sp>
        <p:nvSpPr>
          <p:cNvPr id="10" name="Google Shape;10;p2"/>
          <p:cNvSpPr txBox="1">
            <a:spLocks noGrp="1"/>
          </p:cNvSpPr>
          <p:nvPr>
            <p:ph type="ctrTitle"/>
          </p:nvPr>
        </p:nvSpPr>
        <p:spPr>
          <a:xfrm>
            <a:off x="1581900" y="2133233"/>
            <a:ext cx="5980200" cy="1881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11" name="Google Shape;11;p2"/>
          <p:cNvSpPr txBox="1">
            <a:spLocks noGrp="1"/>
          </p:cNvSpPr>
          <p:nvPr>
            <p:ph type="subTitle" idx="1"/>
          </p:nvPr>
        </p:nvSpPr>
        <p:spPr>
          <a:xfrm>
            <a:off x="1581900" y="4144767"/>
            <a:ext cx="5980200" cy="5800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58603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1284000" y="2089733"/>
            <a:ext cx="6576000" cy="1373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i="1">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3" name="Google Shape;53;p11"/>
          <p:cNvSpPr txBox="1">
            <a:spLocks noGrp="1"/>
          </p:cNvSpPr>
          <p:nvPr>
            <p:ph type="subTitle" idx="1"/>
          </p:nvPr>
        </p:nvSpPr>
        <p:spPr>
          <a:xfrm>
            <a:off x="1284000" y="3564800"/>
            <a:ext cx="6576000" cy="59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a:t>Click to edit Master subtitle style</a:t>
            </a:r>
            <a:endParaRPr/>
          </a:p>
        </p:txBody>
      </p:sp>
      <p:grpSp>
        <p:nvGrpSpPr>
          <p:cNvPr id="54" name="Google Shape;54;p11"/>
          <p:cNvGrpSpPr/>
          <p:nvPr/>
        </p:nvGrpSpPr>
        <p:grpSpPr>
          <a:xfrm>
            <a:off x="1355" y="0"/>
            <a:ext cx="9141293" cy="6971867"/>
            <a:chOff x="1354" y="0"/>
            <a:chExt cx="9141293" cy="5228900"/>
          </a:xfrm>
        </p:grpSpPr>
        <p:pic>
          <p:nvPicPr>
            <p:cNvPr id="55" name="Google Shape;55;p11"/>
            <p:cNvPicPr preferRelativeResize="0"/>
            <p:nvPr/>
          </p:nvPicPr>
          <p:blipFill>
            <a:blip r:embed="rId2">
              <a:alphaModFix/>
            </a:blip>
            <a:stretch>
              <a:fillRect/>
            </a:stretch>
          </p:blipFill>
          <p:spPr>
            <a:xfrm>
              <a:off x="1354" y="0"/>
              <a:ext cx="9141293" cy="5143501"/>
            </a:xfrm>
            <a:prstGeom prst="rect">
              <a:avLst/>
            </a:prstGeom>
            <a:noFill/>
            <a:ln>
              <a:noFill/>
            </a:ln>
          </p:spPr>
        </p:pic>
        <p:pic>
          <p:nvPicPr>
            <p:cNvPr id="56" name="Google Shape;56;p11"/>
            <p:cNvPicPr preferRelativeResize="0"/>
            <p:nvPr/>
          </p:nvPicPr>
          <p:blipFill>
            <a:blip r:embed="rId3">
              <a:alphaModFix/>
            </a:blip>
            <a:stretch>
              <a:fillRect/>
            </a:stretch>
          </p:blipFill>
          <p:spPr>
            <a:xfrm rot="-5400000">
              <a:off x="4178174" y="3423550"/>
              <a:ext cx="787650" cy="2823050"/>
            </a:xfrm>
            <a:prstGeom prst="rect">
              <a:avLst/>
            </a:prstGeom>
            <a:noFill/>
            <a:ln>
              <a:noFill/>
            </a:ln>
          </p:spPr>
        </p:pic>
      </p:grpSp>
    </p:spTree>
    <p:extLst>
      <p:ext uri="{BB962C8B-B14F-4D97-AF65-F5344CB8AC3E}">
        <p14:creationId xmlns:p14="http://schemas.microsoft.com/office/powerpoint/2010/main" val="410972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
        <p:cNvGrpSpPr/>
        <p:nvPr/>
      </p:nvGrpSpPr>
      <p:grpSpPr>
        <a:xfrm>
          <a:off x="0" y="0"/>
          <a:ext cx="0" cy="0"/>
          <a:chOff x="0" y="0"/>
          <a:chExt cx="0" cy="0"/>
        </a:xfrm>
      </p:grpSpPr>
      <p:sp>
        <p:nvSpPr>
          <p:cNvPr id="2" name="TextBox 1">
            <a:extLst>
              <a:ext uri="{FF2B5EF4-FFF2-40B4-BE49-F238E27FC236}">
                <a16:creationId xmlns:a16="http://schemas.microsoft.com/office/drawing/2014/main" id="{C722677E-0C03-D3F3-B0F5-6C9D9BA2F664}"/>
              </a:ext>
            </a:extLst>
          </p:cNvPr>
          <p:cNvSpPr txBox="1"/>
          <p:nvPr userDrawn="1"/>
        </p:nvSpPr>
        <p:spPr>
          <a:xfrm>
            <a:off x="5181600" y="151284"/>
            <a:ext cx="3733800" cy="230832"/>
          </a:xfrm>
          <a:prstGeom prst="rect">
            <a:avLst/>
          </a:prstGeom>
          <a:noFill/>
        </p:spPr>
        <p:txBody>
          <a:bodyPr wrap="square" rtlCol="0" anchor="ctr">
            <a:spAutoFit/>
          </a:bodyPr>
          <a:lstStyle/>
          <a:p>
            <a:pPr algn="r"/>
            <a:r>
              <a:rPr lang="en-US" sz="900">
                <a:solidFill>
                  <a:srgbClr val="000000"/>
                </a:solidFill>
                <a:latin typeface="Arial"/>
                <a:cs typeface="Arial"/>
              </a:rPr>
              <a:t>Slideshow</a:t>
            </a:r>
            <a:r>
              <a:rPr lang="en-US" sz="900" baseline="0">
                <a:solidFill>
                  <a:srgbClr val="000000"/>
                </a:solidFill>
                <a:latin typeface="Arial"/>
                <a:cs typeface="Arial"/>
              </a:rPr>
              <a:t> Title </a:t>
            </a:r>
            <a:r>
              <a:rPr lang="en-US" sz="900" b="0" baseline="0">
                <a:latin typeface="Arial"/>
                <a:cs typeface="Arial"/>
              </a:rPr>
              <a:t>(Select: View &gt; Master &gt; Slide Master to edit)</a:t>
            </a:r>
            <a:endParaRPr lang="en-US" sz="900">
              <a:solidFill>
                <a:srgbClr val="000000"/>
              </a:solidFill>
              <a:latin typeface="Arial"/>
              <a:cs typeface="Arial"/>
            </a:endParaRPr>
          </a:p>
        </p:txBody>
      </p:sp>
      <p:sp>
        <p:nvSpPr>
          <p:cNvPr id="3" name="TextBox 2">
            <a:extLst>
              <a:ext uri="{FF2B5EF4-FFF2-40B4-BE49-F238E27FC236}">
                <a16:creationId xmlns:a16="http://schemas.microsoft.com/office/drawing/2014/main" id="{58C3EBDA-4F64-31F6-016B-260353210A4F}"/>
              </a:ext>
            </a:extLst>
          </p:cNvPr>
          <p:cNvSpPr txBox="1"/>
          <p:nvPr userDrawn="1"/>
        </p:nvSpPr>
        <p:spPr>
          <a:xfrm>
            <a:off x="4953000" y="6383179"/>
            <a:ext cx="3962400" cy="246221"/>
          </a:xfrm>
          <a:prstGeom prst="rect">
            <a:avLst/>
          </a:prstGeom>
          <a:noFill/>
        </p:spPr>
        <p:txBody>
          <a:bodyPr wrap="square" rtlCol="0" anchor="ctr">
            <a:spAutoFit/>
          </a:bodyPr>
          <a:lstStyle/>
          <a:p>
            <a:pPr algn="r"/>
            <a:r>
              <a:rPr lang="en-US" sz="1000" b="0">
                <a:solidFill>
                  <a:schemeClr val="tx1"/>
                </a:solidFill>
                <a:latin typeface="Arial"/>
                <a:cs typeface="Arial"/>
              </a:rPr>
              <a:t>Department</a:t>
            </a:r>
            <a:r>
              <a:rPr lang="en-US" sz="1000" b="0" baseline="0">
                <a:solidFill>
                  <a:schemeClr val="tx1"/>
                </a:solidFill>
                <a:latin typeface="Arial"/>
                <a:cs typeface="Arial"/>
              </a:rPr>
              <a:t> Name (Select: View &gt; Master &gt; Slide Master to edit)</a:t>
            </a:r>
            <a:endParaRPr lang="en-US" sz="1000" b="0">
              <a:solidFill>
                <a:schemeClr val="tx1"/>
              </a:solidFill>
              <a:latin typeface="Arial"/>
              <a:cs typeface="Arial"/>
            </a:endParaRPr>
          </a:p>
        </p:txBody>
      </p:sp>
    </p:spTree>
    <p:extLst>
      <p:ext uri="{BB962C8B-B14F-4D97-AF65-F5344CB8AC3E}">
        <p14:creationId xmlns:p14="http://schemas.microsoft.com/office/powerpoint/2010/main" val="249109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60" name="Google Shape;60;p13"/>
          <p:cNvSpPr txBox="1">
            <a:spLocks noGrp="1"/>
          </p:cNvSpPr>
          <p:nvPr>
            <p:ph type="subTitle" idx="1"/>
          </p:nvPr>
        </p:nvSpPr>
        <p:spPr>
          <a:xfrm>
            <a:off x="1279769" y="2843800"/>
            <a:ext cx="3188100" cy="88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61" name="Google Shape;61;p13"/>
          <p:cNvSpPr txBox="1">
            <a:spLocks noGrp="1"/>
          </p:cNvSpPr>
          <p:nvPr>
            <p:ph type="subTitle" idx="2"/>
          </p:nvPr>
        </p:nvSpPr>
        <p:spPr>
          <a:xfrm>
            <a:off x="4676131" y="2843800"/>
            <a:ext cx="3188100" cy="88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62" name="Google Shape;62;p13"/>
          <p:cNvSpPr txBox="1">
            <a:spLocks noGrp="1"/>
          </p:cNvSpPr>
          <p:nvPr>
            <p:ph type="subTitle" idx="3"/>
          </p:nvPr>
        </p:nvSpPr>
        <p:spPr>
          <a:xfrm>
            <a:off x="1279781" y="4945700"/>
            <a:ext cx="3188100" cy="88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63" name="Google Shape;63;p13"/>
          <p:cNvSpPr txBox="1">
            <a:spLocks noGrp="1"/>
          </p:cNvSpPr>
          <p:nvPr>
            <p:ph type="subTitle" idx="4"/>
          </p:nvPr>
        </p:nvSpPr>
        <p:spPr>
          <a:xfrm>
            <a:off x="4675981" y="4945700"/>
            <a:ext cx="3188100" cy="88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64" name="Google Shape;64;p13"/>
          <p:cNvSpPr txBox="1">
            <a:spLocks noGrp="1"/>
          </p:cNvSpPr>
          <p:nvPr>
            <p:ph type="title" idx="5" hasCustomPrompt="1"/>
          </p:nvPr>
        </p:nvSpPr>
        <p:spPr>
          <a:xfrm>
            <a:off x="2257256" y="1804692"/>
            <a:ext cx="1233000" cy="59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i="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title" idx="6" hasCustomPrompt="1"/>
          </p:nvPr>
        </p:nvSpPr>
        <p:spPr>
          <a:xfrm>
            <a:off x="2257256" y="3905900"/>
            <a:ext cx="1233000" cy="59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i="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title" idx="7" hasCustomPrompt="1"/>
          </p:nvPr>
        </p:nvSpPr>
        <p:spPr>
          <a:xfrm>
            <a:off x="5545080" y="1804700"/>
            <a:ext cx="1233000" cy="59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i="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title" idx="8" hasCustomPrompt="1"/>
          </p:nvPr>
        </p:nvSpPr>
        <p:spPr>
          <a:xfrm>
            <a:off x="5545081" y="3905900"/>
            <a:ext cx="1233000" cy="59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i="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9"/>
          </p:nvPr>
        </p:nvSpPr>
        <p:spPr>
          <a:xfrm>
            <a:off x="1279769" y="2401500"/>
            <a:ext cx="3188100"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clonica"/>
                <a:ea typeface="Aclonica"/>
                <a:cs typeface="Aclonica"/>
                <a:sym typeface="Aclonic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en-US"/>
              <a:t>Click to edit Master subtitle style</a:t>
            </a:r>
            <a:endParaRPr/>
          </a:p>
        </p:txBody>
      </p:sp>
      <p:sp>
        <p:nvSpPr>
          <p:cNvPr id="69" name="Google Shape;69;p13"/>
          <p:cNvSpPr txBox="1">
            <a:spLocks noGrp="1"/>
          </p:cNvSpPr>
          <p:nvPr>
            <p:ph type="subTitle" idx="13"/>
          </p:nvPr>
        </p:nvSpPr>
        <p:spPr>
          <a:xfrm>
            <a:off x="4675985" y="2401488"/>
            <a:ext cx="3188100"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clonica"/>
                <a:ea typeface="Aclonica"/>
                <a:cs typeface="Aclonica"/>
                <a:sym typeface="Aclonic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en-US"/>
              <a:t>Click to edit Master subtitle style</a:t>
            </a:r>
            <a:endParaRPr/>
          </a:p>
        </p:txBody>
      </p:sp>
      <p:sp>
        <p:nvSpPr>
          <p:cNvPr id="70" name="Google Shape;70;p13"/>
          <p:cNvSpPr txBox="1">
            <a:spLocks noGrp="1"/>
          </p:cNvSpPr>
          <p:nvPr>
            <p:ph type="subTitle" idx="14"/>
          </p:nvPr>
        </p:nvSpPr>
        <p:spPr>
          <a:xfrm>
            <a:off x="1279769" y="4502701"/>
            <a:ext cx="3188100"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clonica"/>
                <a:ea typeface="Aclonica"/>
                <a:cs typeface="Aclonica"/>
                <a:sym typeface="Aclonic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en-US"/>
              <a:t>Click to edit Master subtitle style</a:t>
            </a:r>
            <a:endParaRPr/>
          </a:p>
        </p:txBody>
      </p:sp>
      <p:sp>
        <p:nvSpPr>
          <p:cNvPr id="71" name="Google Shape;71;p13"/>
          <p:cNvSpPr txBox="1">
            <a:spLocks noGrp="1"/>
          </p:cNvSpPr>
          <p:nvPr>
            <p:ph type="subTitle" idx="15"/>
          </p:nvPr>
        </p:nvSpPr>
        <p:spPr>
          <a:xfrm>
            <a:off x="4675985" y="4502701"/>
            <a:ext cx="3188100"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clonica"/>
                <a:ea typeface="Aclonica"/>
                <a:cs typeface="Aclonica"/>
                <a:sym typeface="Aclonic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en-US"/>
              <a:t>Click to edit Master subtitle style</a:t>
            </a:r>
            <a:endParaRPr/>
          </a:p>
        </p:txBody>
      </p:sp>
      <p:grpSp>
        <p:nvGrpSpPr>
          <p:cNvPr id="72" name="Google Shape;72;p13"/>
          <p:cNvGrpSpPr/>
          <p:nvPr/>
        </p:nvGrpSpPr>
        <p:grpSpPr>
          <a:xfrm>
            <a:off x="-831639" y="-1102633"/>
            <a:ext cx="10807289" cy="7889884"/>
            <a:chOff x="-831639" y="-826975"/>
            <a:chExt cx="10807289" cy="5917413"/>
          </a:xfrm>
        </p:grpSpPr>
        <p:grpSp>
          <p:nvGrpSpPr>
            <p:cNvPr id="73" name="Google Shape;73;p13"/>
            <p:cNvGrpSpPr/>
            <p:nvPr/>
          </p:nvGrpSpPr>
          <p:grpSpPr>
            <a:xfrm>
              <a:off x="67075" y="3756988"/>
              <a:ext cx="9023763" cy="1333450"/>
              <a:chOff x="67075" y="3756988"/>
              <a:chExt cx="9023763" cy="1333450"/>
            </a:xfrm>
          </p:grpSpPr>
          <p:pic>
            <p:nvPicPr>
              <p:cNvPr id="74" name="Google Shape;74;p13"/>
              <p:cNvPicPr preferRelativeResize="0"/>
              <p:nvPr/>
            </p:nvPicPr>
            <p:blipFill>
              <a:blip r:embed="rId2">
                <a:alphaModFix/>
              </a:blip>
              <a:stretch>
                <a:fillRect/>
              </a:stretch>
            </p:blipFill>
            <p:spPr>
              <a:xfrm rot="10800000">
                <a:off x="67075" y="3763650"/>
                <a:ext cx="1333450" cy="1320125"/>
              </a:xfrm>
              <a:prstGeom prst="rect">
                <a:avLst/>
              </a:prstGeom>
              <a:noFill/>
              <a:ln>
                <a:noFill/>
              </a:ln>
            </p:spPr>
          </p:pic>
          <p:pic>
            <p:nvPicPr>
              <p:cNvPr id="75" name="Google Shape;75;p13"/>
              <p:cNvPicPr preferRelativeResize="0"/>
              <p:nvPr/>
            </p:nvPicPr>
            <p:blipFill>
              <a:blip r:embed="rId2">
                <a:alphaModFix/>
              </a:blip>
              <a:stretch>
                <a:fillRect/>
              </a:stretch>
            </p:blipFill>
            <p:spPr>
              <a:xfrm rot="5400000">
                <a:off x="7764050" y="3763650"/>
                <a:ext cx="1333450" cy="1320125"/>
              </a:xfrm>
              <a:prstGeom prst="rect">
                <a:avLst/>
              </a:prstGeom>
              <a:noFill/>
              <a:ln>
                <a:noFill/>
              </a:ln>
            </p:spPr>
          </p:pic>
        </p:grpSp>
        <p:grpSp>
          <p:nvGrpSpPr>
            <p:cNvPr id="76" name="Google Shape;76;p13"/>
            <p:cNvGrpSpPr/>
            <p:nvPr/>
          </p:nvGrpSpPr>
          <p:grpSpPr>
            <a:xfrm>
              <a:off x="-831639" y="-826975"/>
              <a:ext cx="10807289" cy="1779452"/>
              <a:chOff x="-831639" y="-826975"/>
              <a:chExt cx="10807289" cy="1779452"/>
            </a:xfrm>
          </p:grpSpPr>
          <p:pic>
            <p:nvPicPr>
              <p:cNvPr id="77" name="Google Shape;77;p13"/>
              <p:cNvPicPr preferRelativeResize="0"/>
              <p:nvPr/>
            </p:nvPicPr>
            <p:blipFill>
              <a:blip r:embed="rId3">
                <a:alphaModFix/>
              </a:blip>
              <a:stretch>
                <a:fillRect/>
              </a:stretch>
            </p:blipFill>
            <p:spPr>
              <a:xfrm>
                <a:off x="-831639" y="-826975"/>
                <a:ext cx="1797426" cy="1779452"/>
              </a:xfrm>
              <a:prstGeom prst="rect">
                <a:avLst/>
              </a:prstGeom>
              <a:noFill/>
              <a:ln>
                <a:noFill/>
              </a:ln>
            </p:spPr>
          </p:pic>
          <p:pic>
            <p:nvPicPr>
              <p:cNvPr id="78" name="Google Shape;78;p13"/>
              <p:cNvPicPr preferRelativeResize="0"/>
              <p:nvPr/>
            </p:nvPicPr>
            <p:blipFill>
              <a:blip r:embed="rId3">
                <a:alphaModFix/>
              </a:blip>
              <a:stretch>
                <a:fillRect/>
              </a:stretch>
            </p:blipFill>
            <p:spPr>
              <a:xfrm>
                <a:off x="8178224" y="-826975"/>
                <a:ext cx="1797426" cy="1779452"/>
              </a:xfrm>
              <a:prstGeom prst="rect">
                <a:avLst/>
              </a:prstGeom>
              <a:noFill/>
              <a:ln>
                <a:noFill/>
              </a:ln>
            </p:spPr>
          </p:pic>
        </p:grpSp>
      </p:grpSp>
    </p:spTree>
    <p:extLst>
      <p:ext uri="{BB962C8B-B14F-4D97-AF65-F5344CB8AC3E}">
        <p14:creationId xmlns:p14="http://schemas.microsoft.com/office/powerpoint/2010/main" val="121914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4386775" y="2786467"/>
            <a:ext cx="4044000" cy="201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rPr lang="en-US"/>
              <a:t>Click to edit Master title style</a:t>
            </a:r>
            <a:endParaRPr/>
          </a:p>
        </p:txBody>
      </p:sp>
      <p:sp>
        <p:nvSpPr>
          <p:cNvPr id="81" name="Google Shape;81;p14"/>
          <p:cNvSpPr txBox="1">
            <a:spLocks noGrp="1"/>
          </p:cNvSpPr>
          <p:nvPr>
            <p:ph type="title" idx="2" hasCustomPrompt="1"/>
          </p:nvPr>
        </p:nvSpPr>
        <p:spPr>
          <a:xfrm>
            <a:off x="6778675" y="1565267"/>
            <a:ext cx="1652100" cy="1221200"/>
          </a:xfrm>
          <a:prstGeom prst="rect">
            <a:avLst/>
          </a:prstGeom>
          <a:no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sz="6000" i="1">
                <a:solidFill>
                  <a:schemeClr val="lt2"/>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82" name="Google Shape;82;p14"/>
          <p:cNvSpPr txBox="1">
            <a:spLocks noGrp="1"/>
          </p:cNvSpPr>
          <p:nvPr>
            <p:ph type="subTitle" idx="1"/>
          </p:nvPr>
        </p:nvSpPr>
        <p:spPr>
          <a:xfrm>
            <a:off x="4386775" y="4792733"/>
            <a:ext cx="4044000" cy="50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en-US"/>
              <a:t>Click to edit Master subtitle style</a:t>
            </a:r>
            <a:endParaRPr/>
          </a:p>
        </p:txBody>
      </p:sp>
      <p:grpSp>
        <p:nvGrpSpPr>
          <p:cNvPr id="83" name="Google Shape;83;p14"/>
          <p:cNvGrpSpPr/>
          <p:nvPr/>
        </p:nvGrpSpPr>
        <p:grpSpPr>
          <a:xfrm>
            <a:off x="7743476" y="79634"/>
            <a:ext cx="1347363" cy="6707617"/>
            <a:chOff x="7743475" y="59725"/>
            <a:chExt cx="1347363" cy="5030713"/>
          </a:xfrm>
        </p:grpSpPr>
        <p:pic>
          <p:nvPicPr>
            <p:cNvPr id="84" name="Google Shape;84;p14"/>
            <p:cNvPicPr preferRelativeResize="0"/>
            <p:nvPr/>
          </p:nvPicPr>
          <p:blipFill>
            <a:blip r:embed="rId2">
              <a:alphaModFix/>
            </a:blip>
            <a:stretch>
              <a:fillRect/>
            </a:stretch>
          </p:blipFill>
          <p:spPr>
            <a:xfrm>
              <a:off x="7743475" y="59725"/>
              <a:ext cx="1333450" cy="1320125"/>
            </a:xfrm>
            <a:prstGeom prst="rect">
              <a:avLst/>
            </a:prstGeom>
            <a:noFill/>
            <a:ln>
              <a:noFill/>
            </a:ln>
          </p:spPr>
        </p:pic>
        <p:pic>
          <p:nvPicPr>
            <p:cNvPr id="85" name="Google Shape;85;p14"/>
            <p:cNvPicPr preferRelativeResize="0"/>
            <p:nvPr/>
          </p:nvPicPr>
          <p:blipFill>
            <a:blip r:embed="rId2">
              <a:alphaModFix/>
            </a:blip>
            <a:stretch>
              <a:fillRect/>
            </a:stretch>
          </p:blipFill>
          <p:spPr>
            <a:xfrm rot="5400000">
              <a:off x="7764050" y="3763650"/>
              <a:ext cx="1333450" cy="1320125"/>
            </a:xfrm>
            <a:prstGeom prst="rect">
              <a:avLst/>
            </a:prstGeom>
            <a:noFill/>
            <a:ln>
              <a:noFill/>
            </a:ln>
          </p:spPr>
        </p:pic>
      </p:grpSp>
    </p:spTree>
    <p:extLst>
      <p:ext uri="{BB962C8B-B14F-4D97-AF65-F5344CB8AC3E}">
        <p14:creationId xmlns:p14="http://schemas.microsoft.com/office/powerpoint/2010/main" val="270469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427950" y="4668267"/>
            <a:ext cx="5002800" cy="546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88" name="Google Shape;88;p15"/>
          <p:cNvSpPr txBox="1">
            <a:spLocks noGrp="1"/>
          </p:cNvSpPr>
          <p:nvPr>
            <p:ph type="subTitle" idx="1"/>
          </p:nvPr>
        </p:nvSpPr>
        <p:spPr>
          <a:xfrm>
            <a:off x="3427950" y="1643317"/>
            <a:ext cx="5002800" cy="3025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US"/>
              <a:t>Click to edit Master subtitle style</a:t>
            </a:r>
            <a:endParaRPr/>
          </a:p>
        </p:txBody>
      </p:sp>
      <p:grpSp>
        <p:nvGrpSpPr>
          <p:cNvPr id="89" name="Google Shape;89;p15"/>
          <p:cNvGrpSpPr/>
          <p:nvPr/>
        </p:nvGrpSpPr>
        <p:grpSpPr>
          <a:xfrm>
            <a:off x="67076" y="79618"/>
            <a:ext cx="9023763" cy="6707633"/>
            <a:chOff x="67075" y="59713"/>
            <a:chExt cx="9023763" cy="5030725"/>
          </a:xfrm>
        </p:grpSpPr>
        <p:grpSp>
          <p:nvGrpSpPr>
            <p:cNvPr id="90" name="Google Shape;90;p15"/>
            <p:cNvGrpSpPr/>
            <p:nvPr/>
          </p:nvGrpSpPr>
          <p:grpSpPr>
            <a:xfrm>
              <a:off x="67075" y="3756988"/>
              <a:ext cx="9023763" cy="1333450"/>
              <a:chOff x="67075" y="3756988"/>
              <a:chExt cx="9023763" cy="1333450"/>
            </a:xfrm>
          </p:grpSpPr>
          <p:pic>
            <p:nvPicPr>
              <p:cNvPr id="91" name="Google Shape;91;p15"/>
              <p:cNvPicPr preferRelativeResize="0"/>
              <p:nvPr/>
            </p:nvPicPr>
            <p:blipFill>
              <a:blip r:embed="rId2">
                <a:alphaModFix/>
              </a:blip>
              <a:stretch>
                <a:fillRect/>
              </a:stretch>
            </p:blipFill>
            <p:spPr>
              <a:xfrm rot="10800000">
                <a:off x="67075" y="3763650"/>
                <a:ext cx="1333450" cy="1320125"/>
              </a:xfrm>
              <a:prstGeom prst="rect">
                <a:avLst/>
              </a:prstGeom>
              <a:noFill/>
              <a:ln>
                <a:noFill/>
              </a:ln>
            </p:spPr>
          </p:pic>
          <p:pic>
            <p:nvPicPr>
              <p:cNvPr id="92" name="Google Shape;92;p15"/>
              <p:cNvPicPr preferRelativeResize="0"/>
              <p:nvPr/>
            </p:nvPicPr>
            <p:blipFill>
              <a:blip r:embed="rId2">
                <a:alphaModFix/>
              </a:blip>
              <a:stretch>
                <a:fillRect/>
              </a:stretch>
            </p:blipFill>
            <p:spPr>
              <a:xfrm rot="5400000">
                <a:off x="7764050" y="3763650"/>
                <a:ext cx="1333450" cy="1320125"/>
              </a:xfrm>
              <a:prstGeom prst="rect">
                <a:avLst/>
              </a:prstGeom>
              <a:noFill/>
              <a:ln>
                <a:noFill/>
              </a:ln>
            </p:spPr>
          </p:pic>
        </p:grpSp>
        <p:pic>
          <p:nvPicPr>
            <p:cNvPr id="93" name="Google Shape;93;p15"/>
            <p:cNvPicPr preferRelativeResize="0"/>
            <p:nvPr/>
          </p:nvPicPr>
          <p:blipFill>
            <a:blip r:embed="rId2">
              <a:alphaModFix/>
            </a:blip>
            <a:stretch>
              <a:fillRect/>
            </a:stretch>
          </p:blipFill>
          <p:spPr>
            <a:xfrm rot="-5400000">
              <a:off x="60413" y="66375"/>
              <a:ext cx="1333450" cy="1320125"/>
            </a:xfrm>
            <a:prstGeom prst="rect">
              <a:avLst/>
            </a:prstGeom>
            <a:noFill/>
            <a:ln>
              <a:noFill/>
            </a:ln>
          </p:spPr>
        </p:pic>
        <p:pic>
          <p:nvPicPr>
            <p:cNvPr id="94" name="Google Shape;94;p15"/>
            <p:cNvPicPr preferRelativeResize="0"/>
            <p:nvPr/>
          </p:nvPicPr>
          <p:blipFill>
            <a:blip r:embed="rId2">
              <a:alphaModFix/>
            </a:blip>
            <a:stretch>
              <a:fillRect/>
            </a:stretch>
          </p:blipFill>
          <p:spPr>
            <a:xfrm>
              <a:off x="7743475" y="59725"/>
              <a:ext cx="1333450" cy="1320125"/>
            </a:xfrm>
            <a:prstGeom prst="rect">
              <a:avLst/>
            </a:prstGeom>
            <a:noFill/>
            <a:ln>
              <a:noFill/>
            </a:ln>
          </p:spPr>
        </p:pic>
      </p:grpSp>
    </p:spTree>
    <p:extLst>
      <p:ext uri="{BB962C8B-B14F-4D97-AF65-F5344CB8AC3E}">
        <p14:creationId xmlns:p14="http://schemas.microsoft.com/office/powerpoint/2010/main" val="3014779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97" name="Google Shape;97;p16"/>
          <p:cNvGrpSpPr/>
          <p:nvPr/>
        </p:nvGrpSpPr>
        <p:grpSpPr>
          <a:xfrm>
            <a:off x="67086" y="90454"/>
            <a:ext cx="9009831" cy="6687900"/>
            <a:chOff x="67085" y="67840"/>
            <a:chExt cx="9009831" cy="5015925"/>
          </a:xfrm>
        </p:grpSpPr>
        <p:pic>
          <p:nvPicPr>
            <p:cNvPr id="98" name="Google Shape;98;p16"/>
            <p:cNvPicPr preferRelativeResize="0"/>
            <p:nvPr/>
          </p:nvPicPr>
          <p:blipFill>
            <a:blip r:embed="rId2">
              <a:alphaModFix/>
            </a:blip>
            <a:stretch>
              <a:fillRect/>
            </a:stretch>
          </p:blipFill>
          <p:spPr>
            <a:xfrm rot="5400000">
              <a:off x="7716350" y="59725"/>
              <a:ext cx="1352450" cy="1368681"/>
            </a:xfrm>
            <a:prstGeom prst="rect">
              <a:avLst/>
            </a:prstGeom>
            <a:noFill/>
            <a:ln>
              <a:noFill/>
            </a:ln>
          </p:spPr>
        </p:pic>
        <p:pic>
          <p:nvPicPr>
            <p:cNvPr id="99" name="Google Shape;99;p16"/>
            <p:cNvPicPr preferRelativeResize="0"/>
            <p:nvPr/>
          </p:nvPicPr>
          <p:blipFill>
            <a:blip r:embed="rId2">
              <a:alphaModFix/>
            </a:blip>
            <a:stretch>
              <a:fillRect/>
            </a:stretch>
          </p:blipFill>
          <p:spPr>
            <a:xfrm rot="-5400000">
              <a:off x="75200" y="3723200"/>
              <a:ext cx="1352450" cy="1368681"/>
            </a:xfrm>
            <a:prstGeom prst="rect">
              <a:avLst/>
            </a:prstGeom>
            <a:noFill/>
            <a:ln>
              <a:noFill/>
            </a:ln>
          </p:spPr>
        </p:pic>
      </p:grpSp>
    </p:spTree>
    <p:extLst>
      <p:ext uri="{BB962C8B-B14F-4D97-AF65-F5344CB8AC3E}">
        <p14:creationId xmlns:p14="http://schemas.microsoft.com/office/powerpoint/2010/main" val="453784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02" name="Google Shape;102;p17"/>
          <p:cNvGrpSpPr/>
          <p:nvPr/>
        </p:nvGrpSpPr>
        <p:grpSpPr>
          <a:xfrm>
            <a:off x="58961" y="4964267"/>
            <a:ext cx="9017965" cy="1824908"/>
            <a:chOff x="58960" y="3723200"/>
            <a:chExt cx="9017965" cy="1368681"/>
          </a:xfrm>
        </p:grpSpPr>
        <p:pic>
          <p:nvPicPr>
            <p:cNvPr id="103" name="Google Shape;103;p17"/>
            <p:cNvPicPr preferRelativeResize="0"/>
            <p:nvPr/>
          </p:nvPicPr>
          <p:blipFill>
            <a:blip r:embed="rId2">
              <a:alphaModFix/>
            </a:blip>
            <a:stretch>
              <a:fillRect/>
            </a:stretch>
          </p:blipFill>
          <p:spPr>
            <a:xfrm rot="-5400000">
              <a:off x="67075" y="3723200"/>
              <a:ext cx="1352450" cy="1368681"/>
            </a:xfrm>
            <a:prstGeom prst="rect">
              <a:avLst/>
            </a:prstGeom>
            <a:noFill/>
            <a:ln>
              <a:noFill/>
            </a:ln>
          </p:spPr>
        </p:pic>
        <p:pic>
          <p:nvPicPr>
            <p:cNvPr id="104" name="Google Shape;104;p17"/>
            <p:cNvPicPr preferRelativeResize="0"/>
            <p:nvPr/>
          </p:nvPicPr>
          <p:blipFill>
            <a:blip r:embed="rId2">
              <a:alphaModFix/>
            </a:blip>
            <a:stretch>
              <a:fillRect/>
            </a:stretch>
          </p:blipFill>
          <p:spPr>
            <a:xfrm rot="10800000">
              <a:off x="7724475" y="3723200"/>
              <a:ext cx="1352450" cy="1368681"/>
            </a:xfrm>
            <a:prstGeom prst="rect">
              <a:avLst/>
            </a:prstGeom>
            <a:noFill/>
            <a:ln>
              <a:noFill/>
            </a:ln>
          </p:spPr>
        </p:pic>
      </p:grpSp>
    </p:spTree>
    <p:extLst>
      <p:ext uri="{BB962C8B-B14F-4D97-AF65-F5344CB8AC3E}">
        <p14:creationId xmlns:p14="http://schemas.microsoft.com/office/powerpoint/2010/main" val="295317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07" name="Google Shape;107;p18"/>
          <p:cNvGrpSpPr/>
          <p:nvPr/>
        </p:nvGrpSpPr>
        <p:grpSpPr>
          <a:xfrm>
            <a:off x="67075" y="79617"/>
            <a:ext cx="9009850" cy="1777933"/>
            <a:chOff x="67075" y="59713"/>
            <a:chExt cx="9009850" cy="1333450"/>
          </a:xfrm>
        </p:grpSpPr>
        <p:pic>
          <p:nvPicPr>
            <p:cNvPr id="108" name="Google Shape;108;p18"/>
            <p:cNvPicPr preferRelativeResize="0"/>
            <p:nvPr/>
          </p:nvPicPr>
          <p:blipFill>
            <a:blip r:embed="rId2">
              <a:alphaModFix/>
            </a:blip>
            <a:stretch>
              <a:fillRect/>
            </a:stretch>
          </p:blipFill>
          <p:spPr>
            <a:xfrm rot="-5400000">
              <a:off x="60413" y="66375"/>
              <a:ext cx="1333450" cy="1320125"/>
            </a:xfrm>
            <a:prstGeom prst="rect">
              <a:avLst/>
            </a:prstGeom>
            <a:noFill/>
            <a:ln>
              <a:noFill/>
            </a:ln>
          </p:spPr>
        </p:pic>
        <p:pic>
          <p:nvPicPr>
            <p:cNvPr id="109" name="Google Shape;109;p18"/>
            <p:cNvPicPr preferRelativeResize="0"/>
            <p:nvPr/>
          </p:nvPicPr>
          <p:blipFill>
            <a:blip r:embed="rId2">
              <a:alphaModFix/>
            </a:blip>
            <a:stretch>
              <a:fillRect/>
            </a:stretch>
          </p:blipFill>
          <p:spPr>
            <a:xfrm>
              <a:off x="7743475" y="59725"/>
              <a:ext cx="1333450" cy="1320125"/>
            </a:xfrm>
            <a:prstGeom prst="rect">
              <a:avLst/>
            </a:prstGeom>
            <a:noFill/>
            <a:ln>
              <a:noFill/>
            </a:ln>
          </p:spPr>
        </p:pic>
      </p:grpSp>
    </p:spTree>
    <p:extLst>
      <p:ext uri="{BB962C8B-B14F-4D97-AF65-F5344CB8AC3E}">
        <p14:creationId xmlns:p14="http://schemas.microsoft.com/office/powerpoint/2010/main" val="425469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865625" y="1740733"/>
            <a:ext cx="3519600" cy="19592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12" name="Google Shape;112;p19"/>
          <p:cNvSpPr txBox="1">
            <a:spLocks noGrp="1"/>
          </p:cNvSpPr>
          <p:nvPr>
            <p:ph type="subTitle" idx="1"/>
          </p:nvPr>
        </p:nvSpPr>
        <p:spPr>
          <a:xfrm>
            <a:off x="865625" y="3699667"/>
            <a:ext cx="3519600" cy="12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13" name="Google Shape;113;p19"/>
          <p:cNvSpPr>
            <a:spLocks noGrp="1"/>
          </p:cNvSpPr>
          <p:nvPr>
            <p:ph type="pic" idx="2"/>
          </p:nvPr>
        </p:nvSpPr>
        <p:spPr>
          <a:xfrm>
            <a:off x="5097725" y="1548667"/>
            <a:ext cx="2829600" cy="3772800"/>
          </a:xfrm>
          <a:prstGeom prst="ellipse">
            <a:avLst/>
          </a:prstGeom>
          <a:noFill/>
          <a:ln w="9525" cap="flat" cmpd="sng">
            <a:solidFill>
              <a:schemeClr val="accent2"/>
            </a:solidFill>
            <a:prstDash val="solid"/>
            <a:round/>
            <a:headEnd type="none" w="sm" len="sm"/>
            <a:tailEnd type="none" w="sm" len="sm"/>
          </a:ln>
        </p:spPr>
      </p:sp>
      <p:grpSp>
        <p:nvGrpSpPr>
          <p:cNvPr id="114" name="Google Shape;114;p19"/>
          <p:cNvGrpSpPr/>
          <p:nvPr/>
        </p:nvGrpSpPr>
        <p:grpSpPr>
          <a:xfrm>
            <a:off x="67086" y="79633"/>
            <a:ext cx="1368681" cy="6698720"/>
            <a:chOff x="67085" y="59725"/>
            <a:chExt cx="1368681" cy="5024040"/>
          </a:xfrm>
        </p:grpSpPr>
        <p:pic>
          <p:nvPicPr>
            <p:cNvPr id="115" name="Google Shape;115;p19"/>
            <p:cNvPicPr preferRelativeResize="0"/>
            <p:nvPr/>
          </p:nvPicPr>
          <p:blipFill>
            <a:blip r:embed="rId2">
              <a:alphaModFix/>
            </a:blip>
            <a:stretch>
              <a:fillRect/>
            </a:stretch>
          </p:blipFill>
          <p:spPr>
            <a:xfrm rot="-5400000">
              <a:off x="75200" y="3723200"/>
              <a:ext cx="1352450" cy="1368681"/>
            </a:xfrm>
            <a:prstGeom prst="rect">
              <a:avLst/>
            </a:prstGeom>
            <a:noFill/>
            <a:ln>
              <a:noFill/>
            </a:ln>
          </p:spPr>
        </p:pic>
        <p:pic>
          <p:nvPicPr>
            <p:cNvPr id="116" name="Google Shape;116;p19"/>
            <p:cNvPicPr preferRelativeResize="0"/>
            <p:nvPr/>
          </p:nvPicPr>
          <p:blipFill>
            <a:blip r:embed="rId2">
              <a:alphaModFix/>
            </a:blip>
            <a:stretch>
              <a:fillRect/>
            </a:stretch>
          </p:blipFill>
          <p:spPr>
            <a:xfrm>
              <a:off x="75200" y="59725"/>
              <a:ext cx="1352450" cy="1368681"/>
            </a:xfrm>
            <a:prstGeom prst="rect">
              <a:avLst/>
            </a:prstGeom>
            <a:noFill/>
            <a:ln>
              <a:noFill/>
            </a:ln>
          </p:spPr>
        </p:pic>
      </p:grpSp>
    </p:spTree>
    <p:extLst>
      <p:ext uri="{BB962C8B-B14F-4D97-AF65-F5344CB8AC3E}">
        <p14:creationId xmlns:p14="http://schemas.microsoft.com/office/powerpoint/2010/main" val="1249615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720000" y="2510400"/>
            <a:ext cx="35979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19" name="Google Shape;119;p20"/>
          <p:cNvSpPr txBox="1">
            <a:spLocks noGrp="1"/>
          </p:cNvSpPr>
          <p:nvPr>
            <p:ph type="subTitle" idx="1"/>
          </p:nvPr>
        </p:nvSpPr>
        <p:spPr>
          <a:xfrm>
            <a:off x="720000" y="3274000"/>
            <a:ext cx="3597900" cy="107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120" name="Google Shape;120;p20"/>
          <p:cNvGrpSpPr/>
          <p:nvPr/>
        </p:nvGrpSpPr>
        <p:grpSpPr>
          <a:xfrm>
            <a:off x="67088" y="79618"/>
            <a:ext cx="9009825" cy="6698733"/>
            <a:chOff x="67087" y="59713"/>
            <a:chExt cx="9009825" cy="5024050"/>
          </a:xfrm>
        </p:grpSpPr>
        <p:pic>
          <p:nvPicPr>
            <p:cNvPr id="121" name="Google Shape;121;p20"/>
            <p:cNvPicPr preferRelativeResize="0"/>
            <p:nvPr/>
          </p:nvPicPr>
          <p:blipFill>
            <a:blip r:embed="rId2">
              <a:alphaModFix/>
            </a:blip>
            <a:stretch>
              <a:fillRect/>
            </a:stretch>
          </p:blipFill>
          <p:spPr>
            <a:xfrm rot="-5400000">
              <a:off x="60425" y="66375"/>
              <a:ext cx="1333450" cy="1320125"/>
            </a:xfrm>
            <a:prstGeom prst="rect">
              <a:avLst/>
            </a:prstGeom>
            <a:noFill/>
            <a:ln>
              <a:noFill/>
            </a:ln>
          </p:spPr>
        </p:pic>
        <p:pic>
          <p:nvPicPr>
            <p:cNvPr id="122" name="Google Shape;122;p20"/>
            <p:cNvPicPr preferRelativeResize="0"/>
            <p:nvPr/>
          </p:nvPicPr>
          <p:blipFill>
            <a:blip r:embed="rId2">
              <a:alphaModFix/>
            </a:blip>
            <a:stretch>
              <a:fillRect/>
            </a:stretch>
          </p:blipFill>
          <p:spPr>
            <a:xfrm rot="5400000">
              <a:off x="7750125" y="3756975"/>
              <a:ext cx="1333450" cy="1320125"/>
            </a:xfrm>
            <a:prstGeom prst="rect">
              <a:avLst/>
            </a:prstGeom>
            <a:noFill/>
            <a:ln>
              <a:noFill/>
            </a:ln>
          </p:spPr>
        </p:pic>
      </p:grpSp>
    </p:spTree>
    <p:extLst>
      <p:ext uri="{BB962C8B-B14F-4D97-AF65-F5344CB8AC3E}">
        <p14:creationId xmlns:p14="http://schemas.microsoft.com/office/powerpoint/2010/main" val="98788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3225" y="2786467"/>
            <a:ext cx="4044000" cy="2015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4" name="Google Shape;14;p3"/>
          <p:cNvSpPr txBox="1">
            <a:spLocks noGrp="1"/>
          </p:cNvSpPr>
          <p:nvPr>
            <p:ph type="title" idx="2" hasCustomPrompt="1"/>
          </p:nvPr>
        </p:nvSpPr>
        <p:spPr>
          <a:xfrm>
            <a:off x="713225" y="1565267"/>
            <a:ext cx="1652100" cy="1221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i="1">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713225" y="4792733"/>
            <a:ext cx="4044000" cy="50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pic>
        <p:nvPicPr>
          <p:cNvPr id="16" name="Google Shape;16;p3"/>
          <p:cNvPicPr preferRelativeResize="0"/>
          <p:nvPr/>
        </p:nvPicPr>
        <p:blipFill>
          <a:blip r:embed="rId2">
            <a:alphaModFix/>
          </a:blip>
          <a:stretch>
            <a:fillRect/>
          </a:stretch>
        </p:blipFill>
        <p:spPr>
          <a:xfrm>
            <a:off x="67075" y="79634"/>
            <a:ext cx="1352450" cy="1824908"/>
          </a:xfrm>
          <a:prstGeom prst="rect">
            <a:avLst/>
          </a:prstGeom>
          <a:noFill/>
          <a:ln>
            <a:noFill/>
          </a:ln>
        </p:spPr>
      </p:pic>
      <p:pic>
        <p:nvPicPr>
          <p:cNvPr id="17" name="Google Shape;17;p3"/>
          <p:cNvPicPr preferRelativeResize="0"/>
          <p:nvPr/>
        </p:nvPicPr>
        <p:blipFill>
          <a:blip r:embed="rId2">
            <a:alphaModFix/>
          </a:blip>
          <a:stretch>
            <a:fillRect/>
          </a:stretch>
        </p:blipFill>
        <p:spPr>
          <a:xfrm rot="10800000">
            <a:off x="7724475" y="4953467"/>
            <a:ext cx="1352450" cy="1824908"/>
          </a:xfrm>
          <a:prstGeom prst="rect">
            <a:avLst/>
          </a:prstGeom>
          <a:noFill/>
          <a:ln>
            <a:noFill/>
          </a:ln>
        </p:spPr>
      </p:pic>
    </p:spTree>
    <p:extLst>
      <p:ext uri="{BB962C8B-B14F-4D97-AF65-F5344CB8AC3E}">
        <p14:creationId xmlns:p14="http://schemas.microsoft.com/office/powerpoint/2010/main" val="676109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837200" y="2446400"/>
            <a:ext cx="3593400" cy="772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25" name="Google Shape;125;p21"/>
          <p:cNvSpPr txBox="1">
            <a:spLocks noGrp="1"/>
          </p:cNvSpPr>
          <p:nvPr>
            <p:ph type="subTitle" idx="1"/>
          </p:nvPr>
        </p:nvSpPr>
        <p:spPr>
          <a:xfrm>
            <a:off x="4837375" y="3219200"/>
            <a:ext cx="3593400" cy="119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126" name="Google Shape;126;p21"/>
          <p:cNvGrpSpPr/>
          <p:nvPr/>
        </p:nvGrpSpPr>
        <p:grpSpPr>
          <a:xfrm>
            <a:off x="67086" y="90454"/>
            <a:ext cx="9009831" cy="6687900"/>
            <a:chOff x="67085" y="67840"/>
            <a:chExt cx="9009831" cy="5015925"/>
          </a:xfrm>
        </p:grpSpPr>
        <p:pic>
          <p:nvPicPr>
            <p:cNvPr id="127" name="Google Shape;127;p21"/>
            <p:cNvPicPr preferRelativeResize="0"/>
            <p:nvPr/>
          </p:nvPicPr>
          <p:blipFill>
            <a:blip r:embed="rId2">
              <a:alphaModFix/>
            </a:blip>
            <a:stretch>
              <a:fillRect/>
            </a:stretch>
          </p:blipFill>
          <p:spPr>
            <a:xfrm rot="-5400000">
              <a:off x="75200" y="3723200"/>
              <a:ext cx="1352450" cy="1368681"/>
            </a:xfrm>
            <a:prstGeom prst="rect">
              <a:avLst/>
            </a:prstGeom>
            <a:noFill/>
            <a:ln>
              <a:noFill/>
            </a:ln>
          </p:spPr>
        </p:pic>
        <p:pic>
          <p:nvPicPr>
            <p:cNvPr id="128" name="Google Shape;128;p21"/>
            <p:cNvPicPr preferRelativeResize="0"/>
            <p:nvPr/>
          </p:nvPicPr>
          <p:blipFill>
            <a:blip r:embed="rId2">
              <a:alphaModFix/>
            </a:blip>
            <a:stretch>
              <a:fillRect/>
            </a:stretch>
          </p:blipFill>
          <p:spPr>
            <a:xfrm rot="5400000">
              <a:off x="7716350" y="59725"/>
              <a:ext cx="1352450" cy="1368681"/>
            </a:xfrm>
            <a:prstGeom prst="rect">
              <a:avLst/>
            </a:prstGeom>
            <a:noFill/>
            <a:ln>
              <a:noFill/>
            </a:ln>
          </p:spPr>
        </p:pic>
      </p:grpSp>
    </p:spTree>
    <p:extLst>
      <p:ext uri="{BB962C8B-B14F-4D97-AF65-F5344CB8AC3E}">
        <p14:creationId xmlns:p14="http://schemas.microsoft.com/office/powerpoint/2010/main" val="137975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31" name="Google Shape;131;p22"/>
          <p:cNvSpPr txBox="1">
            <a:spLocks noGrp="1"/>
          </p:cNvSpPr>
          <p:nvPr>
            <p:ph type="body" idx="1"/>
          </p:nvPr>
        </p:nvSpPr>
        <p:spPr>
          <a:xfrm>
            <a:off x="720000" y="1482933"/>
            <a:ext cx="7704000" cy="1589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Actor"/>
              <a:buChar char="●"/>
              <a:defRPr/>
            </a:lvl1pPr>
            <a:lvl2pPr marL="914400" lvl="1" indent="-317500" rtl="0">
              <a:lnSpc>
                <a:spcPct val="115000"/>
              </a:lnSpc>
              <a:spcBef>
                <a:spcPts val="0"/>
              </a:spcBef>
              <a:spcAft>
                <a:spcPts val="0"/>
              </a:spcAft>
              <a:buSzPts val="1400"/>
              <a:buFont typeface="Actor"/>
              <a:buChar char="○"/>
              <a:defRPr/>
            </a:lvl2pPr>
            <a:lvl3pPr marL="1371600" lvl="2" indent="-317500" rtl="0">
              <a:lnSpc>
                <a:spcPct val="115000"/>
              </a:lnSpc>
              <a:spcBef>
                <a:spcPts val="0"/>
              </a:spcBef>
              <a:spcAft>
                <a:spcPts val="0"/>
              </a:spcAft>
              <a:buSzPts val="1400"/>
              <a:buFont typeface="Actor"/>
              <a:buChar char="■"/>
              <a:defRPr/>
            </a:lvl3pPr>
            <a:lvl4pPr marL="1828800" lvl="3" indent="-317500" rtl="0">
              <a:lnSpc>
                <a:spcPct val="115000"/>
              </a:lnSpc>
              <a:spcBef>
                <a:spcPts val="0"/>
              </a:spcBef>
              <a:spcAft>
                <a:spcPts val="0"/>
              </a:spcAft>
              <a:buSzPts val="1400"/>
              <a:buFont typeface="Actor"/>
              <a:buChar char="●"/>
              <a:defRPr/>
            </a:lvl4pPr>
            <a:lvl5pPr marL="2286000" lvl="4" indent="-317500" rtl="0">
              <a:lnSpc>
                <a:spcPct val="115000"/>
              </a:lnSpc>
              <a:spcBef>
                <a:spcPts val="0"/>
              </a:spcBef>
              <a:spcAft>
                <a:spcPts val="0"/>
              </a:spcAft>
              <a:buSzPts val="1400"/>
              <a:buFont typeface="Actor"/>
              <a:buChar char="○"/>
              <a:defRPr/>
            </a:lvl5pPr>
            <a:lvl6pPr marL="2743200" lvl="5" indent="-317500" rtl="0">
              <a:lnSpc>
                <a:spcPct val="115000"/>
              </a:lnSpc>
              <a:spcBef>
                <a:spcPts val="0"/>
              </a:spcBef>
              <a:spcAft>
                <a:spcPts val="0"/>
              </a:spcAft>
              <a:buSzPts val="1400"/>
              <a:buFont typeface="Actor"/>
              <a:buChar char="■"/>
              <a:defRPr/>
            </a:lvl6pPr>
            <a:lvl7pPr marL="3200400" lvl="6" indent="-317500" rtl="0">
              <a:lnSpc>
                <a:spcPct val="115000"/>
              </a:lnSpc>
              <a:spcBef>
                <a:spcPts val="0"/>
              </a:spcBef>
              <a:spcAft>
                <a:spcPts val="0"/>
              </a:spcAft>
              <a:buSzPts val="1400"/>
              <a:buFont typeface="Actor"/>
              <a:buChar char="●"/>
              <a:defRPr/>
            </a:lvl7pPr>
            <a:lvl8pPr marL="3657600" lvl="7" indent="-317500" rtl="0">
              <a:lnSpc>
                <a:spcPct val="115000"/>
              </a:lnSpc>
              <a:spcBef>
                <a:spcPts val="0"/>
              </a:spcBef>
              <a:spcAft>
                <a:spcPts val="0"/>
              </a:spcAft>
              <a:buSzPts val="1400"/>
              <a:buFont typeface="Actor"/>
              <a:buChar char="○"/>
              <a:defRPr/>
            </a:lvl8pPr>
            <a:lvl9pPr marL="4114800" lvl="8" indent="-317500" rtl="0">
              <a:lnSpc>
                <a:spcPct val="115000"/>
              </a:lnSpc>
              <a:spcBef>
                <a:spcPts val="0"/>
              </a:spcBef>
              <a:spcAft>
                <a:spcPts val="0"/>
              </a:spcAft>
              <a:buSzPts val="1400"/>
              <a:buFont typeface="Actor"/>
              <a:buChar char="■"/>
              <a:defRPr/>
            </a:lvl9pPr>
          </a:lstStyle>
          <a:p>
            <a:pPr lvl="0"/>
            <a:r>
              <a:rPr lang="en-US"/>
              <a:t>Click to edit Master text styles</a:t>
            </a:r>
          </a:p>
        </p:txBody>
      </p:sp>
      <p:grpSp>
        <p:nvGrpSpPr>
          <p:cNvPr id="132" name="Google Shape;132;p22"/>
          <p:cNvGrpSpPr/>
          <p:nvPr/>
        </p:nvGrpSpPr>
        <p:grpSpPr>
          <a:xfrm>
            <a:off x="67087" y="79617"/>
            <a:ext cx="9016488" cy="1777933"/>
            <a:chOff x="67087" y="59713"/>
            <a:chExt cx="9016488" cy="1333450"/>
          </a:xfrm>
        </p:grpSpPr>
        <p:pic>
          <p:nvPicPr>
            <p:cNvPr id="133" name="Google Shape;133;p22"/>
            <p:cNvPicPr preferRelativeResize="0"/>
            <p:nvPr/>
          </p:nvPicPr>
          <p:blipFill>
            <a:blip r:embed="rId2">
              <a:alphaModFix/>
            </a:blip>
            <a:stretch>
              <a:fillRect/>
            </a:stretch>
          </p:blipFill>
          <p:spPr>
            <a:xfrm rot="-5400000">
              <a:off x="60425" y="66375"/>
              <a:ext cx="1333450" cy="1320125"/>
            </a:xfrm>
            <a:prstGeom prst="rect">
              <a:avLst/>
            </a:prstGeom>
            <a:noFill/>
            <a:ln>
              <a:noFill/>
            </a:ln>
          </p:spPr>
        </p:pic>
        <p:pic>
          <p:nvPicPr>
            <p:cNvPr id="134" name="Google Shape;134;p22"/>
            <p:cNvPicPr preferRelativeResize="0"/>
            <p:nvPr/>
          </p:nvPicPr>
          <p:blipFill>
            <a:blip r:embed="rId2">
              <a:alphaModFix/>
            </a:blip>
            <a:stretch>
              <a:fillRect/>
            </a:stretch>
          </p:blipFill>
          <p:spPr>
            <a:xfrm>
              <a:off x="7750125" y="66387"/>
              <a:ext cx="1333450" cy="1320125"/>
            </a:xfrm>
            <a:prstGeom prst="rect">
              <a:avLst/>
            </a:prstGeom>
            <a:noFill/>
            <a:ln>
              <a:noFill/>
            </a:ln>
          </p:spPr>
        </p:pic>
      </p:grpSp>
    </p:spTree>
    <p:extLst>
      <p:ext uri="{BB962C8B-B14F-4D97-AF65-F5344CB8AC3E}">
        <p14:creationId xmlns:p14="http://schemas.microsoft.com/office/powerpoint/2010/main" val="2989668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35"/>
        <p:cNvGrpSpPr/>
        <p:nvPr/>
      </p:nvGrpSpPr>
      <p:grpSpPr>
        <a:xfrm>
          <a:off x="0" y="0"/>
          <a:ext cx="0" cy="0"/>
          <a:chOff x="0" y="0"/>
          <a:chExt cx="0" cy="0"/>
        </a:xfrm>
      </p:grpSpPr>
      <p:sp>
        <p:nvSpPr>
          <p:cNvPr id="136" name="Google Shape;136;p23"/>
          <p:cNvSpPr txBox="1">
            <a:spLocks noGrp="1"/>
          </p:cNvSpPr>
          <p:nvPr>
            <p:ph type="subTitle" idx="1"/>
          </p:nvPr>
        </p:nvSpPr>
        <p:spPr>
          <a:xfrm>
            <a:off x="2162100" y="2195975"/>
            <a:ext cx="4819800" cy="19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37" name="Google Shape;137;p23"/>
          <p:cNvSpPr txBox="1">
            <a:spLocks noGrp="1"/>
          </p:cNvSpPr>
          <p:nvPr>
            <p:ph type="title"/>
          </p:nvPr>
        </p:nvSpPr>
        <p:spPr>
          <a:xfrm>
            <a:off x="2162100" y="1037425"/>
            <a:ext cx="4819800" cy="94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grpSp>
        <p:nvGrpSpPr>
          <p:cNvPr id="138" name="Google Shape;138;p23"/>
          <p:cNvGrpSpPr/>
          <p:nvPr/>
        </p:nvGrpSpPr>
        <p:grpSpPr>
          <a:xfrm>
            <a:off x="67087" y="79617"/>
            <a:ext cx="9016488" cy="1777933"/>
            <a:chOff x="67087" y="59713"/>
            <a:chExt cx="9016488" cy="1333450"/>
          </a:xfrm>
        </p:grpSpPr>
        <p:pic>
          <p:nvPicPr>
            <p:cNvPr id="139" name="Google Shape;139;p23"/>
            <p:cNvPicPr preferRelativeResize="0"/>
            <p:nvPr/>
          </p:nvPicPr>
          <p:blipFill>
            <a:blip r:embed="rId2">
              <a:alphaModFix/>
            </a:blip>
            <a:stretch>
              <a:fillRect/>
            </a:stretch>
          </p:blipFill>
          <p:spPr>
            <a:xfrm rot="-5400000">
              <a:off x="60425" y="66375"/>
              <a:ext cx="1333450" cy="1320125"/>
            </a:xfrm>
            <a:prstGeom prst="rect">
              <a:avLst/>
            </a:prstGeom>
            <a:noFill/>
            <a:ln>
              <a:noFill/>
            </a:ln>
          </p:spPr>
        </p:pic>
        <p:pic>
          <p:nvPicPr>
            <p:cNvPr id="140" name="Google Shape;140;p23"/>
            <p:cNvPicPr preferRelativeResize="0"/>
            <p:nvPr/>
          </p:nvPicPr>
          <p:blipFill>
            <a:blip r:embed="rId2">
              <a:alphaModFix/>
            </a:blip>
            <a:stretch>
              <a:fillRect/>
            </a:stretch>
          </p:blipFill>
          <p:spPr>
            <a:xfrm>
              <a:off x="7750125" y="66387"/>
              <a:ext cx="1333450" cy="1320125"/>
            </a:xfrm>
            <a:prstGeom prst="rect">
              <a:avLst/>
            </a:prstGeom>
            <a:noFill/>
            <a:ln>
              <a:noFill/>
            </a:ln>
          </p:spPr>
        </p:pic>
      </p:grpSp>
    </p:spTree>
    <p:extLst>
      <p:ext uri="{BB962C8B-B14F-4D97-AF65-F5344CB8AC3E}">
        <p14:creationId xmlns:p14="http://schemas.microsoft.com/office/powerpoint/2010/main" val="45096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Font typeface="Aclonica"/>
              <a:buNone/>
              <a:defRPr>
                <a:latin typeface="Aclonica"/>
                <a:ea typeface="Aclonica"/>
                <a:cs typeface="Aclonica"/>
                <a:sym typeface="Aclonica"/>
              </a:defRPr>
            </a:lvl2pPr>
            <a:lvl3pPr lvl="2" rtl="0">
              <a:spcBef>
                <a:spcPts val="0"/>
              </a:spcBef>
              <a:spcAft>
                <a:spcPts val="0"/>
              </a:spcAft>
              <a:buSzPts val="3500"/>
              <a:buFont typeface="Aclonica"/>
              <a:buNone/>
              <a:defRPr>
                <a:latin typeface="Aclonica"/>
                <a:ea typeface="Aclonica"/>
                <a:cs typeface="Aclonica"/>
                <a:sym typeface="Aclonica"/>
              </a:defRPr>
            </a:lvl3pPr>
            <a:lvl4pPr lvl="3" rtl="0">
              <a:spcBef>
                <a:spcPts val="0"/>
              </a:spcBef>
              <a:spcAft>
                <a:spcPts val="0"/>
              </a:spcAft>
              <a:buSzPts val="3500"/>
              <a:buFont typeface="Aclonica"/>
              <a:buNone/>
              <a:defRPr>
                <a:latin typeface="Aclonica"/>
                <a:ea typeface="Aclonica"/>
                <a:cs typeface="Aclonica"/>
                <a:sym typeface="Aclonica"/>
              </a:defRPr>
            </a:lvl4pPr>
            <a:lvl5pPr lvl="4" rtl="0">
              <a:spcBef>
                <a:spcPts val="0"/>
              </a:spcBef>
              <a:spcAft>
                <a:spcPts val="0"/>
              </a:spcAft>
              <a:buSzPts val="3500"/>
              <a:buFont typeface="Aclonica"/>
              <a:buNone/>
              <a:defRPr>
                <a:latin typeface="Aclonica"/>
                <a:ea typeface="Aclonica"/>
                <a:cs typeface="Aclonica"/>
                <a:sym typeface="Aclonica"/>
              </a:defRPr>
            </a:lvl5pPr>
            <a:lvl6pPr lvl="5" rtl="0">
              <a:spcBef>
                <a:spcPts val="0"/>
              </a:spcBef>
              <a:spcAft>
                <a:spcPts val="0"/>
              </a:spcAft>
              <a:buSzPts val="3500"/>
              <a:buFont typeface="Aclonica"/>
              <a:buNone/>
              <a:defRPr>
                <a:latin typeface="Aclonica"/>
                <a:ea typeface="Aclonica"/>
                <a:cs typeface="Aclonica"/>
                <a:sym typeface="Aclonica"/>
              </a:defRPr>
            </a:lvl6pPr>
            <a:lvl7pPr lvl="6" rtl="0">
              <a:spcBef>
                <a:spcPts val="0"/>
              </a:spcBef>
              <a:spcAft>
                <a:spcPts val="0"/>
              </a:spcAft>
              <a:buSzPts val="3500"/>
              <a:buFont typeface="Aclonica"/>
              <a:buNone/>
              <a:defRPr>
                <a:latin typeface="Aclonica"/>
                <a:ea typeface="Aclonica"/>
                <a:cs typeface="Aclonica"/>
                <a:sym typeface="Aclonica"/>
              </a:defRPr>
            </a:lvl7pPr>
            <a:lvl8pPr lvl="7" rtl="0">
              <a:spcBef>
                <a:spcPts val="0"/>
              </a:spcBef>
              <a:spcAft>
                <a:spcPts val="0"/>
              </a:spcAft>
              <a:buSzPts val="3500"/>
              <a:buFont typeface="Aclonica"/>
              <a:buNone/>
              <a:defRPr>
                <a:latin typeface="Aclonica"/>
                <a:ea typeface="Aclonica"/>
                <a:cs typeface="Aclonica"/>
                <a:sym typeface="Aclonica"/>
              </a:defRPr>
            </a:lvl8pPr>
            <a:lvl9pPr lvl="8" rtl="0">
              <a:spcBef>
                <a:spcPts val="0"/>
              </a:spcBef>
              <a:spcAft>
                <a:spcPts val="0"/>
              </a:spcAft>
              <a:buSzPts val="3500"/>
              <a:buFont typeface="Aclonica"/>
              <a:buNone/>
              <a:defRPr>
                <a:latin typeface="Aclonica"/>
                <a:ea typeface="Aclonica"/>
                <a:cs typeface="Aclonica"/>
                <a:sym typeface="Aclonica"/>
              </a:defRPr>
            </a:lvl9pPr>
          </a:lstStyle>
          <a:p>
            <a:r>
              <a:rPr lang="en-US"/>
              <a:t>Click to edit Master title style</a:t>
            </a:r>
            <a:endParaRPr/>
          </a:p>
        </p:txBody>
      </p:sp>
      <p:sp>
        <p:nvSpPr>
          <p:cNvPr id="143" name="Google Shape;143;p24"/>
          <p:cNvSpPr txBox="1">
            <a:spLocks noGrp="1"/>
          </p:cNvSpPr>
          <p:nvPr>
            <p:ph type="subTitle" idx="1"/>
          </p:nvPr>
        </p:nvSpPr>
        <p:spPr>
          <a:xfrm>
            <a:off x="5774802" y="3671200"/>
            <a:ext cx="2484900" cy="1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4" name="Google Shape;144;p24"/>
          <p:cNvSpPr txBox="1">
            <a:spLocks noGrp="1"/>
          </p:cNvSpPr>
          <p:nvPr>
            <p:ph type="subTitle" idx="2"/>
          </p:nvPr>
        </p:nvSpPr>
        <p:spPr>
          <a:xfrm>
            <a:off x="884298" y="3671200"/>
            <a:ext cx="2484900" cy="1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5" name="Google Shape;145;p24"/>
          <p:cNvSpPr txBox="1">
            <a:spLocks noGrp="1"/>
          </p:cNvSpPr>
          <p:nvPr>
            <p:ph type="subTitle" idx="3"/>
          </p:nvPr>
        </p:nvSpPr>
        <p:spPr>
          <a:xfrm>
            <a:off x="884298" y="3271633"/>
            <a:ext cx="2484900" cy="62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146" name="Google Shape;146;p24"/>
          <p:cNvSpPr txBox="1">
            <a:spLocks noGrp="1"/>
          </p:cNvSpPr>
          <p:nvPr>
            <p:ph type="subTitle" idx="4"/>
          </p:nvPr>
        </p:nvSpPr>
        <p:spPr>
          <a:xfrm>
            <a:off x="5774802" y="3271633"/>
            <a:ext cx="2484900" cy="62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grpSp>
        <p:nvGrpSpPr>
          <p:cNvPr id="147" name="Google Shape;147;p24"/>
          <p:cNvGrpSpPr/>
          <p:nvPr/>
        </p:nvGrpSpPr>
        <p:grpSpPr>
          <a:xfrm>
            <a:off x="67087" y="79617"/>
            <a:ext cx="9016488" cy="1777933"/>
            <a:chOff x="67087" y="59713"/>
            <a:chExt cx="9016488" cy="1333450"/>
          </a:xfrm>
        </p:grpSpPr>
        <p:pic>
          <p:nvPicPr>
            <p:cNvPr id="148" name="Google Shape;148;p24"/>
            <p:cNvPicPr preferRelativeResize="0"/>
            <p:nvPr/>
          </p:nvPicPr>
          <p:blipFill>
            <a:blip r:embed="rId2">
              <a:alphaModFix/>
            </a:blip>
            <a:stretch>
              <a:fillRect/>
            </a:stretch>
          </p:blipFill>
          <p:spPr>
            <a:xfrm rot="-5400000">
              <a:off x="60425" y="66375"/>
              <a:ext cx="1333450" cy="1320125"/>
            </a:xfrm>
            <a:prstGeom prst="rect">
              <a:avLst/>
            </a:prstGeom>
            <a:noFill/>
            <a:ln>
              <a:noFill/>
            </a:ln>
          </p:spPr>
        </p:pic>
        <p:pic>
          <p:nvPicPr>
            <p:cNvPr id="149" name="Google Shape;149;p24"/>
            <p:cNvPicPr preferRelativeResize="0"/>
            <p:nvPr/>
          </p:nvPicPr>
          <p:blipFill>
            <a:blip r:embed="rId2">
              <a:alphaModFix/>
            </a:blip>
            <a:stretch>
              <a:fillRect/>
            </a:stretch>
          </p:blipFill>
          <p:spPr>
            <a:xfrm>
              <a:off x="7750125" y="66387"/>
              <a:ext cx="1333450" cy="1320125"/>
            </a:xfrm>
            <a:prstGeom prst="rect">
              <a:avLst/>
            </a:prstGeom>
            <a:noFill/>
            <a:ln>
              <a:noFill/>
            </a:ln>
          </p:spPr>
        </p:pic>
      </p:grpSp>
    </p:spTree>
    <p:extLst>
      <p:ext uri="{BB962C8B-B14F-4D97-AF65-F5344CB8AC3E}">
        <p14:creationId xmlns:p14="http://schemas.microsoft.com/office/powerpoint/2010/main" val="523900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52" name="Google Shape;152;p25"/>
          <p:cNvSpPr txBox="1">
            <a:spLocks noGrp="1"/>
          </p:cNvSpPr>
          <p:nvPr>
            <p:ph type="subTitle" idx="1"/>
          </p:nvPr>
        </p:nvSpPr>
        <p:spPr>
          <a:xfrm>
            <a:off x="1110600" y="3883467"/>
            <a:ext cx="6922800" cy="142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3" name="Google Shape;153;p25"/>
          <p:cNvSpPr txBox="1">
            <a:spLocks noGrp="1"/>
          </p:cNvSpPr>
          <p:nvPr>
            <p:ph type="subTitle" idx="2"/>
          </p:nvPr>
        </p:nvSpPr>
        <p:spPr>
          <a:xfrm>
            <a:off x="1110600" y="2179400"/>
            <a:ext cx="6922800" cy="142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154" name="Google Shape;154;p25"/>
          <p:cNvGrpSpPr/>
          <p:nvPr/>
        </p:nvGrpSpPr>
        <p:grpSpPr>
          <a:xfrm flipH="1">
            <a:off x="67086" y="90454"/>
            <a:ext cx="9009831" cy="6687900"/>
            <a:chOff x="67085" y="67840"/>
            <a:chExt cx="9009831" cy="5015925"/>
          </a:xfrm>
        </p:grpSpPr>
        <p:pic>
          <p:nvPicPr>
            <p:cNvPr id="155" name="Google Shape;155;p25"/>
            <p:cNvPicPr preferRelativeResize="0"/>
            <p:nvPr/>
          </p:nvPicPr>
          <p:blipFill>
            <a:blip r:embed="rId2">
              <a:alphaModFix/>
            </a:blip>
            <a:stretch>
              <a:fillRect/>
            </a:stretch>
          </p:blipFill>
          <p:spPr>
            <a:xfrm rot="-5400000">
              <a:off x="75200" y="3723200"/>
              <a:ext cx="1352450" cy="1368681"/>
            </a:xfrm>
            <a:prstGeom prst="rect">
              <a:avLst/>
            </a:prstGeom>
            <a:noFill/>
            <a:ln>
              <a:noFill/>
            </a:ln>
          </p:spPr>
        </p:pic>
        <p:pic>
          <p:nvPicPr>
            <p:cNvPr id="156" name="Google Shape;156;p25"/>
            <p:cNvPicPr preferRelativeResize="0"/>
            <p:nvPr/>
          </p:nvPicPr>
          <p:blipFill>
            <a:blip r:embed="rId2">
              <a:alphaModFix/>
            </a:blip>
            <a:stretch>
              <a:fillRect/>
            </a:stretch>
          </p:blipFill>
          <p:spPr>
            <a:xfrm rot="5400000">
              <a:off x="7716350" y="59725"/>
              <a:ext cx="1352450" cy="1368681"/>
            </a:xfrm>
            <a:prstGeom prst="rect">
              <a:avLst/>
            </a:prstGeom>
            <a:noFill/>
            <a:ln>
              <a:noFill/>
            </a:ln>
          </p:spPr>
        </p:pic>
      </p:grpSp>
    </p:spTree>
    <p:extLst>
      <p:ext uri="{BB962C8B-B14F-4D97-AF65-F5344CB8AC3E}">
        <p14:creationId xmlns:p14="http://schemas.microsoft.com/office/powerpoint/2010/main" val="2005277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59" name="Google Shape;159;p26"/>
          <p:cNvSpPr txBox="1">
            <a:spLocks noGrp="1"/>
          </p:cNvSpPr>
          <p:nvPr>
            <p:ph type="body" idx="1"/>
          </p:nvPr>
        </p:nvSpPr>
        <p:spPr>
          <a:xfrm>
            <a:off x="720000" y="1482933"/>
            <a:ext cx="3813900" cy="4655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Actor"/>
              <a:buChar char="●"/>
              <a:defRPr/>
            </a:lvl1pPr>
            <a:lvl2pPr marL="914400" lvl="1" indent="-317500" rtl="0">
              <a:lnSpc>
                <a:spcPct val="115000"/>
              </a:lnSpc>
              <a:spcBef>
                <a:spcPts val="0"/>
              </a:spcBef>
              <a:spcAft>
                <a:spcPts val="0"/>
              </a:spcAft>
              <a:buSzPts val="1400"/>
              <a:buFont typeface="Actor"/>
              <a:buChar char="○"/>
              <a:defRPr/>
            </a:lvl2pPr>
            <a:lvl3pPr marL="1371600" lvl="2" indent="-317500" rtl="0">
              <a:lnSpc>
                <a:spcPct val="115000"/>
              </a:lnSpc>
              <a:spcBef>
                <a:spcPts val="0"/>
              </a:spcBef>
              <a:spcAft>
                <a:spcPts val="0"/>
              </a:spcAft>
              <a:buSzPts val="1400"/>
              <a:buFont typeface="Actor"/>
              <a:buChar char="■"/>
              <a:defRPr/>
            </a:lvl3pPr>
            <a:lvl4pPr marL="1828800" lvl="3" indent="-317500" rtl="0">
              <a:lnSpc>
                <a:spcPct val="115000"/>
              </a:lnSpc>
              <a:spcBef>
                <a:spcPts val="0"/>
              </a:spcBef>
              <a:spcAft>
                <a:spcPts val="0"/>
              </a:spcAft>
              <a:buSzPts val="1400"/>
              <a:buFont typeface="Actor"/>
              <a:buChar char="●"/>
              <a:defRPr/>
            </a:lvl4pPr>
            <a:lvl5pPr marL="2286000" lvl="4" indent="-317500" rtl="0">
              <a:lnSpc>
                <a:spcPct val="115000"/>
              </a:lnSpc>
              <a:spcBef>
                <a:spcPts val="0"/>
              </a:spcBef>
              <a:spcAft>
                <a:spcPts val="0"/>
              </a:spcAft>
              <a:buSzPts val="1400"/>
              <a:buFont typeface="Actor"/>
              <a:buChar char="○"/>
              <a:defRPr/>
            </a:lvl5pPr>
            <a:lvl6pPr marL="2743200" lvl="5" indent="-317500" rtl="0">
              <a:lnSpc>
                <a:spcPct val="115000"/>
              </a:lnSpc>
              <a:spcBef>
                <a:spcPts val="0"/>
              </a:spcBef>
              <a:spcAft>
                <a:spcPts val="0"/>
              </a:spcAft>
              <a:buSzPts val="1400"/>
              <a:buFont typeface="Actor"/>
              <a:buChar char="■"/>
              <a:defRPr/>
            </a:lvl6pPr>
            <a:lvl7pPr marL="3200400" lvl="6" indent="-317500" rtl="0">
              <a:lnSpc>
                <a:spcPct val="115000"/>
              </a:lnSpc>
              <a:spcBef>
                <a:spcPts val="0"/>
              </a:spcBef>
              <a:spcAft>
                <a:spcPts val="0"/>
              </a:spcAft>
              <a:buSzPts val="1400"/>
              <a:buFont typeface="Actor"/>
              <a:buChar char="●"/>
              <a:defRPr/>
            </a:lvl7pPr>
            <a:lvl8pPr marL="3657600" lvl="7" indent="-317500" rtl="0">
              <a:lnSpc>
                <a:spcPct val="115000"/>
              </a:lnSpc>
              <a:spcBef>
                <a:spcPts val="0"/>
              </a:spcBef>
              <a:spcAft>
                <a:spcPts val="0"/>
              </a:spcAft>
              <a:buSzPts val="1400"/>
              <a:buFont typeface="Actor"/>
              <a:buChar char="○"/>
              <a:defRPr/>
            </a:lvl8pPr>
            <a:lvl9pPr marL="4114800" lvl="8" indent="-317500" rtl="0">
              <a:lnSpc>
                <a:spcPct val="115000"/>
              </a:lnSpc>
              <a:spcBef>
                <a:spcPts val="0"/>
              </a:spcBef>
              <a:spcAft>
                <a:spcPts val="0"/>
              </a:spcAft>
              <a:buSzPts val="1400"/>
              <a:buFont typeface="Actor"/>
              <a:buChar char="■"/>
              <a:defRPr/>
            </a:lvl9pPr>
          </a:lstStyle>
          <a:p>
            <a:pPr lvl="0"/>
            <a:r>
              <a:rPr lang="en-US"/>
              <a:t>Click to edit Master text styles</a:t>
            </a:r>
          </a:p>
        </p:txBody>
      </p:sp>
      <p:sp>
        <p:nvSpPr>
          <p:cNvPr id="160" name="Google Shape;160;p26"/>
          <p:cNvSpPr txBox="1">
            <a:spLocks noGrp="1"/>
          </p:cNvSpPr>
          <p:nvPr>
            <p:ph type="body" idx="2"/>
          </p:nvPr>
        </p:nvSpPr>
        <p:spPr>
          <a:xfrm>
            <a:off x="4610050" y="1482933"/>
            <a:ext cx="3813900" cy="4655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Actor"/>
              <a:buChar char="●"/>
              <a:defRPr/>
            </a:lvl1pPr>
            <a:lvl2pPr marL="914400" lvl="1" indent="-317500" rtl="0">
              <a:lnSpc>
                <a:spcPct val="115000"/>
              </a:lnSpc>
              <a:spcBef>
                <a:spcPts val="0"/>
              </a:spcBef>
              <a:spcAft>
                <a:spcPts val="0"/>
              </a:spcAft>
              <a:buSzPts val="1400"/>
              <a:buFont typeface="Actor"/>
              <a:buChar char="○"/>
              <a:defRPr/>
            </a:lvl2pPr>
            <a:lvl3pPr marL="1371600" lvl="2" indent="-317500" rtl="0">
              <a:lnSpc>
                <a:spcPct val="115000"/>
              </a:lnSpc>
              <a:spcBef>
                <a:spcPts val="0"/>
              </a:spcBef>
              <a:spcAft>
                <a:spcPts val="0"/>
              </a:spcAft>
              <a:buSzPts val="1400"/>
              <a:buFont typeface="Actor"/>
              <a:buChar char="■"/>
              <a:defRPr/>
            </a:lvl3pPr>
            <a:lvl4pPr marL="1828800" lvl="3" indent="-317500" rtl="0">
              <a:lnSpc>
                <a:spcPct val="115000"/>
              </a:lnSpc>
              <a:spcBef>
                <a:spcPts val="0"/>
              </a:spcBef>
              <a:spcAft>
                <a:spcPts val="0"/>
              </a:spcAft>
              <a:buSzPts val="1400"/>
              <a:buFont typeface="Actor"/>
              <a:buChar char="●"/>
              <a:defRPr/>
            </a:lvl4pPr>
            <a:lvl5pPr marL="2286000" lvl="4" indent="-317500" rtl="0">
              <a:lnSpc>
                <a:spcPct val="115000"/>
              </a:lnSpc>
              <a:spcBef>
                <a:spcPts val="0"/>
              </a:spcBef>
              <a:spcAft>
                <a:spcPts val="0"/>
              </a:spcAft>
              <a:buSzPts val="1400"/>
              <a:buFont typeface="Actor"/>
              <a:buChar char="○"/>
              <a:defRPr/>
            </a:lvl5pPr>
            <a:lvl6pPr marL="2743200" lvl="5" indent="-317500" rtl="0">
              <a:lnSpc>
                <a:spcPct val="115000"/>
              </a:lnSpc>
              <a:spcBef>
                <a:spcPts val="0"/>
              </a:spcBef>
              <a:spcAft>
                <a:spcPts val="0"/>
              </a:spcAft>
              <a:buSzPts val="1400"/>
              <a:buFont typeface="Actor"/>
              <a:buChar char="■"/>
              <a:defRPr/>
            </a:lvl6pPr>
            <a:lvl7pPr marL="3200400" lvl="6" indent="-317500" rtl="0">
              <a:lnSpc>
                <a:spcPct val="115000"/>
              </a:lnSpc>
              <a:spcBef>
                <a:spcPts val="0"/>
              </a:spcBef>
              <a:spcAft>
                <a:spcPts val="0"/>
              </a:spcAft>
              <a:buSzPts val="1400"/>
              <a:buFont typeface="Actor"/>
              <a:buChar char="●"/>
              <a:defRPr/>
            </a:lvl7pPr>
            <a:lvl8pPr marL="3657600" lvl="7" indent="-317500" rtl="0">
              <a:lnSpc>
                <a:spcPct val="115000"/>
              </a:lnSpc>
              <a:spcBef>
                <a:spcPts val="0"/>
              </a:spcBef>
              <a:spcAft>
                <a:spcPts val="0"/>
              </a:spcAft>
              <a:buSzPts val="1400"/>
              <a:buFont typeface="Actor"/>
              <a:buChar char="○"/>
              <a:defRPr/>
            </a:lvl8pPr>
            <a:lvl9pPr marL="4114800" lvl="8" indent="-317500" rtl="0">
              <a:lnSpc>
                <a:spcPct val="115000"/>
              </a:lnSpc>
              <a:spcBef>
                <a:spcPts val="0"/>
              </a:spcBef>
              <a:spcAft>
                <a:spcPts val="0"/>
              </a:spcAft>
              <a:buSzPts val="1400"/>
              <a:buFont typeface="Actor"/>
              <a:buChar char="■"/>
              <a:defRPr/>
            </a:lvl9pPr>
          </a:lstStyle>
          <a:p>
            <a:pPr lvl="0"/>
            <a:r>
              <a:rPr lang="en-US"/>
              <a:t>Click to edit Master text styles</a:t>
            </a:r>
          </a:p>
        </p:txBody>
      </p:sp>
      <p:grpSp>
        <p:nvGrpSpPr>
          <p:cNvPr id="161" name="Google Shape;161;p26"/>
          <p:cNvGrpSpPr/>
          <p:nvPr/>
        </p:nvGrpSpPr>
        <p:grpSpPr>
          <a:xfrm>
            <a:off x="67086" y="4953467"/>
            <a:ext cx="9001715" cy="1824908"/>
            <a:chOff x="67085" y="3715100"/>
            <a:chExt cx="9001715" cy="1368681"/>
          </a:xfrm>
        </p:grpSpPr>
        <p:pic>
          <p:nvPicPr>
            <p:cNvPr id="162" name="Google Shape;162;p26"/>
            <p:cNvPicPr preferRelativeResize="0"/>
            <p:nvPr/>
          </p:nvPicPr>
          <p:blipFill>
            <a:blip r:embed="rId2">
              <a:alphaModFix/>
            </a:blip>
            <a:stretch>
              <a:fillRect/>
            </a:stretch>
          </p:blipFill>
          <p:spPr>
            <a:xfrm rot="-5400000">
              <a:off x="75200" y="3723200"/>
              <a:ext cx="1352450" cy="1368681"/>
            </a:xfrm>
            <a:prstGeom prst="rect">
              <a:avLst/>
            </a:prstGeom>
            <a:noFill/>
            <a:ln>
              <a:noFill/>
            </a:ln>
          </p:spPr>
        </p:pic>
        <p:pic>
          <p:nvPicPr>
            <p:cNvPr id="163" name="Google Shape;163;p26"/>
            <p:cNvPicPr preferRelativeResize="0"/>
            <p:nvPr/>
          </p:nvPicPr>
          <p:blipFill>
            <a:blip r:embed="rId2">
              <a:alphaModFix/>
            </a:blip>
            <a:stretch>
              <a:fillRect/>
            </a:stretch>
          </p:blipFill>
          <p:spPr>
            <a:xfrm rot="10800000">
              <a:off x="7716350" y="3715100"/>
              <a:ext cx="1352450" cy="1368681"/>
            </a:xfrm>
            <a:prstGeom prst="rect">
              <a:avLst/>
            </a:prstGeom>
            <a:noFill/>
            <a:ln>
              <a:noFill/>
            </a:ln>
          </p:spPr>
        </p:pic>
      </p:grpSp>
    </p:spTree>
    <p:extLst>
      <p:ext uri="{BB962C8B-B14F-4D97-AF65-F5344CB8AC3E}">
        <p14:creationId xmlns:p14="http://schemas.microsoft.com/office/powerpoint/2010/main" val="760131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Font typeface="Aclonica"/>
              <a:buNone/>
              <a:defRPr>
                <a:latin typeface="Aclonica"/>
                <a:ea typeface="Aclonica"/>
                <a:cs typeface="Aclonica"/>
                <a:sym typeface="Aclonica"/>
              </a:defRPr>
            </a:lvl2pPr>
            <a:lvl3pPr lvl="2" rtl="0">
              <a:spcBef>
                <a:spcPts val="0"/>
              </a:spcBef>
              <a:spcAft>
                <a:spcPts val="0"/>
              </a:spcAft>
              <a:buSzPts val="3500"/>
              <a:buFont typeface="Aclonica"/>
              <a:buNone/>
              <a:defRPr>
                <a:latin typeface="Aclonica"/>
                <a:ea typeface="Aclonica"/>
                <a:cs typeface="Aclonica"/>
                <a:sym typeface="Aclonica"/>
              </a:defRPr>
            </a:lvl3pPr>
            <a:lvl4pPr lvl="3" rtl="0">
              <a:spcBef>
                <a:spcPts val="0"/>
              </a:spcBef>
              <a:spcAft>
                <a:spcPts val="0"/>
              </a:spcAft>
              <a:buSzPts val="3500"/>
              <a:buFont typeface="Aclonica"/>
              <a:buNone/>
              <a:defRPr>
                <a:latin typeface="Aclonica"/>
                <a:ea typeface="Aclonica"/>
                <a:cs typeface="Aclonica"/>
                <a:sym typeface="Aclonica"/>
              </a:defRPr>
            </a:lvl4pPr>
            <a:lvl5pPr lvl="4" rtl="0">
              <a:spcBef>
                <a:spcPts val="0"/>
              </a:spcBef>
              <a:spcAft>
                <a:spcPts val="0"/>
              </a:spcAft>
              <a:buSzPts val="3500"/>
              <a:buFont typeface="Aclonica"/>
              <a:buNone/>
              <a:defRPr>
                <a:latin typeface="Aclonica"/>
                <a:ea typeface="Aclonica"/>
                <a:cs typeface="Aclonica"/>
                <a:sym typeface="Aclonica"/>
              </a:defRPr>
            </a:lvl5pPr>
            <a:lvl6pPr lvl="5" rtl="0">
              <a:spcBef>
                <a:spcPts val="0"/>
              </a:spcBef>
              <a:spcAft>
                <a:spcPts val="0"/>
              </a:spcAft>
              <a:buSzPts val="3500"/>
              <a:buFont typeface="Aclonica"/>
              <a:buNone/>
              <a:defRPr>
                <a:latin typeface="Aclonica"/>
                <a:ea typeface="Aclonica"/>
                <a:cs typeface="Aclonica"/>
                <a:sym typeface="Aclonica"/>
              </a:defRPr>
            </a:lvl6pPr>
            <a:lvl7pPr lvl="6" rtl="0">
              <a:spcBef>
                <a:spcPts val="0"/>
              </a:spcBef>
              <a:spcAft>
                <a:spcPts val="0"/>
              </a:spcAft>
              <a:buSzPts val="3500"/>
              <a:buFont typeface="Aclonica"/>
              <a:buNone/>
              <a:defRPr>
                <a:latin typeface="Aclonica"/>
                <a:ea typeface="Aclonica"/>
                <a:cs typeface="Aclonica"/>
                <a:sym typeface="Aclonica"/>
              </a:defRPr>
            </a:lvl7pPr>
            <a:lvl8pPr lvl="7" rtl="0">
              <a:spcBef>
                <a:spcPts val="0"/>
              </a:spcBef>
              <a:spcAft>
                <a:spcPts val="0"/>
              </a:spcAft>
              <a:buSzPts val="3500"/>
              <a:buFont typeface="Aclonica"/>
              <a:buNone/>
              <a:defRPr>
                <a:latin typeface="Aclonica"/>
                <a:ea typeface="Aclonica"/>
                <a:cs typeface="Aclonica"/>
                <a:sym typeface="Aclonica"/>
              </a:defRPr>
            </a:lvl8pPr>
            <a:lvl9pPr lvl="8" rtl="0">
              <a:spcBef>
                <a:spcPts val="0"/>
              </a:spcBef>
              <a:spcAft>
                <a:spcPts val="0"/>
              </a:spcAft>
              <a:buSzPts val="3500"/>
              <a:buFont typeface="Aclonica"/>
              <a:buNone/>
              <a:defRPr>
                <a:latin typeface="Aclonica"/>
                <a:ea typeface="Aclonica"/>
                <a:cs typeface="Aclonica"/>
                <a:sym typeface="Aclonica"/>
              </a:defRPr>
            </a:lvl9pPr>
          </a:lstStyle>
          <a:p>
            <a:r>
              <a:rPr lang="en-US"/>
              <a:t>Click to edit Master title style</a:t>
            </a:r>
            <a:endParaRPr/>
          </a:p>
        </p:txBody>
      </p:sp>
      <p:sp>
        <p:nvSpPr>
          <p:cNvPr id="166" name="Google Shape;166;p27"/>
          <p:cNvSpPr txBox="1">
            <a:spLocks noGrp="1"/>
          </p:cNvSpPr>
          <p:nvPr>
            <p:ph type="subTitle" idx="1"/>
          </p:nvPr>
        </p:nvSpPr>
        <p:spPr>
          <a:xfrm>
            <a:off x="937625" y="3663221"/>
            <a:ext cx="2175300" cy="123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67" name="Google Shape;167;p27"/>
          <p:cNvSpPr txBox="1">
            <a:spLocks noGrp="1"/>
          </p:cNvSpPr>
          <p:nvPr>
            <p:ph type="subTitle" idx="2"/>
          </p:nvPr>
        </p:nvSpPr>
        <p:spPr>
          <a:xfrm>
            <a:off x="3484347" y="3663221"/>
            <a:ext cx="2175300" cy="123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68" name="Google Shape;168;p27"/>
          <p:cNvSpPr txBox="1">
            <a:spLocks noGrp="1"/>
          </p:cNvSpPr>
          <p:nvPr>
            <p:ph type="subTitle" idx="3"/>
          </p:nvPr>
        </p:nvSpPr>
        <p:spPr>
          <a:xfrm>
            <a:off x="6031075" y="3663221"/>
            <a:ext cx="2175300" cy="123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69" name="Google Shape;169;p27"/>
          <p:cNvSpPr txBox="1">
            <a:spLocks noGrp="1"/>
          </p:cNvSpPr>
          <p:nvPr>
            <p:ph type="subTitle" idx="4"/>
          </p:nvPr>
        </p:nvSpPr>
        <p:spPr>
          <a:xfrm>
            <a:off x="937625" y="3277829"/>
            <a:ext cx="2175300" cy="62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170" name="Google Shape;170;p27"/>
          <p:cNvSpPr txBox="1">
            <a:spLocks noGrp="1"/>
          </p:cNvSpPr>
          <p:nvPr>
            <p:ph type="subTitle" idx="5"/>
          </p:nvPr>
        </p:nvSpPr>
        <p:spPr>
          <a:xfrm>
            <a:off x="3484350" y="3277829"/>
            <a:ext cx="2175300" cy="62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171" name="Google Shape;171;p27"/>
          <p:cNvSpPr txBox="1">
            <a:spLocks noGrp="1"/>
          </p:cNvSpPr>
          <p:nvPr>
            <p:ph type="subTitle" idx="6"/>
          </p:nvPr>
        </p:nvSpPr>
        <p:spPr>
          <a:xfrm>
            <a:off x="6031075" y="3277829"/>
            <a:ext cx="2175300" cy="62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grpSp>
        <p:nvGrpSpPr>
          <p:cNvPr id="172" name="Google Shape;172;p27"/>
          <p:cNvGrpSpPr/>
          <p:nvPr/>
        </p:nvGrpSpPr>
        <p:grpSpPr>
          <a:xfrm>
            <a:off x="-222900" y="79633"/>
            <a:ext cx="9589800" cy="6698741"/>
            <a:chOff x="-222900" y="59725"/>
            <a:chExt cx="9589800" cy="5024056"/>
          </a:xfrm>
        </p:grpSpPr>
        <p:grpSp>
          <p:nvGrpSpPr>
            <p:cNvPr id="173" name="Google Shape;173;p27"/>
            <p:cNvGrpSpPr/>
            <p:nvPr/>
          </p:nvGrpSpPr>
          <p:grpSpPr>
            <a:xfrm>
              <a:off x="67085" y="3715100"/>
              <a:ext cx="9001715" cy="1368681"/>
              <a:chOff x="67085" y="3715100"/>
              <a:chExt cx="9001715" cy="1368681"/>
            </a:xfrm>
          </p:grpSpPr>
          <p:pic>
            <p:nvPicPr>
              <p:cNvPr id="174" name="Google Shape;174;p27"/>
              <p:cNvPicPr preferRelativeResize="0"/>
              <p:nvPr/>
            </p:nvPicPr>
            <p:blipFill>
              <a:blip r:embed="rId2">
                <a:alphaModFix/>
              </a:blip>
              <a:stretch>
                <a:fillRect/>
              </a:stretch>
            </p:blipFill>
            <p:spPr>
              <a:xfrm rot="-5400000">
                <a:off x="75200" y="3723200"/>
                <a:ext cx="1352450" cy="1368681"/>
              </a:xfrm>
              <a:prstGeom prst="rect">
                <a:avLst/>
              </a:prstGeom>
              <a:noFill/>
              <a:ln>
                <a:noFill/>
              </a:ln>
            </p:spPr>
          </p:pic>
          <p:pic>
            <p:nvPicPr>
              <p:cNvPr id="175" name="Google Shape;175;p27"/>
              <p:cNvPicPr preferRelativeResize="0"/>
              <p:nvPr/>
            </p:nvPicPr>
            <p:blipFill>
              <a:blip r:embed="rId2">
                <a:alphaModFix/>
              </a:blip>
              <a:stretch>
                <a:fillRect/>
              </a:stretch>
            </p:blipFill>
            <p:spPr>
              <a:xfrm rot="10800000">
                <a:off x="7716350" y="3715100"/>
                <a:ext cx="1352450" cy="1368681"/>
              </a:xfrm>
              <a:prstGeom prst="rect">
                <a:avLst/>
              </a:prstGeom>
              <a:noFill/>
              <a:ln>
                <a:noFill/>
              </a:ln>
            </p:spPr>
          </p:pic>
        </p:grpSp>
        <p:pic>
          <p:nvPicPr>
            <p:cNvPr id="176" name="Google Shape;176;p27"/>
            <p:cNvPicPr preferRelativeResize="0"/>
            <p:nvPr/>
          </p:nvPicPr>
          <p:blipFill>
            <a:blip r:embed="rId3">
              <a:alphaModFix/>
            </a:blip>
            <a:stretch>
              <a:fillRect/>
            </a:stretch>
          </p:blipFill>
          <p:spPr>
            <a:xfrm>
              <a:off x="-222900" y="59725"/>
              <a:ext cx="579950" cy="2078650"/>
            </a:xfrm>
            <a:prstGeom prst="rect">
              <a:avLst/>
            </a:prstGeom>
            <a:noFill/>
            <a:ln>
              <a:noFill/>
            </a:ln>
          </p:spPr>
        </p:pic>
        <p:pic>
          <p:nvPicPr>
            <p:cNvPr id="177" name="Google Shape;177;p27"/>
            <p:cNvPicPr preferRelativeResize="0"/>
            <p:nvPr/>
          </p:nvPicPr>
          <p:blipFill>
            <a:blip r:embed="rId3">
              <a:alphaModFix/>
            </a:blip>
            <a:stretch>
              <a:fillRect/>
            </a:stretch>
          </p:blipFill>
          <p:spPr>
            <a:xfrm>
              <a:off x="8786950" y="59725"/>
              <a:ext cx="579950" cy="2078650"/>
            </a:xfrm>
            <a:prstGeom prst="rect">
              <a:avLst/>
            </a:prstGeom>
            <a:noFill/>
            <a:ln>
              <a:noFill/>
            </a:ln>
          </p:spPr>
        </p:pic>
      </p:grpSp>
    </p:spTree>
    <p:extLst>
      <p:ext uri="{BB962C8B-B14F-4D97-AF65-F5344CB8AC3E}">
        <p14:creationId xmlns:p14="http://schemas.microsoft.com/office/powerpoint/2010/main" val="1624117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Font typeface="Aclonica"/>
              <a:buNone/>
              <a:defRPr>
                <a:latin typeface="Aclonica"/>
                <a:ea typeface="Aclonica"/>
                <a:cs typeface="Aclonica"/>
                <a:sym typeface="Aclonica"/>
              </a:defRPr>
            </a:lvl2pPr>
            <a:lvl3pPr lvl="2" rtl="0">
              <a:spcBef>
                <a:spcPts val="0"/>
              </a:spcBef>
              <a:spcAft>
                <a:spcPts val="0"/>
              </a:spcAft>
              <a:buSzPts val="3500"/>
              <a:buFont typeface="Aclonica"/>
              <a:buNone/>
              <a:defRPr>
                <a:latin typeface="Aclonica"/>
                <a:ea typeface="Aclonica"/>
                <a:cs typeface="Aclonica"/>
                <a:sym typeface="Aclonica"/>
              </a:defRPr>
            </a:lvl3pPr>
            <a:lvl4pPr lvl="3" rtl="0">
              <a:spcBef>
                <a:spcPts val="0"/>
              </a:spcBef>
              <a:spcAft>
                <a:spcPts val="0"/>
              </a:spcAft>
              <a:buSzPts val="3500"/>
              <a:buFont typeface="Aclonica"/>
              <a:buNone/>
              <a:defRPr>
                <a:latin typeface="Aclonica"/>
                <a:ea typeface="Aclonica"/>
                <a:cs typeface="Aclonica"/>
                <a:sym typeface="Aclonica"/>
              </a:defRPr>
            </a:lvl4pPr>
            <a:lvl5pPr lvl="4" rtl="0">
              <a:spcBef>
                <a:spcPts val="0"/>
              </a:spcBef>
              <a:spcAft>
                <a:spcPts val="0"/>
              </a:spcAft>
              <a:buSzPts val="3500"/>
              <a:buFont typeface="Aclonica"/>
              <a:buNone/>
              <a:defRPr>
                <a:latin typeface="Aclonica"/>
                <a:ea typeface="Aclonica"/>
                <a:cs typeface="Aclonica"/>
                <a:sym typeface="Aclonica"/>
              </a:defRPr>
            </a:lvl5pPr>
            <a:lvl6pPr lvl="5" rtl="0">
              <a:spcBef>
                <a:spcPts val="0"/>
              </a:spcBef>
              <a:spcAft>
                <a:spcPts val="0"/>
              </a:spcAft>
              <a:buSzPts val="3500"/>
              <a:buFont typeface="Aclonica"/>
              <a:buNone/>
              <a:defRPr>
                <a:latin typeface="Aclonica"/>
                <a:ea typeface="Aclonica"/>
                <a:cs typeface="Aclonica"/>
                <a:sym typeface="Aclonica"/>
              </a:defRPr>
            </a:lvl6pPr>
            <a:lvl7pPr lvl="6" rtl="0">
              <a:spcBef>
                <a:spcPts val="0"/>
              </a:spcBef>
              <a:spcAft>
                <a:spcPts val="0"/>
              </a:spcAft>
              <a:buSzPts val="3500"/>
              <a:buFont typeface="Aclonica"/>
              <a:buNone/>
              <a:defRPr>
                <a:latin typeface="Aclonica"/>
                <a:ea typeface="Aclonica"/>
                <a:cs typeface="Aclonica"/>
                <a:sym typeface="Aclonica"/>
              </a:defRPr>
            </a:lvl7pPr>
            <a:lvl8pPr lvl="7" rtl="0">
              <a:spcBef>
                <a:spcPts val="0"/>
              </a:spcBef>
              <a:spcAft>
                <a:spcPts val="0"/>
              </a:spcAft>
              <a:buSzPts val="3500"/>
              <a:buFont typeface="Aclonica"/>
              <a:buNone/>
              <a:defRPr>
                <a:latin typeface="Aclonica"/>
                <a:ea typeface="Aclonica"/>
                <a:cs typeface="Aclonica"/>
                <a:sym typeface="Aclonica"/>
              </a:defRPr>
            </a:lvl8pPr>
            <a:lvl9pPr lvl="8" rtl="0">
              <a:spcBef>
                <a:spcPts val="0"/>
              </a:spcBef>
              <a:spcAft>
                <a:spcPts val="0"/>
              </a:spcAft>
              <a:buSzPts val="3500"/>
              <a:buFont typeface="Aclonica"/>
              <a:buNone/>
              <a:defRPr>
                <a:latin typeface="Aclonica"/>
                <a:ea typeface="Aclonica"/>
                <a:cs typeface="Aclonica"/>
                <a:sym typeface="Aclonica"/>
              </a:defRPr>
            </a:lvl9pPr>
          </a:lstStyle>
          <a:p>
            <a:r>
              <a:rPr lang="en-US"/>
              <a:t>Click to edit Master title style</a:t>
            </a:r>
            <a:endParaRPr/>
          </a:p>
        </p:txBody>
      </p:sp>
      <p:sp>
        <p:nvSpPr>
          <p:cNvPr id="180" name="Google Shape;180;p28"/>
          <p:cNvSpPr txBox="1">
            <a:spLocks noGrp="1"/>
          </p:cNvSpPr>
          <p:nvPr>
            <p:ph type="subTitle" idx="1"/>
          </p:nvPr>
        </p:nvSpPr>
        <p:spPr>
          <a:xfrm>
            <a:off x="2110311" y="2914367"/>
            <a:ext cx="1978200" cy="8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81" name="Google Shape;181;p28"/>
          <p:cNvSpPr txBox="1">
            <a:spLocks noGrp="1"/>
          </p:cNvSpPr>
          <p:nvPr>
            <p:ph type="subTitle" idx="2"/>
          </p:nvPr>
        </p:nvSpPr>
        <p:spPr>
          <a:xfrm>
            <a:off x="5055489" y="2914367"/>
            <a:ext cx="1978200" cy="8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82" name="Google Shape;182;p28"/>
          <p:cNvSpPr txBox="1">
            <a:spLocks noGrp="1"/>
          </p:cNvSpPr>
          <p:nvPr>
            <p:ph type="subTitle" idx="3"/>
          </p:nvPr>
        </p:nvSpPr>
        <p:spPr>
          <a:xfrm>
            <a:off x="2110311" y="5251467"/>
            <a:ext cx="1978200" cy="8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83" name="Google Shape;183;p28"/>
          <p:cNvSpPr txBox="1">
            <a:spLocks noGrp="1"/>
          </p:cNvSpPr>
          <p:nvPr>
            <p:ph type="subTitle" idx="4"/>
          </p:nvPr>
        </p:nvSpPr>
        <p:spPr>
          <a:xfrm>
            <a:off x="5055489" y="5251467"/>
            <a:ext cx="1978200" cy="8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84" name="Google Shape;184;p28"/>
          <p:cNvSpPr txBox="1">
            <a:spLocks noGrp="1"/>
          </p:cNvSpPr>
          <p:nvPr>
            <p:ph type="subTitle" idx="5"/>
          </p:nvPr>
        </p:nvSpPr>
        <p:spPr>
          <a:xfrm>
            <a:off x="2110300" y="2571833"/>
            <a:ext cx="19782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185" name="Google Shape;185;p28"/>
          <p:cNvSpPr txBox="1">
            <a:spLocks noGrp="1"/>
          </p:cNvSpPr>
          <p:nvPr>
            <p:ph type="subTitle" idx="6"/>
          </p:nvPr>
        </p:nvSpPr>
        <p:spPr>
          <a:xfrm>
            <a:off x="2110300" y="4908767"/>
            <a:ext cx="19782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186" name="Google Shape;186;p28"/>
          <p:cNvSpPr txBox="1">
            <a:spLocks noGrp="1"/>
          </p:cNvSpPr>
          <p:nvPr>
            <p:ph type="subTitle" idx="7"/>
          </p:nvPr>
        </p:nvSpPr>
        <p:spPr>
          <a:xfrm>
            <a:off x="5055475" y="2571833"/>
            <a:ext cx="19782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187" name="Google Shape;187;p28"/>
          <p:cNvSpPr txBox="1">
            <a:spLocks noGrp="1"/>
          </p:cNvSpPr>
          <p:nvPr>
            <p:ph type="subTitle" idx="8"/>
          </p:nvPr>
        </p:nvSpPr>
        <p:spPr>
          <a:xfrm>
            <a:off x="5055475" y="4908767"/>
            <a:ext cx="19782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grpSp>
        <p:nvGrpSpPr>
          <p:cNvPr id="188" name="Google Shape;188;p28"/>
          <p:cNvGrpSpPr/>
          <p:nvPr/>
        </p:nvGrpSpPr>
        <p:grpSpPr>
          <a:xfrm>
            <a:off x="67070" y="79618"/>
            <a:ext cx="9009850" cy="6698751"/>
            <a:chOff x="67070" y="59713"/>
            <a:chExt cx="9009850" cy="5024063"/>
          </a:xfrm>
        </p:grpSpPr>
        <p:grpSp>
          <p:nvGrpSpPr>
            <p:cNvPr id="189" name="Google Shape;189;p28"/>
            <p:cNvGrpSpPr/>
            <p:nvPr/>
          </p:nvGrpSpPr>
          <p:grpSpPr>
            <a:xfrm>
              <a:off x="67070" y="59713"/>
              <a:ext cx="9009843" cy="5024063"/>
              <a:chOff x="67070" y="59713"/>
              <a:chExt cx="9009843" cy="5024063"/>
            </a:xfrm>
          </p:grpSpPr>
          <p:grpSp>
            <p:nvGrpSpPr>
              <p:cNvPr id="190" name="Google Shape;190;p28"/>
              <p:cNvGrpSpPr/>
              <p:nvPr/>
            </p:nvGrpSpPr>
            <p:grpSpPr>
              <a:xfrm>
                <a:off x="67087" y="59713"/>
                <a:ext cx="9009825" cy="5024063"/>
                <a:chOff x="67087" y="59713"/>
                <a:chExt cx="9009825" cy="5024063"/>
              </a:xfrm>
            </p:grpSpPr>
            <p:pic>
              <p:nvPicPr>
                <p:cNvPr id="191" name="Google Shape;191;p28"/>
                <p:cNvPicPr preferRelativeResize="0"/>
                <p:nvPr/>
              </p:nvPicPr>
              <p:blipFill>
                <a:blip r:embed="rId2">
                  <a:alphaModFix/>
                </a:blip>
                <a:stretch>
                  <a:fillRect/>
                </a:stretch>
              </p:blipFill>
              <p:spPr>
                <a:xfrm rot="-5400000">
                  <a:off x="60425" y="66375"/>
                  <a:ext cx="1333450" cy="1320125"/>
                </a:xfrm>
                <a:prstGeom prst="rect">
                  <a:avLst/>
                </a:prstGeom>
                <a:noFill/>
                <a:ln>
                  <a:noFill/>
                </a:ln>
              </p:spPr>
            </p:pic>
            <p:pic>
              <p:nvPicPr>
                <p:cNvPr id="192" name="Google Shape;192;p28"/>
                <p:cNvPicPr preferRelativeResize="0"/>
                <p:nvPr/>
              </p:nvPicPr>
              <p:blipFill>
                <a:blip r:embed="rId2">
                  <a:alphaModFix/>
                </a:blip>
                <a:stretch>
                  <a:fillRect/>
                </a:stretch>
              </p:blipFill>
              <p:spPr>
                <a:xfrm rot="5400000">
                  <a:off x="7750125" y="3756987"/>
                  <a:ext cx="1333450" cy="1320125"/>
                </a:xfrm>
                <a:prstGeom prst="rect">
                  <a:avLst/>
                </a:prstGeom>
                <a:noFill/>
                <a:ln>
                  <a:noFill/>
                </a:ln>
              </p:spPr>
            </p:pic>
          </p:grpSp>
          <p:pic>
            <p:nvPicPr>
              <p:cNvPr id="193" name="Google Shape;193;p28"/>
              <p:cNvPicPr preferRelativeResize="0"/>
              <p:nvPr/>
            </p:nvPicPr>
            <p:blipFill>
              <a:blip r:embed="rId3">
                <a:alphaModFix/>
              </a:blip>
              <a:stretch>
                <a:fillRect/>
              </a:stretch>
            </p:blipFill>
            <p:spPr>
              <a:xfrm rot="10800000" flipH="1">
                <a:off x="67070" y="4452096"/>
                <a:ext cx="667700" cy="631675"/>
              </a:xfrm>
              <a:prstGeom prst="rect">
                <a:avLst/>
              </a:prstGeom>
              <a:noFill/>
              <a:ln>
                <a:noFill/>
              </a:ln>
            </p:spPr>
          </p:pic>
        </p:grpSp>
        <p:pic>
          <p:nvPicPr>
            <p:cNvPr id="194" name="Google Shape;194;p28"/>
            <p:cNvPicPr preferRelativeResize="0"/>
            <p:nvPr/>
          </p:nvPicPr>
          <p:blipFill>
            <a:blip r:embed="rId3">
              <a:alphaModFix/>
            </a:blip>
            <a:stretch>
              <a:fillRect/>
            </a:stretch>
          </p:blipFill>
          <p:spPr>
            <a:xfrm flipH="1">
              <a:off x="8409220" y="59733"/>
              <a:ext cx="667700" cy="631675"/>
            </a:xfrm>
            <a:prstGeom prst="rect">
              <a:avLst/>
            </a:prstGeom>
            <a:noFill/>
            <a:ln>
              <a:noFill/>
            </a:ln>
          </p:spPr>
        </p:pic>
      </p:grpSp>
    </p:spTree>
    <p:extLst>
      <p:ext uri="{BB962C8B-B14F-4D97-AF65-F5344CB8AC3E}">
        <p14:creationId xmlns:p14="http://schemas.microsoft.com/office/powerpoint/2010/main" val="357636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95"/>
        <p:cNvGrpSpPr/>
        <p:nvPr/>
      </p:nvGrpSpPr>
      <p:grpSpPr>
        <a:xfrm>
          <a:off x="0" y="0"/>
          <a:ext cx="0" cy="0"/>
          <a:chOff x="0" y="0"/>
          <a:chExt cx="0" cy="0"/>
        </a:xfrm>
      </p:grpSpPr>
      <p:sp>
        <p:nvSpPr>
          <p:cNvPr id="196" name="Google Shape;196;p29"/>
          <p:cNvSpPr txBox="1">
            <a:spLocks noGrp="1"/>
          </p:cNvSpPr>
          <p:nvPr>
            <p:ph type="subTitle" idx="1"/>
          </p:nvPr>
        </p:nvSpPr>
        <p:spPr>
          <a:xfrm>
            <a:off x="1019349" y="2904616"/>
            <a:ext cx="1855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97" name="Google Shape;197;p29"/>
          <p:cNvSpPr txBox="1">
            <a:spLocks noGrp="1"/>
          </p:cNvSpPr>
          <p:nvPr>
            <p:ph type="subTitle" idx="2"/>
          </p:nvPr>
        </p:nvSpPr>
        <p:spPr>
          <a:xfrm>
            <a:off x="3644159" y="2904616"/>
            <a:ext cx="1855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98" name="Google Shape;198;p29"/>
          <p:cNvSpPr txBox="1">
            <a:spLocks noGrp="1"/>
          </p:cNvSpPr>
          <p:nvPr>
            <p:ph type="subTitle" idx="3"/>
          </p:nvPr>
        </p:nvSpPr>
        <p:spPr>
          <a:xfrm>
            <a:off x="2331754" y="5246000"/>
            <a:ext cx="1855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99" name="Google Shape;199;p29"/>
          <p:cNvSpPr txBox="1">
            <a:spLocks noGrp="1"/>
          </p:cNvSpPr>
          <p:nvPr>
            <p:ph type="subTitle" idx="4"/>
          </p:nvPr>
        </p:nvSpPr>
        <p:spPr>
          <a:xfrm>
            <a:off x="4956565" y="5246000"/>
            <a:ext cx="1855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00" name="Google Shape;200;p29"/>
          <p:cNvSpPr txBox="1">
            <a:spLocks noGrp="1"/>
          </p:cNvSpPr>
          <p:nvPr>
            <p:ph type="subTitle" idx="5"/>
          </p:nvPr>
        </p:nvSpPr>
        <p:spPr>
          <a:xfrm>
            <a:off x="6268970" y="2904616"/>
            <a:ext cx="1855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01" name="Google Shape;201;p29"/>
          <p:cNvSpPr txBox="1">
            <a:spLocks noGrp="1"/>
          </p:cNvSpPr>
          <p:nvPr>
            <p:ph type="subTitle" idx="6"/>
          </p:nvPr>
        </p:nvSpPr>
        <p:spPr>
          <a:xfrm>
            <a:off x="1017940" y="2521400"/>
            <a:ext cx="18585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Aclonica"/>
              <a:buNone/>
              <a:defRPr sz="1800">
                <a:latin typeface="Aclonica"/>
                <a:ea typeface="Aclonica"/>
                <a:cs typeface="Aclonica"/>
                <a:sym typeface="Aclonica"/>
              </a:defRPr>
            </a:lvl1pPr>
            <a:lvl2pPr lvl="1" algn="ctr" rtl="0">
              <a:lnSpc>
                <a:spcPct val="100000"/>
              </a:lnSpc>
              <a:spcBef>
                <a:spcPts val="0"/>
              </a:spcBef>
              <a:spcAft>
                <a:spcPts val="0"/>
              </a:spcAft>
              <a:buSzPts val="2000"/>
              <a:buFont typeface="Aclonica"/>
              <a:buNone/>
              <a:defRPr sz="2000">
                <a:latin typeface="Aclonica"/>
                <a:ea typeface="Aclonica"/>
                <a:cs typeface="Aclonica"/>
                <a:sym typeface="Aclonica"/>
              </a:defRPr>
            </a:lvl2pPr>
            <a:lvl3pPr lvl="2" algn="ctr" rtl="0">
              <a:lnSpc>
                <a:spcPct val="100000"/>
              </a:lnSpc>
              <a:spcBef>
                <a:spcPts val="0"/>
              </a:spcBef>
              <a:spcAft>
                <a:spcPts val="0"/>
              </a:spcAft>
              <a:buSzPts val="2000"/>
              <a:buFont typeface="Aclonica"/>
              <a:buNone/>
              <a:defRPr sz="2000">
                <a:latin typeface="Aclonica"/>
                <a:ea typeface="Aclonica"/>
                <a:cs typeface="Aclonica"/>
                <a:sym typeface="Aclonica"/>
              </a:defRPr>
            </a:lvl3pPr>
            <a:lvl4pPr lvl="3" algn="ctr" rtl="0">
              <a:lnSpc>
                <a:spcPct val="100000"/>
              </a:lnSpc>
              <a:spcBef>
                <a:spcPts val="0"/>
              </a:spcBef>
              <a:spcAft>
                <a:spcPts val="0"/>
              </a:spcAft>
              <a:buSzPts val="2000"/>
              <a:buFont typeface="Aclonica"/>
              <a:buNone/>
              <a:defRPr sz="2000">
                <a:latin typeface="Aclonica"/>
                <a:ea typeface="Aclonica"/>
                <a:cs typeface="Aclonica"/>
                <a:sym typeface="Aclonica"/>
              </a:defRPr>
            </a:lvl4pPr>
            <a:lvl5pPr lvl="4" algn="ctr" rtl="0">
              <a:lnSpc>
                <a:spcPct val="100000"/>
              </a:lnSpc>
              <a:spcBef>
                <a:spcPts val="0"/>
              </a:spcBef>
              <a:spcAft>
                <a:spcPts val="0"/>
              </a:spcAft>
              <a:buSzPts val="2000"/>
              <a:buFont typeface="Aclonica"/>
              <a:buNone/>
              <a:defRPr sz="2000">
                <a:latin typeface="Aclonica"/>
                <a:ea typeface="Aclonica"/>
                <a:cs typeface="Aclonica"/>
                <a:sym typeface="Aclonica"/>
              </a:defRPr>
            </a:lvl5pPr>
            <a:lvl6pPr lvl="5" algn="ctr" rtl="0">
              <a:lnSpc>
                <a:spcPct val="100000"/>
              </a:lnSpc>
              <a:spcBef>
                <a:spcPts val="0"/>
              </a:spcBef>
              <a:spcAft>
                <a:spcPts val="0"/>
              </a:spcAft>
              <a:buSzPts val="2000"/>
              <a:buFont typeface="Aclonica"/>
              <a:buNone/>
              <a:defRPr sz="2000">
                <a:latin typeface="Aclonica"/>
                <a:ea typeface="Aclonica"/>
                <a:cs typeface="Aclonica"/>
                <a:sym typeface="Aclonica"/>
              </a:defRPr>
            </a:lvl6pPr>
            <a:lvl7pPr lvl="6" algn="ctr" rtl="0">
              <a:lnSpc>
                <a:spcPct val="100000"/>
              </a:lnSpc>
              <a:spcBef>
                <a:spcPts val="0"/>
              </a:spcBef>
              <a:spcAft>
                <a:spcPts val="0"/>
              </a:spcAft>
              <a:buSzPts val="2000"/>
              <a:buFont typeface="Aclonica"/>
              <a:buNone/>
              <a:defRPr sz="2000">
                <a:latin typeface="Aclonica"/>
                <a:ea typeface="Aclonica"/>
                <a:cs typeface="Aclonica"/>
                <a:sym typeface="Aclonica"/>
              </a:defRPr>
            </a:lvl7pPr>
            <a:lvl8pPr lvl="7" algn="ctr" rtl="0">
              <a:lnSpc>
                <a:spcPct val="100000"/>
              </a:lnSpc>
              <a:spcBef>
                <a:spcPts val="0"/>
              </a:spcBef>
              <a:spcAft>
                <a:spcPts val="0"/>
              </a:spcAft>
              <a:buSzPts val="2000"/>
              <a:buFont typeface="Aclonica"/>
              <a:buNone/>
              <a:defRPr sz="2000">
                <a:latin typeface="Aclonica"/>
                <a:ea typeface="Aclonica"/>
                <a:cs typeface="Aclonica"/>
                <a:sym typeface="Aclonica"/>
              </a:defRPr>
            </a:lvl8pPr>
            <a:lvl9pPr lvl="8" algn="ctr" rtl="0">
              <a:lnSpc>
                <a:spcPct val="100000"/>
              </a:lnSpc>
              <a:spcBef>
                <a:spcPts val="0"/>
              </a:spcBef>
              <a:spcAft>
                <a:spcPts val="0"/>
              </a:spcAft>
              <a:buSzPts val="2000"/>
              <a:buFont typeface="Aclonica"/>
              <a:buNone/>
              <a:defRPr sz="2000">
                <a:latin typeface="Aclonica"/>
                <a:ea typeface="Aclonica"/>
                <a:cs typeface="Aclonica"/>
                <a:sym typeface="Aclonica"/>
              </a:defRPr>
            </a:lvl9pPr>
          </a:lstStyle>
          <a:p>
            <a:r>
              <a:rPr lang="en-US"/>
              <a:t>Click to edit Master subtitle style</a:t>
            </a:r>
            <a:endParaRPr/>
          </a:p>
        </p:txBody>
      </p:sp>
      <p:sp>
        <p:nvSpPr>
          <p:cNvPr id="202" name="Google Shape;202;p29"/>
          <p:cNvSpPr txBox="1">
            <a:spLocks noGrp="1"/>
          </p:cNvSpPr>
          <p:nvPr>
            <p:ph type="subTitle" idx="7"/>
          </p:nvPr>
        </p:nvSpPr>
        <p:spPr>
          <a:xfrm>
            <a:off x="3642750" y="2521400"/>
            <a:ext cx="18585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Aclonica"/>
              <a:buNone/>
              <a:defRPr sz="1800">
                <a:latin typeface="Aclonica"/>
                <a:ea typeface="Aclonica"/>
                <a:cs typeface="Aclonica"/>
                <a:sym typeface="Aclonica"/>
              </a:defRPr>
            </a:lvl1pPr>
            <a:lvl2pPr lvl="1" algn="ctr" rtl="0">
              <a:lnSpc>
                <a:spcPct val="100000"/>
              </a:lnSpc>
              <a:spcBef>
                <a:spcPts val="0"/>
              </a:spcBef>
              <a:spcAft>
                <a:spcPts val="0"/>
              </a:spcAft>
              <a:buSzPts val="2000"/>
              <a:buFont typeface="Aclonica"/>
              <a:buNone/>
              <a:defRPr sz="2000">
                <a:latin typeface="Aclonica"/>
                <a:ea typeface="Aclonica"/>
                <a:cs typeface="Aclonica"/>
                <a:sym typeface="Aclonica"/>
              </a:defRPr>
            </a:lvl2pPr>
            <a:lvl3pPr lvl="2" algn="ctr" rtl="0">
              <a:lnSpc>
                <a:spcPct val="100000"/>
              </a:lnSpc>
              <a:spcBef>
                <a:spcPts val="0"/>
              </a:spcBef>
              <a:spcAft>
                <a:spcPts val="0"/>
              </a:spcAft>
              <a:buSzPts val="2000"/>
              <a:buFont typeface="Aclonica"/>
              <a:buNone/>
              <a:defRPr sz="2000">
                <a:latin typeface="Aclonica"/>
                <a:ea typeface="Aclonica"/>
                <a:cs typeface="Aclonica"/>
                <a:sym typeface="Aclonica"/>
              </a:defRPr>
            </a:lvl3pPr>
            <a:lvl4pPr lvl="3" algn="ctr" rtl="0">
              <a:lnSpc>
                <a:spcPct val="100000"/>
              </a:lnSpc>
              <a:spcBef>
                <a:spcPts val="0"/>
              </a:spcBef>
              <a:spcAft>
                <a:spcPts val="0"/>
              </a:spcAft>
              <a:buSzPts val="2000"/>
              <a:buFont typeface="Aclonica"/>
              <a:buNone/>
              <a:defRPr sz="2000">
                <a:latin typeface="Aclonica"/>
                <a:ea typeface="Aclonica"/>
                <a:cs typeface="Aclonica"/>
                <a:sym typeface="Aclonica"/>
              </a:defRPr>
            </a:lvl4pPr>
            <a:lvl5pPr lvl="4" algn="ctr" rtl="0">
              <a:lnSpc>
                <a:spcPct val="100000"/>
              </a:lnSpc>
              <a:spcBef>
                <a:spcPts val="0"/>
              </a:spcBef>
              <a:spcAft>
                <a:spcPts val="0"/>
              </a:spcAft>
              <a:buSzPts val="2000"/>
              <a:buFont typeface="Aclonica"/>
              <a:buNone/>
              <a:defRPr sz="2000">
                <a:latin typeface="Aclonica"/>
                <a:ea typeface="Aclonica"/>
                <a:cs typeface="Aclonica"/>
                <a:sym typeface="Aclonica"/>
              </a:defRPr>
            </a:lvl5pPr>
            <a:lvl6pPr lvl="5" algn="ctr" rtl="0">
              <a:lnSpc>
                <a:spcPct val="100000"/>
              </a:lnSpc>
              <a:spcBef>
                <a:spcPts val="0"/>
              </a:spcBef>
              <a:spcAft>
                <a:spcPts val="0"/>
              </a:spcAft>
              <a:buSzPts val="2000"/>
              <a:buFont typeface="Aclonica"/>
              <a:buNone/>
              <a:defRPr sz="2000">
                <a:latin typeface="Aclonica"/>
                <a:ea typeface="Aclonica"/>
                <a:cs typeface="Aclonica"/>
                <a:sym typeface="Aclonica"/>
              </a:defRPr>
            </a:lvl6pPr>
            <a:lvl7pPr lvl="6" algn="ctr" rtl="0">
              <a:lnSpc>
                <a:spcPct val="100000"/>
              </a:lnSpc>
              <a:spcBef>
                <a:spcPts val="0"/>
              </a:spcBef>
              <a:spcAft>
                <a:spcPts val="0"/>
              </a:spcAft>
              <a:buSzPts val="2000"/>
              <a:buFont typeface="Aclonica"/>
              <a:buNone/>
              <a:defRPr sz="2000">
                <a:latin typeface="Aclonica"/>
                <a:ea typeface="Aclonica"/>
                <a:cs typeface="Aclonica"/>
                <a:sym typeface="Aclonica"/>
              </a:defRPr>
            </a:lvl7pPr>
            <a:lvl8pPr lvl="7" algn="ctr" rtl="0">
              <a:lnSpc>
                <a:spcPct val="100000"/>
              </a:lnSpc>
              <a:spcBef>
                <a:spcPts val="0"/>
              </a:spcBef>
              <a:spcAft>
                <a:spcPts val="0"/>
              </a:spcAft>
              <a:buSzPts val="2000"/>
              <a:buFont typeface="Aclonica"/>
              <a:buNone/>
              <a:defRPr sz="2000">
                <a:latin typeface="Aclonica"/>
                <a:ea typeface="Aclonica"/>
                <a:cs typeface="Aclonica"/>
                <a:sym typeface="Aclonica"/>
              </a:defRPr>
            </a:lvl8pPr>
            <a:lvl9pPr lvl="8" algn="ctr" rtl="0">
              <a:lnSpc>
                <a:spcPct val="100000"/>
              </a:lnSpc>
              <a:spcBef>
                <a:spcPts val="0"/>
              </a:spcBef>
              <a:spcAft>
                <a:spcPts val="0"/>
              </a:spcAft>
              <a:buSzPts val="2000"/>
              <a:buFont typeface="Aclonica"/>
              <a:buNone/>
              <a:defRPr sz="2000">
                <a:latin typeface="Aclonica"/>
                <a:ea typeface="Aclonica"/>
                <a:cs typeface="Aclonica"/>
                <a:sym typeface="Aclonica"/>
              </a:defRPr>
            </a:lvl9pPr>
          </a:lstStyle>
          <a:p>
            <a:r>
              <a:rPr lang="en-US"/>
              <a:t>Click to edit Master subtitle style</a:t>
            </a:r>
            <a:endParaRPr/>
          </a:p>
        </p:txBody>
      </p:sp>
      <p:sp>
        <p:nvSpPr>
          <p:cNvPr id="203" name="Google Shape;203;p29"/>
          <p:cNvSpPr txBox="1">
            <a:spLocks noGrp="1"/>
          </p:cNvSpPr>
          <p:nvPr>
            <p:ph type="subTitle" idx="8"/>
          </p:nvPr>
        </p:nvSpPr>
        <p:spPr>
          <a:xfrm>
            <a:off x="6267560" y="2521400"/>
            <a:ext cx="18585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Aclonica"/>
              <a:buNone/>
              <a:defRPr sz="1800">
                <a:latin typeface="Aclonica"/>
                <a:ea typeface="Aclonica"/>
                <a:cs typeface="Aclonica"/>
                <a:sym typeface="Aclonica"/>
              </a:defRPr>
            </a:lvl1pPr>
            <a:lvl2pPr lvl="1" algn="ctr" rtl="0">
              <a:lnSpc>
                <a:spcPct val="100000"/>
              </a:lnSpc>
              <a:spcBef>
                <a:spcPts val="0"/>
              </a:spcBef>
              <a:spcAft>
                <a:spcPts val="0"/>
              </a:spcAft>
              <a:buSzPts val="2000"/>
              <a:buFont typeface="Aclonica"/>
              <a:buNone/>
              <a:defRPr sz="2000">
                <a:latin typeface="Aclonica"/>
                <a:ea typeface="Aclonica"/>
                <a:cs typeface="Aclonica"/>
                <a:sym typeface="Aclonica"/>
              </a:defRPr>
            </a:lvl2pPr>
            <a:lvl3pPr lvl="2" algn="ctr" rtl="0">
              <a:lnSpc>
                <a:spcPct val="100000"/>
              </a:lnSpc>
              <a:spcBef>
                <a:spcPts val="0"/>
              </a:spcBef>
              <a:spcAft>
                <a:spcPts val="0"/>
              </a:spcAft>
              <a:buSzPts val="2000"/>
              <a:buFont typeface="Aclonica"/>
              <a:buNone/>
              <a:defRPr sz="2000">
                <a:latin typeface="Aclonica"/>
                <a:ea typeface="Aclonica"/>
                <a:cs typeface="Aclonica"/>
                <a:sym typeface="Aclonica"/>
              </a:defRPr>
            </a:lvl3pPr>
            <a:lvl4pPr lvl="3" algn="ctr" rtl="0">
              <a:lnSpc>
                <a:spcPct val="100000"/>
              </a:lnSpc>
              <a:spcBef>
                <a:spcPts val="0"/>
              </a:spcBef>
              <a:spcAft>
                <a:spcPts val="0"/>
              </a:spcAft>
              <a:buSzPts val="2000"/>
              <a:buFont typeface="Aclonica"/>
              <a:buNone/>
              <a:defRPr sz="2000">
                <a:latin typeface="Aclonica"/>
                <a:ea typeface="Aclonica"/>
                <a:cs typeface="Aclonica"/>
                <a:sym typeface="Aclonica"/>
              </a:defRPr>
            </a:lvl4pPr>
            <a:lvl5pPr lvl="4" algn="ctr" rtl="0">
              <a:lnSpc>
                <a:spcPct val="100000"/>
              </a:lnSpc>
              <a:spcBef>
                <a:spcPts val="0"/>
              </a:spcBef>
              <a:spcAft>
                <a:spcPts val="0"/>
              </a:spcAft>
              <a:buSzPts val="2000"/>
              <a:buFont typeface="Aclonica"/>
              <a:buNone/>
              <a:defRPr sz="2000">
                <a:latin typeface="Aclonica"/>
                <a:ea typeface="Aclonica"/>
                <a:cs typeface="Aclonica"/>
                <a:sym typeface="Aclonica"/>
              </a:defRPr>
            </a:lvl5pPr>
            <a:lvl6pPr lvl="5" algn="ctr" rtl="0">
              <a:lnSpc>
                <a:spcPct val="100000"/>
              </a:lnSpc>
              <a:spcBef>
                <a:spcPts val="0"/>
              </a:spcBef>
              <a:spcAft>
                <a:spcPts val="0"/>
              </a:spcAft>
              <a:buSzPts val="2000"/>
              <a:buFont typeface="Aclonica"/>
              <a:buNone/>
              <a:defRPr sz="2000">
                <a:latin typeface="Aclonica"/>
                <a:ea typeface="Aclonica"/>
                <a:cs typeface="Aclonica"/>
                <a:sym typeface="Aclonica"/>
              </a:defRPr>
            </a:lvl6pPr>
            <a:lvl7pPr lvl="6" algn="ctr" rtl="0">
              <a:lnSpc>
                <a:spcPct val="100000"/>
              </a:lnSpc>
              <a:spcBef>
                <a:spcPts val="0"/>
              </a:spcBef>
              <a:spcAft>
                <a:spcPts val="0"/>
              </a:spcAft>
              <a:buSzPts val="2000"/>
              <a:buFont typeface="Aclonica"/>
              <a:buNone/>
              <a:defRPr sz="2000">
                <a:latin typeface="Aclonica"/>
                <a:ea typeface="Aclonica"/>
                <a:cs typeface="Aclonica"/>
                <a:sym typeface="Aclonica"/>
              </a:defRPr>
            </a:lvl7pPr>
            <a:lvl8pPr lvl="7" algn="ctr" rtl="0">
              <a:lnSpc>
                <a:spcPct val="100000"/>
              </a:lnSpc>
              <a:spcBef>
                <a:spcPts val="0"/>
              </a:spcBef>
              <a:spcAft>
                <a:spcPts val="0"/>
              </a:spcAft>
              <a:buSzPts val="2000"/>
              <a:buFont typeface="Aclonica"/>
              <a:buNone/>
              <a:defRPr sz="2000">
                <a:latin typeface="Aclonica"/>
                <a:ea typeface="Aclonica"/>
                <a:cs typeface="Aclonica"/>
                <a:sym typeface="Aclonica"/>
              </a:defRPr>
            </a:lvl8pPr>
            <a:lvl9pPr lvl="8" algn="ctr" rtl="0">
              <a:lnSpc>
                <a:spcPct val="100000"/>
              </a:lnSpc>
              <a:spcBef>
                <a:spcPts val="0"/>
              </a:spcBef>
              <a:spcAft>
                <a:spcPts val="0"/>
              </a:spcAft>
              <a:buSzPts val="2000"/>
              <a:buFont typeface="Aclonica"/>
              <a:buNone/>
              <a:defRPr sz="2000">
                <a:latin typeface="Aclonica"/>
                <a:ea typeface="Aclonica"/>
                <a:cs typeface="Aclonica"/>
                <a:sym typeface="Aclonica"/>
              </a:defRPr>
            </a:lvl9pPr>
          </a:lstStyle>
          <a:p>
            <a:r>
              <a:rPr lang="en-US"/>
              <a:t>Click to edit Master subtitle style</a:t>
            </a:r>
            <a:endParaRPr/>
          </a:p>
        </p:txBody>
      </p:sp>
      <p:sp>
        <p:nvSpPr>
          <p:cNvPr id="204" name="Google Shape;204;p29"/>
          <p:cNvSpPr txBox="1">
            <a:spLocks noGrp="1"/>
          </p:cNvSpPr>
          <p:nvPr>
            <p:ph type="subTitle" idx="9"/>
          </p:nvPr>
        </p:nvSpPr>
        <p:spPr>
          <a:xfrm>
            <a:off x="2330345" y="4838735"/>
            <a:ext cx="18585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Aclonica"/>
              <a:buNone/>
              <a:defRPr sz="1800">
                <a:latin typeface="Aclonica"/>
                <a:ea typeface="Aclonica"/>
                <a:cs typeface="Aclonica"/>
                <a:sym typeface="Aclonica"/>
              </a:defRPr>
            </a:lvl1pPr>
            <a:lvl2pPr lvl="1" algn="ctr" rtl="0">
              <a:lnSpc>
                <a:spcPct val="100000"/>
              </a:lnSpc>
              <a:spcBef>
                <a:spcPts val="0"/>
              </a:spcBef>
              <a:spcAft>
                <a:spcPts val="0"/>
              </a:spcAft>
              <a:buSzPts val="2000"/>
              <a:buFont typeface="Aclonica"/>
              <a:buNone/>
              <a:defRPr sz="2000">
                <a:latin typeface="Aclonica"/>
                <a:ea typeface="Aclonica"/>
                <a:cs typeface="Aclonica"/>
                <a:sym typeface="Aclonica"/>
              </a:defRPr>
            </a:lvl2pPr>
            <a:lvl3pPr lvl="2" algn="ctr" rtl="0">
              <a:lnSpc>
                <a:spcPct val="100000"/>
              </a:lnSpc>
              <a:spcBef>
                <a:spcPts val="0"/>
              </a:spcBef>
              <a:spcAft>
                <a:spcPts val="0"/>
              </a:spcAft>
              <a:buSzPts val="2000"/>
              <a:buFont typeface="Aclonica"/>
              <a:buNone/>
              <a:defRPr sz="2000">
                <a:latin typeface="Aclonica"/>
                <a:ea typeface="Aclonica"/>
                <a:cs typeface="Aclonica"/>
                <a:sym typeface="Aclonica"/>
              </a:defRPr>
            </a:lvl3pPr>
            <a:lvl4pPr lvl="3" algn="ctr" rtl="0">
              <a:lnSpc>
                <a:spcPct val="100000"/>
              </a:lnSpc>
              <a:spcBef>
                <a:spcPts val="0"/>
              </a:spcBef>
              <a:spcAft>
                <a:spcPts val="0"/>
              </a:spcAft>
              <a:buSzPts val="2000"/>
              <a:buFont typeface="Aclonica"/>
              <a:buNone/>
              <a:defRPr sz="2000">
                <a:latin typeface="Aclonica"/>
                <a:ea typeface="Aclonica"/>
                <a:cs typeface="Aclonica"/>
                <a:sym typeface="Aclonica"/>
              </a:defRPr>
            </a:lvl4pPr>
            <a:lvl5pPr lvl="4" algn="ctr" rtl="0">
              <a:lnSpc>
                <a:spcPct val="100000"/>
              </a:lnSpc>
              <a:spcBef>
                <a:spcPts val="0"/>
              </a:spcBef>
              <a:spcAft>
                <a:spcPts val="0"/>
              </a:spcAft>
              <a:buSzPts val="2000"/>
              <a:buFont typeface="Aclonica"/>
              <a:buNone/>
              <a:defRPr sz="2000">
                <a:latin typeface="Aclonica"/>
                <a:ea typeface="Aclonica"/>
                <a:cs typeface="Aclonica"/>
                <a:sym typeface="Aclonica"/>
              </a:defRPr>
            </a:lvl5pPr>
            <a:lvl6pPr lvl="5" algn="ctr" rtl="0">
              <a:lnSpc>
                <a:spcPct val="100000"/>
              </a:lnSpc>
              <a:spcBef>
                <a:spcPts val="0"/>
              </a:spcBef>
              <a:spcAft>
                <a:spcPts val="0"/>
              </a:spcAft>
              <a:buSzPts val="2000"/>
              <a:buFont typeface="Aclonica"/>
              <a:buNone/>
              <a:defRPr sz="2000">
                <a:latin typeface="Aclonica"/>
                <a:ea typeface="Aclonica"/>
                <a:cs typeface="Aclonica"/>
                <a:sym typeface="Aclonica"/>
              </a:defRPr>
            </a:lvl6pPr>
            <a:lvl7pPr lvl="6" algn="ctr" rtl="0">
              <a:lnSpc>
                <a:spcPct val="100000"/>
              </a:lnSpc>
              <a:spcBef>
                <a:spcPts val="0"/>
              </a:spcBef>
              <a:spcAft>
                <a:spcPts val="0"/>
              </a:spcAft>
              <a:buSzPts val="2000"/>
              <a:buFont typeface="Aclonica"/>
              <a:buNone/>
              <a:defRPr sz="2000">
                <a:latin typeface="Aclonica"/>
                <a:ea typeface="Aclonica"/>
                <a:cs typeface="Aclonica"/>
                <a:sym typeface="Aclonica"/>
              </a:defRPr>
            </a:lvl7pPr>
            <a:lvl8pPr lvl="7" algn="ctr" rtl="0">
              <a:lnSpc>
                <a:spcPct val="100000"/>
              </a:lnSpc>
              <a:spcBef>
                <a:spcPts val="0"/>
              </a:spcBef>
              <a:spcAft>
                <a:spcPts val="0"/>
              </a:spcAft>
              <a:buSzPts val="2000"/>
              <a:buFont typeface="Aclonica"/>
              <a:buNone/>
              <a:defRPr sz="2000">
                <a:latin typeface="Aclonica"/>
                <a:ea typeface="Aclonica"/>
                <a:cs typeface="Aclonica"/>
                <a:sym typeface="Aclonica"/>
              </a:defRPr>
            </a:lvl8pPr>
            <a:lvl9pPr lvl="8" algn="ctr" rtl="0">
              <a:lnSpc>
                <a:spcPct val="100000"/>
              </a:lnSpc>
              <a:spcBef>
                <a:spcPts val="0"/>
              </a:spcBef>
              <a:spcAft>
                <a:spcPts val="0"/>
              </a:spcAft>
              <a:buSzPts val="2000"/>
              <a:buFont typeface="Aclonica"/>
              <a:buNone/>
              <a:defRPr sz="2000">
                <a:latin typeface="Aclonica"/>
                <a:ea typeface="Aclonica"/>
                <a:cs typeface="Aclonica"/>
                <a:sym typeface="Aclonica"/>
              </a:defRPr>
            </a:lvl9pPr>
          </a:lstStyle>
          <a:p>
            <a:r>
              <a:rPr lang="en-US"/>
              <a:t>Click to edit Master subtitle style</a:t>
            </a:r>
            <a:endParaRPr/>
          </a:p>
        </p:txBody>
      </p:sp>
      <p:sp>
        <p:nvSpPr>
          <p:cNvPr id="205" name="Google Shape;205;p29"/>
          <p:cNvSpPr txBox="1">
            <a:spLocks noGrp="1"/>
          </p:cNvSpPr>
          <p:nvPr>
            <p:ph type="subTitle" idx="13"/>
          </p:nvPr>
        </p:nvSpPr>
        <p:spPr>
          <a:xfrm>
            <a:off x="4955155" y="4838735"/>
            <a:ext cx="18585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Aclonica"/>
              <a:buNone/>
              <a:defRPr sz="1800">
                <a:latin typeface="Aclonica"/>
                <a:ea typeface="Aclonica"/>
                <a:cs typeface="Aclonica"/>
                <a:sym typeface="Aclonica"/>
              </a:defRPr>
            </a:lvl1pPr>
            <a:lvl2pPr lvl="1" algn="ctr" rtl="0">
              <a:lnSpc>
                <a:spcPct val="100000"/>
              </a:lnSpc>
              <a:spcBef>
                <a:spcPts val="0"/>
              </a:spcBef>
              <a:spcAft>
                <a:spcPts val="0"/>
              </a:spcAft>
              <a:buSzPts val="2000"/>
              <a:buFont typeface="Aclonica"/>
              <a:buNone/>
              <a:defRPr sz="2000">
                <a:latin typeface="Aclonica"/>
                <a:ea typeface="Aclonica"/>
                <a:cs typeface="Aclonica"/>
                <a:sym typeface="Aclonica"/>
              </a:defRPr>
            </a:lvl2pPr>
            <a:lvl3pPr lvl="2" algn="ctr" rtl="0">
              <a:lnSpc>
                <a:spcPct val="100000"/>
              </a:lnSpc>
              <a:spcBef>
                <a:spcPts val="0"/>
              </a:spcBef>
              <a:spcAft>
                <a:spcPts val="0"/>
              </a:spcAft>
              <a:buSzPts val="2000"/>
              <a:buFont typeface="Aclonica"/>
              <a:buNone/>
              <a:defRPr sz="2000">
                <a:latin typeface="Aclonica"/>
                <a:ea typeface="Aclonica"/>
                <a:cs typeface="Aclonica"/>
                <a:sym typeface="Aclonica"/>
              </a:defRPr>
            </a:lvl3pPr>
            <a:lvl4pPr lvl="3" algn="ctr" rtl="0">
              <a:lnSpc>
                <a:spcPct val="100000"/>
              </a:lnSpc>
              <a:spcBef>
                <a:spcPts val="0"/>
              </a:spcBef>
              <a:spcAft>
                <a:spcPts val="0"/>
              </a:spcAft>
              <a:buSzPts val="2000"/>
              <a:buFont typeface="Aclonica"/>
              <a:buNone/>
              <a:defRPr sz="2000">
                <a:latin typeface="Aclonica"/>
                <a:ea typeface="Aclonica"/>
                <a:cs typeface="Aclonica"/>
                <a:sym typeface="Aclonica"/>
              </a:defRPr>
            </a:lvl4pPr>
            <a:lvl5pPr lvl="4" algn="ctr" rtl="0">
              <a:lnSpc>
                <a:spcPct val="100000"/>
              </a:lnSpc>
              <a:spcBef>
                <a:spcPts val="0"/>
              </a:spcBef>
              <a:spcAft>
                <a:spcPts val="0"/>
              </a:spcAft>
              <a:buSzPts val="2000"/>
              <a:buFont typeface="Aclonica"/>
              <a:buNone/>
              <a:defRPr sz="2000">
                <a:latin typeface="Aclonica"/>
                <a:ea typeface="Aclonica"/>
                <a:cs typeface="Aclonica"/>
                <a:sym typeface="Aclonica"/>
              </a:defRPr>
            </a:lvl5pPr>
            <a:lvl6pPr lvl="5" algn="ctr" rtl="0">
              <a:lnSpc>
                <a:spcPct val="100000"/>
              </a:lnSpc>
              <a:spcBef>
                <a:spcPts val="0"/>
              </a:spcBef>
              <a:spcAft>
                <a:spcPts val="0"/>
              </a:spcAft>
              <a:buSzPts val="2000"/>
              <a:buFont typeface="Aclonica"/>
              <a:buNone/>
              <a:defRPr sz="2000">
                <a:latin typeface="Aclonica"/>
                <a:ea typeface="Aclonica"/>
                <a:cs typeface="Aclonica"/>
                <a:sym typeface="Aclonica"/>
              </a:defRPr>
            </a:lvl6pPr>
            <a:lvl7pPr lvl="6" algn="ctr" rtl="0">
              <a:lnSpc>
                <a:spcPct val="100000"/>
              </a:lnSpc>
              <a:spcBef>
                <a:spcPts val="0"/>
              </a:spcBef>
              <a:spcAft>
                <a:spcPts val="0"/>
              </a:spcAft>
              <a:buSzPts val="2000"/>
              <a:buFont typeface="Aclonica"/>
              <a:buNone/>
              <a:defRPr sz="2000">
                <a:latin typeface="Aclonica"/>
                <a:ea typeface="Aclonica"/>
                <a:cs typeface="Aclonica"/>
                <a:sym typeface="Aclonica"/>
              </a:defRPr>
            </a:lvl7pPr>
            <a:lvl8pPr lvl="7" algn="ctr" rtl="0">
              <a:lnSpc>
                <a:spcPct val="100000"/>
              </a:lnSpc>
              <a:spcBef>
                <a:spcPts val="0"/>
              </a:spcBef>
              <a:spcAft>
                <a:spcPts val="0"/>
              </a:spcAft>
              <a:buSzPts val="2000"/>
              <a:buFont typeface="Aclonica"/>
              <a:buNone/>
              <a:defRPr sz="2000">
                <a:latin typeface="Aclonica"/>
                <a:ea typeface="Aclonica"/>
                <a:cs typeface="Aclonica"/>
                <a:sym typeface="Aclonica"/>
              </a:defRPr>
            </a:lvl8pPr>
            <a:lvl9pPr lvl="8" algn="ctr" rtl="0">
              <a:lnSpc>
                <a:spcPct val="100000"/>
              </a:lnSpc>
              <a:spcBef>
                <a:spcPts val="0"/>
              </a:spcBef>
              <a:spcAft>
                <a:spcPts val="0"/>
              </a:spcAft>
              <a:buSzPts val="2000"/>
              <a:buFont typeface="Aclonica"/>
              <a:buNone/>
              <a:defRPr sz="2000">
                <a:latin typeface="Aclonica"/>
                <a:ea typeface="Aclonica"/>
                <a:cs typeface="Aclonica"/>
                <a:sym typeface="Aclonica"/>
              </a:defRPr>
            </a:lvl9pPr>
          </a:lstStyle>
          <a:p>
            <a:r>
              <a:rPr lang="en-US"/>
              <a:t>Click to edit Master subtitle style</a:t>
            </a:r>
            <a:endParaRPr/>
          </a:p>
        </p:txBody>
      </p:sp>
      <p:sp>
        <p:nvSpPr>
          <p:cNvPr id="206" name="Google Shape;206;p29"/>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Font typeface="Aclonica"/>
              <a:buNone/>
              <a:defRPr>
                <a:latin typeface="Aclonica"/>
                <a:ea typeface="Aclonica"/>
                <a:cs typeface="Aclonica"/>
                <a:sym typeface="Aclonica"/>
              </a:defRPr>
            </a:lvl2pPr>
            <a:lvl3pPr lvl="2" rtl="0">
              <a:spcBef>
                <a:spcPts val="0"/>
              </a:spcBef>
              <a:spcAft>
                <a:spcPts val="0"/>
              </a:spcAft>
              <a:buSzPts val="3500"/>
              <a:buFont typeface="Aclonica"/>
              <a:buNone/>
              <a:defRPr>
                <a:latin typeface="Aclonica"/>
                <a:ea typeface="Aclonica"/>
                <a:cs typeface="Aclonica"/>
                <a:sym typeface="Aclonica"/>
              </a:defRPr>
            </a:lvl3pPr>
            <a:lvl4pPr lvl="3" rtl="0">
              <a:spcBef>
                <a:spcPts val="0"/>
              </a:spcBef>
              <a:spcAft>
                <a:spcPts val="0"/>
              </a:spcAft>
              <a:buSzPts val="3500"/>
              <a:buFont typeface="Aclonica"/>
              <a:buNone/>
              <a:defRPr>
                <a:latin typeface="Aclonica"/>
                <a:ea typeface="Aclonica"/>
                <a:cs typeface="Aclonica"/>
                <a:sym typeface="Aclonica"/>
              </a:defRPr>
            </a:lvl4pPr>
            <a:lvl5pPr lvl="4" rtl="0">
              <a:spcBef>
                <a:spcPts val="0"/>
              </a:spcBef>
              <a:spcAft>
                <a:spcPts val="0"/>
              </a:spcAft>
              <a:buSzPts val="3500"/>
              <a:buFont typeface="Aclonica"/>
              <a:buNone/>
              <a:defRPr>
                <a:latin typeface="Aclonica"/>
                <a:ea typeface="Aclonica"/>
                <a:cs typeface="Aclonica"/>
                <a:sym typeface="Aclonica"/>
              </a:defRPr>
            </a:lvl5pPr>
            <a:lvl6pPr lvl="5" rtl="0">
              <a:spcBef>
                <a:spcPts val="0"/>
              </a:spcBef>
              <a:spcAft>
                <a:spcPts val="0"/>
              </a:spcAft>
              <a:buSzPts val="3500"/>
              <a:buFont typeface="Aclonica"/>
              <a:buNone/>
              <a:defRPr>
                <a:latin typeface="Aclonica"/>
                <a:ea typeface="Aclonica"/>
                <a:cs typeface="Aclonica"/>
                <a:sym typeface="Aclonica"/>
              </a:defRPr>
            </a:lvl6pPr>
            <a:lvl7pPr lvl="6" rtl="0">
              <a:spcBef>
                <a:spcPts val="0"/>
              </a:spcBef>
              <a:spcAft>
                <a:spcPts val="0"/>
              </a:spcAft>
              <a:buSzPts val="3500"/>
              <a:buFont typeface="Aclonica"/>
              <a:buNone/>
              <a:defRPr>
                <a:latin typeface="Aclonica"/>
                <a:ea typeface="Aclonica"/>
                <a:cs typeface="Aclonica"/>
                <a:sym typeface="Aclonica"/>
              </a:defRPr>
            </a:lvl7pPr>
            <a:lvl8pPr lvl="7" rtl="0">
              <a:spcBef>
                <a:spcPts val="0"/>
              </a:spcBef>
              <a:spcAft>
                <a:spcPts val="0"/>
              </a:spcAft>
              <a:buSzPts val="3500"/>
              <a:buFont typeface="Aclonica"/>
              <a:buNone/>
              <a:defRPr>
                <a:latin typeface="Aclonica"/>
                <a:ea typeface="Aclonica"/>
                <a:cs typeface="Aclonica"/>
                <a:sym typeface="Aclonica"/>
              </a:defRPr>
            </a:lvl8pPr>
            <a:lvl9pPr lvl="8" rtl="0">
              <a:spcBef>
                <a:spcPts val="0"/>
              </a:spcBef>
              <a:spcAft>
                <a:spcPts val="0"/>
              </a:spcAft>
              <a:buSzPts val="3500"/>
              <a:buFont typeface="Aclonica"/>
              <a:buNone/>
              <a:defRPr>
                <a:latin typeface="Aclonica"/>
                <a:ea typeface="Aclonica"/>
                <a:cs typeface="Aclonica"/>
                <a:sym typeface="Aclonica"/>
              </a:defRPr>
            </a:lvl9pPr>
          </a:lstStyle>
          <a:p>
            <a:r>
              <a:rPr lang="en-US"/>
              <a:t>Click to edit Master title style</a:t>
            </a:r>
            <a:endParaRPr/>
          </a:p>
        </p:txBody>
      </p:sp>
      <p:grpSp>
        <p:nvGrpSpPr>
          <p:cNvPr id="207" name="Google Shape;207;p29"/>
          <p:cNvGrpSpPr/>
          <p:nvPr/>
        </p:nvGrpSpPr>
        <p:grpSpPr>
          <a:xfrm flipH="1">
            <a:off x="67088" y="79618"/>
            <a:ext cx="9009825" cy="6698751"/>
            <a:chOff x="67087" y="59713"/>
            <a:chExt cx="9009825" cy="5024063"/>
          </a:xfrm>
        </p:grpSpPr>
        <p:pic>
          <p:nvPicPr>
            <p:cNvPr id="208" name="Google Shape;208;p29"/>
            <p:cNvPicPr preferRelativeResize="0"/>
            <p:nvPr/>
          </p:nvPicPr>
          <p:blipFill>
            <a:blip r:embed="rId2">
              <a:alphaModFix/>
            </a:blip>
            <a:stretch>
              <a:fillRect/>
            </a:stretch>
          </p:blipFill>
          <p:spPr>
            <a:xfrm rot="-5400000">
              <a:off x="60425" y="66375"/>
              <a:ext cx="1333450" cy="1320125"/>
            </a:xfrm>
            <a:prstGeom prst="rect">
              <a:avLst/>
            </a:prstGeom>
            <a:noFill/>
            <a:ln>
              <a:noFill/>
            </a:ln>
          </p:spPr>
        </p:pic>
        <p:pic>
          <p:nvPicPr>
            <p:cNvPr id="209" name="Google Shape;209;p29"/>
            <p:cNvPicPr preferRelativeResize="0"/>
            <p:nvPr/>
          </p:nvPicPr>
          <p:blipFill>
            <a:blip r:embed="rId2">
              <a:alphaModFix/>
            </a:blip>
            <a:stretch>
              <a:fillRect/>
            </a:stretch>
          </p:blipFill>
          <p:spPr>
            <a:xfrm rot="5400000">
              <a:off x="7750125" y="3756987"/>
              <a:ext cx="1333450" cy="1320125"/>
            </a:xfrm>
            <a:prstGeom prst="rect">
              <a:avLst/>
            </a:prstGeom>
            <a:noFill/>
            <a:ln>
              <a:noFill/>
            </a:ln>
          </p:spPr>
        </p:pic>
      </p:grpSp>
    </p:spTree>
    <p:extLst>
      <p:ext uri="{BB962C8B-B14F-4D97-AF65-F5344CB8AC3E}">
        <p14:creationId xmlns:p14="http://schemas.microsoft.com/office/powerpoint/2010/main" val="161915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Font typeface="Aclonica"/>
              <a:buNone/>
              <a:defRPr>
                <a:latin typeface="Aclonica"/>
                <a:ea typeface="Aclonica"/>
                <a:cs typeface="Aclonica"/>
                <a:sym typeface="Aclonica"/>
              </a:defRPr>
            </a:lvl2pPr>
            <a:lvl3pPr lvl="2" rtl="0">
              <a:spcBef>
                <a:spcPts val="0"/>
              </a:spcBef>
              <a:spcAft>
                <a:spcPts val="0"/>
              </a:spcAft>
              <a:buSzPts val="3500"/>
              <a:buFont typeface="Aclonica"/>
              <a:buNone/>
              <a:defRPr>
                <a:latin typeface="Aclonica"/>
                <a:ea typeface="Aclonica"/>
                <a:cs typeface="Aclonica"/>
                <a:sym typeface="Aclonica"/>
              </a:defRPr>
            </a:lvl3pPr>
            <a:lvl4pPr lvl="3" rtl="0">
              <a:spcBef>
                <a:spcPts val="0"/>
              </a:spcBef>
              <a:spcAft>
                <a:spcPts val="0"/>
              </a:spcAft>
              <a:buSzPts val="3500"/>
              <a:buFont typeface="Aclonica"/>
              <a:buNone/>
              <a:defRPr>
                <a:latin typeface="Aclonica"/>
                <a:ea typeface="Aclonica"/>
                <a:cs typeface="Aclonica"/>
                <a:sym typeface="Aclonica"/>
              </a:defRPr>
            </a:lvl4pPr>
            <a:lvl5pPr lvl="4" rtl="0">
              <a:spcBef>
                <a:spcPts val="0"/>
              </a:spcBef>
              <a:spcAft>
                <a:spcPts val="0"/>
              </a:spcAft>
              <a:buSzPts val="3500"/>
              <a:buFont typeface="Aclonica"/>
              <a:buNone/>
              <a:defRPr>
                <a:latin typeface="Aclonica"/>
                <a:ea typeface="Aclonica"/>
                <a:cs typeface="Aclonica"/>
                <a:sym typeface="Aclonica"/>
              </a:defRPr>
            </a:lvl5pPr>
            <a:lvl6pPr lvl="5" rtl="0">
              <a:spcBef>
                <a:spcPts val="0"/>
              </a:spcBef>
              <a:spcAft>
                <a:spcPts val="0"/>
              </a:spcAft>
              <a:buSzPts val="3500"/>
              <a:buFont typeface="Aclonica"/>
              <a:buNone/>
              <a:defRPr>
                <a:latin typeface="Aclonica"/>
                <a:ea typeface="Aclonica"/>
                <a:cs typeface="Aclonica"/>
                <a:sym typeface="Aclonica"/>
              </a:defRPr>
            </a:lvl6pPr>
            <a:lvl7pPr lvl="6" rtl="0">
              <a:spcBef>
                <a:spcPts val="0"/>
              </a:spcBef>
              <a:spcAft>
                <a:spcPts val="0"/>
              </a:spcAft>
              <a:buSzPts val="3500"/>
              <a:buFont typeface="Aclonica"/>
              <a:buNone/>
              <a:defRPr>
                <a:latin typeface="Aclonica"/>
                <a:ea typeface="Aclonica"/>
                <a:cs typeface="Aclonica"/>
                <a:sym typeface="Aclonica"/>
              </a:defRPr>
            </a:lvl7pPr>
            <a:lvl8pPr lvl="7" rtl="0">
              <a:spcBef>
                <a:spcPts val="0"/>
              </a:spcBef>
              <a:spcAft>
                <a:spcPts val="0"/>
              </a:spcAft>
              <a:buSzPts val="3500"/>
              <a:buFont typeface="Aclonica"/>
              <a:buNone/>
              <a:defRPr>
                <a:latin typeface="Aclonica"/>
                <a:ea typeface="Aclonica"/>
                <a:cs typeface="Aclonica"/>
                <a:sym typeface="Aclonica"/>
              </a:defRPr>
            </a:lvl8pPr>
            <a:lvl9pPr lvl="8" rtl="0">
              <a:spcBef>
                <a:spcPts val="0"/>
              </a:spcBef>
              <a:spcAft>
                <a:spcPts val="0"/>
              </a:spcAft>
              <a:buSzPts val="3500"/>
              <a:buFont typeface="Aclonica"/>
              <a:buNone/>
              <a:defRPr>
                <a:latin typeface="Aclonica"/>
                <a:ea typeface="Aclonica"/>
                <a:cs typeface="Aclonica"/>
                <a:sym typeface="Aclonica"/>
              </a:defRPr>
            </a:lvl9pPr>
          </a:lstStyle>
          <a:p>
            <a:r>
              <a:rPr lang="en-US"/>
              <a:t>Click to edit Master title style</a:t>
            </a:r>
            <a:endParaRPr/>
          </a:p>
        </p:txBody>
      </p:sp>
      <p:sp>
        <p:nvSpPr>
          <p:cNvPr id="212" name="Google Shape;212;p30"/>
          <p:cNvSpPr txBox="1">
            <a:spLocks noGrp="1"/>
          </p:cNvSpPr>
          <p:nvPr>
            <p:ph type="subTitle" idx="1"/>
          </p:nvPr>
        </p:nvSpPr>
        <p:spPr>
          <a:xfrm>
            <a:off x="1108627" y="2916767"/>
            <a:ext cx="1986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13" name="Google Shape;213;p30"/>
          <p:cNvSpPr txBox="1">
            <a:spLocks noGrp="1"/>
          </p:cNvSpPr>
          <p:nvPr>
            <p:ph type="subTitle" idx="2"/>
          </p:nvPr>
        </p:nvSpPr>
        <p:spPr>
          <a:xfrm>
            <a:off x="3579000" y="2916767"/>
            <a:ext cx="1986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14" name="Google Shape;214;p30"/>
          <p:cNvSpPr txBox="1">
            <a:spLocks noGrp="1"/>
          </p:cNvSpPr>
          <p:nvPr>
            <p:ph type="subTitle" idx="3"/>
          </p:nvPr>
        </p:nvSpPr>
        <p:spPr>
          <a:xfrm>
            <a:off x="1108627" y="5251784"/>
            <a:ext cx="1986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15" name="Google Shape;215;p30"/>
          <p:cNvSpPr txBox="1">
            <a:spLocks noGrp="1"/>
          </p:cNvSpPr>
          <p:nvPr>
            <p:ph type="subTitle" idx="4"/>
          </p:nvPr>
        </p:nvSpPr>
        <p:spPr>
          <a:xfrm>
            <a:off x="3579000" y="5251784"/>
            <a:ext cx="1986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16" name="Google Shape;216;p30"/>
          <p:cNvSpPr txBox="1">
            <a:spLocks noGrp="1"/>
          </p:cNvSpPr>
          <p:nvPr>
            <p:ph type="subTitle" idx="5"/>
          </p:nvPr>
        </p:nvSpPr>
        <p:spPr>
          <a:xfrm>
            <a:off x="6049373" y="2916767"/>
            <a:ext cx="1986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17" name="Google Shape;217;p30"/>
          <p:cNvSpPr txBox="1">
            <a:spLocks noGrp="1"/>
          </p:cNvSpPr>
          <p:nvPr>
            <p:ph type="subTitle" idx="6"/>
          </p:nvPr>
        </p:nvSpPr>
        <p:spPr>
          <a:xfrm>
            <a:off x="6049373" y="5251784"/>
            <a:ext cx="19860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18" name="Google Shape;218;p30"/>
          <p:cNvSpPr txBox="1">
            <a:spLocks noGrp="1"/>
          </p:cNvSpPr>
          <p:nvPr>
            <p:ph type="subTitle" idx="7"/>
          </p:nvPr>
        </p:nvSpPr>
        <p:spPr>
          <a:xfrm>
            <a:off x="1109527" y="2552500"/>
            <a:ext cx="1984200" cy="58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219" name="Google Shape;219;p30"/>
          <p:cNvSpPr txBox="1">
            <a:spLocks noGrp="1"/>
          </p:cNvSpPr>
          <p:nvPr>
            <p:ph type="subTitle" idx="8"/>
          </p:nvPr>
        </p:nvSpPr>
        <p:spPr>
          <a:xfrm>
            <a:off x="3579900" y="2552500"/>
            <a:ext cx="1984200" cy="58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220" name="Google Shape;220;p30"/>
          <p:cNvSpPr txBox="1">
            <a:spLocks noGrp="1"/>
          </p:cNvSpPr>
          <p:nvPr>
            <p:ph type="subTitle" idx="9"/>
          </p:nvPr>
        </p:nvSpPr>
        <p:spPr>
          <a:xfrm>
            <a:off x="6050273" y="2552500"/>
            <a:ext cx="1984200" cy="58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221" name="Google Shape;221;p30"/>
          <p:cNvSpPr txBox="1">
            <a:spLocks noGrp="1"/>
          </p:cNvSpPr>
          <p:nvPr>
            <p:ph type="subTitle" idx="13"/>
          </p:nvPr>
        </p:nvSpPr>
        <p:spPr>
          <a:xfrm>
            <a:off x="1109527" y="4882551"/>
            <a:ext cx="1984200" cy="58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222" name="Google Shape;222;p30"/>
          <p:cNvSpPr txBox="1">
            <a:spLocks noGrp="1"/>
          </p:cNvSpPr>
          <p:nvPr>
            <p:ph type="subTitle" idx="14"/>
          </p:nvPr>
        </p:nvSpPr>
        <p:spPr>
          <a:xfrm>
            <a:off x="3579900" y="4882551"/>
            <a:ext cx="1984200" cy="58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sp>
        <p:nvSpPr>
          <p:cNvPr id="223" name="Google Shape;223;p30"/>
          <p:cNvSpPr txBox="1">
            <a:spLocks noGrp="1"/>
          </p:cNvSpPr>
          <p:nvPr>
            <p:ph type="subTitle" idx="15"/>
          </p:nvPr>
        </p:nvSpPr>
        <p:spPr>
          <a:xfrm>
            <a:off x="6050273" y="4882551"/>
            <a:ext cx="1984200" cy="58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clonica"/>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Aclonica"/>
              <a:buNone/>
              <a:defRPr sz="2400" b="1">
                <a:latin typeface="Aclonica"/>
                <a:ea typeface="Aclonica"/>
                <a:cs typeface="Aclonica"/>
                <a:sym typeface="Aclonica"/>
              </a:defRPr>
            </a:lvl2pPr>
            <a:lvl3pPr lvl="2" algn="ctr" rtl="0">
              <a:lnSpc>
                <a:spcPct val="100000"/>
              </a:lnSpc>
              <a:spcBef>
                <a:spcPts val="0"/>
              </a:spcBef>
              <a:spcAft>
                <a:spcPts val="0"/>
              </a:spcAft>
              <a:buSzPts val="2400"/>
              <a:buFont typeface="Aclonica"/>
              <a:buNone/>
              <a:defRPr sz="2400" b="1">
                <a:latin typeface="Aclonica"/>
                <a:ea typeface="Aclonica"/>
                <a:cs typeface="Aclonica"/>
                <a:sym typeface="Aclonica"/>
              </a:defRPr>
            </a:lvl3pPr>
            <a:lvl4pPr lvl="3" algn="ctr" rtl="0">
              <a:lnSpc>
                <a:spcPct val="100000"/>
              </a:lnSpc>
              <a:spcBef>
                <a:spcPts val="0"/>
              </a:spcBef>
              <a:spcAft>
                <a:spcPts val="0"/>
              </a:spcAft>
              <a:buSzPts val="2400"/>
              <a:buFont typeface="Aclonica"/>
              <a:buNone/>
              <a:defRPr sz="2400" b="1">
                <a:latin typeface="Aclonica"/>
                <a:ea typeface="Aclonica"/>
                <a:cs typeface="Aclonica"/>
                <a:sym typeface="Aclonica"/>
              </a:defRPr>
            </a:lvl4pPr>
            <a:lvl5pPr lvl="4" algn="ctr" rtl="0">
              <a:lnSpc>
                <a:spcPct val="100000"/>
              </a:lnSpc>
              <a:spcBef>
                <a:spcPts val="0"/>
              </a:spcBef>
              <a:spcAft>
                <a:spcPts val="0"/>
              </a:spcAft>
              <a:buSzPts val="2400"/>
              <a:buFont typeface="Aclonica"/>
              <a:buNone/>
              <a:defRPr sz="2400" b="1">
                <a:latin typeface="Aclonica"/>
                <a:ea typeface="Aclonica"/>
                <a:cs typeface="Aclonica"/>
                <a:sym typeface="Aclonica"/>
              </a:defRPr>
            </a:lvl5pPr>
            <a:lvl6pPr lvl="5" algn="ctr" rtl="0">
              <a:lnSpc>
                <a:spcPct val="100000"/>
              </a:lnSpc>
              <a:spcBef>
                <a:spcPts val="0"/>
              </a:spcBef>
              <a:spcAft>
                <a:spcPts val="0"/>
              </a:spcAft>
              <a:buSzPts val="2400"/>
              <a:buFont typeface="Aclonica"/>
              <a:buNone/>
              <a:defRPr sz="2400" b="1">
                <a:latin typeface="Aclonica"/>
                <a:ea typeface="Aclonica"/>
                <a:cs typeface="Aclonica"/>
                <a:sym typeface="Aclonica"/>
              </a:defRPr>
            </a:lvl6pPr>
            <a:lvl7pPr lvl="6" algn="ctr" rtl="0">
              <a:lnSpc>
                <a:spcPct val="100000"/>
              </a:lnSpc>
              <a:spcBef>
                <a:spcPts val="0"/>
              </a:spcBef>
              <a:spcAft>
                <a:spcPts val="0"/>
              </a:spcAft>
              <a:buSzPts val="2400"/>
              <a:buFont typeface="Aclonica"/>
              <a:buNone/>
              <a:defRPr sz="2400" b="1">
                <a:latin typeface="Aclonica"/>
                <a:ea typeface="Aclonica"/>
                <a:cs typeface="Aclonica"/>
                <a:sym typeface="Aclonica"/>
              </a:defRPr>
            </a:lvl7pPr>
            <a:lvl8pPr lvl="7" algn="ctr" rtl="0">
              <a:lnSpc>
                <a:spcPct val="100000"/>
              </a:lnSpc>
              <a:spcBef>
                <a:spcPts val="0"/>
              </a:spcBef>
              <a:spcAft>
                <a:spcPts val="0"/>
              </a:spcAft>
              <a:buSzPts val="2400"/>
              <a:buFont typeface="Aclonica"/>
              <a:buNone/>
              <a:defRPr sz="2400" b="1">
                <a:latin typeface="Aclonica"/>
                <a:ea typeface="Aclonica"/>
                <a:cs typeface="Aclonica"/>
                <a:sym typeface="Aclonica"/>
              </a:defRPr>
            </a:lvl8pPr>
            <a:lvl9pPr lvl="8" algn="ctr" rtl="0">
              <a:lnSpc>
                <a:spcPct val="100000"/>
              </a:lnSpc>
              <a:spcBef>
                <a:spcPts val="0"/>
              </a:spcBef>
              <a:spcAft>
                <a:spcPts val="0"/>
              </a:spcAft>
              <a:buSzPts val="2400"/>
              <a:buFont typeface="Aclonica"/>
              <a:buNone/>
              <a:defRPr sz="2400" b="1">
                <a:latin typeface="Aclonica"/>
                <a:ea typeface="Aclonica"/>
                <a:cs typeface="Aclonica"/>
                <a:sym typeface="Aclonica"/>
              </a:defRPr>
            </a:lvl9pPr>
          </a:lstStyle>
          <a:p>
            <a:r>
              <a:rPr lang="en-US"/>
              <a:t>Click to edit Master subtitle style</a:t>
            </a:r>
            <a:endParaRPr/>
          </a:p>
        </p:txBody>
      </p:sp>
      <p:grpSp>
        <p:nvGrpSpPr>
          <p:cNvPr id="224" name="Google Shape;224;p30"/>
          <p:cNvGrpSpPr/>
          <p:nvPr/>
        </p:nvGrpSpPr>
        <p:grpSpPr>
          <a:xfrm>
            <a:off x="67086" y="90454"/>
            <a:ext cx="9009831" cy="6687900"/>
            <a:chOff x="67085" y="67840"/>
            <a:chExt cx="9009831" cy="5015925"/>
          </a:xfrm>
        </p:grpSpPr>
        <p:pic>
          <p:nvPicPr>
            <p:cNvPr id="225" name="Google Shape;225;p30"/>
            <p:cNvPicPr preferRelativeResize="0"/>
            <p:nvPr/>
          </p:nvPicPr>
          <p:blipFill>
            <a:blip r:embed="rId2">
              <a:alphaModFix/>
            </a:blip>
            <a:stretch>
              <a:fillRect/>
            </a:stretch>
          </p:blipFill>
          <p:spPr>
            <a:xfrm rot="-5400000">
              <a:off x="75200" y="3723200"/>
              <a:ext cx="1352450" cy="1368681"/>
            </a:xfrm>
            <a:prstGeom prst="rect">
              <a:avLst/>
            </a:prstGeom>
            <a:noFill/>
            <a:ln>
              <a:noFill/>
            </a:ln>
          </p:spPr>
        </p:pic>
        <p:pic>
          <p:nvPicPr>
            <p:cNvPr id="226" name="Google Shape;226;p30"/>
            <p:cNvPicPr preferRelativeResize="0"/>
            <p:nvPr/>
          </p:nvPicPr>
          <p:blipFill>
            <a:blip r:embed="rId2">
              <a:alphaModFix/>
            </a:blip>
            <a:stretch>
              <a:fillRect/>
            </a:stretch>
          </p:blipFill>
          <p:spPr>
            <a:xfrm rot="5400000">
              <a:off x="7716350" y="59725"/>
              <a:ext cx="1352450" cy="1368681"/>
            </a:xfrm>
            <a:prstGeom prst="rect">
              <a:avLst/>
            </a:prstGeom>
            <a:noFill/>
            <a:ln>
              <a:noFill/>
            </a:ln>
          </p:spPr>
        </p:pic>
      </p:grpSp>
    </p:spTree>
    <p:extLst>
      <p:ext uri="{BB962C8B-B14F-4D97-AF65-F5344CB8AC3E}">
        <p14:creationId xmlns:p14="http://schemas.microsoft.com/office/powerpoint/2010/main" val="92296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0" name="Google Shape;20;p4"/>
          <p:cNvSpPr txBox="1">
            <a:spLocks noGrp="1"/>
          </p:cNvSpPr>
          <p:nvPr>
            <p:ph type="body" idx="1"/>
          </p:nvPr>
        </p:nvSpPr>
        <p:spPr>
          <a:xfrm>
            <a:off x="720000" y="1567601"/>
            <a:ext cx="7704000" cy="420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pPr lvl="0"/>
            <a:r>
              <a:rPr lang="en-US"/>
              <a:t>Click to edit Master text styles</a:t>
            </a:r>
          </a:p>
        </p:txBody>
      </p:sp>
      <p:pic>
        <p:nvPicPr>
          <p:cNvPr id="21" name="Google Shape;21;p4"/>
          <p:cNvPicPr preferRelativeResize="0"/>
          <p:nvPr/>
        </p:nvPicPr>
        <p:blipFill>
          <a:blip r:embed="rId2">
            <a:alphaModFix/>
          </a:blip>
          <a:stretch>
            <a:fillRect/>
          </a:stretch>
        </p:blipFill>
        <p:spPr>
          <a:xfrm>
            <a:off x="67075" y="79634"/>
            <a:ext cx="1352450" cy="1824908"/>
          </a:xfrm>
          <a:prstGeom prst="rect">
            <a:avLst/>
          </a:prstGeom>
          <a:noFill/>
          <a:ln>
            <a:noFill/>
          </a:ln>
        </p:spPr>
      </p:pic>
      <p:pic>
        <p:nvPicPr>
          <p:cNvPr id="22" name="Google Shape;22;p4"/>
          <p:cNvPicPr preferRelativeResize="0"/>
          <p:nvPr/>
        </p:nvPicPr>
        <p:blipFill>
          <a:blip r:embed="rId2">
            <a:alphaModFix/>
          </a:blip>
          <a:stretch>
            <a:fillRect/>
          </a:stretch>
        </p:blipFill>
        <p:spPr>
          <a:xfrm flipH="1">
            <a:off x="7724475" y="79634"/>
            <a:ext cx="1352450" cy="1824908"/>
          </a:xfrm>
          <a:prstGeom prst="rect">
            <a:avLst/>
          </a:prstGeom>
          <a:noFill/>
          <a:ln>
            <a:noFill/>
          </a:ln>
        </p:spPr>
      </p:pic>
    </p:spTree>
    <p:extLst>
      <p:ext uri="{BB962C8B-B14F-4D97-AF65-F5344CB8AC3E}">
        <p14:creationId xmlns:p14="http://schemas.microsoft.com/office/powerpoint/2010/main" val="3015765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27"/>
        <p:cNvGrpSpPr/>
        <p:nvPr/>
      </p:nvGrpSpPr>
      <p:grpSpPr>
        <a:xfrm>
          <a:off x="0" y="0"/>
          <a:ext cx="0" cy="0"/>
          <a:chOff x="0" y="0"/>
          <a:chExt cx="0" cy="0"/>
        </a:xfrm>
      </p:grpSpPr>
      <p:sp>
        <p:nvSpPr>
          <p:cNvPr id="228" name="Google Shape;228;p31"/>
          <p:cNvSpPr txBox="1">
            <a:spLocks noGrp="1"/>
          </p:cNvSpPr>
          <p:nvPr>
            <p:ph type="title" hasCustomPrompt="1"/>
          </p:nvPr>
        </p:nvSpPr>
        <p:spPr>
          <a:xfrm>
            <a:off x="2223600" y="914724"/>
            <a:ext cx="4696800" cy="102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i="1">
                <a:solidFill>
                  <a:schemeClr val="lt2"/>
                </a:solidFill>
              </a:defRPr>
            </a:lvl1pPr>
            <a:lvl2pPr lvl="1"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2pPr>
            <a:lvl3pPr lvl="2"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3pPr>
            <a:lvl4pPr lvl="3"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4pPr>
            <a:lvl5pPr lvl="4"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5pPr>
            <a:lvl6pPr lvl="5"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6pPr>
            <a:lvl7pPr lvl="6"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7pPr>
            <a:lvl8pPr lvl="7"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8pPr>
            <a:lvl9pPr lvl="8"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9pPr>
          </a:lstStyle>
          <a:p>
            <a:r>
              <a:t>xx%</a:t>
            </a:r>
          </a:p>
        </p:txBody>
      </p:sp>
      <p:sp>
        <p:nvSpPr>
          <p:cNvPr id="229" name="Google Shape;229;p31"/>
          <p:cNvSpPr txBox="1">
            <a:spLocks noGrp="1"/>
          </p:cNvSpPr>
          <p:nvPr>
            <p:ph type="subTitle" idx="1"/>
          </p:nvPr>
        </p:nvSpPr>
        <p:spPr>
          <a:xfrm>
            <a:off x="2223600" y="1833283"/>
            <a:ext cx="4696800" cy="50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r>
              <a:rPr lang="en-US"/>
              <a:t>Click to edit Master subtitle style</a:t>
            </a:r>
            <a:endParaRPr/>
          </a:p>
        </p:txBody>
      </p:sp>
      <p:sp>
        <p:nvSpPr>
          <p:cNvPr id="230" name="Google Shape;230;p31"/>
          <p:cNvSpPr txBox="1">
            <a:spLocks noGrp="1"/>
          </p:cNvSpPr>
          <p:nvPr>
            <p:ph type="title" idx="2" hasCustomPrompt="1"/>
          </p:nvPr>
        </p:nvSpPr>
        <p:spPr>
          <a:xfrm>
            <a:off x="2223600" y="2717732"/>
            <a:ext cx="4696800" cy="102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i="1">
                <a:solidFill>
                  <a:schemeClr val="lt2"/>
                </a:solidFill>
              </a:defRPr>
            </a:lvl1pPr>
            <a:lvl2pPr lvl="1"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2pPr>
            <a:lvl3pPr lvl="2"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3pPr>
            <a:lvl4pPr lvl="3"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4pPr>
            <a:lvl5pPr lvl="4"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5pPr>
            <a:lvl6pPr lvl="5"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6pPr>
            <a:lvl7pPr lvl="6"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7pPr>
            <a:lvl8pPr lvl="7"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8pPr>
            <a:lvl9pPr lvl="8"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9pPr>
          </a:lstStyle>
          <a:p>
            <a:r>
              <a:t>xx%</a:t>
            </a:r>
          </a:p>
        </p:txBody>
      </p:sp>
      <p:sp>
        <p:nvSpPr>
          <p:cNvPr id="231" name="Google Shape;231;p31"/>
          <p:cNvSpPr txBox="1">
            <a:spLocks noGrp="1"/>
          </p:cNvSpPr>
          <p:nvPr>
            <p:ph type="subTitle" idx="3"/>
          </p:nvPr>
        </p:nvSpPr>
        <p:spPr>
          <a:xfrm>
            <a:off x="2223600" y="3636287"/>
            <a:ext cx="4696800" cy="50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r>
              <a:rPr lang="en-US"/>
              <a:t>Click to edit Master subtitle style</a:t>
            </a:r>
            <a:endParaRPr/>
          </a:p>
        </p:txBody>
      </p:sp>
      <p:sp>
        <p:nvSpPr>
          <p:cNvPr id="232" name="Google Shape;232;p31"/>
          <p:cNvSpPr txBox="1">
            <a:spLocks noGrp="1"/>
          </p:cNvSpPr>
          <p:nvPr>
            <p:ph type="title" idx="4" hasCustomPrompt="1"/>
          </p:nvPr>
        </p:nvSpPr>
        <p:spPr>
          <a:xfrm>
            <a:off x="2223600" y="4520707"/>
            <a:ext cx="4696800" cy="102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i="1">
                <a:solidFill>
                  <a:schemeClr val="lt2"/>
                </a:solidFill>
              </a:defRPr>
            </a:lvl1pPr>
            <a:lvl2pPr lvl="1"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2pPr>
            <a:lvl3pPr lvl="2"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3pPr>
            <a:lvl4pPr lvl="3"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4pPr>
            <a:lvl5pPr lvl="4"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5pPr>
            <a:lvl6pPr lvl="5"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6pPr>
            <a:lvl7pPr lvl="6"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7pPr>
            <a:lvl8pPr lvl="7"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8pPr>
            <a:lvl9pPr lvl="8" algn="ctr" rtl="0">
              <a:spcBef>
                <a:spcPts val="0"/>
              </a:spcBef>
              <a:spcAft>
                <a:spcPts val="0"/>
              </a:spcAft>
              <a:buClr>
                <a:schemeClr val="lt1"/>
              </a:buClr>
              <a:buSzPts val="6000"/>
              <a:buFont typeface="Aclonica"/>
              <a:buNone/>
              <a:defRPr sz="6000">
                <a:solidFill>
                  <a:schemeClr val="lt1"/>
                </a:solidFill>
                <a:latin typeface="Aclonica"/>
                <a:ea typeface="Aclonica"/>
                <a:cs typeface="Aclonica"/>
                <a:sym typeface="Aclonica"/>
              </a:defRPr>
            </a:lvl9pPr>
          </a:lstStyle>
          <a:p>
            <a:r>
              <a:t>xx%</a:t>
            </a:r>
          </a:p>
        </p:txBody>
      </p:sp>
      <p:sp>
        <p:nvSpPr>
          <p:cNvPr id="233" name="Google Shape;233;p31"/>
          <p:cNvSpPr txBox="1">
            <a:spLocks noGrp="1"/>
          </p:cNvSpPr>
          <p:nvPr>
            <p:ph type="subTitle" idx="5"/>
          </p:nvPr>
        </p:nvSpPr>
        <p:spPr>
          <a:xfrm>
            <a:off x="2223600" y="5439276"/>
            <a:ext cx="4696800" cy="50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r>
              <a:rPr lang="en-US"/>
              <a:t>Click to edit Master subtitle style</a:t>
            </a:r>
            <a:endParaRPr/>
          </a:p>
        </p:txBody>
      </p:sp>
      <p:grpSp>
        <p:nvGrpSpPr>
          <p:cNvPr id="234" name="Google Shape;234;p31"/>
          <p:cNvGrpSpPr/>
          <p:nvPr/>
        </p:nvGrpSpPr>
        <p:grpSpPr>
          <a:xfrm>
            <a:off x="67088" y="79618"/>
            <a:ext cx="9009825" cy="6698751"/>
            <a:chOff x="67087" y="59713"/>
            <a:chExt cx="9009825" cy="5024063"/>
          </a:xfrm>
        </p:grpSpPr>
        <p:pic>
          <p:nvPicPr>
            <p:cNvPr id="235" name="Google Shape;235;p31"/>
            <p:cNvPicPr preferRelativeResize="0"/>
            <p:nvPr/>
          </p:nvPicPr>
          <p:blipFill>
            <a:blip r:embed="rId2">
              <a:alphaModFix/>
            </a:blip>
            <a:stretch>
              <a:fillRect/>
            </a:stretch>
          </p:blipFill>
          <p:spPr>
            <a:xfrm rot="-5400000">
              <a:off x="60425" y="66375"/>
              <a:ext cx="1333450" cy="1320125"/>
            </a:xfrm>
            <a:prstGeom prst="rect">
              <a:avLst/>
            </a:prstGeom>
            <a:noFill/>
            <a:ln>
              <a:noFill/>
            </a:ln>
          </p:spPr>
        </p:pic>
        <p:pic>
          <p:nvPicPr>
            <p:cNvPr id="236" name="Google Shape;236;p31"/>
            <p:cNvPicPr preferRelativeResize="0"/>
            <p:nvPr/>
          </p:nvPicPr>
          <p:blipFill>
            <a:blip r:embed="rId2">
              <a:alphaModFix/>
            </a:blip>
            <a:stretch>
              <a:fillRect/>
            </a:stretch>
          </p:blipFill>
          <p:spPr>
            <a:xfrm rot="5400000">
              <a:off x="7750125" y="3756987"/>
              <a:ext cx="1333450" cy="1320125"/>
            </a:xfrm>
            <a:prstGeom prst="rect">
              <a:avLst/>
            </a:prstGeom>
            <a:noFill/>
            <a:ln>
              <a:noFill/>
            </a:ln>
          </p:spPr>
        </p:pic>
      </p:grpSp>
    </p:spTree>
    <p:extLst>
      <p:ext uri="{BB962C8B-B14F-4D97-AF65-F5344CB8AC3E}">
        <p14:creationId xmlns:p14="http://schemas.microsoft.com/office/powerpoint/2010/main" val="1182649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37"/>
        <p:cNvGrpSpPr/>
        <p:nvPr/>
      </p:nvGrpSpPr>
      <p:grpSpPr>
        <a:xfrm>
          <a:off x="0" y="0"/>
          <a:ext cx="0" cy="0"/>
          <a:chOff x="0" y="0"/>
          <a:chExt cx="0" cy="0"/>
        </a:xfrm>
      </p:grpSpPr>
      <p:pic>
        <p:nvPicPr>
          <p:cNvPr id="238" name="Google Shape;238;p32"/>
          <p:cNvPicPr preferRelativeResize="0"/>
          <p:nvPr/>
        </p:nvPicPr>
        <p:blipFill>
          <a:blip r:embed="rId2">
            <a:alphaModFix/>
          </a:blip>
          <a:stretch>
            <a:fillRect/>
          </a:stretch>
        </p:blipFill>
        <p:spPr>
          <a:xfrm>
            <a:off x="1355" y="1"/>
            <a:ext cx="9141293" cy="6858001"/>
          </a:xfrm>
          <a:prstGeom prst="rect">
            <a:avLst/>
          </a:prstGeom>
          <a:noFill/>
          <a:ln>
            <a:noFill/>
          </a:ln>
        </p:spPr>
      </p:pic>
      <p:sp>
        <p:nvSpPr>
          <p:cNvPr id="239" name="Google Shape;239;p32"/>
          <p:cNvSpPr txBox="1"/>
          <p:nvPr/>
        </p:nvSpPr>
        <p:spPr>
          <a:xfrm>
            <a:off x="2099100" y="4452717"/>
            <a:ext cx="4945800" cy="7416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b="1">
                <a:solidFill>
                  <a:schemeClr val="dk1"/>
                </a:solidFill>
                <a:latin typeface="Catamaran"/>
                <a:ea typeface="Catamaran"/>
                <a:cs typeface="Catamaran"/>
                <a:sym typeface="Catamaran"/>
              </a:rPr>
              <a:t>CREDITS:</a:t>
            </a:r>
            <a:r>
              <a:rPr lang="en" sz="1200">
                <a:solidFill>
                  <a:schemeClr val="dk1"/>
                </a:solidFill>
                <a:latin typeface="Catamaran"/>
                <a:ea typeface="Catamaran"/>
                <a:cs typeface="Catamaran"/>
                <a:sym typeface="Catamaran"/>
              </a:rPr>
              <a:t> This presentation template was created by </a:t>
            </a:r>
            <a:r>
              <a:rPr lang="en" sz="1200" b="1" u="sng">
                <a:solidFill>
                  <a:schemeClr val="hlink"/>
                </a:solidFill>
                <a:latin typeface="Catamaran"/>
                <a:ea typeface="Catamaran"/>
                <a:cs typeface="Catamaran"/>
                <a:sym typeface="Catamaran"/>
                <a:hlinkClick r:id="rId3"/>
              </a:rPr>
              <a:t>Slidesgo</a:t>
            </a:r>
            <a:r>
              <a:rPr lang="en" sz="1200">
                <a:solidFill>
                  <a:schemeClr val="dk1"/>
                </a:solidFill>
                <a:latin typeface="Catamaran"/>
                <a:ea typeface="Catamaran"/>
                <a:cs typeface="Catamaran"/>
                <a:sym typeface="Catamaran"/>
              </a:rPr>
              <a:t>, and includes icons by </a:t>
            </a:r>
            <a:r>
              <a:rPr lang="en" sz="1200" b="1" u="sng">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Flaticon</a:t>
            </a:r>
            <a:r>
              <a:rPr lang="en" sz="1200">
                <a:solidFill>
                  <a:schemeClr val="dk1"/>
                </a:solidFill>
                <a:latin typeface="Catamaran"/>
                <a:ea typeface="Catamaran"/>
                <a:cs typeface="Catamaran"/>
                <a:sym typeface="Catamaran"/>
              </a:rPr>
              <a:t>, and infographics &amp; images by </a:t>
            </a:r>
            <a:r>
              <a:rPr lang="en" sz="1200" b="1" u="sng">
                <a:solidFill>
                  <a:schemeClr val="dk1"/>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Freepik</a:t>
            </a:r>
            <a:r>
              <a:rPr lang="en" sz="1200" u="sng">
                <a:solidFill>
                  <a:schemeClr val="dk1"/>
                </a:solidFill>
                <a:latin typeface="Catamaran"/>
                <a:ea typeface="Catamaran"/>
                <a:cs typeface="Catamaran"/>
                <a:sym typeface="Catamaran"/>
              </a:rPr>
              <a:t> </a:t>
            </a:r>
            <a:endParaRPr sz="1200" b="1" u="sng">
              <a:solidFill>
                <a:schemeClr val="dk1"/>
              </a:solidFill>
              <a:latin typeface="Catamaran"/>
              <a:ea typeface="Catamaran"/>
              <a:cs typeface="Catamaran"/>
              <a:sym typeface="Catamaran"/>
            </a:endParaRPr>
          </a:p>
        </p:txBody>
      </p:sp>
      <p:sp>
        <p:nvSpPr>
          <p:cNvPr id="240" name="Google Shape;240;p32"/>
          <p:cNvSpPr txBox="1">
            <a:spLocks noGrp="1"/>
          </p:cNvSpPr>
          <p:nvPr>
            <p:ph type="title"/>
          </p:nvPr>
        </p:nvSpPr>
        <p:spPr>
          <a:xfrm>
            <a:off x="1870376" y="961667"/>
            <a:ext cx="5403300" cy="1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41" name="Google Shape;241;p32"/>
          <p:cNvSpPr txBox="1">
            <a:spLocks noGrp="1"/>
          </p:cNvSpPr>
          <p:nvPr>
            <p:ph type="subTitle" idx="1"/>
          </p:nvPr>
        </p:nvSpPr>
        <p:spPr>
          <a:xfrm>
            <a:off x="1870392" y="2178500"/>
            <a:ext cx="5403300" cy="155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022498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2"/>
        <p:cNvGrpSpPr/>
        <p:nvPr/>
      </p:nvGrpSpPr>
      <p:grpSpPr>
        <a:xfrm>
          <a:off x="0" y="0"/>
          <a:ext cx="0" cy="0"/>
          <a:chOff x="0" y="0"/>
          <a:chExt cx="0" cy="0"/>
        </a:xfrm>
      </p:grpSpPr>
      <p:grpSp>
        <p:nvGrpSpPr>
          <p:cNvPr id="243" name="Google Shape;243;p33"/>
          <p:cNvGrpSpPr/>
          <p:nvPr/>
        </p:nvGrpSpPr>
        <p:grpSpPr>
          <a:xfrm>
            <a:off x="67086" y="79618"/>
            <a:ext cx="9009831" cy="6698751"/>
            <a:chOff x="67085" y="59713"/>
            <a:chExt cx="9009831" cy="5024063"/>
          </a:xfrm>
        </p:grpSpPr>
        <p:grpSp>
          <p:nvGrpSpPr>
            <p:cNvPr id="244" name="Google Shape;244;p33"/>
            <p:cNvGrpSpPr/>
            <p:nvPr/>
          </p:nvGrpSpPr>
          <p:grpSpPr>
            <a:xfrm flipH="1">
              <a:off x="67085" y="67840"/>
              <a:ext cx="9009831" cy="5015925"/>
              <a:chOff x="67085" y="67840"/>
              <a:chExt cx="9009831" cy="5015925"/>
            </a:xfrm>
          </p:grpSpPr>
          <p:pic>
            <p:nvPicPr>
              <p:cNvPr id="245" name="Google Shape;245;p33"/>
              <p:cNvPicPr preferRelativeResize="0"/>
              <p:nvPr/>
            </p:nvPicPr>
            <p:blipFill>
              <a:blip r:embed="rId2">
                <a:alphaModFix/>
              </a:blip>
              <a:stretch>
                <a:fillRect/>
              </a:stretch>
            </p:blipFill>
            <p:spPr>
              <a:xfrm rot="-5400000">
                <a:off x="75200" y="3723200"/>
                <a:ext cx="1352450" cy="1368681"/>
              </a:xfrm>
              <a:prstGeom prst="rect">
                <a:avLst/>
              </a:prstGeom>
              <a:noFill/>
              <a:ln>
                <a:noFill/>
              </a:ln>
            </p:spPr>
          </p:pic>
          <p:pic>
            <p:nvPicPr>
              <p:cNvPr id="246" name="Google Shape;246;p33"/>
              <p:cNvPicPr preferRelativeResize="0"/>
              <p:nvPr/>
            </p:nvPicPr>
            <p:blipFill>
              <a:blip r:embed="rId2">
                <a:alphaModFix/>
              </a:blip>
              <a:stretch>
                <a:fillRect/>
              </a:stretch>
            </p:blipFill>
            <p:spPr>
              <a:xfrm rot="5400000">
                <a:off x="7716350" y="59725"/>
                <a:ext cx="1352450" cy="1368681"/>
              </a:xfrm>
              <a:prstGeom prst="rect">
                <a:avLst/>
              </a:prstGeom>
              <a:noFill/>
              <a:ln>
                <a:noFill/>
              </a:ln>
            </p:spPr>
          </p:pic>
        </p:grpSp>
        <p:grpSp>
          <p:nvGrpSpPr>
            <p:cNvPr id="247" name="Google Shape;247;p33"/>
            <p:cNvGrpSpPr/>
            <p:nvPr/>
          </p:nvGrpSpPr>
          <p:grpSpPr>
            <a:xfrm flipH="1">
              <a:off x="67087" y="59713"/>
              <a:ext cx="9009825" cy="5024063"/>
              <a:chOff x="67087" y="59713"/>
              <a:chExt cx="9009825" cy="5024063"/>
            </a:xfrm>
          </p:grpSpPr>
          <p:pic>
            <p:nvPicPr>
              <p:cNvPr id="248" name="Google Shape;248;p33"/>
              <p:cNvPicPr preferRelativeResize="0"/>
              <p:nvPr/>
            </p:nvPicPr>
            <p:blipFill>
              <a:blip r:embed="rId3">
                <a:alphaModFix/>
              </a:blip>
              <a:stretch>
                <a:fillRect/>
              </a:stretch>
            </p:blipFill>
            <p:spPr>
              <a:xfrm rot="-5400000">
                <a:off x="60425" y="66375"/>
                <a:ext cx="1333450" cy="1320125"/>
              </a:xfrm>
              <a:prstGeom prst="rect">
                <a:avLst/>
              </a:prstGeom>
              <a:noFill/>
              <a:ln>
                <a:noFill/>
              </a:ln>
            </p:spPr>
          </p:pic>
          <p:pic>
            <p:nvPicPr>
              <p:cNvPr id="249" name="Google Shape;249;p33"/>
              <p:cNvPicPr preferRelativeResize="0"/>
              <p:nvPr/>
            </p:nvPicPr>
            <p:blipFill>
              <a:blip r:embed="rId3">
                <a:alphaModFix/>
              </a:blip>
              <a:stretch>
                <a:fillRect/>
              </a:stretch>
            </p:blipFill>
            <p:spPr>
              <a:xfrm rot="5400000">
                <a:off x="7750125" y="3756987"/>
                <a:ext cx="1333450" cy="1320125"/>
              </a:xfrm>
              <a:prstGeom prst="rect">
                <a:avLst/>
              </a:prstGeom>
              <a:noFill/>
              <a:ln>
                <a:noFill/>
              </a:ln>
            </p:spPr>
          </p:pic>
        </p:grpSp>
      </p:grpSp>
    </p:spTree>
    <p:extLst>
      <p:ext uri="{BB962C8B-B14F-4D97-AF65-F5344CB8AC3E}">
        <p14:creationId xmlns:p14="http://schemas.microsoft.com/office/powerpoint/2010/main" val="660545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50"/>
        <p:cNvGrpSpPr/>
        <p:nvPr/>
      </p:nvGrpSpPr>
      <p:grpSpPr>
        <a:xfrm>
          <a:off x="0" y="0"/>
          <a:ext cx="0" cy="0"/>
          <a:chOff x="0" y="0"/>
          <a:chExt cx="0" cy="0"/>
        </a:xfrm>
      </p:grpSpPr>
      <p:grpSp>
        <p:nvGrpSpPr>
          <p:cNvPr id="251" name="Google Shape;251;p34"/>
          <p:cNvGrpSpPr/>
          <p:nvPr/>
        </p:nvGrpSpPr>
        <p:grpSpPr>
          <a:xfrm>
            <a:off x="-565450" y="1"/>
            <a:ext cx="10274899" cy="6858001"/>
            <a:chOff x="-565449" y="0"/>
            <a:chExt cx="10274899" cy="5143501"/>
          </a:xfrm>
        </p:grpSpPr>
        <p:pic>
          <p:nvPicPr>
            <p:cNvPr id="252" name="Google Shape;252;p34"/>
            <p:cNvPicPr preferRelativeResize="0"/>
            <p:nvPr/>
          </p:nvPicPr>
          <p:blipFill>
            <a:blip r:embed="rId2">
              <a:alphaModFix/>
            </a:blip>
            <a:stretch>
              <a:fillRect/>
            </a:stretch>
          </p:blipFill>
          <p:spPr>
            <a:xfrm>
              <a:off x="1354" y="0"/>
              <a:ext cx="9141293" cy="5143501"/>
            </a:xfrm>
            <a:prstGeom prst="rect">
              <a:avLst/>
            </a:prstGeom>
            <a:noFill/>
            <a:ln>
              <a:noFill/>
            </a:ln>
          </p:spPr>
        </p:pic>
        <p:pic>
          <p:nvPicPr>
            <p:cNvPr id="253" name="Google Shape;253;p34"/>
            <p:cNvPicPr preferRelativeResize="0"/>
            <p:nvPr/>
          </p:nvPicPr>
          <p:blipFill rotWithShape="1">
            <a:blip r:embed="rId3">
              <a:alphaModFix/>
            </a:blip>
            <a:srcRect t="-1688"/>
            <a:stretch/>
          </p:blipFill>
          <p:spPr>
            <a:xfrm>
              <a:off x="7890026" y="1611988"/>
              <a:ext cx="1819424" cy="1919524"/>
            </a:xfrm>
            <a:prstGeom prst="rect">
              <a:avLst/>
            </a:prstGeom>
            <a:noFill/>
            <a:ln>
              <a:noFill/>
            </a:ln>
          </p:spPr>
        </p:pic>
        <p:pic>
          <p:nvPicPr>
            <p:cNvPr id="254" name="Google Shape;254;p34"/>
            <p:cNvPicPr preferRelativeResize="0"/>
            <p:nvPr/>
          </p:nvPicPr>
          <p:blipFill rotWithShape="1">
            <a:blip r:embed="rId3">
              <a:alphaModFix/>
            </a:blip>
            <a:srcRect t="-1688"/>
            <a:stretch/>
          </p:blipFill>
          <p:spPr>
            <a:xfrm>
              <a:off x="-565449" y="1611988"/>
              <a:ext cx="1819424" cy="1919524"/>
            </a:xfrm>
            <a:prstGeom prst="rect">
              <a:avLst/>
            </a:prstGeom>
            <a:noFill/>
            <a:ln>
              <a:noFill/>
            </a:ln>
          </p:spPr>
        </p:pic>
      </p:grpSp>
    </p:spTree>
    <p:extLst>
      <p:ext uri="{BB962C8B-B14F-4D97-AF65-F5344CB8AC3E}">
        <p14:creationId xmlns:p14="http://schemas.microsoft.com/office/powerpoint/2010/main" val="2455474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329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124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a:t>Click to edit Master title style</a:t>
            </a:r>
          </a:p>
        </p:txBody>
      </p:sp>
      <p:sp>
        <p:nvSpPr>
          <p:cNvPr id="6" name="Text Placeholder 5"/>
          <p:cNvSpPr>
            <a:spLocks noGrp="1"/>
          </p:cNvSpPr>
          <p:nvPr>
            <p:ph type="body" sz="quarter" idx="11"/>
          </p:nvPr>
        </p:nvSpPr>
        <p:spPr>
          <a:xfrm>
            <a:off x="1828800" y="1524000"/>
            <a:ext cx="6858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quarter" idx="10"/>
          </p:nvPr>
        </p:nvSpPr>
        <p:spPr>
          <a:xfrm>
            <a:off x="6172200" y="3200400"/>
            <a:ext cx="2362200" cy="2362200"/>
          </a:xfrm>
        </p:spPr>
        <p:txBody>
          <a:bodyPr/>
          <a:lstStyle/>
          <a:p>
            <a:endParaRPr lang="en-US"/>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a:solidFill>
                  <a:srgbClr val="000000"/>
                </a:solidFill>
                <a:latin typeface="Arial"/>
                <a:cs typeface="Arial"/>
              </a:rPr>
              <a:t>Slideshow</a:t>
            </a:r>
            <a:r>
              <a:rPr lang="en-US" sz="900" baseline="0">
                <a:solidFill>
                  <a:srgbClr val="000000"/>
                </a:solidFill>
                <a:latin typeface="Arial"/>
                <a:cs typeface="Arial"/>
              </a:rPr>
              <a:t> Title </a:t>
            </a:r>
            <a:r>
              <a:rPr lang="en-US" sz="900" b="0" baseline="0">
                <a:latin typeface="Arial"/>
                <a:cs typeface="Arial"/>
              </a:rPr>
              <a:t>(Select: View &gt; Master &gt; Slide Master to edit)</a:t>
            </a:r>
            <a:endParaRPr lang="en-US" sz="900">
              <a:solidFill>
                <a:srgbClr val="000000"/>
              </a:solidFill>
              <a:latin typeface="Arial"/>
              <a:cs typeface="Arial"/>
            </a:endParaRPr>
          </a:p>
        </p:txBody>
      </p:sp>
      <p:sp>
        <p:nvSpPr>
          <p:cNvPr id="7" name="TextBox 6"/>
          <p:cNvSpPr txBox="1"/>
          <p:nvPr userDrawn="1"/>
        </p:nvSpPr>
        <p:spPr>
          <a:xfrm>
            <a:off x="4953000" y="6383179"/>
            <a:ext cx="3962400" cy="246221"/>
          </a:xfrm>
          <a:prstGeom prst="rect">
            <a:avLst/>
          </a:prstGeom>
          <a:noFill/>
        </p:spPr>
        <p:txBody>
          <a:bodyPr wrap="square" rtlCol="0" anchor="ctr">
            <a:spAutoFit/>
          </a:bodyPr>
          <a:lstStyle/>
          <a:p>
            <a:pPr algn="r"/>
            <a:r>
              <a:rPr lang="en-US" sz="1000" b="0">
                <a:solidFill>
                  <a:schemeClr val="tx1"/>
                </a:solidFill>
                <a:latin typeface="Arial"/>
                <a:cs typeface="Arial"/>
              </a:rPr>
              <a:t>Department</a:t>
            </a:r>
            <a:r>
              <a:rPr lang="en-US" sz="1000" b="0" baseline="0">
                <a:solidFill>
                  <a:schemeClr val="tx1"/>
                </a:solidFill>
                <a:latin typeface="Arial"/>
                <a:cs typeface="Arial"/>
              </a:rPr>
              <a:t> Name (Select: View &gt; Master &gt; Slide Master to edit)</a:t>
            </a:r>
            <a:endParaRPr lang="en-US" sz="1000" b="0">
              <a:solidFill>
                <a:schemeClr val="tx1"/>
              </a:solidFill>
              <a:latin typeface="Arial"/>
              <a:cs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a:t>Click to edit Master title style</a:t>
            </a:r>
          </a:p>
        </p:txBody>
      </p:sp>
      <p:sp>
        <p:nvSpPr>
          <p:cNvPr id="4" name="Picture Placeholder 3"/>
          <p:cNvSpPr>
            <a:spLocks noGrp="1"/>
          </p:cNvSpPr>
          <p:nvPr>
            <p:ph type="pic" sz="quarter" idx="10"/>
          </p:nvPr>
        </p:nvSpPr>
        <p:spPr>
          <a:xfrm>
            <a:off x="1828800" y="1524000"/>
            <a:ext cx="3200400" cy="4114800"/>
          </a:xfrm>
        </p:spPr>
        <p:txBody>
          <a:bodyPr/>
          <a:lstStyle/>
          <a:p>
            <a:endParaRPr lang="en-US"/>
          </a:p>
        </p:txBody>
      </p:sp>
      <p:sp>
        <p:nvSpPr>
          <p:cNvPr id="6" name="Text Placeholder 5"/>
          <p:cNvSpPr>
            <a:spLocks noGrp="1"/>
          </p:cNvSpPr>
          <p:nvPr>
            <p:ph type="body" sz="quarter" idx="11"/>
          </p:nvPr>
        </p:nvSpPr>
        <p:spPr>
          <a:xfrm>
            <a:off x="5181600" y="2514600"/>
            <a:ext cx="3505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5181600" y="1524000"/>
            <a:ext cx="3505200" cy="914400"/>
          </a:xfrm>
        </p:spPr>
        <p:txBody>
          <a:bodyPr vert="horz" lIns="91440" tIns="45720" rIns="91440" bIns="45720" rtlCol="0" anchor="ctr">
            <a:noAutofit/>
          </a:bodyPr>
          <a:lstStyle>
            <a:lvl1pPr algn="l" defTabSz="457200" rtl="0" eaLnBrk="1" latinLnBrk="0" hangingPunct="1">
              <a:spcBef>
                <a:spcPct val="0"/>
              </a:spcBef>
              <a:buNone/>
              <a:defRPr lang="en-US" sz="2800" b="0" i="0" kern="1200" cap="small" dirty="0" smtClean="0">
                <a:solidFill>
                  <a:schemeClr val="tx1">
                    <a:lumMod val="95000"/>
                    <a:lumOff val="5000"/>
                  </a:schemeClr>
                </a:solidFill>
                <a:latin typeface="Times New Roman"/>
                <a:ea typeface="+mj-ea"/>
                <a:cs typeface="Times New Roman"/>
              </a:defRPr>
            </a:lvl1pPr>
          </a:lstStyle>
          <a:p>
            <a:pPr lvl="0"/>
            <a:endParaRPr lang="en-US"/>
          </a:p>
        </p:txBody>
      </p:sp>
      <p:sp>
        <p:nvSpPr>
          <p:cNvPr id="7" name="TextBox 6"/>
          <p:cNvSpPr txBox="1"/>
          <p:nvPr userDrawn="1"/>
        </p:nvSpPr>
        <p:spPr>
          <a:xfrm>
            <a:off x="5181600" y="151284"/>
            <a:ext cx="3733800" cy="230832"/>
          </a:xfrm>
          <a:prstGeom prst="rect">
            <a:avLst/>
          </a:prstGeom>
          <a:noFill/>
        </p:spPr>
        <p:txBody>
          <a:bodyPr wrap="square" rtlCol="0" anchor="ctr">
            <a:spAutoFit/>
          </a:bodyPr>
          <a:lstStyle/>
          <a:p>
            <a:pPr algn="r"/>
            <a:r>
              <a:rPr lang="en-US" sz="900">
                <a:solidFill>
                  <a:srgbClr val="000000"/>
                </a:solidFill>
                <a:latin typeface="Arial"/>
                <a:cs typeface="Arial"/>
              </a:rPr>
              <a:t>Slideshow</a:t>
            </a:r>
            <a:r>
              <a:rPr lang="en-US" sz="900" baseline="0">
                <a:solidFill>
                  <a:srgbClr val="000000"/>
                </a:solidFill>
                <a:latin typeface="Arial"/>
                <a:cs typeface="Arial"/>
              </a:rPr>
              <a:t> Title </a:t>
            </a:r>
            <a:r>
              <a:rPr lang="en-US" sz="900" b="0" baseline="0">
                <a:latin typeface="Arial"/>
                <a:cs typeface="Arial"/>
              </a:rPr>
              <a:t>(Select: View &gt; Master &gt; Slide Master to edit)</a:t>
            </a:r>
            <a:endParaRPr lang="en-US" sz="900">
              <a:solidFill>
                <a:srgbClr val="000000"/>
              </a:solidFill>
              <a:latin typeface="Arial"/>
              <a:cs typeface="Arial"/>
            </a:endParaRPr>
          </a:p>
        </p:txBody>
      </p:sp>
      <p:sp>
        <p:nvSpPr>
          <p:cNvPr id="9" name="TextBox 8"/>
          <p:cNvSpPr txBox="1"/>
          <p:nvPr userDrawn="1"/>
        </p:nvSpPr>
        <p:spPr>
          <a:xfrm>
            <a:off x="4953000" y="6383179"/>
            <a:ext cx="3962400" cy="246221"/>
          </a:xfrm>
          <a:prstGeom prst="rect">
            <a:avLst/>
          </a:prstGeom>
          <a:noFill/>
        </p:spPr>
        <p:txBody>
          <a:bodyPr wrap="square" rtlCol="0" anchor="ctr">
            <a:spAutoFit/>
          </a:bodyPr>
          <a:lstStyle/>
          <a:p>
            <a:pPr algn="r"/>
            <a:r>
              <a:rPr lang="en-US" sz="1000" b="0">
                <a:solidFill>
                  <a:schemeClr val="tx1"/>
                </a:solidFill>
                <a:latin typeface="Arial"/>
                <a:cs typeface="Arial"/>
              </a:rPr>
              <a:t>Department</a:t>
            </a:r>
            <a:r>
              <a:rPr lang="en-US" sz="1000" b="0" baseline="0">
                <a:solidFill>
                  <a:schemeClr val="tx1"/>
                </a:solidFill>
                <a:latin typeface="Arial"/>
                <a:cs typeface="Arial"/>
              </a:rPr>
              <a:t> Name (Select: View &gt; Master &gt; Slide Master to edit)</a:t>
            </a:r>
            <a:endParaRPr lang="en-US" sz="1000" b="0">
              <a:solidFill>
                <a:schemeClr val="tx1"/>
              </a:solidFill>
              <a:latin typeface="Arial"/>
              <a:cs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a:t>Click to edit Master title style</a:t>
            </a:r>
          </a:p>
        </p:txBody>
      </p:sp>
      <p:sp>
        <p:nvSpPr>
          <p:cNvPr id="4" name="Media Placeholder 3"/>
          <p:cNvSpPr>
            <a:spLocks noGrp="1"/>
          </p:cNvSpPr>
          <p:nvPr>
            <p:ph type="media" sz="quarter" idx="10"/>
          </p:nvPr>
        </p:nvSpPr>
        <p:spPr>
          <a:xfrm>
            <a:off x="1828800" y="1524000"/>
            <a:ext cx="6858000" cy="3429000"/>
          </a:xfrm>
        </p:spPr>
        <p:txBody>
          <a:bodyPr/>
          <a:lstStyle/>
          <a:p>
            <a:endParaRPr lang="en-US"/>
          </a:p>
        </p:txBody>
      </p:sp>
      <p:sp>
        <p:nvSpPr>
          <p:cNvPr id="6" name="Text Placeholder 5"/>
          <p:cNvSpPr>
            <a:spLocks noGrp="1"/>
          </p:cNvSpPr>
          <p:nvPr>
            <p:ph type="body" sz="quarter" idx="11" hasCustomPrompt="1"/>
          </p:nvPr>
        </p:nvSpPr>
        <p:spPr>
          <a:xfrm>
            <a:off x="1828800" y="5029200"/>
            <a:ext cx="6858000" cy="685800"/>
          </a:xfrm>
        </p:spPr>
        <p:txBody>
          <a:bodyPr>
            <a:normAutofit/>
          </a:bodyPr>
          <a:lstStyle>
            <a:lvl1pPr>
              <a:buNone/>
              <a:defRPr sz="1400">
                <a:latin typeface="Times New Roman"/>
                <a:cs typeface="Times New Roman"/>
              </a:defRPr>
            </a:lvl1pPr>
          </a:lstStyle>
          <a:p>
            <a:pPr lvl="0"/>
            <a:r>
              <a:rPr lang="en-US"/>
              <a:t>Caption</a:t>
            </a:r>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a:solidFill>
                  <a:srgbClr val="000000"/>
                </a:solidFill>
                <a:latin typeface="Arial"/>
                <a:cs typeface="Arial"/>
              </a:rPr>
              <a:t>Slideshow</a:t>
            </a:r>
            <a:r>
              <a:rPr lang="en-US" sz="900" baseline="0">
                <a:solidFill>
                  <a:srgbClr val="000000"/>
                </a:solidFill>
                <a:latin typeface="Arial"/>
                <a:cs typeface="Arial"/>
              </a:rPr>
              <a:t> Title </a:t>
            </a:r>
            <a:r>
              <a:rPr lang="en-US" sz="900" b="0" baseline="0">
                <a:latin typeface="Arial"/>
                <a:cs typeface="Arial"/>
              </a:rPr>
              <a:t>(Select: View &gt; Master &gt; Slide Master to edit)</a:t>
            </a:r>
            <a:endParaRPr lang="en-US" sz="900">
              <a:solidFill>
                <a:srgbClr val="000000"/>
              </a:solidFill>
              <a:latin typeface="Arial"/>
              <a:cs typeface="Arial"/>
            </a:endParaRPr>
          </a:p>
        </p:txBody>
      </p:sp>
      <p:sp>
        <p:nvSpPr>
          <p:cNvPr id="7" name="TextBox 6"/>
          <p:cNvSpPr txBox="1"/>
          <p:nvPr userDrawn="1"/>
        </p:nvSpPr>
        <p:spPr>
          <a:xfrm>
            <a:off x="4953000" y="6383179"/>
            <a:ext cx="3962400" cy="246221"/>
          </a:xfrm>
          <a:prstGeom prst="rect">
            <a:avLst/>
          </a:prstGeom>
          <a:noFill/>
        </p:spPr>
        <p:txBody>
          <a:bodyPr wrap="square" rtlCol="0" anchor="ctr">
            <a:spAutoFit/>
          </a:bodyPr>
          <a:lstStyle/>
          <a:p>
            <a:pPr algn="r"/>
            <a:r>
              <a:rPr lang="en-US" sz="1000" b="0">
                <a:solidFill>
                  <a:schemeClr val="tx1"/>
                </a:solidFill>
                <a:latin typeface="Arial"/>
                <a:cs typeface="Arial"/>
              </a:rPr>
              <a:t>Department</a:t>
            </a:r>
            <a:r>
              <a:rPr lang="en-US" sz="1000" b="0" baseline="0">
                <a:solidFill>
                  <a:schemeClr val="tx1"/>
                </a:solidFill>
                <a:latin typeface="Arial"/>
                <a:cs typeface="Arial"/>
              </a:rPr>
              <a:t> Name (Select: View &gt; Master &gt; Slide Master to edit)</a:t>
            </a:r>
            <a:endParaRPr lang="en-US" sz="1000" b="0">
              <a:solidFill>
                <a:schemeClr val="tx1"/>
              </a:solidFill>
              <a:latin typeface="Arial"/>
              <a:cs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a:t>Click to edit Master title style</a:t>
            </a:r>
          </a:p>
        </p:txBody>
      </p:sp>
      <p:sp>
        <p:nvSpPr>
          <p:cNvPr id="4" name="Chart Placeholder 3"/>
          <p:cNvSpPr>
            <a:spLocks noGrp="1"/>
          </p:cNvSpPr>
          <p:nvPr>
            <p:ph type="chart" sz="quarter" idx="10"/>
          </p:nvPr>
        </p:nvSpPr>
        <p:spPr>
          <a:xfrm>
            <a:off x="2057400" y="1524000"/>
            <a:ext cx="6477000" cy="4267200"/>
          </a:xfrm>
        </p:spPr>
        <p:txBody>
          <a:bodyPr/>
          <a:lstStyle/>
          <a:p>
            <a:endParaRPr lang="en-US"/>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a:solidFill>
                  <a:srgbClr val="000000"/>
                </a:solidFill>
                <a:latin typeface="Arial"/>
                <a:cs typeface="Arial"/>
              </a:rPr>
              <a:t>Slideshow</a:t>
            </a:r>
            <a:r>
              <a:rPr lang="en-US" sz="900" baseline="0">
                <a:solidFill>
                  <a:srgbClr val="000000"/>
                </a:solidFill>
                <a:latin typeface="Arial"/>
                <a:cs typeface="Arial"/>
              </a:rPr>
              <a:t> Title </a:t>
            </a:r>
            <a:r>
              <a:rPr lang="en-US" sz="900" b="0" baseline="0">
                <a:latin typeface="Arial"/>
                <a:cs typeface="Arial"/>
              </a:rPr>
              <a:t>(Select: View &gt; Master &gt; Slide Master to edit)</a:t>
            </a:r>
            <a:endParaRPr lang="en-US" sz="900">
              <a:solidFill>
                <a:srgbClr val="000000"/>
              </a:solidFill>
              <a:latin typeface="Arial"/>
              <a:cs typeface="Arial"/>
            </a:endParaRPr>
          </a:p>
        </p:txBody>
      </p:sp>
      <p:sp>
        <p:nvSpPr>
          <p:cNvPr id="6" name="TextBox 5"/>
          <p:cNvSpPr txBox="1"/>
          <p:nvPr userDrawn="1"/>
        </p:nvSpPr>
        <p:spPr>
          <a:xfrm>
            <a:off x="4953000" y="6383179"/>
            <a:ext cx="3962400" cy="246221"/>
          </a:xfrm>
          <a:prstGeom prst="rect">
            <a:avLst/>
          </a:prstGeom>
          <a:noFill/>
        </p:spPr>
        <p:txBody>
          <a:bodyPr wrap="square" rtlCol="0" anchor="ctr">
            <a:spAutoFit/>
          </a:bodyPr>
          <a:lstStyle/>
          <a:p>
            <a:pPr algn="r"/>
            <a:r>
              <a:rPr lang="en-US" sz="1000" b="0">
                <a:solidFill>
                  <a:schemeClr val="tx1"/>
                </a:solidFill>
                <a:latin typeface="Arial"/>
                <a:cs typeface="Arial"/>
              </a:rPr>
              <a:t>Department</a:t>
            </a:r>
            <a:r>
              <a:rPr lang="en-US" sz="1000" b="0" baseline="0">
                <a:solidFill>
                  <a:schemeClr val="tx1"/>
                </a:solidFill>
                <a:latin typeface="Arial"/>
                <a:cs typeface="Arial"/>
              </a:rPr>
              <a:t> Name (Select: View &gt; Master &gt; Slide Master to edit)</a:t>
            </a:r>
            <a:endParaRPr lang="en-US" sz="1000" b="0">
              <a:solidFill>
                <a:schemeClr val="tx1"/>
              </a:solidFill>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5" name="Google Shape;25;p5"/>
          <p:cNvSpPr txBox="1">
            <a:spLocks noGrp="1"/>
          </p:cNvSpPr>
          <p:nvPr>
            <p:ph type="subTitle" idx="1"/>
          </p:nvPr>
        </p:nvSpPr>
        <p:spPr>
          <a:xfrm>
            <a:off x="5319345" y="4885233"/>
            <a:ext cx="2505600" cy="85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26" name="Google Shape;26;p5"/>
          <p:cNvSpPr txBox="1">
            <a:spLocks noGrp="1"/>
          </p:cNvSpPr>
          <p:nvPr>
            <p:ph type="subTitle" idx="2"/>
          </p:nvPr>
        </p:nvSpPr>
        <p:spPr>
          <a:xfrm>
            <a:off x="1319055" y="4885233"/>
            <a:ext cx="2505600" cy="85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27" name="Google Shape;27;p5"/>
          <p:cNvSpPr txBox="1">
            <a:spLocks noGrp="1"/>
          </p:cNvSpPr>
          <p:nvPr>
            <p:ph type="subTitle" idx="3"/>
          </p:nvPr>
        </p:nvSpPr>
        <p:spPr>
          <a:xfrm>
            <a:off x="5319345" y="4526300"/>
            <a:ext cx="2505600" cy="57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en-US"/>
              <a:t>Click to edit Master subtitle style</a:t>
            </a:r>
            <a:endParaRPr/>
          </a:p>
        </p:txBody>
      </p:sp>
      <p:sp>
        <p:nvSpPr>
          <p:cNvPr id="28" name="Google Shape;28;p5"/>
          <p:cNvSpPr txBox="1">
            <a:spLocks noGrp="1"/>
          </p:cNvSpPr>
          <p:nvPr>
            <p:ph type="subTitle" idx="4"/>
          </p:nvPr>
        </p:nvSpPr>
        <p:spPr>
          <a:xfrm>
            <a:off x="1319055" y="4526300"/>
            <a:ext cx="2505600" cy="57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clonica"/>
                <a:ea typeface="Aclonica"/>
                <a:cs typeface="Aclonica"/>
                <a:sym typeface="Aclonic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en-US"/>
              <a:t>Click to edit Master subtitle style</a:t>
            </a:r>
            <a:endParaRPr/>
          </a:p>
        </p:txBody>
      </p:sp>
      <p:grpSp>
        <p:nvGrpSpPr>
          <p:cNvPr id="29" name="Google Shape;29;p5"/>
          <p:cNvGrpSpPr/>
          <p:nvPr/>
        </p:nvGrpSpPr>
        <p:grpSpPr>
          <a:xfrm>
            <a:off x="58961" y="4964267"/>
            <a:ext cx="9017965" cy="1824908"/>
            <a:chOff x="58960" y="3723200"/>
            <a:chExt cx="9017965" cy="1368681"/>
          </a:xfrm>
        </p:grpSpPr>
        <p:pic>
          <p:nvPicPr>
            <p:cNvPr id="30" name="Google Shape;30;p5"/>
            <p:cNvPicPr preferRelativeResize="0"/>
            <p:nvPr/>
          </p:nvPicPr>
          <p:blipFill>
            <a:blip r:embed="rId2">
              <a:alphaModFix/>
            </a:blip>
            <a:stretch>
              <a:fillRect/>
            </a:stretch>
          </p:blipFill>
          <p:spPr>
            <a:xfrm rot="-5400000">
              <a:off x="67075" y="3723200"/>
              <a:ext cx="1352450" cy="1368681"/>
            </a:xfrm>
            <a:prstGeom prst="rect">
              <a:avLst/>
            </a:prstGeom>
            <a:noFill/>
            <a:ln>
              <a:noFill/>
            </a:ln>
          </p:spPr>
        </p:pic>
        <p:pic>
          <p:nvPicPr>
            <p:cNvPr id="31" name="Google Shape;31;p5"/>
            <p:cNvPicPr preferRelativeResize="0"/>
            <p:nvPr/>
          </p:nvPicPr>
          <p:blipFill>
            <a:blip r:embed="rId2">
              <a:alphaModFix/>
            </a:blip>
            <a:stretch>
              <a:fillRect/>
            </a:stretch>
          </p:blipFill>
          <p:spPr>
            <a:xfrm rot="10800000">
              <a:off x="7724475" y="3723200"/>
              <a:ext cx="1352450" cy="1368681"/>
            </a:xfrm>
            <a:prstGeom prst="rect">
              <a:avLst/>
            </a:prstGeom>
            <a:noFill/>
            <a:ln>
              <a:noFill/>
            </a:ln>
          </p:spPr>
        </p:pic>
      </p:grpSp>
    </p:spTree>
    <p:extLst>
      <p:ext uri="{BB962C8B-B14F-4D97-AF65-F5344CB8AC3E}">
        <p14:creationId xmlns:p14="http://schemas.microsoft.com/office/powerpoint/2010/main" val="644521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58"/>
        <p:cNvGrpSpPr/>
        <p:nvPr/>
      </p:nvGrpSpPr>
      <p:grpSpPr>
        <a:xfrm>
          <a:off x="0" y="0"/>
          <a:ext cx="0" cy="0"/>
          <a:chOff x="0" y="0"/>
          <a:chExt cx="0" cy="0"/>
        </a:xfrm>
      </p:grpSpPr>
    </p:spTree>
    <p:extLst>
      <p:ext uri="{BB962C8B-B14F-4D97-AF65-F5344CB8AC3E}">
        <p14:creationId xmlns:p14="http://schemas.microsoft.com/office/powerpoint/2010/main" val="1195365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720000" y="681367"/>
            <a:ext cx="77040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341680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719333"/>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pic>
        <p:nvPicPr>
          <p:cNvPr id="34" name="Google Shape;34;p6"/>
          <p:cNvPicPr preferRelativeResize="0"/>
          <p:nvPr/>
        </p:nvPicPr>
        <p:blipFill>
          <a:blip r:embed="rId2">
            <a:alphaModFix/>
          </a:blip>
          <a:stretch>
            <a:fillRect/>
          </a:stretch>
        </p:blipFill>
        <p:spPr>
          <a:xfrm>
            <a:off x="67075" y="79634"/>
            <a:ext cx="1352450" cy="1824908"/>
          </a:xfrm>
          <a:prstGeom prst="rect">
            <a:avLst/>
          </a:prstGeom>
          <a:noFill/>
          <a:ln>
            <a:noFill/>
          </a:ln>
        </p:spPr>
      </p:pic>
      <p:pic>
        <p:nvPicPr>
          <p:cNvPr id="35" name="Google Shape;35;p6"/>
          <p:cNvPicPr preferRelativeResize="0"/>
          <p:nvPr/>
        </p:nvPicPr>
        <p:blipFill>
          <a:blip r:embed="rId2">
            <a:alphaModFix/>
          </a:blip>
          <a:stretch>
            <a:fillRect/>
          </a:stretch>
        </p:blipFill>
        <p:spPr>
          <a:xfrm rot="10800000">
            <a:off x="7724475" y="4953467"/>
            <a:ext cx="1352450" cy="1824908"/>
          </a:xfrm>
          <a:prstGeom prst="rect">
            <a:avLst/>
          </a:prstGeom>
          <a:noFill/>
          <a:ln>
            <a:noFill/>
          </a:ln>
        </p:spPr>
      </p:pic>
    </p:spTree>
    <p:extLst>
      <p:ext uri="{BB962C8B-B14F-4D97-AF65-F5344CB8AC3E}">
        <p14:creationId xmlns:p14="http://schemas.microsoft.com/office/powerpoint/2010/main" val="137252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720000" y="719333"/>
            <a:ext cx="4041300" cy="1309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8" name="Google Shape;38;p7"/>
          <p:cNvSpPr txBox="1">
            <a:spLocks noGrp="1"/>
          </p:cNvSpPr>
          <p:nvPr>
            <p:ph type="subTitle" idx="1"/>
          </p:nvPr>
        </p:nvSpPr>
        <p:spPr>
          <a:xfrm>
            <a:off x="720000" y="2553733"/>
            <a:ext cx="4041300" cy="2928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r>
              <a:rPr lang="en-US"/>
              <a:t>Click to edit Master subtitle style</a:t>
            </a:r>
            <a:endParaRPr/>
          </a:p>
        </p:txBody>
      </p:sp>
      <p:pic>
        <p:nvPicPr>
          <p:cNvPr id="39" name="Google Shape;39;p7"/>
          <p:cNvPicPr preferRelativeResize="0"/>
          <p:nvPr/>
        </p:nvPicPr>
        <p:blipFill>
          <a:blip r:embed="rId2">
            <a:alphaModFix/>
          </a:blip>
          <a:stretch>
            <a:fillRect/>
          </a:stretch>
        </p:blipFill>
        <p:spPr>
          <a:xfrm>
            <a:off x="7743475" y="79634"/>
            <a:ext cx="1333450" cy="1760167"/>
          </a:xfrm>
          <a:prstGeom prst="rect">
            <a:avLst/>
          </a:prstGeom>
          <a:noFill/>
          <a:ln>
            <a:noFill/>
          </a:ln>
        </p:spPr>
      </p:pic>
      <p:pic>
        <p:nvPicPr>
          <p:cNvPr id="40" name="Google Shape;40;p7"/>
          <p:cNvPicPr preferRelativeResize="0"/>
          <p:nvPr/>
        </p:nvPicPr>
        <p:blipFill>
          <a:blip r:embed="rId2">
            <a:alphaModFix/>
          </a:blip>
          <a:stretch>
            <a:fillRect/>
          </a:stretch>
        </p:blipFill>
        <p:spPr>
          <a:xfrm rot="10800000">
            <a:off x="67075" y="5018201"/>
            <a:ext cx="1333450" cy="1760167"/>
          </a:xfrm>
          <a:prstGeom prst="rect">
            <a:avLst/>
          </a:prstGeom>
          <a:noFill/>
          <a:ln>
            <a:noFill/>
          </a:ln>
        </p:spPr>
      </p:pic>
    </p:spTree>
    <p:extLst>
      <p:ext uri="{BB962C8B-B14F-4D97-AF65-F5344CB8AC3E}">
        <p14:creationId xmlns:p14="http://schemas.microsoft.com/office/powerpoint/2010/main" val="249629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a:off x="1355" y="1"/>
            <a:ext cx="9141293" cy="6858001"/>
          </a:xfrm>
          <a:prstGeom prst="rect">
            <a:avLst/>
          </a:prstGeom>
          <a:noFill/>
          <a:ln>
            <a:noFill/>
          </a:ln>
        </p:spPr>
      </p:pic>
      <p:sp>
        <p:nvSpPr>
          <p:cNvPr id="43" name="Google Shape;43;p8"/>
          <p:cNvSpPr txBox="1">
            <a:spLocks noGrp="1"/>
          </p:cNvSpPr>
          <p:nvPr>
            <p:ph type="title"/>
          </p:nvPr>
        </p:nvSpPr>
        <p:spPr>
          <a:xfrm>
            <a:off x="2089950" y="2061600"/>
            <a:ext cx="4964100" cy="273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273412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1355" y="1"/>
            <a:ext cx="9141293" cy="6858001"/>
          </a:xfrm>
          <a:prstGeom prst="rect">
            <a:avLst/>
          </a:prstGeom>
          <a:noFill/>
          <a:ln>
            <a:noFill/>
          </a:ln>
        </p:spPr>
      </p:pic>
      <p:sp>
        <p:nvSpPr>
          <p:cNvPr id="46" name="Google Shape;46;p9"/>
          <p:cNvSpPr txBox="1">
            <a:spLocks noGrp="1"/>
          </p:cNvSpPr>
          <p:nvPr>
            <p:ph type="title"/>
          </p:nvPr>
        </p:nvSpPr>
        <p:spPr>
          <a:xfrm>
            <a:off x="2135550" y="2316351"/>
            <a:ext cx="4872900" cy="133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47" name="Google Shape;47;p9"/>
          <p:cNvSpPr txBox="1">
            <a:spLocks noGrp="1"/>
          </p:cNvSpPr>
          <p:nvPr>
            <p:ph type="subTitle" idx="1"/>
          </p:nvPr>
        </p:nvSpPr>
        <p:spPr>
          <a:xfrm>
            <a:off x="2135550" y="3646833"/>
            <a:ext cx="4872900" cy="8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13628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a:spLocks noGrp="1"/>
          </p:cNvSpPr>
          <p:nvPr>
            <p:ph type="pic" idx="2"/>
          </p:nvPr>
        </p:nvSpPr>
        <p:spPr>
          <a:xfrm>
            <a:off x="-25" y="-18300"/>
            <a:ext cx="9144000" cy="6876400"/>
          </a:xfrm>
          <a:prstGeom prst="rect">
            <a:avLst/>
          </a:prstGeom>
          <a:noFill/>
          <a:ln>
            <a:noFill/>
          </a:ln>
        </p:spPr>
      </p:sp>
      <p:sp>
        <p:nvSpPr>
          <p:cNvPr id="50" name="Google Shape;50;p10"/>
          <p:cNvSpPr txBox="1">
            <a:spLocks noGrp="1"/>
          </p:cNvSpPr>
          <p:nvPr>
            <p:ph type="title"/>
          </p:nvPr>
        </p:nvSpPr>
        <p:spPr>
          <a:xfrm>
            <a:off x="720000" y="719333"/>
            <a:ext cx="7704000" cy="69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6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3163295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719333"/>
            <a:ext cx="77175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Aclonica"/>
              <a:buNone/>
              <a:defRPr sz="2600">
                <a:solidFill>
                  <a:schemeClr val="dk1"/>
                </a:solidFill>
                <a:latin typeface="Aclonica"/>
                <a:ea typeface="Aclonica"/>
                <a:cs typeface="Aclonica"/>
                <a:sym typeface="Aclonica"/>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536633"/>
            <a:ext cx="77175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3833935746"/>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662" r:id="rId36"/>
    <p:sldLayoutId id="2147483663" r:id="rId37"/>
    <p:sldLayoutId id="2147483664" r:id="rId38"/>
    <p:sldLayoutId id="2147483661" r:id="rId3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257" name="Google Shape;257;p35"/>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734021860"/>
      </p:ext>
    </p:extLst>
  </p:cSld>
  <p:clrMap bg1="lt1" tx1="dk1" bg2="dk2" tx2="lt2" accent1="accent1" accent2="accent2" accent3="accent3" accent4="accent4" accent5="accent5" accent6="accent6" hlink="hlink" folHlink="folHlink"/>
  <p:sldLayoutIdLst>
    <p:sldLayoutId id="2147483702" r:id="rId1"/>
    <p:sldLayoutId id="2147483703"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slide" Target="slide14.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slide" Target="slide14.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27.svg"/><Relationship Id="rId3" Type="http://schemas.openxmlformats.org/officeDocument/2006/relationships/image" Target="../media/image36.pn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notesSlide" Target="../notesSlides/notesSlide13.xml"/><Relationship Id="rId16" Type="http://schemas.openxmlformats.org/officeDocument/2006/relationships/image" Target="../media/image24.svg"/><Relationship Id="rId1" Type="http://schemas.openxmlformats.org/officeDocument/2006/relationships/slideLayout" Target="../slideLayouts/slideLayout32.xml"/><Relationship Id="rId6" Type="http://schemas.openxmlformats.org/officeDocument/2006/relationships/image" Target="../media/image16.png"/><Relationship Id="rId11" Type="http://schemas.openxmlformats.org/officeDocument/2006/relationships/slide" Target="slide16.xml"/><Relationship Id="rId5" Type="http://schemas.openxmlformats.org/officeDocument/2006/relationships/slide" Target="slide18.xml"/><Relationship Id="rId15" Type="http://schemas.openxmlformats.org/officeDocument/2006/relationships/image" Target="../media/image22.png"/><Relationship Id="rId10" Type="http://schemas.openxmlformats.org/officeDocument/2006/relationships/image" Target="../media/image28.svg"/><Relationship Id="rId4" Type="http://schemas.openxmlformats.org/officeDocument/2006/relationships/image" Target="../media/image37.svg"/><Relationship Id="rId9" Type="http://schemas.openxmlformats.org/officeDocument/2006/relationships/image" Target="../media/image18.png"/><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9.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9.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9.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slide" Target="slide19.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9.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slide" Target="slide19.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27.svg"/><Relationship Id="rId3" Type="http://schemas.openxmlformats.org/officeDocument/2006/relationships/image" Target="../media/image40.pn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notesSlide" Target="../notesSlides/notesSlide18.xml"/><Relationship Id="rId16" Type="http://schemas.openxmlformats.org/officeDocument/2006/relationships/image" Target="../media/image24.svg"/><Relationship Id="rId1" Type="http://schemas.openxmlformats.org/officeDocument/2006/relationships/slideLayout" Target="../slideLayouts/slideLayout32.xml"/><Relationship Id="rId6" Type="http://schemas.openxmlformats.org/officeDocument/2006/relationships/image" Target="../media/image16.png"/><Relationship Id="rId11" Type="http://schemas.openxmlformats.org/officeDocument/2006/relationships/slide" Target="slide21.xml"/><Relationship Id="rId5" Type="http://schemas.openxmlformats.org/officeDocument/2006/relationships/slide" Target="slide23.xml"/><Relationship Id="rId15" Type="http://schemas.openxmlformats.org/officeDocument/2006/relationships/image" Target="../media/image22.png"/><Relationship Id="rId10" Type="http://schemas.openxmlformats.org/officeDocument/2006/relationships/image" Target="../media/image28.svg"/><Relationship Id="rId4" Type="http://schemas.openxmlformats.org/officeDocument/2006/relationships/image" Target="../media/image41.svg"/><Relationship Id="rId9" Type="http://schemas.openxmlformats.org/officeDocument/2006/relationships/image" Target="../media/image18.png"/><Relationship Id="rId1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4.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4.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3.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slide" Target="slide24.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3.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slide" Target="slide24.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7.svg"/><Relationship Id="rId3" Type="http://schemas.openxmlformats.org/officeDocument/2006/relationships/image" Target="../media/image44.pn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notesSlide" Target="../notesSlides/notesSlide23.xml"/><Relationship Id="rId16" Type="http://schemas.openxmlformats.org/officeDocument/2006/relationships/image" Target="../media/image24.sv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slide" Target="slide26.xml"/><Relationship Id="rId5" Type="http://schemas.openxmlformats.org/officeDocument/2006/relationships/slide" Target="slide28.xml"/><Relationship Id="rId15" Type="http://schemas.openxmlformats.org/officeDocument/2006/relationships/image" Target="../media/image22.png"/><Relationship Id="rId10" Type="http://schemas.openxmlformats.org/officeDocument/2006/relationships/image" Target="../media/image28.svg"/><Relationship Id="rId4" Type="http://schemas.openxmlformats.org/officeDocument/2006/relationships/image" Target="../media/image45.svg"/><Relationship Id="rId9" Type="http://schemas.openxmlformats.org/officeDocument/2006/relationships/image" Target="../media/image18.png"/><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9.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9.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7.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slide" Target="slide29.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7.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slide" Target="slide29.xml"/><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27.svg"/><Relationship Id="rId3" Type="http://schemas.openxmlformats.org/officeDocument/2006/relationships/image" Target="../media/image48.pn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notesSlide" Target="../notesSlides/notesSlide28.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31.xml"/><Relationship Id="rId5" Type="http://schemas.openxmlformats.org/officeDocument/2006/relationships/slide" Target="slide33.xml"/><Relationship Id="rId15" Type="http://schemas.openxmlformats.org/officeDocument/2006/relationships/image" Target="../media/image22.png"/><Relationship Id="rId10" Type="http://schemas.openxmlformats.org/officeDocument/2006/relationships/image" Target="../media/image28.svg"/><Relationship Id="rId4" Type="http://schemas.openxmlformats.org/officeDocument/2006/relationships/image" Target="../media/image49.svg"/><Relationship Id="rId9" Type="http://schemas.openxmlformats.org/officeDocument/2006/relationships/image" Target="../media/image18.png"/><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34.xml"/><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34.xml"/><Relationship Id="rId4" Type="http://schemas.openxmlformats.org/officeDocument/2006/relationships/image" Target="../media/image27.sv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1.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slide" Target="slide34.xml"/><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1.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slide" Target="slide34.xml"/><Relationship Id="rId4" Type="http://schemas.openxmlformats.org/officeDocument/2006/relationships/image" Target="../media/image31.svg"/></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27.svg"/><Relationship Id="rId3" Type="http://schemas.openxmlformats.org/officeDocument/2006/relationships/image" Target="../media/image52.pn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notesSlide" Target="../notesSlides/notesSlide33.xml"/><Relationship Id="rId16" Type="http://schemas.openxmlformats.org/officeDocument/2006/relationships/image" Target="../media/image24.svg"/><Relationship Id="rId1" Type="http://schemas.openxmlformats.org/officeDocument/2006/relationships/slideLayout" Target="../slideLayouts/slideLayout32.xml"/><Relationship Id="rId6" Type="http://schemas.openxmlformats.org/officeDocument/2006/relationships/image" Target="../media/image16.png"/><Relationship Id="rId11" Type="http://schemas.openxmlformats.org/officeDocument/2006/relationships/slide" Target="slide36.xml"/><Relationship Id="rId5" Type="http://schemas.openxmlformats.org/officeDocument/2006/relationships/slide" Target="slide38.xml"/><Relationship Id="rId15" Type="http://schemas.openxmlformats.org/officeDocument/2006/relationships/image" Target="../media/image22.png"/><Relationship Id="rId10" Type="http://schemas.openxmlformats.org/officeDocument/2006/relationships/image" Target="../media/image28.svg"/><Relationship Id="rId4" Type="http://schemas.openxmlformats.org/officeDocument/2006/relationships/image" Target="../media/image53.svg"/><Relationship Id="rId9" Type="http://schemas.openxmlformats.org/officeDocument/2006/relationships/image" Target="../media/image18.png"/><Relationship Id="rId1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39.xml"/><Relationship Id="rId4" Type="http://schemas.openxmlformats.org/officeDocument/2006/relationships/image" Target="../media/image24.sv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39.xml"/><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5.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slide" Target="slide39.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5.sv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slide" Target="slide39.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2.png"/><Relationship Id="rId3" Type="http://schemas.openxmlformats.org/officeDocument/2006/relationships/slide" Target="slide43.xml"/><Relationship Id="rId7" Type="http://schemas.openxmlformats.org/officeDocument/2006/relationships/image" Target="../media/image18.png"/><Relationship Id="rId12" Type="http://schemas.openxmlformats.org/officeDocument/2006/relationships/slide" Target="slide40.xml"/><Relationship Id="rId2" Type="http://schemas.openxmlformats.org/officeDocument/2006/relationships/notesSlide" Target="../notesSlides/notesSlide38.xml"/><Relationship Id="rId16" Type="http://schemas.openxmlformats.org/officeDocument/2006/relationships/image" Target="../media/image57.svg"/><Relationship Id="rId1" Type="http://schemas.openxmlformats.org/officeDocument/2006/relationships/slideLayout" Target="../slideLayouts/slideLayout5.xml"/><Relationship Id="rId6" Type="http://schemas.openxmlformats.org/officeDocument/2006/relationships/slide" Target="slide42.xml"/><Relationship Id="rId11" Type="http://schemas.openxmlformats.org/officeDocument/2006/relationships/image" Target="../media/image27.svg"/><Relationship Id="rId5" Type="http://schemas.openxmlformats.org/officeDocument/2006/relationships/image" Target="../media/image31.svg"/><Relationship Id="rId15" Type="http://schemas.openxmlformats.org/officeDocument/2006/relationships/image" Target="../media/image56.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slide" Target="slide41.xml"/><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23.sv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 Id="rId1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45.xml"/><Relationship Id="rId4" Type="http://schemas.openxmlformats.org/officeDocument/2006/relationships/image" Target="../media/image24.sv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45.xml"/><Relationship Id="rId4" Type="http://schemas.openxmlformats.org/officeDocument/2006/relationships/image" Target="../media/image27.sv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9.sv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slide" Target="slide45.xml"/><Relationship Id="rId4" Type="http://schemas.openxmlformats.org/officeDocument/2006/relationships/image" Target="../media/image28.sv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9.sv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slide" Target="slide45.xml"/><Relationship Id="rId4" Type="http://schemas.openxmlformats.org/officeDocument/2006/relationships/image" Target="../media/image31.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9.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9.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slide" Target="slide9.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slide" Target="slide9.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7.svg"/><Relationship Id="rId3" Type="http://schemas.openxmlformats.org/officeDocument/2006/relationships/image" Target="../media/image32.pn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slide" Target="slide13.xml"/><Relationship Id="rId15" Type="http://schemas.openxmlformats.org/officeDocument/2006/relationships/image" Target="../media/image22.png"/><Relationship Id="rId10" Type="http://schemas.openxmlformats.org/officeDocument/2006/relationships/image" Target="../media/image28.svg"/><Relationship Id="rId4" Type="http://schemas.openxmlformats.org/officeDocument/2006/relationships/image" Target="../media/image33.svg"/><Relationship Id="rId9" Type="http://schemas.openxmlformats.org/officeDocument/2006/relationships/image" Target="../media/image18.png"/><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ackground.jpg">
            <a:extLst>
              <a:ext uri="{FF2B5EF4-FFF2-40B4-BE49-F238E27FC236}">
                <a16:creationId xmlns:a16="http://schemas.microsoft.com/office/drawing/2014/main" id="{47DA9AE1-6676-DA11-D529-0F6D38E6D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38197"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E362-E3C0-0CF0-C815-CAAB8064C9A4}"/>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5B84CA1C-CEAF-5FDA-158B-897066049D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pic>
        <p:nvPicPr>
          <p:cNvPr id="12" name="Graphic 11">
            <a:hlinkClick r:id="rId5" action="ppaction://hlinksldjump"/>
            <a:extLst>
              <a:ext uri="{FF2B5EF4-FFF2-40B4-BE49-F238E27FC236}">
                <a16:creationId xmlns:a16="http://schemas.microsoft.com/office/drawing/2014/main" id="{8CF6FDA6-0E86-9368-E577-25835B3558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2" name="TextBox 1">
            <a:extLst>
              <a:ext uri="{FF2B5EF4-FFF2-40B4-BE49-F238E27FC236}">
                <a16:creationId xmlns:a16="http://schemas.microsoft.com/office/drawing/2014/main" id="{5154F02A-F8BF-804A-9560-5A05F45A509B}"/>
              </a:ext>
            </a:extLst>
          </p:cNvPr>
          <p:cNvSpPr txBox="1"/>
          <p:nvPr/>
        </p:nvSpPr>
        <p:spPr>
          <a:xfrm>
            <a:off x="1178752" y="731275"/>
            <a:ext cx="7343677" cy="461665"/>
          </a:xfrm>
          <a:prstGeom prst="rect">
            <a:avLst/>
          </a:prstGeom>
          <a:noFill/>
        </p:spPr>
        <p:txBody>
          <a:bodyPr wrap="none" rtlCol="0">
            <a:spAutoFit/>
          </a:bodyPr>
          <a:lstStyle/>
          <a:p>
            <a:r>
              <a:rPr lang="en-US" sz="1200" b="1">
                <a:effectLst/>
              </a:rPr>
              <a:t>1 </a:t>
            </a:r>
            <a:r>
              <a:rPr lang="en-US" sz="1200"/>
              <a:t>You send an email with no subject, three attachments, and a passive-aggressive “per my last message.”</a:t>
            </a:r>
            <a:br>
              <a:rPr lang="en-US" sz="1200"/>
            </a:br>
            <a:r>
              <a:rPr lang="en-US" sz="1200" i="1"/>
              <a:t>Your adventure party forms a resistance movement on Teams.</a:t>
            </a:r>
          </a:p>
        </p:txBody>
      </p:sp>
    </p:spTree>
    <p:extLst>
      <p:ext uri="{BB962C8B-B14F-4D97-AF65-F5344CB8AC3E}">
        <p14:creationId xmlns:p14="http://schemas.microsoft.com/office/powerpoint/2010/main" val="274021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5DA0-27BD-B0D5-7D9B-36D63C772083}"/>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B6E07323-06CA-C915-A7EA-EC623C010B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pic>
        <p:nvPicPr>
          <p:cNvPr id="5" name="Graphic 4">
            <a:hlinkClick r:id="rId5" action="ppaction://hlinksldjump"/>
            <a:extLst>
              <a:ext uri="{FF2B5EF4-FFF2-40B4-BE49-F238E27FC236}">
                <a16:creationId xmlns:a16="http://schemas.microsoft.com/office/drawing/2014/main" id="{F527B0C5-5E34-0A25-968D-E79BBB0E8D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3" name="TextBox 2">
            <a:extLst>
              <a:ext uri="{FF2B5EF4-FFF2-40B4-BE49-F238E27FC236}">
                <a16:creationId xmlns:a16="http://schemas.microsoft.com/office/drawing/2014/main" id="{D45D83EF-36B6-2715-1F5B-E344483076E0}"/>
              </a:ext>
            </a:extLst>
          </p:cNvPr>
          <p:cNvSpPr txBox="1"/>
          <p:nvPr/>
        </p:nvSpPr>
        <p:spPr>
          <a:xfrm>
            <a:off x="1436376" y="743726"/>
            <a:ext cx="6064481" cy="461665"/>
          </a:xfrm>
          <a:prstGeom prst="rect">
            <a:avLst/>
          </a:prstGeom>
          <a:noFill/>
        </p:spPr>
        <p:txBody>
          <a:bodyPr wrap="none" rtlCol="0">
            <a:spAutoFit/>
          </a:bodyPr>
          <a:lstStyle/>
          <a:p>
            <a:r>
              <a:rPr lang="en-US" sz="1200" b="1">
                <a:effectLst/>
              </a:rPr>
              <a:t>2-11 </a:t>
            </a:r>
            <a:r>
              <a:rPr lang="en-US" sz="1200"/>
              <a:t>You hold a meeting to clarify a meeting that clarified a memo.</a:t>
            </a:r>
            <a:br>
              <a:rPr lang="en-US" sz="1200"/>
            </a:br>
            <a:r>
              <a:rPr lang="en-US" sz="1200" i="1"/>
              <a:t>The team now refers to you as “The Oracle” because no one understands your riddles.</a:t>
            </a:r>
          </a:p>
        </p:txBody>
      </p:sp>
    </p:spTree>
    <p:extLst>
      <p:ext uri="{BB962C8B-B14F-4D97-AF65-F5344CB8AC3E}">
        <p14:creationId xmlns:p14="http://schemas.microsoft.com/office/powerpoint/2010/main" val="86192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29910-4EE1-32DB-B779-6CD829ABFE69}"/>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F569F9B8-085C-731D-B604-511E4E1488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pic>
        <p:nvPicPr>
          <p:cNvPr id="2" name="Graphic 1">
            <a:hlinkClick r:id="rId5" action="ppaction://hlinksldjump"/>
            <a:extLst>
              <a:ext uri="{FF2B5EF4-FFF2-40B4-BE49-F238E27FC236}">
                <a16:creationId xmlns:a16="http://schemas.microsoft.com/office/drawing/2014/main" id="{B5A8E05F-EBA3-87B1-62AB-5E58BDA70A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17047">
            <a:off x="3153063" y="2322129"/>
            <a:ext cx="2668505" cy="2723413"/>
          </a:xfrm>
          <a:prstGeom prst="rect">
            <a:avLst/>
          </a:prstGeom>
          <a:effectLst>
            <a:glow rad="685800">
              <a:srgbClr val="0070C0">
                <a:alpha val="44000"/>
              </a:srgbClr>
            </a:glow>
          </a:effectLst>
        </p:spPr>
      </p:pic>
      <p:sp>
        <p:nvSpPr>
          <p:cNvPr id="3" name="TextBox 2">
            <a:extLst>
              <a:ext uri="{FF2B5EF4-FFF2-40B4-BE49-F238E27FC236}">
                <a16:creationId xmlns:a16="http://schemas.microsoft.com/office/drawing/2014/main" id="{0CBC839B-0A99-6C26-0CD3-FCACA010DE44}"/>
              </a:ext>
            </a:extLst>
          </p:cNvPr>
          <p:cNvSpPr txBox="1"/>
          <p:nvPr/>
        </p:nvSpPr>
        <p:spPr>
          <a:xfrm>
            <a:off x="1575308" y="742584"/>
            <a:ext cx="6223119" cy="430887"/>
          </a:xfrm>
          <a:prstGeom prst="rect">
            <a:avLst/>
          </a:prstGeom>
          <a:noFill/>
        </p:spPr>
        <p:txBody>
          <a:bodyPr wrap="square" rtlCol="0">
            <a:spAutoFit/>
          </a:bodyPr>
          <a:lstStyle/>
          <a:p>
            <a:r>
              <a:rPr lang="en-US" sz="1100" b="1">
                <a:effectLst/>
              </a:rPr>
              <a:t>12-19 </a:t>
            </a:r>
            <a:r>
              <a:rPr lang="en-US" sz="1100"/>
              <a:t>You communicate expectations clearly, listen actively, and even mute yourself on Teams when not speaking.  </a:t>
            </a:r>
            <a:r>
              <a:rPr lang="en-US" sz="1100" i="1"/>
              <a:t>You are heard, understood, and only misquoted twice.</a:t>
            </a:r>
            <a:endParaRPr lang="en-US" sz="1100" b="1">
              <a:effectLst/>
            </a:endParaRPr>
          </a:p>
        </p:txBody>
      </p:sp>
    </p:spTree>
    <p:extLst>
      <p:ext uri="{BB962C8B-B14F-4D97-AF65-F5344CB8AC3E}">
        <p14:creationId xmlns:p14="http://schemas.microsoft.com/office/powerpoint/2010/main" val="317867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80EEC-6331-D24C-E2FD-6B40F48CDE2E}"/>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F3372CC2-C62B-3292-A266-EBB5E5A871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pic>
        <p:nvPicPr>
          <p:cNvPr id="3" name="Graphic 2">
            <a:hlinkClick r:id="rId5" action="ppaction://hlinksldjump"/>
            <a:extLst>
              <a:ext uri="{FF2B5EF4-FFF2-40B4-BE49-F238E27FC236}">
                <a16:creationId xmlns:a16="http://schemas.microsoft.com/office/drawing/2014/main" id="{B021984B-034A-E076-28A6-7EC37A9450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17047">
            <a:off x="3153063" y="2322129"/>
            <a:ext cx="2668505" cy="2723413"/>
          </a:xfrm>
          <a:prstGeom prst="rect">
            <a:avLst/>
          </a:prstGeom>
          <a:effectLst>
            <a:glow rad="685800">
              <a:srgbClr val="0070C0">
                <a:alpha val="44000"/>
              </a:srgbClr>
            </a:glow>
          </a:effectLst>
        </p:spPr>
      </p:pic>
      <p:sp>
        <p:nvSpPr>
          <p:cNvPr id="2" name="TextBox 1">
            <a:extLst>
              <a:ext uri="{FF2B5EF4-FFF2-40B4-BE49-F238E27FC236}">
                <a16:creationId xmlns:a16="http://schemas.microsoft.com/office/drawing/2014/main" id="{4B37F38E-286C-6760-C3EE-55BBFF59EE7E}"/>
              </a:ext>
            </a:extLst>
          </p:cNvPr>
          <p:cNvSpPr txBox="1"/>
          <p:nvPr/>
        </p:nvSpPr>
        <p:spPr>
          <a:xfrm>
            <a:off x="1280492" y="730685"/>
            <a:ext cx="5825634" cy="461665"/>
          </a:xfrm>
          <a:prstGeom prst="rect">
            <a:avLst/>
          </a:prstGeom>
          <a:noFill/>
        </p:spPr>
        <p:txBody>
          <a:bodyPr wrap="none" rtlCol="0">
            <a:spAutoFit/>
          </a:bodyPr>
          <a:lstStyle/>
          <a:p>
            <a:r>
              <a:rPr lang="en-US" sz="1200" b="1">
                <a:effectLst/>
              </a:rPr>
              <a:t>20 </a:t>
            </a:r>
            <a:r>
              <a:rPr lang="en-US" sz="1200"/>
              <a:t>You deliver a spontaneous speech so moving, the CIO cries and the TSC claps.</a:t>
            </a:r>
            <a:br>
              <a:rPr lang="en-US" sz="1200"/>
            </a:br>
            <a:r>
              <a:rPr lang="en-US" sz="1200" i="1"/>
              <a:t>Your words are carved into the break room wall in Elvish.</a:t>
            </a:r>
            <a:endParaRPr lang="en-US" sz="1200" b="1">
              <a:effectLst/>
            </a:endParaRPr>
          </a:p>
        </p:txBody>
      </p:sp>
    </p:spTree>
    <p:extLst>
      <p:ext uri="{BB962C8B-B14F-4D97-AF65-F5344CB8AC3E}">
        <p14:creationId xmlns:p14="http://schemas.microsoft.com/office/powerpoint/2010/main" val="294000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745" y="499863"/>
            <a:ext cx="7718425" cy="763587"/>
          </a:xfrm>
        </p:spPr>
        <p:txBody>
          <a:bodyPr/>
          <a:lstStyle/>
          <a:p>
            <a:r>
              <a:rPr lang="en-US" sz="3200">
                <a:latin typeface="Matura MT Script Capitals" panose="03020802060602070202" pitchFamily="66" charset="0"/>
              </a:rPr>
              <a:t>Rune of Resource Management</a:t>
            </a:r>
            <a:br>
              <a:rPr lang="en-US" sz="3200">
                <a:latin typeface="Matura MT Script Capitals" panose="03020802060602070202" pitchFamily="66" charset="0"/>
              </a:rPr>
            </a:br>
            <a:r>
              <a:rPr lang="en-US" sz="3200">
                <a:latin typeface="Matura MT Script Capitals" panose="03020802060602070202" pitchFamily="66" charset="0"/>
              </a:rPr>
              <a:t> – </a:t>
            </a:r>
            <a:r>
              <a:rPr lang="en-US" sz="2000">
                <a:latin typeface="Matura MT Script Capitals" panose="03020802060602070202" pitchFamily="66" charset="0"/>
              </a:rPr>
              <a:t>Vault of Allocation</a:t>
            </a: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724111" y="1355720"/>
            <a:ext cx="7239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Wise resource leaders: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Protect your team's time like treasure.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Align budgets and bandwidth with the strategic goals of the university.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Make tradeoffs visible and intentional.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Avoid burnout through deliberate planning, not reactive heroics. </a:t>
            </a:r>
          </a:p>
        </p:txBody>
      </p:sp>
      <p:sp>
        <p:nvSpPr>
          <p:cNvPr id="9" name="TextBox 8">
            <a:extLst>
              <a:ext uri="{FF2B5EF4-FFF2-40B4-BE49-F238E27FC236}">
                <a16:creationId xmlns:a16="http://schemas.microsoft.com/office/drawing/2014/main" id="{5DEE1609-CE60-B7DD-365F-EF76D064F3EF}"/>
              </a:ext>
            </a:extLst>
          </p:cNvPr>
          <p:cNvSpPr txBox="1"/>
          <p:nvPr/>
        </p:nvSpPr>
        <p:spPr>
          <a:xfrm>
            <a:off x="3847889" y="4019399"/>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 </a:t>
            </a:r>
            <a:r>
              <a:rPr lang="en-US" altLang="en-US" b="1" i="1">
                <a:solidFill>
                  <a:prstClr val="black"/>
                </a:solidFill>
                <a:latin typeface="Aptos Display" panose="020B0004020202020204" pitchFamily="34" charset="0"/>
              </a:rPr>
              <a:t>INTELLIGENCE</a:t>
            </a: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 (Difficulty Class 14)</a:t>
            </a:r>
          </a:p>
        </p:txBody>
      </p:sp>
      <p:pic>
        <p:nvPicPr>
          <p:cNvPr id="10" name="Graphic 9" descr="Pot of gold outline">
            <a:extLst>
              <a:ext uri="{FF2B5EF4-FFF2-40B4-BE49-F238E27FC236}">
                <a16:creationId xmlns:a16="http://schemas.microsoft.com/office/drawing/2014/main" id="{81A4924A-255B-412D-9C5F-42E3016606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0194" y="5538657"/>
            <a:ext cx="1017303" cy="1017303"/>
          </a:xfrm>
          <a:prstGeom prst="rect">
            <a:avLst/>
          </a:prstGeom>
        </p:spPr>
      </p:pic>
      <p:pic>
        <p:nvPicPr>
          <p:cNvPr id="3" name="Graphic 2">
            <a:hlinkClick r:id="rId5" action="ppaction://hlinksldjump"/>
            <a:extLst>
              <a:ext uri="{FF2B5EF4-FFF2-40B4-BE49-F238E27FC236}">
                <a16:creationId xmlns:a16="http://schemas.microsoft.com/office/drawing/2014/main" id="{F487E97F-018E-0DA7-9E3B-1DACC7101C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109" y="6029788"/>
            <a:ext cx="460408" cy="502551"/>
          </a:xfrm>
          <a:prstGeom prst="rect">
            <a:avLst/>
          </a:prstGeom>
        </p:spPr>
      </p:pic>
      <p:pic>
        <p:nvPicPr>
          <p:cNvPr id="5" name="Graphic 4">
            <a:hlinkClick r:id="rId8" action="ppaction://hlinksldjump"/>
            <a:extLst>
              <a:ext uri="{FF2B5EF4-FFF2-40B4-BE49-F238E27FC236}">
                <a16:creationId xmlns:a16="http://schemas.microsoft.com/office/drawing/2014/main" id="{40909277-219E-347D-E05B-A9960FB270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4111" y="5481137"/>
            <a:ext cx="480405" cy="502551"/>
          </a:xfrm>
          <a:prstGeom prst="rect">
            <a:avLst/>
          </a:prstGeom>
        </p:spPr>
      </p:pic>
      <p:pic>
        <p:nvPicPr>
          <p:cNvPr id="6" name="Graphic 5">
            <a:hlinkClick r:id="rId11" action="ppaction://hlinksldjump"/>
            <a:extLst>
              <a:ext uri="{FF2B5EF4-FFF2-40B4-BE49-F238E27FC236}">
                <a16:creationId xmlns:a16="http://schemas.microsoft.com/office/drawing/2014/main" id="{B037512B-1ACA-322C-032F-56CFF4ED41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4111" y="4930370"/>
            <a:ext cx="480404" cy="504667"/>
          </a:xfrm>
          <a:prstGeom prst="rect">
            <a:avLst/>
          </a:prstGeom>
        </p:spPr>
      </p:pic>
      <p:pic>
        <p:nvPicPr>
          <p:cNvPr id="7" name="Graphic 6">
            <a:hlinkClick r:id="rId14" action="ppaction://hlinksldjump"/>
            <a:extLst>
              <a:ext uri="{FF2B5EF4-FFF2-40B4-BE49-F238E27FC236}">
                <a16:creationId xmlns:a16="http://schemas.microsoft.com/office/drawing/2014/main" id="{4067F756-75BA-4BCD-5DB4-BB10E39702D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41507" y="4388731"/>
            <a:ext cx="445613" cy="502953"/>
          </a:xfrm>
          <a:prstGeom prst="rect">
            <a:avLst/>
          </a:prstGeom>
        </p:spPr>
      </p:pic>
      <p:sp>
        <p:nvSpPr>
          <p:cNvPr id="8" name="TextBox 7">
            <a:extLst>
              <a:ext uri="{FF2B5EF4-FFF2-40B4-BE49-F238E27FC236}">
                <a16:creationId xmlns:a16="http://schemas.microsoft.com/office/drawing/2014/main" id="{7F17CD21-8520-0291-F2D0-9D4D4FC2A9A7}"/>
              </a:ext>
            </a:extLst>
          </p:cNvPr>
          <p:cNvSpPr txBox="1"/>
          <p:nvPr/>
        </p:nvSpPr>
        <p:spPr>
          <a:xfrm>
            <a:off x="1180889" y="4407150"/>
            <a:ext cx="7539082" cy="523220"/>
          </a:xfrm>
          <a:prstGeom prst="rect">
            <a:avLst/>
          </a:prstGeom>
          <a:noFill/>
        </p:spPr>
        <p:txBody>
          <a:bodyPr wrap="square" rtlCol="0">
            <a:spAutoFit/>
          </a:bodyPr>
          <a:lstStyle/>
          <a:p>
            <a:r>
              <a:rPr lang="en-US" b="1">
                <a:effectLst/>
              </a:rPr>
              <a:t>1</a:t>
            </a:r>
            <a:r>
              <a:rPr lang="en-US"/>
              <a:t>You burn all your spell slots on a single all-hands lunch, and now the break room is cursed.</a:t>
            </a:r>
            <a:br>
              <a:rPr lang="en-US"/>
            </a:br>
            <a:r>
              <a:rPr lang="en-US" i="1"/>
              <a:t>Everyone is overworked, under-caffeinated, and surrounded by sticky notes.</a:t>
            </a:r>
          </a:p>
        </p:txBody>
      </p:sp>
      <p:sp>
        <p:nvSpPr>
          <p:cNvPr id="11" name="TextBox 10">
            <a:extLst>
              <a:ext uri="{FF2B5EF4-FFF2-40B4-BE49-F238E27FC236}">
                <a16:creationId xmlns:a16="http://schemas.microsoft.com/office/drawing/2014/main" id="{ECB536CE-7359-46CF-2997-C172CACD1BD4}"/>
              </a:ext>
            </a:extLst>
          </p:cNvPr>
          <p:cNvSpPr txBox="1"/>
          <p:nvPr/>
        </p:nvSpPr>
        <p:spPr>
          <a:xfrm>
            <a:off x="1180889" y="4937361"/>
            <a:ext cx="7539082" cy="523220"/>
          </a:xfrm>
          <a:prstGeom prst="rect">
            <a:avLst/>
          </a:prstGeom>
          <a:noFill/>
        </p:spPr>
        <p:txBody>
          <a:bodyPr wrap="square" rtlCol="0">
            <a:spAutoFit/>
          </a:bodyPr>
          <a:lstStyle/>
          <a:p>
            <a:r>
              <a:rPr lang="en-US" b="1">
                <a:effectLst/>
              </a:rPr>
              <a:t>2-13</a:t>
            </a:r>
            <a:r>
              <a:rPr lang="en-US"/>
              <a:t>You assign your best warrior to organize binders and your rogue to run the budget.</a:t>
            </a:r>
            <a:br>
              <a:rPr lang="en-US"/>
            </a:br>
            <a:r>
              <a:rPr lang="en-US" i="1"/>
              <a:t>The server room catches fire, and you have no one to put it out.</a:t>
            </a:r>
          </a:p>
        </p:txBody>
      </p:sp>
      <p:sp>
        <p:nvSpPr>
          <p:cNvPr id="12" name="TextBox 11">
            <a:extLst>
              <a:ext uri="{FF2B5EF4-FFF2-40B4-BE49-F238E27FC236}">
                <a16:creationId xmlns:a16="http://schemas.microsoft.com/office/drawing/2014/main" id="{BA44D75C-9D78-CE03-B63F-1784AE054F79}"/>
              </a:ext>
            </a:extLst>
          </p:cNvPr>
          <p:cNvSpPr txBox="1"/>
          <p:nvPr/>
        </p:nvSpPr>
        <p:spPr>
          <a:xfrm>
            <a:off x="1194517" y="5455593"/>
            <a:ext cx="7539082" cy="523220"/>
          </a:xfrm>
          <a:prstGeom prst="rect">
            <a:avLst/>
          </a:prstGeom>
          <a:noFill/>
        </p:spPr>
        <p:txBody>
          <a:bodyPr wrap="square" rtlCol="0">
            <a:spAutoFit/>
          </a:bodyPr>
          <a:lstStyle/>
          <a:p>
            <a:r>
              <a:rPr lang="en-US" b="1">
                <a:effectLst/>
              </a:rPr>
              <a:t>14-19 </a:t>
            </a:r>
            <a:r>
              <a:rPr lang="en-US"/>
              <a:t>You juggle time, budget, and talent with the grace of a bard at a tavern gig.</a:t>
            </a:r>
            <a:br>
              <a:rPr lang="en-US"/>
            </a:br>
            <a:r>
              <a:rPr lang="en-US" i="1"/>
              <a:t>Your project proposals get fan mail</a:t>
            </a:r>
          </a:p>
        </p:txBody>
      </p:sp>
      <p:sp>
        <p:nvSpPr>
          <p:cNvPr id="13" name="TextBox 12">
            <a:extLst>
              <a:ext uri="{FF2B5EF4-FFF2-40B4-BE49-F238E27FC236}">
                <a16:creationId xmlns:a16="http://schemas.microsoft.com/office/drawing/2014/main" id="{0AC03483-4FBC-535D-A3CD-95207379D694}"/>
              </a:ext>
            </a:extLst>
          </p:cNvPr>
          <p:cNvSpPr txBox="1"/>
          <p:nvPr/>
        </p:nvSpPr>
        <p:spPr>
          <a:xfrm>
            <a:off x="1180889" y="5983688"/>
            <a:ext cx="6699306" cy="738664"/>
          </a:xfrm>
          <a:prstGeom prst="rect">
            <a:avLst/>
          </a:prstGeom>
          <a:noFill/>
        </p:spPr>
        <p:txBody>
          <a:bodyPr wrap="square" rtlCol="0">
            <a:spAutoFit/>
          </a:bodyPr>
          <a:lstStyle/>
          <a:p>
            <a:r>
              <a:rPr lang="en-US" b="1">
                <a:effectLst/>
              </a:rPr>
              <a:t>20 </a:t>
            </a:r>
            <a:r>
              <a:rPr lang="en-US"/>
              <a:t>You negotiate vendor deals, find a source of free pizza, and still have time to coach a student worker.</a:t>
            </a:r>
            <a:br>
              <a:rPr lang="en-US"/>
            </a:br>
            <a:r>
              <a:rPr lang="en-US" i="1"/>
              <a:t>You roll with advantage for the next three semesters</a:t>
            </a:r>
            <a:endParaRPr lang="en-US" b="1">
              <a:effectLst/>
            </a:endParaRPr>
          </a:p>
        </p:txBody>
      </p:sp>
    </p:spTree>
    <p:extLst>
      <p:ext uri="{BB962C8B-B14F-4D97-AF65-F5344CB8AC3E}">
        <p14:creationId xmlns:p14="http://schemas.microsoft.com/office/powerpoint/2010/main" val="910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ED9A1-A8C5-4F8E-2852-97AA984708CA}"/>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6A32EB28-2290-76A8-7833-B0534A1F3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pic>
        <p:nvPicPr>
          <p:cNvPr id="12" name="Graphic 11">
            <a:hlinkClick r:id="rId5" action="ppaction://hlinksldjump"/>
            <a:extLst>
              <a:ext uri="{FF2B5EF4-FFF2-40B4-BE49-F238E27FC236}">
                <a16:creationId xmlns:a16="http://schemas.microsoft.com/office/drawing/2014/main" id="{E704D8CF-58F6-33EB-B413-08F8AAC6C6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2" name="TextBox 1">
            <a:extLst>
              <a:ext uri="{FF2B5EF4-FFF2-40B4-BE49-F238E27FC236}">
                <a16:creationId xmlns:a16="http://schemas.microsoft.com/office/drawing/2014/main" id="{2C53A7DB-C2C2-1BB9-362E-0BFA46A19D1C}"/>
              </a:ext>
            </a:extLst>
          </p:cNvPr>
          <p:cNvSpPr txBox="1"/>
          <p:nvPr/>
        </p:nvSpPr>
        <p:spPr>
          <a:xfrm>
            <a:off x="1178752" y="710632"/>
            <a:ext cx="7539082" cy="523220"/>
          </a:xfrm>
          <a:prstGeom prst="rect">
            <a:avLst/>
          </a:prstGeom>
          <a:noFill/>
        </p:spPr>
        <p:txBody>
          <a:bodyPr wrap="square" rtlCol="0">
            <a:spAutoFit/>
          </a:bodyPr>
          <a:lstStyle/>
          <a:p>
            <a:r>
              <a:rPr lang="en-US" b="1">
                <a:effectLst/>
              </a:rPr>
              <a:t>1</a:t>
            </a:r>
            <a:r>
              <a:rPr lang="en-US"/>
              <a:t>You burn all your spell slots on a single all-hands lunch, and now the break room is cursed.</a:t>
            </a:r>
            <a:br>
              <a:rPr lang="en-US"/>
            </a:br>
            <a:r>
              <a:rPr lang="en-US" i="1"/>
              <a:t>Everyone is overworked, under-caffeinated, and surrounded by sticky notes.</a:t>
            </a:r>
          </a:p>
        </p:txBody>
      </p:sp>
    </p:spTree>
    <p:extLst>
      <p:ext uri="{BB962C8B-B14F-4D97-AF65-F5344CB8AC3E}">
        <p14:creationId xmlns:p14="http://schemas.microsoft.com/office/powerpoint/2010/main" val="47942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FDEA-5192-F5EA-C2D7-7A7F7F603A8B}"/>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506F9FF4-1AC6-384E-116B-812C2BC48D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pic>
        <p:nvPicPr>
          <p:cNvPr id="5" name="Graphic 4">
            <a:hlinkClick r:id="rId5" action="ppaction://hlinksldjump"/>
            <a:extLst>
              <a:ext uri="{FF2B5EF4-FFF2-40B4-BE49-F238E27FC236}">
                <a16:creationId xmlns:a16="http://schemas.microsoft.com/office/drawing/2014/main" id="{73C36036-F3D3-241A-9F5A-8EC99A6346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3" name="TextBox 2">
            <a:extLst>
              <a:ext uri="{FF2B5EF4-FFF2-40B4-BE49-F238E27FC236}">
                <a16:creationId xmlns:a16="http://schemas.microsoft.com/office/drawing/2014/main" id="{7714B0E2-A9C6-0686-97FB-81EDB8F142AD}"/>
              </a:ext>
            </a:extLst>
          </p:cNvPr>
          <p:cNvSpPr txBox="1"/>
          <p:nvPr/>
        </p:nvSpPr>
        <p:spPr>
          <a:xfrm>
            <a:off x="1181633" y="682171"/>
            <a:ext cx="7539082" cy="523220"/>
          </a:xfrm>
          <a:prstGeom prst="rect">
            <a:avLst/>
          </a:prstGeom>
          <a:noFill/>
        </p:spPr>
        <p:txBody>
          <a:bodyPr wrap="square" rtlCol="0">
            <a:spAutoFit/>
          </a:bodyPr>
          <a:lstStyle/>
          <a:p>
            <a:r>
              <a:rPr lang="en-US" b="1">
                <a:effectLst/>
              </a:rPr>
              <a:t>2-13</a:t>
            </a:r>
            <a:r>
              <a:rPr lang="en-US"/>
              <a:t>You assign your best warrior to organize binders and your rogue to run the budget.</a:t>
            </a:r>
            <a:br>
              <a:rPr lang="en-US"/>
            </a:br>
            <a:r>
              <a:rPr lang="en-US" i="1"/>
              <a:t>The server room catches fire, and you have no one to put it out.</a:t>
            </a:r>
          </a:p>
        </p:txBody>
      </p:sp>
    </p:spTree>
    <p:extLst>
      <p:ext uri="{BB962C8B-B14F-4D97-AF65-F5344CB8AC3E}">
        <p14:creationId xmlns:p14="http://schemas.microsoft.com/office/powerpoint/2010/main" val="304002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A1A8-FF3D-8738-FFEB-0888D076007E}"/>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95F8BBB5-35B4-7D17-24B9-77DF9C42E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pic>
        <p:nvPicPr>
          <p:cNvPr id="5" name="Graphic 4">
            <a:hlinkClick r:id="rId5" action="ppaction://hlinksldjump"/>
            <a:extLst>
              <a:ext uri="{FF2B5EF4-FFF2-40B4-BE49-F238E27FC236}">
                <a16:creationId xmlns:a16="http://schemas.microsoft.com/office/drawing/2014/main" id="{8831D87E-7C2B-B151-6479-6A434B3C3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85523">
            <a:off x="3033396" y="2329963"/>
            <a:ext cx="3077208" cy="3003672"/>
          </a:xfrm>
          <a:prstGeom prst="rect">
            <a:avLst/>
          </a:prstGeom>
          <a:effectLst>
            <a:glow rad="508000">
              <a:schemeClr val="bg1">
                <a:lumMod val="75000"/>
                <a:alpha val="76000"/>
              </a:schemeClr>
            </a:glow>
          </a:effectLst>
        </p:spPr>
      </p:pic>
      <p:sp>
        <p:nvSpPr>
          <p:cNvPr id="2" name="TextBox 1">
            <a:extLst>
              <a:ext uri="{FF2B5EF4-FFF2-40B4-BE49-F238E27FC236}">
                <a16:creationId xmlns:a16="http://schemas.microsoft.com/office/drawing/2014/main" id="{1E21875C-867C-8005-D7B0-6F85658ACC15}"/>
              </a:ext>
            </a:extLst>
          </p:cNvPr>
          <p:cNvSpPr txBox="1"/>
          <p:nvPr/>
        </p:nvSpPr>
        <p:spPr>
          <a:xfrm>
            <a:off x="1283235" y="650251"/>
            <a:ext cx="7539082" cy="523220"/>
          </a:xfrm>
          <a:prstGeom prst="rect">
            <a:avLst/>
          </a:prstGeom>
          <a:noFill/>
        </p:spPr>
        <p:txBody>
          <a:bodyPr wrap="square" rtlCol="0">
            <a:spAutoFit/>
          </a:bodyPr>
          <a:lstStyle/>
          <a:p>
            <a:r>
              <a:rPr lang="en-US" b="1">
                <a:effectLst/>
              </a:rPr>
              <a:t>14-19 </a:t>
            </a:r>
            <a:r>
              <a:rPr lang="en-US"/>
              <a:t>You juggle time, budget, and talent with the grace of a bard at a tavern gig.</a:t>
            </a:r>
            <a:br>
              <a:rPr lang="en-US"/>
            </a:br>
            <a:r>
              <a:rPr lang="en-US" i="1"/>
              <a:t>Your project proposals get fan mail</a:t>
            </a:r>
          </a:p>
        </p:txBody>
      </p:sp>
    </p:spTree>
    <p:extLst>
      <p:ext uri="{BB962C8B-B14F-4D97-AF65-F5344CB8AC3E}">
        <p14:creationId xmlns:p14="http://schemas.microsoft.com/office/powerpoint/2010/main" val="2673041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FA205-2CF1-CEEA-01C5-B183FFB9AC54}"/>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15FD348A-02AF-DD00-18E6-50A08A6762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pic>
        <p:nvPicPr>
          <p:cNvPr id="2" name="Graphic 1">
            <a:hlinkClick r:id="rId5" action="ppaction://hlinksldjump"/>
            <a:extLst>
              <a:ext uri="{FF2B5EF4-FFF2-40B4-BE49-F238E27FC236}">
                <a16:creationId xmlns:a16="http://schemas.microsoft.com/office/drawing/2014/main" id="{9938D09C-557A-8E42-991B-0098F5FA86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85523">
            <a:off x="3033396" y="2329963"/>
            <a:ext cx="3077208" cy="3003672"/>
          </a:xfrm>
          <a:prstGeom prst="rect">
            <a:avLst/>
          </a:prstGeom>
          <a:effectLst>
            <a:glow rad="508000">
              <a:schemeClr val="bg1">
                <a:lumMod val="75000"/>
                <a:alpha val="76000"/>
              </a:schemeClr>
            </a:glow>
          </a:effectLst>
        </p:spPr>
      </p:pic>
      <p:sp>
        <p:nvSpPr>
          <p:cNvPr id="3" name="TextBox 2">
            <a:extLst>
              <a:ext uri="{FF2B5EF4-FFF2-40B4-BE49-F238E27FC236}">
                <a16:creationId xmlns:a16="http://schemas.microsoft.com/office/drawing/2014/main" id="{052AEE47-790E-7D21-2E44-724B81C53FA3}"/>
              </a:ext>
            </a:extLst>
          </p:cNvPr>
          <p:cNvSpPr txBox="1"/>
          <p:nvPr/>
        </p:nvSpPr>
        <p:spPr>
          <a:xfrm>
            <a:off x="1280492" y="689799"/>
            <a:ext cx="6699306" cy="738664"/>
          </a:xfrm>
          <a:prstGeom prst="rect">
            <a:avLst/>
          </a:prstGeom>
          <a:noFill/>
        </p:spPr>
        <p:txBody>
          <a:bodyPr wrap="square" rtlCol="0">
            <a:spAutoFit/>
          </a:bodyPr>
          <a:lstStyle/>
          <a:p>
            <a:r>
              <a:rPr lang="en-US" b="1">
                <a:effectLst/>
              </a:rPr>
              <a:t>20 </a:t>
            </a:r>
            <a:r>
              <a:rPr lang="en-US"/>
              <a:t>You negotiate vendor deals, find a source of free pizza, and still have time to coach a student worker.</a:t>
            </a:r>
            <a:br>
              <a:rPr lang="en-US"/>
            </a:br>
            <a:r>
              <a:rPr lang="en-US" i="1"/>
              <a:t>You roll with advantage for the next three semesters</a:t>
            </a:r>
            <a:endParaRPr lang="en-US" b="1">
              <a:effectLst/>
            </a:endParaRPr>
          </a:p>
        </p:txBody>
      </p:sp>
    </p:spTree>
    <p:extLst>
      <p:ext uri="{BB962C8B-B14F-4D97-AF65-F5344CB8AC3E}">
        <p14:creationId xmlns:p14="http://schemas.microsoft.com/office/powerpoint/2010/main" val="377361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745" y="499863"/>
            <a:ext cx="7718425" cy="763587"/>
          </a:xfrm>
        </p:spPr>
        <p:txBody>
          <a:bodyPr/>
          <a:lstStyle/>
          <a:p>
            <a:r>
              <a:rPr lang="en-US" sz="3200">
                <a:latin typeface="Matura MT Script Capitals" panose="03020802060602070202" pitchFamily="66" charset="0"/>
              </a:rPr>
              <a:t>Rune of Curiosity – </a:t>
            </a:r>
            <a:r>
              <a:rPr lang="en-US" sz="2000">
                <a:latin typeface="Matura MT Script Capitals" panose="03020802060602070202" pitchFamily="66" charset="0"/>
              </a:rPr>
              <a:t>Lab of Unknowns</a:t>
            </a: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990599" y="1436132"/>
            <a:ext cx="7239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100000"/>
              </a:lnSpc>
              <a:buClrTx/>
              <a:buSzTx/>
              <a:buNone/>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Curious leaders:</a:t>
            </a:r>
          </a:p>
          <a:p>
            <a:pPr indent="-4572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Explore new tools, ideas, and perspectives.</a:t>
            </a:r>
          </a:p>
          <a:p>
            <a:pPr indent="-4572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Encourage experimentation, even if it risks failure (in as safe a position as possible). </a:t>
            </a:r>
          </a:p>
          <a:p>
            <a:pPr indent="-4572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Ask questions that spark dialogue and rethink assumptions. </a:t>
            </a:r>
          </a:p>
          <a:p>
            <a:pPr indent="-4572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Stay lifelong learners. </a:t>
            </a:r>
          </a:p>
        </p:txBody>
      </p:sp>
      <p:sp>
        <p:nvSpPr>
          <p:cNvPr id="9" name="TextBox 8">
            <a:extLst>
              <a:ext uri="{FF2B5EF4-FFF2-40B4-BE49-F238E27FC236}">
                <a16:creationId xmlns:a16="http://schemas.microsoft.com/office/drawing/2014/main" id="{5DEE1609-CE60-B7DD-365F-EF76D064F3EF}"/>
              </a:ext>
            </a:extLst>
          </p:cNvPr>
          <p:cNvSpPr txBox="1"/>
          <p:nvPr/>
        </p:nvSpPr>
        <p:spPr>
          <a:xfrm>
            <a:off x="914401" y="3949358"/>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 </a:t>
            </a:r>
            <a:r>
              <a:rPr lang="en-US" altLang="en-US" b="1" i="1">
                <a:solidFill>
                  <a:prstClr val="black"/>
                </a:solidFill>
                <a:latin typeface="Aptos Display" panose="020B0004020202020204" pitchFamily="34" charset="0"/>
              </a:rPr>
              <a:t>INTELLIGENCE</a:t>
            </a: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 (Difficulty Class 13)</a:t>
            </a:r>
          </a:p>
        </p:txBody>
      </p:sp>
      <p:pic>
        <p:nvPicPr>
          <p:cNvPr id="5" name="Graphic 4" descr="Cat outline">
            <a:extLst>
              <a:ext uri="{FF2B5EF4-FFF2-40B4-BE49-F238E27FC236}">
                <a16:creationId xmlns:a16="http://schemas.microsoft.com/office/drawing/2014/main" id="{B60FC417-F879-5ACF-27F8-AE0D7DDF1D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8644" y="5227733"/>
            <a:ext cx="1293627" cy="1293627"/>
          </a:xfrm>
          <a:prstGeom prst="rect">
            <a:avLst/>
          </a:prstGeom>
        </p:spPr>
      </p:pic>
      <p:pic>
        <p:nvPicPr>
          <p:cNvPr id="3" name="Graphic 2">
            <a:hlinkClick r:id="rId5" action="ppaction://hlinksldjump"/>
            <a:extLst>
              <a:ext uri="{FF2B5EF4-FFF2-40B4-BE49-F238E27FC236}">
                <a16:creationId xmlns:a16="http://schemas.microsoft.com/office/drawing/2014/main" id="{0459E22F-1D67-FD63-48B2-A05E2996C4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099" y="5949808"/>
            <a:ext cx="460408" cy="502551"/>
          </a:xfrm>
          <a:prstGeom prst="rect">
            <a:avLst/>
          </a:prstGeom>
        </p:spPr>
      </p:pic>
      <p:pic>
        <p:nvPicPr>
          <p:cNvPr id="6" name="Graphic 5">
            <a:hlinkClick r:id="rId8" action="ppaction://hlinksldjump"/>
            <a:extLst>
              <a:ext uri="{FF2B5EF4-FFF2-40B4-BE49-F238E27FC236}">
                <a16:creationId xmlns:a16="http://schemas.microsoft.com/office/drawing/2014/main" id="{4F20D910-8BEC-07A2-876C-801B87EF1A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3101" y="5401157"/>
            <a:ext cx="480405" cy="502551"/>
          </a:xfrm>
          <a:prstGeom prst="rect">
            <a:avLst/>
          </a:prstGeom>
        </p:spPr>
      </p:pic>
      <p:pic>
        <p:nvPicPr>
          <p:cNvPr id="7" name="Graphic 6">
            <a:hlinkClick r:id="rId11" action="ppaction://hlinksldjump"/>
            <a:extLst>
              <a:ext uri="{FF2B5EF4-FFF2-40B4-BE49-F238E27FC236}">
                <a16:creationId xmlns:a16="http://schemas.microsoft.com/office/drawing/2014/main" id="{2853312D-34B6-81CF-19F4-CCD46071EC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101" y="4850390"/>
            <a:ext cx="480404" cy="504667"/>
          </a:xfrm>
          <a:prstGeom prst="rect">
            <a:avLst/>
          </a:prstGeom>
        </p:spPr>
      </p:pic>
      <p:pic>
        <p:nvPicPr>
          <p:cNvPr id="8" name="Graphic 7">
            <a:hlinkClick r:id="rId14" action="ppaction://hlinksldjump"/>
            <a:extLst>
              <a:ext uri="{FF2B5EF4-FFF2-40B4-BE49-F238E27FC236}">
                <a16:creationId xmlns:a16="http://schemas.microsoft.com/office/drawing/2014/main" id="{BAC5EE23-B818-DFA5-E8AC-425CDE06CE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0496" y="4295627"/>
            <a:ext cx="445613" cy="502953"/>
          </a:xfrm>
          <a:prstGeom prst="rect">
            <a:avLst/>
          </a:prstGeom>
        </p:spPr>
      </p:pic>
      <p:sp>
        <p:nvSpPr>
          <p:cNvPr id="10" name="TextBox 9">
            <a:extLst>
              <a:ext uri="{FF2B5EF4-FFF2-40B4-BE49-F238E27FC236}">
                <a16:creationId xmlns:a16="http://schemas.microsoft.com/office/drawing/2014/main" id="{53A1632F-DB6D-E2E5-2A73-D7103FB3ED79}"/>
              </a:ext>
            </a:extLst>
          </p:cNvPr>
          <p:cNvSpPr txBox="1"/>
          <p:nvPr/>
        </p:nvSpPr>
        <p:spPr>
          <a:xfrm>
            <a:off x="914401" y="4313240"/>
            <a:ext cx="7239000" cy="523220"/>
          </a:xfrm>
          <a:prstGeom prst="rect">
            <a:avLst/>
          </a:prstGeom>
          <a:noFill/>
        </p:spPr>
        <p:txBody>
          <a:bodyPr wrap="square" rtlCol="0">
            <a:spAutoFit/>
          </a:bodyPr>
          <a:lstStyle/>
          <a:p>
            <a:r>
              <a:rPr lang="en-US" b="1">
                <a:effectLst/>
              </a:rPr>
              <a:t>1 </a:t>
            </a:r>
            <a:r>
              <a:rPr lang="en-US"/>
              <a:t>You respond to new ideas with “we’ve always done it this way” and then disappear into a fog of irrelevance. I</a:t>
            </a:r>
            <a:r>
              <a:rPr lang="en-US" i="1"/>
              <a:t>nnovation dies. So does your ITSM.</a:t>
            </a:r>
          </a:p>
        </p:txBody>
      </p:sp>
      <p:sp>
        <p:nvSpPr>
          <p:cNvPr id="11" name="TextBox 10">
            <a:extLst>
              <a:ext uri="{FF2B5EF4-FFF2-40B4-BE49-F238E27FC236}">
                <a16:creationId xmlns:a16="http://schemas.microsoft.com/office/drawing/2014/main" id="{428B696E-EB90-1141-1204-D9DDAF5C194B}"/>
              </a:ext>
            </a:extLst>
          </p:cNvPr>
          <p:cNvSpPr txBox="1"/>
          <p:nvPr/>
        </p:nvSpPr>
        <p:spPr>
          <a:xfrm>
            <a:off x="914401" y="4815472"/>
            <a:ext cx="7239000" cy="523220"/>
          </a:xfrm>
          <a:prstGeom prst="rect">
            <a:avLst/>
          </a:prstGeom>
          <a:noFill/>
        </p:spPr>
        <p:txBody>
          <a:bodyPr wrap="square" rtlCol="0">
            <a:spAutoFit/>
          </a:bodyPr>
          <a:lstStyle/>
          <a:p>
            <a:r>
              <a:rPr lang="en-US" b="1">
                <a:effectLst/>
              </a:rPr>
              <a:t>2-11</a:t>
            </a:r>
            <a:r>
              <a:rPr lang="en-US"/>
              <a:t>You click one link, get overwhelmed, and decide to just wait for someone to explain it later. </a:t>
            </a:r>
            <a:r>
              <a:rPr lang="en-US" i="1"/>
              <a:t>You join a webinar but multitask the entire time.</a:t>
            </a:r>
            <a:endParaRPr lang="en-US" b="1">
              <a:effectLst/>
            </a:endParaRPr>
          </a:p>
        </p:txBody>
      </p:sp>
      <p:sp>
        <p:nvSpPr>
          <p:cNvPr id="12" name="TextBox 11">
            <a:extLst>
              <a:ext uri="{FF2B5EF4-FFF2-40B4-BE49-F238E27FC236}">
                <a16:creationId xmlns:a16="http://schemas.microsoft.com/office/drawing/2014/main" id="{DFA45B4B-3573-B364-C88F-47A370549970}"/>
              </a:ext>
            </a:extLst>
          </p:cNvPr>
          <p:cNvSpPr txBox="1"/>
          <p:nvPr/>
        </p:nvSpPr>
        <p:spPr>
          <a:xfrm>
            <a:off x="914401" y="5351326"/>
            <a:ext cx="7239000" cy="523220"/>
          </a:xfrm>
          <a:prstGeom prst="rect">
            <a:avLst/>
          </a:prstGeom>
          <a:noFill/>
        </p:spPr>
        <p:txBody>
          <a:bodyPr wrap="square" rtlCol="0">
            <a:spAutoFit/>
          </a:bodyPr>
          <a:lstStyle/>
          <a:p>
            <a:r>
              <a:rPr lang="en-US" b="1">
                <a:effectLst/>
              </a:rPr>
              <a:t>12-19</a:t>
            </a:r>
            <a:r>
              <a:rPr lang="en-US"/>
              <a:t>You ask good questions, explore alternatives, and read the footnotes—on purpose.</a:t>
            </a:r>
            <a:br>
              <a:rPr lang="en-US"/>
            </a:br>
            <a:r>
              <a:rPr lang="en-US" i="1"/>
              <a:t>You’re now the team’s “alpha nerd.”</a:t>
            </a:r>
            <a:endParaRPr lang="en-US" b="1">
              <a:effectLst/>
            </a:endParaRPr>
          </a:p>
        </p:txBody>
      </p:sp>
      <p:sp>
        <p:nvSpPr>
          <p:cNvPr id="13" name="TextBox 12">
            <a:extLst>
              <a:ext uri="{FF2B5EF4-FFF2-40B4-BE49-F238E27FC236}">
                <a16:creationId xmlns:a16="http://schemas.microsoft.com/office/drawing/2014/main" id="{4976DD22-8A12-2182-EBFE-FC46EDDF9761}"/>
              </a:ext>
            </a:extLst>
          </p:cNvPr>
          <p:cNvSpPr txBox="1"/>
          <p:nvPr/>
        </p:nvSpPr>
        <p:spPr>
          <a:xfrm>
            <a:off x="914401" y="5892677"/>
            <a:ext cx="7239000" cy="523220"/>
          </a:xfrm>
          <a:prstGeom prst="rect">
            <a:avLst/>
          </a:prstGeom>
          <a:noFill/>
        </p:spPr>
        <p:txBody>
          <a:bodyPr wrap="square" rtlCol="0">
            <a:spAutoFit/>
          </a:bodyPr>
          <a:lstStyle/>
          <a:p>
            <a:r>
              <a:rPr lang="en-US" b="1">
                <a:effectLst/>
              </a:rPr>
              <a:t>20 </a:t>
            </a:r>
            <a:r>
              <a:rPr lang="en-US"/>
              <a:t>You discover a new workflow, a hidden talent in your team, and possibly a secret passage in supplies. </a:t>
            </a:r>
            <a:r>
              <a:rPr lang="en-US" i="1"/>
              <a:t>Your curiosity rewrites standards and boosts morale by +10.</a:t>
            </a:r>
            <a:endParaRPr lang="en-US" b="1">
              <a:effectLst/>
            </a:endParaRPr>
          </a:p>
        </p:txBody>
      </p:sp>
    </p:spTree>
    <p:extLst>
      <p:ext uri="{BB962C8B-B14F-4D97-AF65-F5344CB8AC3E}">
        <p14:creationId xmlns:p14="http://schemas.microsoft.com/office/powerpoint/2010/main" val="21470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892175"/>
            <a:ext cx="6172200" cy="3222625"/>
          </a:xfrm>
        </p:spPr>
        <p:txBody>
          <a:bodyPr/>
          <a:lstStyle/>
          <a:p>
            <a:pPr algn="ctr"/>
            <a:r>
              <a:rPr lang="en-US" sz="6600">
                <a:latin typeface="Matura MT Script Capitals" panose="03020802060602070202" pitchFamily="66" charset="0"/>
              </a:rPr>
              <a:t>Quest for the </a:t>
            </a:r>
            <a:br>
              <a:rPr lang="en-US" sz="6600">
                <a:latin typeface="Matura MT Script Capitals" panose="03020802060602070202" pitchFamily="66" charset="0"/>
              </a:rPr>
            </a:br>
            <a:r>
              <a:rPr lang="en-US" sz="6600">
                <a:latin typeface="Matura MT Script Capitals" panose="03020802060602070202" pitchFamily="66" charset="0"/>
              </a:rPr>
              <a:t>Crystal Core</a:t>
            </a:r>
          </a:p>
        </p:txBody>
      </p:sp>
      <p:sp>
        <p:nvSpPr>
          <p:cNvPr id="3" name="Subtitle 2"/>
          <p:cNvSpPr>
            <a:spLocks noGrp="1"/>
          </p:cNvSpPr>
          <p:nvPr>
            <p:ph type="subTitle" idx="1"/>
          </p:nvPr>
        </p:nvSpPr>
        <p:spPr>
          <a:xfrm>
            <a:off x="2628900" y="4114800"/>
            <a:ext cx="5638800" cy="1066800"/>
          </a:xfrm>
        </p:spPr>
        <p:txBody>
          <a:bodyPr>
            <a:normAutofit/>
          </a:bodyPr>
          <a:lstStyle/>
          <a:p>
            <a:pPr algn="ctr"/>
            <a:r>
              <a:rPr lang="en-US" i="1">
                <a:latin typeface="Aptos Serif" panose="02020604070405020304" pitchFamily="18" charset="0"/>
                <a:cs typeface="Aptos Serif" panose="02020604070405020304" pitchFamily="18" charset="0"/>
              </a:rPr>
              <a:t>A Leadership Adventure</a:t>
            </a:r>
          </a:p>
        </p:txBody>
      </p:sp>
      <p:pic>
        <p:nvPicPr>
          <p:cNvPr id="7" name="Graphic 6" descr="Dragon with solid fill">
            <a:extLst>
              <a:ext uri="{FF2B5EF4-FFF2-40B4-BE49-F238E27FC236}">
                <a16:creationId xmlns:a16="http://schemas.microsoft.com/office/drawing/2014/main" id="{13736E8B-7D40-4C2E-67DE-B53D859873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828800"/>
            <a:ext cx="2286000" cy="228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A4B46-A059-27F5-8C72-DCAE8E52B534}"/>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A9E45A27-79AF-4425-1663-783693380D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pic>
        <p:nvPicPr>
          <p:cNvPr id="12" name="Graphic 11">
            <a:hlinkClick r:id="rId5" action="ppaction://hlinksldjump"/>
            <a:extLst>
              <a:ext uri="{FF2B5EF4-FFF2-40B4-BE49-F238E27FC236}">
                <a16:creationId xmlns:a16="http://schemas.microsoft.com/office/drawing/2014/main" id="{11C7E547-87C7-E873-BD93-A17330314A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2" name="TextBox 1">
            <a:extLst>
              <a:ext uri="{FF2B5EF4-FFF2-40B4-BE49-F238E27FC236}">
                <a16:creationId xmlns:a16="http://schemas.microsoft.com/office/drawing/2014/main" id="{A7CEE1A3-B2D7-5EBD-DFCF-5E0AEECB9BFD}"/>
              </a:ext>
            </a:extLst>
          </p:cNvPr>
          <p:cNvSpPr txBox="1"/>
          <p:nvPr/>
        </p:nvSpPr>
        <p:spPr>
          <a:xfrm>
            <a:off x="1171861" y="710632"/>
            <a:ext cx="7239000" cy="523220"/>
          </a:xfrm>
          <a:prstGeom prst="rect">
            <a:avLst/>
          </a:prstGeom>
          <a:noFill/>
        </p:spPr>
        <p:txBody>
          <a:bodyPr wrap="square" rtlCol="0">
            <a:spAutoFit/>
          </a:bodyPr>
          <a:lstStyle/>
          <a:p>
            <a:r>
              <a:rPr lang="en-US" b="1">
                <a:effectLst/>
              </a:rPr>
              <a:t>1 </a:t>
            </a:r>
            <a:r>
              <a:rPr lang="en-US"/>
              <a:t>You respond to new ideas with “we’ve always done it this way” and then disappear into a fog of irrelevance. I</a:t>
            </a:r>
            <a:r>
              <a:rPr lang="en-US" i="1"/>
              <a:t>nnovation dies. So does your ITSM.</a:t>
            </a:r>
          </a:p>
        </p:txBody>
      </p:sp>
    </p:spTree>
    <p:extLst>
      <p:ext uri="{BB962C8B-B14F-4D97-AF65-F5344CB8AC3E}">
        <p14:creationId xmlns:p14="http://schemas.microsoft.com/office/powerpoint/2010/main" val="99536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10324-6962-2ED8-7D7A-C0E5CF405CEB}"/>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965C0ED2-0B03-266A-5C8F-E8B2E6319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pic>
        <p:nvPicPr>
          <p:cNvPr id="5" name="Graphic 4">
            <a:hlinkClick r:id="rId5" action="ppaction://hlinksldjump"/>
            <a:extLst>
              <a:ext uri="{FF2B5EF4-FFF2-40B4-BE49-F238E27FC236}">
                <a16:creationId xmlns:a16="http://schemas.microsoft.com/office/drawing/2014/main" id="{BACEA49C-9812-2A13-C648-0ECD749B26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3" name="TextBox 2">
            <a:extLst>
              <a:ext uri="{FF2B5EF4-FFF2-40B4-BE49-F238E27FC236}">
                <a16:creationId xmlns:a16="http://schemas.microsoft.com/office/drawing/2014/main" id="{AFF49546-984F-4847-2105-434052D07F2E}"/>
              </a:ext>
            </a:extLst>
          </p:cNvPr>
          <p:cNvSpPr txBox="1"/>
          <p:nvPr/>
        </p:nvSpPr>
        <p:spPr>
          <a:xfrm>
            <a:off x="1181633" y="700724"/>
            <a:ext cx="7239000" cy="523220"/>
          </a:xfrm>
          <a:prstGeom prst="rect">
            <a:avLst/>
          </a:prstGeom>
          <a:noFill/>
        </p:spPr>
        <p:txBody>
          <a:bodyPr wrap="square" rtlCol="0">
            <a:spAutoFit/>
          </a:bodyPr>
          <a:lstStyle/>
          <a:p>
            <a:r>
              <a:rPr lang="en-US" b="1">
                <a:effectLst/>
              </a:rPr>
              <a:t>2-11</a:t>
            </a:r>
            <a:r>
              <a:rPr lang="en-US"/>
              <a:t>You click one link, get overwhelmed, and decide to just wait for someone to explain it later. </a:t>
            </a:r>
            <a:r>
              <a:rPr lang="en-US" i="1"/>
              <a:t>You join a webinar but multitask the entire time.</a:t>
            </a:r>
            <a:endParaRPr lang="en-US" b="1">
              <a:effectLst/>
            </a:endParaRPr>
          </a:p>
        </p:txBody>
      </p:sp>
    </p:spTree>
    <p:extLst>
      <p:ext uri="{BB962C8B-B14F-4D97-AF65-F5344CB8AC3E}">
        <p14:creationId xmlns:p14="http://schemas.microsoft.com/office/powerpoint/2010/main" val="54033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6827-72D1-C0CD-707A-EB9DB9744C24}"/>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3735C411-E19C-39FC-B35D-E38288E356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pic>
        <p:nvPicPr>
          <p:cNvPr id="2" name="Graphic 1">
            <a:hlinkClick r:id="rId5" action="ppaction://hlinksldjump"/>
            <a:extLst>
              <a:ext uri="{FF2B5EF4-FFF2-40B4-BE49-F238E27FC236}">
                <a16:creationId xmlns:a16="http://schemas.microsoft.com/office/drawing/2014/main" id="{094DEE55-011A-8283-4BB5-CD5719EBE3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8807">
            <a:off x="2509609" y="2426677"/>
            <a:ext cx="4124781" cy="2826360"/>
          </a:xfrm>
          <a:prstGeom prst="rect">
            <a:avLst/>
          </a:prstGeom>
          <a:effectLst>
            <a:glow rad="520700">
              <a:srgbClr val="7030A0">
                <a:alpha val="35000"/>
              </a:srgbClr>
            </a:glow>
          </a:effectLst>
        </p:spPr>
      </p:pic>
      <p:sp>
        <p:nvSpPr>
          <p:cNvPr id="3" name="TextBox 2">
            <a:extLst>
              <a:ext uri="{FF2B5EF4-FFF2-40B4-BE49-F238E27FC236}">
                <a16:creationId xmlns:a16="http://schemas.microsoft.com/office/drawing/2014/main" id="{68828294-EAFF-12FD-3BEF-4348EAEADA82}"/>
              </a:ext>
            </a:extLst>
          </p:cNvPr>
          <p:cNvSpPr txBox="1"/>
          <p:nvPr/>
        </p:nvSpPr>
        <p:spPr>
          <a:xfrm>
            <a:off x="1283235" y="670920"/>
            <a:ext cx="7239000" cy="523220"/>
          </a:xfrm>
          <a:prstGeom prst="rect">
            <a:avLst/>
          </a:prstGeom>
          <a:noFill/>
        </p:spPr>
        <p:txBody>
          <a:bodyPr wrap="square" rtlCol="0">
            <a:spAutoFit/>
          </a:bodyPr>
          <a:lstStyle/>
          <a:p>
            <a:r>
              <a:rPr lang="en-US" b="1">
                <a:effectLst/>
              </a:rPr>
              <a:t>12-19</a:t>
            </a:r>
            <a:r>
              <a:rPr lang="en-US"/>
              <a:t>You ask good questions, explore alternatives, and read the footnotes—on purpose.</a:t>
            </a:r>
            <a:br>
              <a:rPr lang="en-US"/>
            </a:br>
            <a:r>
              <a:rPr lang="en-US" i="1"/>
              <a:t>You’re now the team’s “alpha nerd.”</a:t>
            </a:r>
            <a:endParaRPr lang="en-US" b="1">
              <a:effectLst/>
            </a:endParaRPr>
          </a:p>
        </p:txBody>
      </p:sp>
    </p:spTree>
    <p:extLst>
      <p:ext uri="{BB962C8B-B14F-4D97-AF65-F5344CB8AC3E}">
        <p14:creationId xmlns:p14="http://schemas.microsoft.com/office/powerpoint/2010/main" val="55457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789B-93D4-28BC-40BC-92ED49FAC9B8}"/>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1EA3EBEA-632D-86EE-941F-6E2DADC8EA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pic>
        <p:nvPicPr>
          <p:cNvPr id="4" name="Graphic 3">
            <a:hlinkClick r:id="rId5" action="ppaction://hlinksldjump"/>
            <a:extLst>
              <a:ext uri="{FF2B5EF4-FFF2-40B4-BE49-F238E27FC236}">
                <a16:creationId xmlns:a16="http://schemas.microsoft.com/office/drawing/2014/main" id="{15934205-67B0-5880-4507-D7F679D516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8807">
            <a:off x="2509609" y="2426677"/>
            <a:ext cx="4124781" cy="2826360"/>
          </a:xfrm>
          <a:prstGeom prst="rect">
            <a:avLst/>
          </a:prstGeom>
          <a:effectLst>
            <a:glow rad="520700">
              <a:srgbClr val="7030A0">
                <a:alpha val="35000"/>
              </a:srgbClr>
            </a:glow>
          </a:effectLst>
        </p:spPr>
      </p:pic>
      <p:sp>
        <p:nvSpPr>
          <p:cNvPr id="2" name="TextBox 1">
            <a:extLst>
              <a:ext uri="{FF2B5EF4-FFF2-40B4-BE49-F238E27FC236}">
                <a16:creationId xmlns:a16="http://schemas.microsoft.com/office/drawing/2014/main" id="{79B264BB-5D31-4A0D-E8B3-A8EE05BE71CF}"/>
              </a:ext>
            </a:extLst>
          </p:cNvPr>
          <p:cNvSpPr txBox="1"/>
          <p:nvPr/>
        </p:nvSpPr>
        <p:spPr>
          <a:xfrm>
            <a:off x="1280492" y="689799"/>
            <a:ext cx="7239000" cy="523220"/>
          </a:xfrm>
          <a:prstGeom prst="rect">
            <a:avLst/>
          </a:prstGeom>
          <a:noFill/>
        </p:spPr>
        <p:txBody>
          <a:bodyPr wrap="square" rtlCol="0">
            <a:spAutoFit/>
          </a:bodyPr>
          <a:lstStyle/>
          <a:p>
            <a:r>
              <a:rPr lang="en-US" b="1">
                <a:effectLst/>
              </a:rPr>
              <a:t>20 </a:t>
            </a:r>
            <a:r>
              <a:rPr lang="en-US"/>
              <a:t>You discover a new workflow, a hidden talent in your team, and possibly a secret passage in supplies. </a:t>
            </a:r>
            <a:r>
              <a:rPr lang="en-US" i="1"/>
              <a:t>Your curiosity rewrites standards and boosts morale by +10.</a:t>
            </a:r>
            <a:endParaRPr lang="en-US" b="1">
              <a:effectLst/>
            </a:endParaRPr>
          </a:p>
        </p:txBody>
      </p:sp>
    </p:spTree>
    <p:extLst>
      <p:ext uri="{BB962C8B-B14F-4D97-AF65-F5344CB8AC3E}">
        <p14:creationId xmlns:p14="http://schemas.microsoft.com/office/powerpoint/2010/main" val="83154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24" y="579902"/>
            <a:ext cx="7704000" cy="763600"/>
          </a:xfrm>
        </p:spPr>
        <p:txBody>
          <a:bodyPr/>
          <a:lstStyle/>
          <a:p>
            <a:r>
              <a:rPr lang="en-US" sz="3200">
                <a:latin typeface="Matura MT Script Capitals" panose="03020802060602070202" pitchFamily="66" charset="0"/>
              </a:rPr>
              <a:t>Rune of Delegation – </a:t>
            </a:r>
            <a:r>
              <a:rPr lang="en-US" sz="2000">
                <a:latin typeface="Matura MT Script Capitals" panose="03020802060602070202" pitchFamily="66" charset="0"/>
              </a:rPr>
              <a:t>Forest of Student Workers</a:t>
            </a: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553388" y="937230"/>
            <a:ext cx="7239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ptos Display" panose="020B0004020202020204" pitchFamily="34" charset="0"/>
              </a:rPr>
              <a:t>Delegation empowers by:</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Matching tasks to strengths and growth goals.</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Setting clear expectations with outcomes, not micromanagement. </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Creating capacity for mentorship (can't force it).</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Helping others gain confidence and experience.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DEE1609-CE60-B7DD-365F-EF76D064F3EF}"/>
              </a:ext>
            </a:extLst>
          </p:cNvPr>
          <p:cNvSpPr txBox="1"/>
          <p:nvPr/>
        </p:nvSpPr>
        <p:spPr>
          <a:xfrm>
            <a:off x="3220388" y="4002169"/>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 WISDOM (Difficulty Class 12)</a:t>
            </a:r>
          </a:p>
        </p:txBody>
      </p:sp>
      <p:pic>
        <p:nvPicPr>
          <p:cNvPr id="5" name="Graphic 4" descr="Withering Tree with solid fill">
            <a:extLst>
              <a:ext uri="{FF2B5EF4-FFF2-40B4-BE49-F238E27FC236}">
                <a16:creationId xmlns:a16="http://schemas.microsoft.com/office/drawing/2014/main" id="{863764E0-19BE-7621-BE3A-3DF26A9AA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8550" y="5029209"/>
            <a:ext cx="1485900" cy="1485900"/>
          </a:xfrm>
          <a:prstGeom prst="rect">
            <a:avLst/>
          </a:prstGeom>
        </p:spPr>
      </p:pic>
      <p:pic>
        <p:nvPicPr>
          <p:cNvPr id="3" name="Graphic 2">
            <a:hlinkClick r:id="rId5" action="ppaction://hlinksldjump"/>
            <a:extLst>
              <a:ext uri="{FF2B5EF4-FFF2-40B4-BE49-F238E27FC236}">
                <a16:creationId xmlns:a16="http://schemas.microsoft.com/office/drawing/2014/main" id="{31C5CFE3-A407-4944-B4A7-AE10883D5A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217" y="6012558"/>
            <a:ext cx="460408" cy="502551"/>
          </a:xfrm>
          <a:prstGeom prst="rect">
            <a:avLst/>
          </a:prstGeom>
        </p:spPr>
      </p:pic>
      <p:pic>
        <p:nvPicPr>
          <p:cNvPr id="6" name="Graphic 5">
            <a:hlinkClick r:id="rId8" action="ppaction://hlinksldjump"/>
            <a:extLst>
              <a:ext uri="{FF2B5EF4-FFF2-40B4-BE49-F238E27FC236}">
                <a16:creationId xmlns:a16="http://schemas.microsoft.com/office/drawing/2014/main" id="{7FA8C6A0-857B-C344-7864-811BCD8C98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219" y="5463907"/>
            <a:ext cx="480405" cy="502551"/>
          </a:xfrm>
          <a:prstGeom prst="rect">
            <a:avLst/>
          </a:prstGeom>
        </p:spPr>
      </p:pic>
      <p:pic>
        <p:nvPicPr>
          <p:cNvPr id="7" name="Graphic 6">
            <a:hlinkClick r:id="rId11" action="ppaction://hlinksldjump"/>
            <a:extLst>
              <a:ext uri="{FF2B5EF4-FFF2-40B4-BE49-F238E27FC236}">
                <a16:creationId xmlns:a16="http://schemas.microsoft.com/office/drawing/2014/main" id="{8DD4AB39-BB4E-5086-B9B6-A4AB3C1910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219" y="4913140"/>
            <a:ext cx="480404" cy="504667"/>
          </a:xfrm>
          <a:prstGeom prst="rect">
            <a:avLst/>
          </a:prstGeom>
        </p:spPr>
      </p:pic>
      <p:pic>
        <p:nvPicPr>
          <p:cNvPr id="8" name="Graphic 7">
            <a:hlinkClick r:id="rId14" action="ppaction://hlinksldjump"/>
            <a:extLst>
              <a:ext uri="{FF2B5EF4-FFF2-40B4-BE49-F238E27FC236}">
                <a16:creationId xmlns:a16="http://schemas.microsoft.com/office/drawing/2014/main" id="{04124978-57BF-87C7-34BA-818788A4295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8615" y="4371501"/>
            <a:ext cx="445613" cy="502953"/>
          </a:xfrm>
          <a:prstGeom prst="rect">
            <a:avLst/>
          </a:prstGeom>
        </p:spPr>
      </p:pic>
      <p:sp>
        <p:nvSpPr>
          <p:cNvPr id="10" name="TextBox 9">
            <a:extLst>
              <a:ext uri="{FF2B5EF4-FFF2-40B4-BE49-F238E27FC236}">
                <a16:creationId xmlns:a16="http://schemas.microsoft.com/office/drawing/2014/main" id="{1CCE487B-479B-701F-44BF-42D56B8CCD89}"/>
              </a:ext>
            </a:extLst>
          </p:cNvPr>
          <p:cNvSpPr txBox="1"/>
          <p:nvPr/>
        </p:nvSpPr>
        <p:spPr>
          <a:xfrm>
            <a:off x="1064228" y="5428973"/>
            <a:ext cx="6846058" cy="523220"/>
          </a:xfrm>
          <a:prstGeom prst="rect">
            <a:avLst/>
          </a:prstGeom>
          <a:noFill/>
        </p:spPr>
        <p:txBody>
          <a:bodyPr wrap="square" rtlCol="0">
            <a:spAutoFit/>
          </a:bodyPr>
          <a:lstStyle/>
          <a:p>
            <a:r>
              <a:rPr lang="en-US" b="1">
                <a:effectLst/>
              </a:rPr>
              <a:t>12-19 </a:t>
            </a:r>
            <a:r>
              <a:rPr lang="en-US"/>
              <a:t>You assign tasks clearly based on strengths, check in appropriately, and let your people shine. </a:t>
            </a:r>
            <a:r>
              <a:rPr lang="en-US" i="1"/>
              <a:t>Your team levels up in autonomy and respect.</a:t>
            </a:r>
            <a:endParaRPr lang="en-US" b="1">
              <a:effectLst/>
            </a:endParaRPr>
          </a:p>
        </p:txBody>
      </p:sp>
      <p:sp>
        <p:nvSpPr>
          <p:cNvPr id="11" name="TextBox 10">
            <a:extLst>
              <a:ext uri="{FF2B5EF4-FFF2-40B4-BE49-F238E27FC236}">
                <a16:creationId xmlns:a16="http://schemas.microsoft.com/office/drawing/2014/main" id="{3CE0329E-DC29-BD20-9CB1-01979086005D}"/>
              </a:ext>
            </a:extLst>
          </p:cNvPr>
          <p:cNvSpPr txBox="1"/>
          <p:nvPr/>
        </p:nvSpPr>
        <p:spPr>
          <a:xfrm>
            <a:off x="1064228" y="4913140"/>
            <a:ext cx="7239000" cy="523220"/>
          </a:xfrm>
          <a:prstGeom prst="rect">
            <a:avLst/>
          </a:prstGeom>
          <a:noFill/>
        </p:spPr>
        <p:txBody>
          <a:bodyPr wrap="square" rtlCol="0">
            <a:spAutoFit/>
          </a:bodyPr>
          <a:lstStyle/>
          <a:p>
            <a:r>
              <a:rPr lang="en-US" b="1">
                <a:effectLst/>
              </a:rPr>
              <a:t>2-11</a:t>
            </a:r>
            <a:r>
              <a:rPr lang="en-US"/>
              <a:t>You delegate, but with no context, no follow-up, and no plan.</a:t>
            </a:r>
            <a:br>
              <a:rPr lang="en-US"/>
            </a:br>
            <a:r>
              <a:rPr lang="en-US" i="1"/>
              <a:t>The project becomes a choose-your-own-adventure with no ending.</a:t>
            </a:r>
            <a:endParaRPr lang="en-US" b="1">
              <a:effectLst/>
            </a:endParaRPr>
          </a:p>
        </p:txBody>
      </p:sp>
      <p:sp>
        <p:nvSpPr>
          <p:cNvPr id="12" name="TextBox 11">
            <a:extLst>
              <a:ext uri="{FF2B5EF4-FFF2-40B4-BE49-F238E27FC236}">
                <a16:creationId xmlns:a16="http://schemas.microsoft.com/office/drawing/2014/main" id="{C2D01A2F-49FB-2963-F7EE-6A83195AB303}"/>
              </a:ext>
            </a:extLst>
          </p:cNvPr>
          <p:cNvSpPr txBox="1"/>
          <p:nvPr/>
        </p:nvSpPr>
        <p:spPr>
          <a:xfrm>
            <a:off x="1071625" y="4397307"/>
            <a:ext cx="7239000" cy="523220"/>
          </a:xfrm>
          <a:prstGeom prst="rect">
            <a:avLst/>
          </a:prstGeom>
          <a:noFill/>
        </p:spPr>
        <p:txBody>
          <a:bodyPr wrap="square" rtlCol="0">
            <a:spAutoFit/>
          </a:bodyPr>
          <a:lstStyle/>
          <a:p>
            <a:r>
              <a:rPr lang="en-US" b="1">
                <a:effectLst/>
              </a:rPr>
              <a:t>1</a:t>
            </a:r>
            <a:r>
              <a:rPr lang="en-US"/>
              <a:t>You hoard every task like a greedy dragon, then collapse under your own to-do list.</a:t>
            </a:r>
            <a:br>
              <a:rPr lang="en-US"/>
            </a:br>
            <a:r>
              <a:rPr lang="en-US" i="1"/>
              <a:t>The team has no operational insight and neither do you.</a:t>
            </a:r>
          </a:p>
        </p:txBody>
      </p:sp>
      <p:sp>
        <p:nvSpPr>
          <p:cNvPr id="13" name="TextBox 12">
            <a:extLst>
              <a:ext uri="{FF2B5EF4-FFF2-40B4-BE49-F238E27FC236}">
                <a16:creationId xmlns:a16="http://schemas.microsoft.com/office/drawing/2014/main" id="{C65C9E68-A732-CFAC-9A4C-D7AD6D127AFA}"/>
              </a:ext>
            </a:extLst>
          </p:cNvPr>
          <p:cNvSpPr txBox="1"/>
          <p:nvPr/>
        </p:nvSpPr>
        <p:spPr>
          <a:xfrm>
            <a:off x="1064228" y="5937419"/>
            <a:ext cx="7239000" cy="523220"/>
          </a:xfrm>
          <a:prstGeom prst="rect">
            <a:avLst/>
          </a:prstGeom>
          <a:noFill/>
        </p:spPr>
        <p:txBody>
          <a:bodyPr wrap="square" rtlCol="0">
            <a:spAutoFit/>
          </a:bodyPr>
          <a:lstStyle/>
          <a:p>
            <a:r>
              <a:rPr lang="en-US" b="1">
                <a:effectLst/>
              </a:rPr>
              <a:t>20 </a:t>
            </a:r>
            <a:r>
              <a:rPr lang="en-US"/>
              <a:t>You empower your team so well, they start delegating to </a:t>
            </a:r>
            <a:r>
              <a:rPr lang="en-US" i="1"/>
              <a:t>you, </a:t>
            </a:r>
            <a:r>
              <a:rPr lang="en-US"/>
              <a:t>but only the good stuff.</a:t>
            </a:r>
            <a:br>
              <a:rPr lang="en-US"/>
            </a:br>
            <a:r>
              <a:rPr lang="en-US" i="1"/>
              <a:t>Your party guides itself while you sip coffee and write strategic plans in a hammock</a:t>
            </a:r>
            <a:endParaRPr lang="en-US" b="1">
              <a:effectLst/>
            </a:endParaRPr>
          </a:p>
        </p:txBody>
      </p:sp>
    </p:spTree>
    <p:extLst>
      <p:ext uri="{BB962C8B-B14F-4D97-AF65-F5344CB8AC3E}">
        <p14:creationId xmlns:p14="http://schemas.microsoft.com/office/powerpoint/2010/main" val="194764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5BF66-9BFA-3BBC-F9C9-3636971F947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50A08B6F-CB5D-EB33-3B3D-74385C921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pic>
        <p:nvPicPr>
          <p:cNvPr id="12" name="Graphic 11">
            <a:hlinkClick r:id="rId5" action="ppaction://hlinksldjump"/>
            <a:extLst>
              <a:ext uri="{FF2B5EF4-FFF2-40B4-BE49-F238E27FC236}">
                <a16:creationId xmlns:a16="http://schemas.microsoft.com/office/drawing/2014/main" id="{3DA8A018-C85A-A19A-1A7D-7F496A45DB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2" name="TextBox 1">
            <a:extLst>
              <a:ext uri="{FF2B5EF4-FFF2-40B4-BE49-F238E27FC236}">
                <a16:creationId xmlns:a16="http://schemas.microsoft.com/office/drawing/2014/main" id="{FE6355C5-B54F-30C0-4E70-DD36A737D04F}"/>
              </a:ext>
            </a:extLst>
          </p:cNvPr>
          <p:cNvSpPr txBox="1"/>
          <p:nvPr/>
        </p:nvSpPr>
        <p:spPr>
          <a:xfrm>
            <a:off x="1178752" y="700498"/>
            <a:ext cx="7239000" cy="523220"/>
          </a:xfrm>
          <a:prstGeom prst="rect">
            <a:avLst/>
          </a:prstGeom>
          <a:noFill/>
        </p:spPr>
        <p:txBody>
          <a:bodyPr wrap="square" rtlCol="0">
            <a:spAutoFit/>
          </a:bodyPr>
          <a:lstStyle/>
          <a:p>
            <a:r>
              <a:rPr lang="en-US" b="1">
                <a:effectLst/>
              </a:rPr>
              <a:t>1</a:t>
            </a:r>
            <a:r>
              <a:rPr lang="en-US"/>
              <a:t>You hoard every task like a greedy dragon, then collapse under your own to-do list.</a:t>
            </a:r>
            <a:br>
              <a:rPr lang="en-US"/>
            </a:br>
            <a:r>
              <a:rPr lang="en-US" i="1"/>
              <a:t>The team has no operational insight and neither do you.</a:t>
            </a:r>
          </a:p>
        </p:txBody>
      </p:sp>
    </p:spTree>
    <p:extLst>
      <p:ext uri="{BB962C8B-B14F-4D97-AF65-F5344CB8AC3E}">
        <p14:creationId xmlns:p14="http://schemas.microsoft.com/office/powerpoint/2010/main" val="363379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689FB-D5B1-B86A-B6A1-FB0CEB917DE4}"/>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67014C33-300B-2CA2-AE5C-63EA1A638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pic>
        <p:nvPicPr>
          <p:cNvPr id="5" name="Graphic 4">
            <a:hlinkClick r:id="rId5" action="ppaction://hlinksldjump"/>
            <a:extLst>
              <a:ext uri="{FF2B5EF4-FFF2-40B4-BE49-F238E27FC236}">
                <a16:creationId xmlns:a16="http://schemas.microsoft.com/office/drawing/2014/main" id="{8468723C-5DD9-74ED-88E6-A945463E79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3" name="TextBox 2">
            <a:extLst>
              <a:ext uri="{FF2B5EF4-FFF2-40B4-BE49-F238E27FC236}">
                <a16:creationId xmlns:a16="http://schemas.microsoft.com/office/drawing/2014/main" id="{F0424176-5B92-F52E-EB0D-D15EDB19C4ED}"/>
              </a:ext>
            </a:extLst>
          </p:cNvPr>
          <p:cNvSpPr txBox="1"/>
          <p:nvPr/>
        </p:nvSpPr>
        <p:spPr>
          <a:xfrm>
            <a:off x="1203771" y="682171"/>
            <a:ext cx="7239000" cy="523220"/>
          </a:xfrm>
          <a:prstGeom prst="rect">
            <a:avLst/>
          </a:prstGeom>
          <a:noFill/>
        </p:spPr>
        <p:txBody>
          <a:bodyPr wrap="square" rtlCol="0">
            <a:spAutoFit/>
          </a:bodyPr>
          <a:lstStyle/>
          <a:p>
            <a:r>
              <a:rPr lang="en-US" b="1">
                <a:effectLst/>
              </a:rPr>
              <a:t>2-11</a:t>
            </a:r>
            <a:r>
              <a:rPr lang="en-US"/>
              <a:t>You delegate, but with no context, no follow-up, and no plan.</a:t>
            </a:r>
            <a:br>
              <a:rPr lang="en-US"/>
            </a:br>
            <a:r>
              <a:rPr lang="en-US" i="1"/>
              <a:t>The project becomes a choose-your-own-adventure with no ending.</a:t>
            </a:r>
            <a:endParaRPr lang="en-US" b="1">
              <a:effectLst/>
            </a:endParaRPr>
          </a:p>
        </p:txBody>
      </p:sp>
    </p:spTree>
    <p:extLst>
      <p:ext uri="{BB962C8B-B14F-4D97-AF65-F5344CB8AC3E}">
        <p14:creationId xmlns:p14="http://schemas.microsoft.com/office/powerpoint/2010/main" val="315747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0E4FF-376C-8958-6A2B-B13FC0A92A9F}"/>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5B60C349-A5A4-6DDB-39DA-94C5149BD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pic>
        <p:nvPicPr>
          <p:cNvPr id="3" name="Graphic 2">
            <a:hlinkClick r:id="rId5" action="ppaction://hlinksldjump"/>
            <a:extLst>
              <a:ext uri="{FF2B5EF4-FFF2-40B4-BE49-F238E27FC236}">
                <a16:creationId xmlns:a16="http://schemas.microsoft.com/office/drawing/2014/main" id="{97158588-5FE9-F50A-597C-37AAA07403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3401" y="2119678"/>
            <a:ext cx="3357197" cy="3357197"/>
          </a:xfrm>
          <a:prstGeom prst="rect">
            <a:avLst/>
          </a:prstGeom>
          <a:effectLst>
            <a:glow rad="419100">
              <a:srgbClr val="1AB08D">
                <a:alpha val="37000"/>
              </a:srgbClr>
            </a:glow>
          </a:effectLst>
        </p:spPr>
      </p:pic>
      <p:sp>
        <p:nvSpPr>
          <p:cNvPr id="2" name="TextBox 1">
            <a:extLst>
              <a:ext uri="{FF2B5EF4-FFF2-40B4-BE49-F238E27FC236}">
                <a16:creationId xmlns:a16="http://schemas.microsoft.com/office/drawing/2014/main" id="{89A4CA2E-D270-1A91-C675-EAE7908636E3}"/>
              </a:ext>
            </a:extLst>
          </p:cNvPr>
          <p:cNvSpPr txBox="1"/>
          <p:nvPr/>
        </p:nvSpPr>
        <p:spPr>
          <a:xfrm>
            <a:off x="1283235" y="650251"/>
            <a:ext cx="6846058" cy="523220"/>
          </a:xfrm>
          <a:prstGeom prst="rect">
            <a:avLst/>
          </a:prstGeom>
          <a:noFill/>
        </p:spPr>
        <p:txBody>
          <a:bodyPr wrap="square" rtlCol="0">
            <a:spAutoFit/>
          </a:bodyPr>
          <a:lstStyle/>
          <a:p>
            <a:r>
              <a:rPr lang="en-US" b="1">
                <a:effectLst/>
              </a:rPr>
              <a:t>12-19 </a:t>
            </a:r>
            <a:r>
              <a:rPr lang="en-US"/>
              <a:t>You assign tasks clearly based on strengths, check in appropriately, and let your people shine. </a:t>
            </a:r>
            <a:r>
              <a:rPr lang="en-US" i="1"/>
              <a:t>Your team levels up in autonomy and respect.</a:t>
            </a:r>
            <a:endParaRPr lang="en-US" b="1">
              <a:effectLst/>
            </a:endParaRPr>
          </a:p>
        </p:txBody>
      </p:sp>
    </p:spTree>
    <p:extLst>
      <p:ext uri="{BB962C8B-B14F-4D97-AF65-F5344CB8AC3E}">
        <p14:creationId xmlns:p14="http://schemas.microsoft.com/office/powerpoint/2010/main" val="4182386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AB417-A944-7428-6F63-9FD53869B9FC}"/>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DD7ABB3C-3D19-F5E1-F945-BBF17FE90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pic>
        <p:nvPicPr>
          <p:cNvPr id="3" name="Graphic 2">
            <a:hlinkClick r:id="rId5" action="ppaction://hlinksldjump"/>
            <a:extLst>
              <a:ext uri="{FF2B5EF4-FFF2-40B4-BE49-F238E27FC236}">
                <a16:creationId xmlns:a16="http://schemas.microsoft.com/office/drawing/2014/main" id="{03D2AE31-129D-826B-F94A-DDFEC1F252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3401" y="2119678"/>
            <a:ext cx="3357197" cy="3357197"/>
          </a:xfrm>
          <a:prstGeom prst="rect">
            <a:avLst/>
          </a:prstGeom>
          <a:effectLst>
            <a:glow rad="419100">
              <a:srgbClr val="1AB08D">
                <a:alpha val="37000"/>
              </a:srgbClr>
            </a:glow>
          </a:effectLst>
        </p:spPr>
      </p:pic>
      <p:sp>
        <p:nvSpPr>
          <p:cNvPr id="2" name="TextBox 1">
            <a:extLst>
              <a:ext uri="{FF2B5EF4-FFF2-40B4-BE49-F238E27FC236}">
                <a16:creationId xmlns:a16="http://schemas.microsoft.com/office/drawing/2014/main" id="{49DDB680-F910-E933-AEC1-3A053D3DDA5F}"/>
              </a:ext>
            </a:extLst>
          </p:cNvPr>
          <p:cNvSpPr txBox="1"/>
          <p:nvPr/>
        </p:nvSpPr>
        <p:spPr>
          <a:xfrm>
            <a:off x="1280492" y="689799"/>
            <a:ext cx="7239000" cy="523220"/>
          </a:xfrm>
          <a:prstGeom prst="rect">
            <a:avLst/>
          </a:prstGeom>
          <a:noFill/>
        </p:spPr>
        <p:txBody>
          <a:bodyPr wrap="square" rtlCol="0">
            <a:spAutoFit/>
          </a:bodyPr>
          <a:lstStyle/>
          <a:p>
            <a:r>
              <a:rPr lang="en-US" b="1">
                <a:effectLst/>
              </a:rPr>
              <a:t>20 </a:t>
            </a:r>
            <a:r>
              <a:rPr lang="en-US"/>
              <a:t>You empower your team so well, they start delegating to </a:t>
            </a:r>
            <a:r>
              <a:rPr lang="en-US" i="1"/>
              <a:t>you, </a:t>
            </a:r>
            <a:r>
              <a:rPr lang="en-US"/>
              <a:t>but only the good stuff.</a:t>
            </a:r>
            <a:br>
              <a:rPr lang="en-US"/>
            </a:br>
            <a:r>
              <a:rPr lang="en-US" i="1"/>
              <a:t>Your party guides itself while you sip coffee and write strategic plans in a hammock</a:t>
            </a:r>
            <a:endParaRPr lang="en-US" b="1">
              <a:effectLst/>
            </a:endParaRPr>
          </a:p>
        </p:txBody>
      </p:sp>
    </p:spTree>
    <p:extLst>
      <p:ext uri="{BB962C8B-B14F-4D97-AF65-F5344CB8AC3E}">
        <p14:creationId xmlns:p14="http://schemas.microsoft.com/office/powerpoint/2010/main" val="38629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924801" cy="1367400"/>
          </a:xfrm>
        </p:spPr>
        <p:txBody>
          <a:bodyPr/>
          <a:lstStyle/>
          <a:p>
            <a:r>
              <a:rPr lang="en-US" sz="3200">
                <a:latin typeface="Matura MT Script Capitals" panose="03020802060602070202" pitchFamily="66" charset="0"/>
              </a:rPr>
              <a:t>Rune of Accountability </a:t>
            </a:r>
            <a:r>
              <a:rPr lang="en-US" sz="2000">
                <a:latin typeface="Matura MT Script Capitals" panose="03020802060602070202" pitchFamily="66" charset="0"/>
              </a:rPr>
              <a:t>Maze of Mirrors</a:t>
            </a: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914399" y="1485983"/>
            <a:ext cx="7239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Accountable leaders:</a:t>
            </a:r>
          </a:p>
          <a:p>
            <a:pPr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Model integrity through transparency. </a:t>
            </a:r>
          </a:p>
          <a:p>
            <a:pPr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Hold themselves to the same (or higher) standard. </a:t>
            </a:r>
          </a:p>
          <a:p>
            <a:pPr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Turn mistakes into lessons. </a:t>
            </a:r>
          </a:p>
          <a:p>
            <a:pPr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Create feedback loops that feel safe and productive.</a:t>
            </a:r>
          </a:p>
          <a:p>
            <a:pPr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Success belongs to the team; failure belongs to leadership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DEE1609-CE60-B7DD-365F-EF76D064F3EF}"/>
              </a:ext>
            </a:extLst>
          </p:cNvPr>
          <p:cNvSpPr txBox="1"/>
          <p:nvPr/>
        </p:nvSpPr>
        <p:spPr>
          <a:xfrm>
            <a:off x="3120570" y="3766060"/>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 </a:t>
            </a:r>
            <a:r>
              <a:rPr lang="en-US" altLang="en-US" b="1" i="1" noProof="0">
                <a:solidFill>
                  <a:prstClr val="black"/>
                </a:solidFill>
                <a:latin typeface="Aptos Display" panose="020B0004020202020204" pitchFamily="34" charset="0"/>
                <a:ea typeface="+mn-ea"/>
              </a:rPr>
              <a:t>STRENGTH</a:t>
            </a: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 (Difficulty Class 13)</a:t>
            </a:r>
          </a:p>
        </p:txBody>
      </p:sp>
      <p:pic>
        <p:nvPicPr>
          <p:cNvPr id="5" name="Graphic 4" descr="Maze with solid fill">
            <a:extLst>
              <a:ext uri="{FF2B5EF4-FFF2-40B4-BE49-F238E27FC236}">
                <a16:creationId xmlns:a16="http://schemas.microsoft.com/office/drawing/2014/main" id="{2B5BE8A0-20FA-173A-7331-31C481A6D8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3835" y="4562843"/>
            <a:ext cx="1379128" cy="1379128"/>
          </a:xfrm>
          <a:prstGeom prst="rect">
            <a:avLst/>
          </a:prstGeom>
        </p:spPr>
      </p:pic>
      <p:pic>
        <p:nvPicPr>
          <p:cNvPr id="3" name="Graphic 2">
            <a:hlinkClick r:id="rId5" action="ppaction://hlinksldjump"/>
            <a:extLst>
              <a:ext uri="{FF2B5EF4-FFF2-40B4-BE49-F238E27FC236}">
                <a16:creationId xmlns:a16="http://schemas.microsoft.com/office/drawing/2014/main" id="{F7C9ED36-7F7C-4903-6670-F9363A38C5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397" y="5776449"/>
            <a:ext cx="460408" cy="502551"/>
          </a:xfrm>
          <a:prstGeom prst="rect">
            <a:avLst/>
          </a:prstGeom>
        </p:spPr>
      </p:pic>
      <p:pic>
        <p:nvPicPr>
          <p:cNvPr id="6" name="Graphic 5">
            <a:hlinkClick r:id="rId8" action="ppaction://hlinksldjump"/>
            <a:extLst>
              <a:ext uri="{FF2B5EF4-FFF2-40B4-BE49-F238E27FC236}">
                <a16:creationId xmlns:a16="http://schemas.microsoft.com/office/drawing/2014/main" id="{B5C90399-400B-004E-9588-1B7BD2CFC6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4399" y="5227798"/>
            <a:ext cx="480405" cy="502551"/>
          </a:xfrm>
          <a:prstGeom prst="rect">
            <a:avLst/>
          </a:prstGeom>
        </p:spPr>
      </p:pic>
      <p:pic>
        <p:nvPicPr>
          <p:cNvPr id="7" name="Graphic 6">
            <a:hlinkClick r:id="rId11" action="ppaction://hlinksldjump"/>
            <a:extLst>
              <a:ext uri="{FF2B5EF4-FFF2-40B4-BE49-F238E27FC236}">
                <a16:creationId xmlns:a16="http://schemas.microsoft.com/office/drawing/2014/main" id="{577BFC0A-D9A7-E6D4-15B8-DC0DA8C8F3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4399" y="4677031"/>
            <a:ext cx="480404" cy="504667"/>
          </a:xfrm>
          <a:prstGeom prst="rect">
            <a:avLst/>
          </a:prstGeom>
        </p:spPr>
      </p:pic>
      <p:pic>
        <p:nvPicPr>
          <p:cNvPr id="8" name="Graphic 7">
            <a:hlinkClick r:id="rId14" action="ppaction://hlinksldjump"/>
            <a:extLst>
              <a:ext uri="{FF2B5EF4-FFF2-40B4-BE49-F238E27FC236}">
                <a16:creationId xmlns:a16="http://schemas.microsoft.com/office/drawing/2014/main" id="{BE95C221-38D4-0C1A-EDC4-7594F9DED13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1795" y="4135392"/>
            <a:ext cx="445613" cy="502953"/>
          </a:xfrm>
          <a:prstGeom prst="rect">
            <a:avLst/>
          </a:prstGeom>
        </p:spPr>
      </p:pic>
      <p:sp>
        <p:nvSpPr>
          <p:cNvPr id="10" name="TextBox 9">
            <a:extLst>
              <a:ext uri="{FF2B5EF4-FFF2-40B4-BE49-F238E27FC236}">
                <a16:creationId xmlns:a16="http://schemas.microsoft.com/office/drawing/2014/main" id="{8BB6AFBC-EBE2-E96B-70A5-70C874E3BECE}"/>
              </a:ext>
            </a:extLst>
          </p:cNvPr>
          <p:cNvSpPr txBox="1"/>
          <p:nvPr/>
        </p:nvSpPr>
        <p:spPr>
          <a:xfrm>
            <a:off x="1412199" y="4153811"/>
            <a:ext cx="7239000" cy="523220"/>
          </a:xfrm>
          <a:prstGeom prst="rect">
            <a:avLst/>
          </a:prstGeom>
          <a:noFill/>
        </p:spPr>
        <p:txBody>
          <a:bodyPr wrap="square" rtlCol="0">
            <a:spAutoFit/>
          </a:bodyPr>
          <a:lstStyle/>
          <a:p>
            <a:r>
              <a:rPr lang="en-US" b="1">
                <a:effectLst/>
              </a:rPr>
              <a:t>1</a:t>
            </a:r>
            <a:r>
              <a:rPr lang="en-US"/>
              <a:t>You cast </a:t>
            </a:r>
            <a:r>
              <a:rPr lang="en-US" i="1"/>
              <a:t>Invisibility</a:t>
            </a:r>
            <a:r>
              <a:rPr lang="en-US"/>
              <a:t> when results don’t appear and blame the application for “acting weird.” Y</a:t>
            </a:r>
            <a:r>
              <a:rPr lang="en-US" i="1"/>
              <a:t>our legend becomes a cautionary tale.</a:t>
            </a:r>
          </a:p>
        </p:txBody>
      </p:sp>
      <p:sp>
        <p:nvSpPr>
          <p:cNvPr id="11" name="TextBox 10">
            <a:extLst>
              <a:ext uri="{FF2B5EF4-FFF2-40B4-BE49-F238E27FC236}">
                <a16:creationId xmlns:a16="http://schemas.microsoft.com/office/drawing/2014/main" id="{26EF6ED7-DC0E-7C75-9C07-4A4AA7625F69}"/>
              </a:ext>
            </a:extLst>
          </p:cNvPr>
          <p:cNvSpPr txBox="1"/>
          <p:nvPr/>
        </p:nvSpPr>
        <p:spPr>
          <a:xfrm>
            <a:off x="1377408" y="5246351"/>
            <a:ext cx="7239000" cy="523220"/>
          </a:xfrm>
          <a:prstGeom prst="rect">
            <a:avLst/>
          </a:prstGeom>
          <a:noFill/>
        </p:spPr>
        <p:txBody>
          <a:bodyPr wrap="square" rtlCol="0">
            <a:spAutoFit/>
          </a:bodyPr>
          <a:lstStyle/>
          <a:p>
            <a:r>
              <a:rPr lang="en-US" b="1">
                <a:effectLst/>
              </a:rPr>
              <a:t>13-19 </a:t>
            </a:r>
            <a:r>
              <a:rPr lang="en-US"/>
              <a:t>You own your missteps, fix them, and follow through on your promises.</a:t>
            </a:r>
            <a:br>
              <a:rPr lang="en-US"/>
            </a:br>
            <a:r>
              <a:rPr lang="en-US" i="1"/>
              <a:t>The team respects your armor: slightly dented but unbroken.</a:t>
            </a:r>
            <a:endParaRPr lang="en-US" b="1">
              <a:effectLst/>
            </a:endParaRPr>
          </a:p>
        </p:txBody>
      </p:sp>
      <p:sp>
        <p:nvSpPr>
          <p:cNvPr id="12" name="TextBox 11">
            <a:extLst>
              <a:ext uri="{FF2B5EF4-FFF2-40B4-BE49-F238E27FC236}">
                <a16:creationId xmlns:a16="http://schemas.microsoft.com/office/drawing/2014/main" id="{EC3FF4E5-00A2-20A9-7D3B-2B2CBF049FF1}"/>
              </a:ext>
            </a:extLst>
          </p:cNvPr>
          <p:cNvSpPr txBox="1"/>
          <p:nvPr/>
        </p:nvSpPr>
        <p:spPr>
          <a:xfrm>
            <a:off x="1412199" y="4677031"/>
            <a:ext cx="5743344" cy="523220"/>
          </a:xfrm>
          <a:prstGeom prst="rect">
            <a:avLst/>
          </a:prstGeom>
          <a:noFill/>
        </p:spPr>
        <p:txBody>
          <a:bodyPr wrap="square" rtlCol="0">
            <a:spAutoFit/>
          </a:bodyPr>
          <a:lstStyle/>
          <a:p>
            <a:r>
              <a:rPr lang="en-US" b="1">
                <a:effectLst/>
              </a:rPr>
              <a:t>2-12 </a:t>
            </a:r>
            <a:r>
              <a:rPr lang="en-US"/>
              <a:t>You acknowledge the problem but make no plan to solve it.</a:t>
            </a:r>
            <a:br>
              <a:rPr lang="en-US"/>
            </a:br>
            <a:r>
              <a:rPr lang="en-US" i="1"/>
              <a:t>Progress falls into a pit.  Soon, a stench emerges.</a:t>
            </a:r>
          </a:p>
        </p:txBody>
      </p:sp>
      <p:sp>
        <p:nvSpPr>
          <p:cNvPr id="13" name="TextBox 12">
            <a:extLst>
              <a:ext uri="{FF2B5EF4-FFF2-40B4-BE49-F238E27FC236}">
                <a16:creationId xmlns:a16="http://schemas.microsoft.com/office/drawing/2014/main" id="{18702510-46EF-D7F0-40E0-4640CBF8BA6C}"/>
              </a:ext>
            </a:extLst>
          </p:cNvPr>
          <p:cNvSpPr txBox="1"/>
          <p:nvPr/>
        </p:nvSpPr>
        <p:spPr>
          <a:xfrm>
            <a:off x="1412199" y="5850295"/>
            <a:ext cx="7239000" cy="523220"/>
          </a:xfrm>
          <a:prstGeom prst="rect">
            <a:avLst/>
          </a:prstGeom>
          <a:noFill/>
        </p:spPr>
        <p:txBody>
          <a:bodyPr wrap="square" rtlCol="0">
            <a:spAutoFit/>
          </a:bodyPr>
          <a:lstStyle/>
          <a:p>
            <a:r>
              <a:rPr lang="en-US" b="1">
                <a:effectLst/>
              </a:rPr>
              <a:t>20 </a:t>
            </a:r>
            <a:r>
              <a:rPr lang="en-US"/>
              <a:t>You stand tall before your peers, admit the mishap, and unite the party to fix it like battle-tested adventurers. </a:t>
            </a:r>
            <a:r>
              <a:rPr lang="en-US" i="1"/>
              <a:t>Accountability aura activated. +5 to trust.</a:t>
            </a:r>
            <a:endParaRPr lang="en-US" b="1">
              <a:effectLst/>
            </a:endParaRPr>
          </a:p>
        </p:txBody>
      </p:sp>
    </p:spTree>
    <p:extLst>
      <p:ext uri="{BB962C8B-B14F-4D97-AF65-F5344CB8AC3E}">
        <p14:creationId xmlns:p14="http://schemas.microsoft.com/office/powerpoint/2010/main" val="11565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892175"/>
            <a:ext cx="6172200" cy="3222625"/>
          </a:xfrm>
        </p:spPr>
        <p:txBody>
          <a:bodyPr/>
          <a:lstStyle/>
          <a:p>
            <a:pPr algn="ctr"/>
            <a:r>
              <a:rPr lang="en-US" sz="6600">
                <a:latin typeface="Matura MT Script Capitals" panose="03020802060602070202" pitchFamily="66" charset="0"/>
              </a:rPr>
              <a:t>The quest begins….</a:t>
            </a:r>
          </a:p>
        </p:txBody>
      </p:sp>
      <p:pic>
        <p:nvPicPr>
          <p:cNvPr id="5" name="Graphic 4" descr="Treasure Map with solid fill">
            <a:extLst>
              <a:ext uri="{FF2B5EF4-FFF2-40B4-BE49-F238E27FC236}">
                <a16:creationId xmlns:a16="http://schemas.microsoft.com/office/drawing/2014/main" id="{F9DB650E-2898-0351-A375-DE7F81543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0600" y="3124200"/>
            <a:ext cx="1600200" cy="1600200"/>
          </a:xfrm>
          <a:prstGeom prst="rect">
            <a:avLst/>
          </a:prstGeom>
        </p:spPr>
      </p:pic>
    </p:spTree>
    <p:extLst>
      <p:ext uri="{BB962C8B-B14F-4D97-AF65-F5344CB8AC3E}">
        <p14:creationId xmlns:p14="http://schemas.microsoft.com/office/powerpoint/2010/main" val="66246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F7EF8-8220-AEFC-EEB6-A54365899C8A}"/>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3AEF88C7-7BA7-78DA-9138-9F7A1154C9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pic>
        <p:nvPicPr>
          <p:cNvPr id="12" name="Graphic 11">
            <a:hlinkClick r:id="rId5" action="ppaction://hlinksldjump"/>
            <a:extLst>
              <a:ext uri="{FF2B5EF4-FFF2-40B4-BE49-F238E27FC236}">
                <a16:creationId xmlns:a16="http://schemas.microsoft.com/office/drawing/2014/main" id="{76DBB9BD-4307-91FA-BFB1-609373EB4C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2" name="TextBox 1">
            <a:extLst>
              <a:ext uri="{FF2B5EF4-FFF2-40B4-BE49-F238E27FC236}">
                <a16:creationId xmlns:a16="http://schemas.microsoft.com/office/drawing/2014/main" id="{C22E97BE-1E55-7AD2-EE93-9A0F127935A5}"/>
              </a:ext>
            </a:extLst>
          </p:cNvPr>
          <p:cNvSpPr txBox="1"/>
          <p:nvPr/>
        </p:nvSpPr>
        <p:spPr>
          <a:xfrm>
            <a:off x="1178752" y="710632"/>
            <a:ext cx="7239000" cy="523220"/>
          </a:xfrm>
          <a:prstGeom prst="rect">
            <a:avLst/>
          </a:prstGeom>
          <a:noFill/>
        </p:spPr>
        <p:txBody>
          <a:bodyPr wrap="square" rtlCol="0">
            <a:spAutoFit/>
          </a:bodyPr>
          <a:lstStyle/>
          <a:p>
            <a:r>
              <a:rPr lang="en-US" b="1">
                <a:effectLst/>
              </a:rPr>
              <a:t>1</a:t>
            </a:r>
            <a:r>
              <a:rPr lang="en-US"/>
              <a:t>You cast </a:t>
            </a:r>
            <a:r>
              <a:rPr lang="en-US" i="1"/>
              <a:t>Invisibility</a:t>
            </a:r>
            <a:r>
              <a:rPr lang="en-US"/>
              <a:t> when results don’t appear and blame the application for “acting weird.” Y</a:t>
            </a:r>
            <a:r>
              <a:rPr lang="en-US" i="1"/>
              <a:t>our legend becomes a cautionary tale.</a:t>
            </a:r>
          </a:p>
        </p:txBody>
      </p:sp>
    </p:spTree>
    <p:extLst>
      <p:ext uri="{BB962C8B-B14F-4D97-AF65-F5344CB8AC3E}">
        <p14:creationId xmlns:p14="http://schemas.microsoft.com/office/powerpoint/2010/main" val="169356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D79D-56C7-5E6F-8645-72DF74B4E11D}"/>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FD960DA0-DFF1-41D1-70B8-0D944061F6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pic>
        <p:nvPicPr>
          <p:cNvPr id="5" name="Graphic 4">
            <a:hlinkClick r:id="rId5" action="ppaction://hlinksldjump"/>
            <a:extLst>
              <a:ext uri="{FF2B5EF4-FFF2-40B4-BE49-F238E27FC236}">
                <a16:creationId xmlns:a16="http://schemas.microsoft.com/office/drawing/2014/main" id="{85E87BCE-49C8-7178-D379-5EF7A2FD36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3" name="TextBox 2">
            <a:extLst>
              <a:ext uri="{FF2B5EF4-FFF2-40B4-BE49-F238E27FC236}">
                <a16:creationId xmlns:a16="http://schemas.microsoft.com/office/drawing/2014/main" id="{14571911-8836-7D81-B4DD-E0B74D100227}"/>
              </a:ext>
            </a:extLst>
          </p:cNvPr>
          <p:cNvSpPr txBox="1"/>
          <p:nvPr/>
        </p:nvSpPr>
        <p:spPr>
          <a:xfrm>
            <a:off x="1181633" y="700724"/>
            <a:ext cx="7239000" cy="523220"/>
          </a:xfrm>
          <a:prstGeom prst="rect">
            <a:avLst/>
          </a:prstGeom>
          <a:noFill/>
        </p:spPr>
        <p:txBody>
          <a:bodyPr wrap="square" rtlCol="0">
            <a:spAutoFit/>
          </a:bodyPr>
          <a:lstStyle/>
          <a:p>
            <a:r>
              <a:rPr lang="en-US" b="1">
                <a:effectLst/>
              </a:rPr>
              <a:t>2-12 </a:t>
            </a:r>
            <a:r>
              <a:rPr lang="en-US"/>
              <a:t>You acknowledge the problem but make no plan to solve it.</a:t>
            </a:r>
            <a:br>
              <a:rPr lang="en-US"/>
            </a:br>
            <a:r>
              <a:rPr lang="en-US" i="1"/>
              <a:t>Progress falls into a pit.  Soon, a stench emerges.</a:t>
            </a:r>
          </a:p>
        </p:txBody>
      </p:sp>
    </p:spTree>
    <p:extLst>
      <p:ext uri="{BB962C8B-B14F-4D97-AF65-F5344CB8AC3E}">
        <p14:creationId xmlns:p14="http://schemas.microsoft.com/office/powerpoint/2010/main" val="334823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562B0-F792-8A18-619D-7F3683507CDC}"/>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346B06CF-3DF4-9DE2-4ED9-767B918E7F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pic>
        <p:nvPicPr>
          <p:cNvPr id="2" name="Graphic 1">
            <a:hlinkClick r:id="rId5" action="ppaction://hlinksldjump"/>
            <a:extLst>
              <a:ext uri="{FF2B5EF4-FFF2-40B4-BE49-F238E27FC236}">
                <a16:creationId xmlns:a16="http://schemas.microsoft.com/office/drawing/2014/main" id="{457047E9-D2B3-53D3-05F4-E061FEB309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32402">
            <a:off x="2655935" y="2091946"/>
            <a:ext cx="3832130" cy="3518468"/>
          </a:xfrm>
          <a:prstGeom prst="rect">
            <a:avLst/>
          </a:prstGeom>
          <a:effectLst>
            <a:glow rad="406400">
              <a:srgbClr val="D41752">
                <a:alpha val="41000"/>
              </a:srgbClr>
            </a:glow>
          </a:effectLst>
        </p:spPr>
      </p:pic>
      <p:sp>
        <p:nvSpPr>
          <p:cNvPr id="3" name="TextBox 2">
            <a:extLst>
              <a:ext uri="{FF2B5EF4-FFF2-40B4-BE49-F238E27FC236}">
                <a16:creationId xmlns:a16="http://schemas.microsoft.com/office/drawing/2014/main" id="{0392B319-371D-2358-44B3-94409C227DC0}"/>
              </a:ext>
            </a:extLst>
          </p:cNvPr>
          <p:cNvSpPr txBox="1"/>
          <p:nvPr/>
        </p:nvSpPr>
        <p:spPr>
          <a:xfrm>
            <a:off x="1283235" y="650251"/>
            <a:ext cx="7239000" cy="523220"/>
          </a:xfrm>
          <a:prstGeom prst="rect">
            <a:avLst/>
          </a:prstGeom>
          <a:noFill/>
        </p:spPr>
        <p:txBody>
          <a:bodyPr wrap="square" rtlCol="0">
            <a:spAutoFit/>
          </a:bodyPr>
          <a:lstStyle/>
          <a:p>
            <a:r>
              <a:rPr lang="en-US" b="1">
                <a:effectLst/>
              </a:rPr>
              <a:t>13-19 </a:t>
            </a:r>
            <a:r>
              <a:rPr lang="en-US"/>
              <a:t>You own your missteps, fix them, and follow through on your promises.</a:t>
            </a:r>
            <a:br>
              <a:rPr lang="en-US"/>
            </a:br>
            <a:r>
              <a:rPr lang="en-US" i="1"/>
              <a:t>The team respects your armor: slightly dented but unbroken.</a:t>
            </a:r>
            <a:endParaRPr lang="en-US" b="1">
              <a:effectLst/>
            </a:endParaRPr>
          </a:p>
        </p:txBody>
      </p:sp>
    </p:spTree>
    <p:extLst>
      <p:ext uri="{BB962C8B-B14F-4D97-AF65-F5344CB8AC3E}">
        <p14:creationId xmlns:p14="http://schemas.microsoft.com/office/powerpoint/2010/main" val="4111449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9DAB-5A9E-AFE7-2CA9-4D71147D2E0D}"/>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6DF4A8E-ACDC-FB9A-86B4-CCD3950371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pic>
        <p:nvPicPr>
          <p:cNvPr id="4" name="Graphic 3">
            <a:hlinkClick r:id="rId5" action="ppaction://hlinksldjump"/>
            <a:extLst>
              <a:ext uri="{FF2B5EF4-FFF2-40B4-BE49-F238E27FC236}">
                <a16:creationId xmlns:a16="http://schemas.microsoft.com/office/drawing/2014/main" id="{32F64E9A-FC17-77C7-2C66-7E0650BA69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32402">
            <a:off x="2655935" y="2091946"/>
            <a:ext cx="3832130" cy="3518468"/>
          </a:xfrm>
          <a:prstGeom prst="rect">
            <a:avLst/>
          </a:prstGeom>
          <a:effectLst>
            <a:glow rad="406400">
              <a:srgbClr val="D41752">
                <a:alpha val="41000"/>
              </a:srgbClr>
            </a:glow>
          </a:effectLst>
        </p:spPr>
      </p:pic>
      <p:sp>
        <p:nvSpPr>
          <p:cNvPr id="2" name="TextBox 1">
            <a:extLst>
              <a:ext uri="{FF2B5EF4-FFF2-40B4-BE49-F238E27FC236}">
                <a16:creationId xmlns:a16="http://schemas.microsoft.com/office/drawing/2014/main" id="{938D7558-A957-914A-9D84-235AC16431B9}"/>
              </a:ext>
            </a:extLst>
          </p:cNvPr>
          <p:cNvSpPr txBox="1"/>
          <p:nvPr/>
        </p:nvSpPr>
        <p:spPr>
          <a:xfrm>
            <a:off x="1280492" y="669130"/>
            <a:ext cx="7239000" cy="523220"/>
          </a:xfrm>
          <a:prstGeom prst="rect">
            <a:avLst/>
          </a:prstGeom>
          <a:noFill/>
        </p:spPr>
        <p:txBody>
          <a:bodyPr wrap="square" rtlCol="0">
            <a:spAutoFit/>
          </a:bodyPr>
          <a:lstStyle/>
          <a:p>
            <a:r>
              <a:rPr lang="en-US" b="1">
                <a:effectLst/>
              </a:rPr>
              <a:t>20 </a:t>
            </a:r>
            <a:r>
              <a:rPr lang="en-US"/>
              <a:t>You stand tall before your peers, admit the mishap, and unite the party to fix it like battle-tested adventurers. </a:t>
            </a:r>
            <a:r>
              <a:rPr lang="en-US" i="1"/>
              <a:t>Accountability aura activated. +5 to trust.</a:t>
            </a:r>
            <a:endParaRPr lang="en-US" b="1">
              <a:effectLst/>
            </a:endParaRPr>
          </a:p>
        </p:txBody>
      </p:sp>
    </p:spTree>
    <p:extLst>
      <p:ext uri="{BB962C8B-B14F-4D97-AF65-F5344CB8AC3E}">
        <p14:creationId xmlns:p14="http://schemas.microsoft.com/office/powerpoint/2010/main" val="215053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745" y="499863"/>
            <a:ext cx="7718425" cy="763587"/>
          </a:xfrm>
        </p:spPr>
        <p:txBody>
          <a:bodyPr/>
          <a:lstStyle/>
          <a:p>
            <a:r>
              <a:rPr lang="en-US" sz="3200">
                <a:latin typeface="Matura MT Script Capitals" panose="03020802060602070202" pitchFamily="66" charset="0"/>
              </a:rPr>
              <a:t>Rune of Resilience – </a:t>
            </a:r>
            <a:r>
              <a:rPr lang="en-US" sz="2000">
                <a:latin typeface="Matura MT Script Capitals" panose="03020802060602070202" pitchFamily="66" charset="0"/>
              </a:rPr>
              <a:t>Keep of Endurance</a:t>
            </a:r>
            <a:br>
              <a:rPr lang="en-US" sz="3200">
                <a:latin typeface="Matura MT Script Capitals" panose="03020802060602070202" pitchFamily="66" charset="0"/>
              </a:rPr>
            </a:br>
            <a:r>
              <a:rPr lang="en-US" sz="3200">
                <a:latin typeface="Matura MT Script Capitals" panose="03020802060602070202" pitchFamily="66" charset="0"/>
              </a:rPr>
              <a:t> </a:t>
            </a:r>
            <a:endParaRPr lang="en-US" sz="2000">
              <a:latin typeface="Matura MT Script Capitals" panose="03020802060602070202" pitchFamily="66" charset="0"/>
            </a:endParaRP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952500" y="1436132"/>
            <a:ext cx="7239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100000"/>
              </a:lnSpc>
              <a:buClrTx/>
              <a:buSzTx/>
              <a:buNone/>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Resilient leaders:</a:t>
            </a:r>
          </a:p>
          <a:p>
            <a:pPr marL="342900" indent="-3429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Normalize challenge and encourage recovery. (personal downtime)</a:t>
            </a:r>
          </a:p>
          <a:p>
            <a:pPr marL="342900" indent="-3429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Build structures that absorb shocks—without burning people out. (surge operations) </a:t>
            </a:r>
          </a:p>
          <a:p>
            <a:pPr marL="342900" indent="-3429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Encourage boundaries, breaks, and rebooting. </a:t>
            </a:r>
          </a:p>
          <a:p>
            <a:pPr marL="342900" indent="-342900">
              <a:lnSpc>
                <a:spcPct val="100000"/>
              </a:lnSpc>
              <a:buClrTx/>
              <a:buSzTx/>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Aptos Display" panose="020B0004020202020204" pitchFamily="34" charset="0"/>
                <a:cs typeface="+mn-cs"/>
              </a:rPr>
              <a:t>Stay steady so others can lean on them. </a:t>
            </a:r>
          </a:p>
        </p:txBody>
      </p:sp>
      <p:sp>
        <p:nvSpPr>
          <p:cNvPr id="9" name="TextBox 8">
            <a:extLst>
              <a:ext uri="{FF2B5EF4-FFF2-40B4-BE49-F238E27FC236}">
                <a16:creationId xmlns:a16="http://schemas.microsoft.com/office/drawing/2014/main" id="{5DEE1609-CE60-B7DD-365F-EF76D064F3EF}"/>
              </a:ext>
            </a:extLst>
          </p:cNvPr>
          <p:cNvSpPr txBox="1"/>
          <p:nvPr/>
        </p:nvSpPr>
        <p:spPr>
          <a:xfrm>
            <a:off x="1475014" y="4113788"/>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a:t>
            </a:r>
            <a:r>
              <a:rPr lang="en-US" altLang="en-US" sz="1800" b="1" i="1" kern="1200">
                <a:solidFill>
                  <a:prstClr val="black"/>
                </a:solidFill>
                <a:latin typeface="Aptos Display" panose="020B0004020202020204" pitchFamily="34" charset="0"/>
                <a:ea typeface="+mn-ea"/>
                <a:cs typeface="+mn-cs"/>
              </a:rPr>
              <a:t> CONSTITUTION </a:t>
            </a: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(Difficulty Class 15)</a:t>
            </a:r>
          </a:p>
        </p:txBody>
      </p:sp>
      <p:pic>
        <p:nvPicPr>
          <p:cNvPr id="10" name="Graphic 9" descr="Medieval tower with solid fill">
            <a:extLst>
              <a:ext uri="{FF2B5EF4-FFF2-40B4-BE49-F238E27FC236}">
                <a16:creationId xmlns:a16="http://schemas.microsoft.com/office/drawing/2014/main" id="{126A8364-2664-01C7-CB19-F2BF7EA08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3970" y="4823931"/>
            <a:ext cx="1534206" cy="1534206"/>
          </a:xfrm>
          <a:prstGeom prst="rect">
            <a:avLst/>
          </a:prstGeom>
        </p:spPr>
      </p:pic>
      <p:pic>
        <p:nvPicPr>
          <p:cNvPr id="3" name="Graphic 2">
            <a:hlinkClick r:id="rId5" action="ppaction://hlinksldjump"/>
            <a:extLst>
              <a:ext uri="{FF2B5EF4-FFF2-40B4-BE49-F238E27FC236}">
                <a16:creationId xmlns:a16="http://schemas.microsoft.com/office/drawing/2014/main" id="{65CE3C96-46B7-0231-C45D-688E113FF2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810" y="6074159"/>
            <a:ext cx="460408" cy="502551"/>
          </a:xfrm>
          <a:prstGeom prst="rect">
            <a:avLst/>
          </a:prstGeom>
        </p:spPr>
      </p:pic>
      <p:pic>
        <p:nvPicPr>
          <p:cNvPr id="5" name="Graphic 4">
            <a:hlinkClick r:id="rId8" action="ppaction://hlinksldjump"/>
            <a:extLst>
              <a:ext uri="{FF2B5EF4-FFF2-40B4-BE49-F238E27FC236}">
                <a16:creationId xmlns:a16="http://schemas.microsoft.com/office/drawing/2014/main" id="{4B787FF4-6060-C798-19CD-7A811218BD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4812" y="5525508"/>
            <a:ext cx="480405" cy="502551"/>
          </a:xfrm>
          <a:prstGeom prst="rect">
            <a:avLst/>
          </a:prstGeom>
        </p:spPr>
      </p:pic>
      <p:pic>
        <p:nvPicPr>
          <p:cNvPr id="6" name="Graphic 5">
            <a:hlinkClick r:id="rId11" action="ppaction://hlinksldjump"/>
            <a:extLst>
              <a:ext uri="{FF2B5EF4-FFF2-40B4-BE49-F238E27FC236}">
                <a16:creationId xmlns:a16="http://schemas.microsoft.com/office/drawing/2014/main" id="{148D94F6-A0AD-DDE8-F183-39EAA4A00A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34812" y="4974741"/>
            <a:ext cx="480404" cy="504667"/>
          </a:xfrm>
          <a:prstGeom prst="rect">
            <a:avLst/>
          </a:prstGeom>
        </p:spPr>
      </p:pic>
      <p:pic>
        <p:nvPicPr>
          <p:cNvPr id="7" name="Graphic 6">
            <a:hlinkClick r:id="rId14" action="ppaction://hlinksldjump"/>
            <a:extLst>
              <a:ext uri="{FF2B5EF4-FFF2-40B4-BE49-F238E27FC236}">
                <a16:creationId xmlns:a16="http://schemas.microsoft.com/office/drawing/2014/main" id="{77B8BA6B-57DE-AE09-80CC-FC2AE913C1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52208" y="4433102"/>
            <a:ext cx="445613" cy="502953"/>
          </a:xfrm>
          <a:prstGeom prst="rect">
            <a:avLst/>
          </a:prstGeom>
        </p:spPr>
      </p:pic>
      <p:sp>
        <p:nvSpPr>
          <p:cNvPr id="8" name="TextBox 7">
            <a:extLst>
              <a:ext uri="{FF2B5EF4-FFF2-40B4-BE49-F238E27FC236}">
                <a16:creationId xmlns:a16="http://schemas.microsoft.com/office/drawing/2014/main" id="{C674EE2D-84B0-78B0-0DF6-CB80066315D1}"/>
              </a:ext>
            </a:extLst>
          </p:cNvPr>
          <p:cNvSpPr txBox="1"/>
          <p:nvPr/>
        </p:nvSpPr>
        <p:spPr>
          <a:xfrm>
            <a:off x="1697821" y="6025391"/>
            <a:ext cx="6323349" cy="738664"/>
          </a:xfrm>
          <a:prstGeom prst="rect">
            <a:avLst/>
          </a:prstGeom>
          <a:noFill/>
        </p:spPr>
        <p:txBody>
          <a:bodyPr wrap="square" rtlCol="0">
            <a:spAutoFit/>
          </a:bodyPr>
          <a:lstStyle/>
          <a:p>
            <a:r>
              <a:rPr lang="en-US" b="1">
                <a:effectLst/>
              </a:rPr>
              <a:t>20 </a:t>
            </a:r>
            <a:r>
              <a:rPr lang="en-US"/>
              <a:t>Your spirit remains unbroken after a service outage, a printer jam, and a budget freeze; all before lunch. </a:t>
            </a:r>
            <a:r>
              <a:rPr lang="en-US" i="1"/>
              <a:t>You rise, radiating calm. Birds land on your shoulder.</a:t>
            </a:r>
            <a:endParaRPr lang="en-US" b="1">
              <a:effectLst/>
            </a:endParaRPr>
          </a:p>
        </p:txBody>
      </p:sp>
      <p:sp>
        <p:nvSpPr>
          <p:cNvPr id="11" name="TextBox 10">
            <a:extLst>
              <a:ext uri="{FF2B5EF4-FFF2-40B4-BE49-F238E27FC236}">
                <a16:creationId xmlns:a16="http://schemas.microsoft.com/office/drawing/2014/main" id="{349B08A5-F85B-AED1-016F-B2015C6E0754}"/>
              </a:ext>
            </a:extLst>
          </p:cNvPr>
          <p:cNvSpPr txBox="1"/>
          <p:nvPr/>
        </p:nvSpPr>
        <p:spPr>
          <a:xfrm>
            <a:off x="1697821" y="5453970"/>
            <a:ext cx="7239000" cy="523220"/>
          </a:xfrm>
          <a:prstGeom prst="rect">
            <a:avLst/>
          </a:prstGeom>
          <a:noFill/>
        </p:spPr>
        <p:txBody>
          <a:bodyPr wrap="square" rtlCol="0">
            <a:spAutoFit/>
          </a:bodyPr>
          <a:lstStyle/>
          <a:p>
            <a:r>
              <a:rPr lang="en-US" b="1">
                <a:effectLst/>
              </a:rPr>
              <a:t>15-19</a:t>
            </a:r>
            <a:r>
              <a:rPr lang="en-US"/>
              <a:t>You take a hit, regroup, and lead the next charge with your game face on.</a:t>
            </a:r>
            <a:br>
              <a:rPr lang="en-US"/>
            </a:br>
            <a:r>
              <a:rPr lang="en-US" i="1"/>
              <a:t>You become the shield for your team’s storm.</a:t>
            </a:r>
            <a:endParaRPr lang="en-US" b="1">
              <a:effectLst/>
            </a:endParaRPr>
          </a:p>
        </p:txBody>
      </p:sp>
      <p:sp>
        <p:nvSpPr>
          <p:cNvPr id="12" name="TextBox 11">
            <a:extLst>
              <a:ext uri="{FF2B5EF4-FFF2-40B4-BE49-F238E27FC236}">
                <a16:creationId xmlns:a16="http://schemas.microsoft.com/office/drawing/2014/main" id="{41EECBAE-536A-4E77-FDED-AB0EE1441E72}"/>
              </a:ext>
            </a:extLst>
          </p:cNvPr>
          <p:cNvSpPr txBox="1"/>
          <p:nvPr/>
        </p:nvSpPr>
        <p:spPr>
          <a:xfrm>
            <a:off x="1697821" y="4974741"/>
            <a:ext cx="7239000" cy="523220"/>
          </a:xfrm>
          <a:prstGeom prst="rect">
            <a:avLst/>
          </a:prstGeom>
          <a:noFill/>
        </p:spPr>
        <p:txBody>
          <a:bodyPr wrap="square" rtlCol="0">
            <a:spAutoFit/>
          </a:bodyPr>
          <a:lstStyle/>
          <a:p>
            <a:r>
              <a:rPr lang="en-US" b="1">
                <a:effectLst/>
              </a:rPr>
              <a:t>2-14 </a:t>
            </a:r>
            <a:r>
              <a:rPr lang="en-US"/>
              <a:t>You bounce back, but only after scrolling hours of cute animal reels.</a:t>
            </a:r>
            <a:br>
              <a:rPr lang="en-US"/>
            </a:br>
            <a:r>
              <a:rPr lang="en-US" i="1"/>
              <a:t>Work resumes, but only in "low power mode."</a:t>
            </a:r>
            <a:endParaRPr lang="en-US" b="1">
              <a:effectLst/>
            </a:endParaRPr>
          </a:p>
        </p:txBody>
      </p:sp>
      <p:sp>
        <p:nvSpPr>
          <p:cNvPr id="13" name="TextBox 12">
            <a:extLst>
              <a:ext uri="{FF2B5EF4-FFF2-40B4-BE49-F238E27FC236}">
                <a16:creationId xmlns:a16="http://schemas.microsoft.com/office/drawing/2014/main" id="{F66F6C77-A887-87B5-5271-BF701932007B}"/>
              </a:ext>
            </a:extLst>
          </p:cNvPr>
          <p:cNvSpPr txBox="1"/>
          <p:nvPr/>
        </p:nvSpPr>
        <p:spPr>
          <a:xfrm>
            <a:off x="1705218" y="4451521"/>
            <a:ext cx="7239000" cy="523220"/>
          </a:xfrm>
          <a:prstGeom prst="rect">
            <a:avLst/>
          </a:prstGeom>
          <a:noFill/>
        </p:spPr>
        <p:txBody>
          <a:bodyPr wrap="square" rtlCol="0">
            <a:spAutoFit/>
          </a:bodyPr>
          <a:lstStyle/>
          <a:p>
            <a:r>
              <a:rPr lang="en-US" b="1">
                <a:effectLst/>
              </a:rPr>
              <a:t>1</a:t>
            </a:r>
            <a:r>
              <a:rPr lang="en-US"/>
              <a:t>You rage quit the Monday meeting and are last seen muttering on the quad.</a:t>
            </a:r>
            <a:br>
              <a:rPr lang="en-US"/>
            </a:br>
            <a:r>
              <a:rPr lang="en-US" i="1"/>
              <a:t>The team sends you memes. They are worried.</a:t>
            </a:r>
            <a:endParaRPr lang="en-US" b="1">
              <a:effectLst/>
            </a:endParaRPr>
          </a:p>
        </p:txBody>
      </p:sp>
    </p:spTree>
    <p:extLst>
      <p:ext uri="{BB962C8B-B14F-4D97-AF65-F5344CB8AC3E}">
        <p14:creationId xmlns:p14="http://schemas.microsoft.com/office/powerpoint/2010/main" val="18245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21006-8491-A1C0-3189-F94697FC24B7}"/>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E04C852B-9B63-1110-5F09-CFE1D517E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pic>
        <p:nvPicPr>
          <p:cNvPr id="12" name="Graphic 11">
            <a:hlinkClick r:id="rId5" action="ppaction://hlinksldjump"/>
            <a:extLst>
              <a:ext uri="{FF2B5EF4-FFF2-40B4-BE49-F238E27FC236}">
                <a16:creationId xmlns:a16="http://schemas.microsoft.com/office/drawing/2014/main" id="{DC7DAC4F-73A8-7CAD-474F-94CA35ED93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2" name="TextBox 1">
            <a:extLst>
              <a:ext uri="{FF2B5EF4-FFF2-40B4-BE49-F238E27FC236}">
                <a16:creationId xmlns:a16="http://schemas.microsoft.com/office/drawing/2014/main" id="{F020CFEE-C0D7-8602-E7C6-9DEF9A10CBFD}"/>
              </a:ext>
            </a:extLst>
          </p:cNvPr>
          <p:cNvSpPr txBox="1"/>
          <p:nvPr/>
        </p:nvSpPr>
        <p:spPr>
          <a:xfrm>
            <a:off x="1171861" y="690365"/>
            <a:ext cx="7239000" cy="523220"/>
          </a:xfrm>
          <a:prstGeom prst="rect">
            <a:avLst/>
          </a:prstGeom>
          <a:noFill/>
        </p:spPr>
        <p:txBody>
          <a:bodyPr wrap="square" rtlCol="0">
            <a:spAutoFit/>
          </a:bodyPr>
          <a:lstStyle/>
          <a:p>
            <a:r>
              <a:rPr lang="en-US" b="1">
                <a:effectLst/>
              </a:rPr>
              <a:t>1</a:t>
            </a:r>
            <a:r>
              <a:rPr lang="en-US"/>
              <a:t>You rage quit the Monday meeting and are last seen muttering on the quad.</a:t>
            </a:r>
            <a:br>
              <a:rPr lang="en-US"/>
            </a:br>
            <a:r>
              <a:rPr lang="en-US" i="1"/>
              <a:t>The team sends you memes. They are worried.</a:t>
            </a:r>
            <a:endParaRPr lang="en-US" b="1">
              <a:effectLst/>
            </a:endParaRPr>
          </a:p>
        </p:txBody>
      </p:sp>
    </p:spTree>
    <p:extLst>
      <p:ext uri="{BB962C8B-B14F-4D97-AF65-F5344CB8AC3E}">
        <p14:creationId xmlns:p14="http://schemas.microsoft.com/office/powerpoint/2010/main" val="3073708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99315-E44F-346D-F249-EFCDA25A35A7}"/>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F1F4285A-12EA-DD8D-1E81-DE19812D11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pic>
        <p:nvPicPr>
          <p:cNvPr id="5" name="Graphic 4">
            <a:hlinkClick r:id="rId5" action="ppaction://hlinksldjump"/>
            <a:extLst>
              <a:ext uri="{FF2B5EF4-FFF2-40B4-BE49-F238E27FC236}">
                <a16:creationId xmlns:a16="http://schemas.microsoft.com/office/drawing/2014/main" id="{9BE1C0F4-C978-19EC-5CBC-6201BECA8A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3" name="TextBox 2">
            <a:extLst>
              <a:ext uri="{FF2B5EF4-FFF2-40B4-BE49-F238E27FC236}">
                <a16:creationId xmlns:a16="http://schemas.microsoft.com/office/drawing/2014/main" id="{715A2C11-5C94-5C17-0EE1-99A67847E876}"/>
              </a:ext>
            </a:extLst>
          </p:cNvPr>
          <p:cNvSpPr txBox="1"/>
          <p:nvPr/>
        </p:nvSpPr>
        <p:spPr>
          <a:xfrm>
            <a:off x="1203771" y="700724"/>
            <a:ext cx="7239000" cy="523220"/>
          </a:xfrm>
          <a:prstGeom prst="rect">
            <a:avLst/>
          </a:prstGeom>
          <a:noFill/>
        </p:spPr>
        <p:txBody>
          <a:bodyPr wrap="square" rtlCol="0">
            <a:spAutoFit/>
          </a:bodyPr>
          <a:lstStyle/>
          <a:p>
            <a:r>
              <a:rPr lang="en-US" b="1">
                <a:effectLst/>
              </a:rPr>
              <a:t>2-14 </a:t>
            </a:r>
            <a:r>
              <a:rPr lang="en-US"/>
              <a:t>You bounce back, but only after scrolling hours of cute animal reels.</a:t>
            </a:r>
            <a:br>
              <a:rPr lang="en-US"/>
            </a:br>
            <a:r>
              <a:rPr lang="en-US" i="1"/>
              <a:t>Work resumes, but only in "low power mode."</a:t>
            </a:r>
            <a:endParaRPr lang="en-US" b="1">
              <a:effectLst/>
            </a:endParaRPr>
          </a:p>
        </p:txBody>
      </p:sp>
    </p:spTree>
    <p:extLst>
      <p:ext uri="{BB962C8B-B14F-4D97-AF65-F5344CB8AC3E}">
        <p14:creationId xmlns:p14="http://schemas.microsoft.com/office/powerpoint/2010/main" val="1257733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448A-67E3-34B2-483D-07AC779ADD3B}"/>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7E71507A-A432-337E-E6A7-A34ED8977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pic>
        <p:nvPicPr>
          <p:cNvPr id="3" name="Graphic 2">
            <a:hlinkClick r:id="rId5" action="ppaction://hlinksldjump"/>
            <a:extLst>
              <a:ext uri="{FF2B5EF4-FFF2-40B4-BE49-F238E27FC236}">
                <a16:creationId xmlns:a16="http://schemas.microsoft.com/office/drawing/2014/main" id="{54339033-3DBD-F2AA-5792-3788B31CDB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274723">
            <a:off x="3433364" y="2180492"/>
            <a:ext cx="2277273" cy="3225677"/>
          </a:xfrm>
          <a:prstGeom prst="rect">
            <a:avLst/>
          </a:prstGeom>
          <a:effectLst>
            <a:glow rad="406400">
              <a:srgbClr val="7030A0">
                <a:alpha val="41000"/>
              </a:srgbClr>
            </a:glow>
          </a:effectLst>
        </p:spPr>
      </p:pic>
      <p:sp>
        <p:nvSpPr>
          <p:cNvPr id="2" name="TextBox 1">
            <a:extLst>
              <a:ext uri="{FF2B5EF4-FFF2-40B4-BE49-F238E27FC236}">
                <a16:creationId xmlns:a16="http://schemas.microsoft.com/office/drawing/2014/main" id="{8002361B-39DB-9D02-8AE5-F522295E9C43}"/>
              </a:ext>
            </a:extLst>
          </p:cNvPr>
          <p:cNvSpPr txBox="1"/>
          <p:nvPr/>
        </p:nvSpPr>
        <p:spPr>
          <a:xfrm>
            <a:off x="1283235" y="618127"/>
            <a:ext cx="7239000" cy="523220"/>
          </a:xfrm>
          <a:prstGeom prst="rect">
            <a:avLst/>
          </a:prstGeom>
          <a:noFill/>
        </p:spPr>
        <p:txBody>
          <a:bodyPr wrap="square" rtlCol="0">
            <a:spAutoFit/>
          </a:bodyPr>
          <a:lstStyle/>
          <a:p>
            <a:r>
              <a:rPr lang="en-US" b="1">
                <a:effectLst/>
              </a:rPr>
              <a:t>15-19</a:t>
            </a:r>
            <a:r>
              <a:rPr lang="en-US"/>
              <a:t>You take a hit, regroup, and lead the next charge with your game face on.</a:t>
            </a:r>
            <a:br>
              <a:rPr lang="en-US"/>
            </a:br>
            <a:r>
              <a:rPr lang="en-US" i="1"/>
              <a:t>You become the shield for your team’s storm.</a:t>
            </a:r>
            <a:endParaRPr lang="en-US" b="1">
              <a:effectLst/>
            </a:endParaRPr>
          </a:p>
        </p:txBody>
      </p:sp>
    </p:spTree>
    <p:extLst>
      <p:ext uri="{BB962C8B-B14F-4D97-AF65-F5344CB8AC3E}">
        <p14:creationId xmlns:p14="http://schemas.microsoft.com/office/powerpoint/2010/main" val="283828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D754-CB51-5892-2483-DD8DF0BEB169}"/>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C9A04927-E5F8-5745-27A2-5C109A06A7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pic>
        <p:nvPicPr>
          <p:cNvPr id="3" name="Graphic 2">
            <a:hlinkClick r:id="rId5" action="ppaction://hlinksldjump"/>
            <a:extLst>
              <a:ext uri="{FF2B5EF4-FFF2-40B4-BE49-F238E27FC236}">
                <a16:creationId xmlns:a16="http://schemas.microsoft.com/office/drawing/2014/main" id="{A4AD1511-2974-9A1F-2C0B-2F5812F29A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274723">
            <a:off x="3433364" y="2180492"/>
            <a:ext cx="2277273" cy="3225677"/>
          </a:xfrm>
          <a:prstGeom prst="rect">
            <a:avLst/>
          </a:prstGeom>
          <a:effectLst>
            <a:glow rad="406400">
              <a:srgbClr val="7030A0">
                <a:alpha val="41000"/>
              </a:srgbClr>
            </a:glow>
          </a:effectLst>
        </p:spPr>
      </p:pic>
      <p:sp>
        <p:nvSpPr>
          <p:cNvPr id="2" name="TextBox 1">
            <a:extLst>
              <a:ext uri="{FF2B5EF4-FFF2-40B4-BE49-F238E27FC236}">
                <a16:creationId xmlns:a16="http://schemas.microsoft.com/office/drawing/2014/main" id="{9CB2224D-D970-6854-494A-673CCE1D58B8}"/>
              </a:ext>
            </a:extLst>
          </p:cNvPr>
          <p:cNvSpPr txBox="1"/>
          <p:nvPr/>
        </p:nvSpPr>
        <p:spPr>
          <a:xfrm>
            <a:off x="1274056" y="571742"/>
            <a:ext cx="6323349" cy="738664"/>
          </a:xfrm>
          <a:prstGeom prst="rect">
            <a:avLst/>
          </a:prstGeom>
          <a:noFill/>
        </p:spPr>
        <p:txBody>
          <a:bodyPr wrap="square" rtlCol="0">
            <a:spAutoFit/>
          </a:bodyPr>
          <a:lstStyle/>
          <a:p>
            <a:r>
              <a:rPr lang="en-US" b="1">
                <a:effectLst/>
              </a:rPr>
              <a:t>20 </a:t>
            </a:r>
            <a:r>
              <a:rPr lang="en-US"/>
              <a:t>Your spirit remains unbroken after a service outage, a printer jam, and a budget freeze; all before lunch. </a:t>
            </a:r>
            <a:r>
              <a:rPr lang="en-US" i="1"/>
              <a:t>You rise, radiating calm. Birds land on your shoulder.</a:t>
            </a:r>
            <a:endParaRPr lang="en-US" b="1">
              <a:effectLst/>
            </a:endParaRPr>
          </a:p>
        </p:txBody>
      </p:sp>
    </p:spTree>
    <p:extLst>
      <p:ext uri="{BB962C8B-B14F-4D97-AF65-F5344CB8AC3E}">
        <p14:creationId xmlns:p14="http://schemas.microsoft.com/office/powerpoint/2010/main" val="1503707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400"/>
            <a:ext cx="6255124" cy="763600"/>
          </a:xfrm>
        </p:spPr>
        <p:txBody>
          <a:bodyPr/>
          <a:lstStyle/>
          <a:p>
            <a:pPr algn="l"/>
            <a:r>
              <a:rPr lang="en-US" sz="3200">
                <a:latin typeface="Matura MT Script Capitals" panose="03020802060602070202" pitchFamily="66" charset="0"/>
              </a:rPr>
              <a:t>Rune of Team Development</a:t>
            </a:r>
            <a:br>
              <a:rPr lang="en-US" sz="3200">
                <a:latin typeface="Matura MT Script Capitals" panose="03020802060602070202" pitchFamily="66" charset="0"/>
              </a:rPr>
            </a:br>
            <a:r>
              <a:rPr lang="en-US" sz="3200">
                <a:latin typeface="Matura MT Script Capitals" panose="03020802060602070202" pitchFamily="66" charset="0"/>
              </a:rPr>
              <a:t> – </a:t>
            </a:r>
            <a:r>
              <a:rPr lang="en-US" sz="2000">
                <a:latin typeface="Matura MT Script Capitals" panose="03020802060602070202" pitchFamily="66" charset="0"/>
              </a:rPr>
              <a:t>The Quad</a:t>
            </a: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952499" y="1536734"/>
            <a:ext cx="7239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ptos Display" panose="020B0004020202020204" pitchFamily="34" charset="0"/>
              </a:rPr>
              <a:t>Team-focused leaders:</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Create growth paths tailored to individuals. </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Share praise generously and often. </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Provide feedback with care and frequency. </a:t>
            </a:r>
          </a:p>
          <a:p>
            <a:pPr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Know that the best leaders build future leaders. </a:t>
            </a:r>
          </a:p>
        </p:txBody>
      </p:sp>
      <p:sp>
        <p:nvSpPr>
          <p:cNvPr id="9" name="TextBox 8">
            <a:extLst>
              <a:ext uri="{FF2B5EF4-FFF2-40B4-BE49-F238E27FC236}">
                <a16:creationId xmlns:a16="http://schemas.microsoft.com/office/drawing/2014/main" id="{5DEE1609-CE60-B7DD-365F-EF76D064F3EF}"/>
              </a:ext>
            </a:extLst>
          </p:cNvPr>
          <p:cNvSpPr txBox="1"/>
          <p:nvPr/>
        </p:nvSpPr>
        <p:spPr>
          <a:xfrm>
            <a:off x="2766785" y="3845058"/>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 WISDOM (Difficulty Class 12)</a:t>
            </a:r>
          </a:p>
        </p:txBody>
      </p:sp>
      <p:pic>
        <p:nvPicPr>
          <p:cNvPr id="3" name="Graphic 2">
            <a:hlinkClick r:id="rId3" action="ppaction://hlinksldjump"/>
            <a:extLst>
              <a:ext uri="{FF2B5EF4-FFF2-40B4-BE49-F238E27FC236}">
                <a16:creationId xmlns:a16="http://schemas.microsoft.com/office/drawing/2014/main" id="{512B4422-E21A-26F3-B0A0-39F7D906E6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802" y="5855447"/>
            <a:ext cx="460408" cy="502551"/>
          </a:xfrm>
          <a:prstGeom prst="rect">
            <a:avLst/>
          </a:prstGeom>
        </p:spPr>
      </p:pic>
      <p:pic>
        <p:nvPicPr>
          <p:cNvPr id="5" name="Graphic 4">
            <a:hlinkClick r:id="rId6" action="ppaction://hlinksldjump"/>
            <a:extLst>
              <a:ext uri="{FF2B5EF4-FFF2-40B4-BE49-F238E27FC236}">
                <a16:creationId xmlns:a16="http://schemas.microsoft.com/office/drawing/2014/main" id="{BD8A739F-15D9-0758-CA98-F220EFC5EA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9804" y="5306796"/>
            <a:ext cx="480405" cy="502551"/>
          </a:xfrm>
          <a:prstGeom prst="rect">
            <a:avLst/>
          </a:prstGeom>
        </p:spPr>
      </p:pic>
      <p:pic>
        <p:nvPicPr>
          <p:cNvPr id="6" name="Graphic 5">
            <a:hlinkClick r:id="rId9" action="ppaction://hlinksldjump"/>
            <a:extLst>
              <a:ext uri="{FF2B5EF4-FFF2-40B4-BE49-F238E27FC236}">
                <a16:creationId xmlns:a16="http://schemas.microsoft.com/office/drawing/2014/main" id="{6DF96C01-1C51-ADCA-6C10-5374A5FA9D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9804" y="4756029"/>
            <a:ext cx="480404" cy="504667"/>
          </a:xfrm>
          <a:prstGeom prst="rect">
            <a:avLst/>
          </a:prstGeom>
        </p:spPr>
      </p:pic>
      <p:pic>
        <p:nvPicPr>
          <p:cNvPr id="7" name="Graphic 6">
            <a:hlinkClick r:id="rId12" action="ppaction://hlinksldjump"/>
            <a:extLst>
              <a:ext uri="{FF2B5EF4-FFF2-40B4-BE49-F238E27FC236}">
                <a16:creationId xmlns:a16="http://schemas.microsoft.com/office/drawing/2014/main" id="{A761B605-08FA-8399-755A-36ACF831940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7200" y="4214390"/>
            <a:ext cx="445613" cy="502953"/>
          </a:xfrm>
          <a:prstGeom prst="rect">
            <a:avLst/>
          </a:prstGeom>
        </p:spPr>
      </p:pic>
      <p:sp>
        <p:nvSpPr>
          <p:cNvPr id="8" name="TextBox 7">
            <a:extLst>
              <a:ext uri="{FF2B5EF4-FFF2-40B4-BE49-F238E27FC236}">
                <a16:creationId xmlns:a16="http://schemas.microsoft.com/office/drawing/2014/main" id="{429F4F09-F20C-2AF7-72FE-D4CBEB7DEBDE}"/>
              </a:ext>
            </a:extLst>
          </p:cNvPr>
          <p:cNvSpPr txBox="1"/>
          <p:nvPr/>
        </p:nvSpPr>
        <p:spPr>
          <a:xfrm>
            <a:off x="1002185" y="5885854"/>
            <a:ext cx="7239000" cy="523220"/>
          </a:xfrm>
          <a:prstGeom prst="rect">
            <a:avLst/>
          </a:prstGeom>
          <a:noFill/>
        </p:spPr>
        <p:txBody>
          <a:bodyPr wrap="square" rtlCol="0">
            <a:spAutoFit/>
          </a:bodyPr>
          <a:lstStyle/>
          <a:p>
            <a:r>
              <a:rPr lang="en-US" b="1">
                <a:effectLst/>
              </a:rPr>
              <a:t>20 </a:t>
            </a:r>
            <a:r>
              <a:rPr lang="en-US"/>
              <a:t>Your team levels up, mentors each other, and launches an award-winning initiative.</a:t>
            </a:r>
          </a:p>
          <a:p>
            <a:r>
              <a:rPr lang="en-US" i="1"/>
              <a:t>The party celebrates with a feast. They’ve made a statue of you out of some sort of meat.</a:t>
            </a:r>
            <a:endParaRPr lang="en-US" b="1">
              <a:effectLst/>
            </a:endParaRPr>
          </a:p>
        </p:txBody>
      </p:sp>
      <p:sp>
        <p:nvSpPr>
          <p:cNvPr id="10" name="TextBox 9">
            <a:extLst>
              <a:ext uri="{FF2B5EF4-FFF2-40B4-BE49-F238E27FC236}">
                <a16:creationId xmlns:a16="http://schemas.microsoft.com/office/drawing/2014/main" id="{67CC2314-2444-4FAC-65F5-C970DE96035C}"/>
              </a:ext>
            </a:extLst>
          </p:cNvPr>
          <p:cNvSpPr txBox="1"/>
          <p:nvPr/>
        </p:nvSpPr>
        <p:spPr>
          <a:xfrm>
            <a:off x="1002185" y="5285213"/>
            <a:ext cx="7239000" cy="523220"/>
          </a:xfrm>
          <a:prstGeom prst="rect">
            <a:avLst/>
          </a:prstGeom>
          <a:noFill/>
        </p:spPr>
        <p:txBody>
          <a:bodyPr wrap="square" rtlCol="0">
            <a:spAutoFit/>
          </a:bodyPr>
          <a:lstStyle/>
          <a:p>
            <a:r>
              <a:rPr lang="en-US" b="1">
                <a:effectLst/>
              </a:rPr>
              <a:t>12-19 </a:t>
            </a:r>
            <a:r>
              <a:rPr lang="en-US"/>
              <a:t>You invest time, offer feedback, and create space for learning and growth.</a:t>
            </a:r>
            <a:br>
              <a:rPr lang="en-US"/>
            </a:br>
            <a:r>
              <a:rPr lang="en-US" i="1"/>
              <a:t>One team member becomes your rival. You are proud.</a:t>
            </a:r>
          </a:p>
        </p:txBody>
      </p:sp>
      <p:sp>
        <p:nvSpPr>
          <p:cNvPr id="11" name="TextBox 10">
            <a:extLst>
              <a:ext uri="{FF2B5EF4-FFF2-40B4-BE49-F238E27FC236}">
                <a16:creationId xmlns:a16="http://schemas.microsoft.com/office/drawing/2014/main" id="{9DE077C5-1771-5812-6AB3-8772B3CBE86C}"/>
              </a:ext>
            </a:extLst>
          </p:cNvPr>
          <p:cNvSpPr txBox="1"/>
          <p:nvPr/>
        </p:nvSpPr>
        <p:spPr>
          <a:xfrm>
            <a:off x="984408" y="4725966"/>
            <a:ext cx="7239000" cy="523220"/>
          </a:xfrm>
          <a:prstGeom prst="rect">
            <a:avLst/>
          </a:prstGeom>
          <a:noFill/>
        </p:spPr>
        <p:txBody>
          <a:bodyPr wrap="square" rtlCol="0">
            <a:spAutoFit/>
          </a:bodyPr>
          <a:lstStyle/>
          <a:p>
            <a:r>
              <a:rPr lang="en-US" b="1">
                <a:effectLst/>
              </a:rPr>
              <a:t>2-11</a:t>
            </a:r>
            <a:r>
              <a:rPr lang="en-US"/>
              <a:t>You send them a link to training and call it mentoring.</a:t>
            </a:r>
            <a:br>
              <a:rPr lang="en-US"/>
            </a:br>
            <a:r>
              <a:rPr lang="en-US" i="1"/>
              <a:t>The development plan gathers dust like an ancient scroll.</a:t>
            </a:r>
          </a:p>
        </p:txBody>
      </p:sp>
      <p:sp>
        <p:nvSpPr>
          <p:cNvPr id="12" name="TextBox 11">
            <a:extLst>
              <a:ext uri="{FF2B5EF4-FFF2-40B4-BE49-F238E27FC236}">
                <a16:creationId xmlns:a16="http://schemas.microsoft.com/office/drawing/2014/main" id="{BB748907-14A9-E89D-1D85-31771587726A}"/>
              </a:ext>
            </a:extLst>
          </p:cNvPr>
          <p:cNvSpPr txBox="1"/>
          <p:nvPr/>
        </p:nvSpPr>
        <p:spPr>
          <a:xfrm>
            <a:off x="984408" y="4214390"/>
            <a:ext cx="7239000" cy="523220"/>
          </a:xfrm>
          <a:prstGeom prst="rect">
            <a:avLst/>
          </a:prstGeom>
          <a:noFill/>
        </p:spPr>
        <p:txBody>
          <a:bodyPr wrap="square" rtlCol="0">
            <a:spAutoFit/>
          </a:bodyPr>
          <a:lstStyle/>
          <a:p>
            <a:r>
              <a:rPr lang="en-US" b="1">
                <a:effectLst/>
              </a:rPr>
              <a:t>1</a:t>
            </a:r>
            <a:r>
              <a:rPr lang="en-US"/>
              <a:t>You forget to check in for six months, then ask why no one applied for the leadership pipeline. </a:t>
            </a:r>
            <a:r>
              <a:rPr lang="en-US" i="1"/>
              <a:t>Your team starts to forge paths around you.</a:t>
            </a:r>
          </a:p>
        </p:txBody>
      </p:sp>
      <p:pic>
        <p:nvPicPr>
          <p:cNvPr id="14" name="Graphic 13" descr="Medieval Trumpet with solid fill">
            <a:extLst>
              <a:ext uri="{FF2B5EF4-FFF2-40B4-BE49-F238E27FC236}">
                <a16:creationId xmlns:a16="http://schemas.microsoft.com/office/drawing/2014/main" id="{3EDB0A2D-F006-AFC9-C0DD-00A5224D8C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65961" y="5302163"/>
            <a:ext cx="914400" cy="914400"/>
          </a:xfrm>
          <a:prstGeom prst="rect">
            <a:avLst/>
          </a:prstGeom>
        </p:spPr>
      </p:pic>
    </p:spTree>
    <p:extLst>
      <p:ext uri="{BB962C8B-B14F-4D97-AF65-F5344CB8AC3E}">
        <p14:creationId xmlns:p14="http://schemas.microsoft.com/office/powerpoint/2010/main" val="7102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06" y="685800"/>
            <a:ext cx="7704000" cy="763600"/>
          </a:xfrm>
        </p:spPr>
        <p:txBody>
          <a:bodyPr/>
          <a:lstStyle/>
          <a:p>
            <a:r>
              <a:rPr lang="en-US" sz="3200">
                <a:latin typeface="Matura MT Script Capitals" panose="03020802060602070202" pitchFamily="66" charset="0"/>
              </a:rPr>
              <a:t>Rune of Courage – </a:t>
            </a:r>
            <a:r>
              <a:rPr lang="en-US" sz="2000">
                <a:latin typeface="Matura MT Script Capitals" panose="03020802060602070202" pitchFamily="66" charset="0"/>
              </a:rPr>
              <a:t>Crypt of Challenges</a:t>
            </a: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952500" y="1303446"/>
            <a:ext cx="7239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ptos Display" panose="020B0004020202020204" pitchFamily="34" charset="0"/>
              </a:rPr>
              <a:t>Courage in leadership looks like: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Making difficult decisions when stakes are high.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Advocating for the team when it’s inconvenient.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Admitting when you don’t know </a:t>
            </a:r>
          </a:p>
          <a:p>
            <a:pPr marL="0" marR="0" lvl="0" indent="0" algn="l" defTabSz="914400" rtl="0" eaLnBrk="0" fontAlgn="base" latinLnBrk="0" hangingPunct="0">
              <a:lnSpc>
                <a:spcPct val="100000"/>
              </a:lnSpc>
              <a:spcBef>
                <a:spcPct val="0"/>
              </a:spcBef>
              <a:spcAft>
                <a:spcPct val="0"/>
              </a:spcAft>
              <a:buClrTx/>
              <a:buSzTx/>
              <a:buNone/>
              <a:tabLst/>
            </a:pPr>
            <a:r>
              <a:rPr lang="en-US" altLang="en-US" sz="2800">
                <a:solidFill>
                  <a:schemeClr val="tx1"/>
                </a:solidFill>
                <a:latin typeface="Aptos Display" panose="020B0004020202020204" pitchFamily="34" charset="0"/>
              </a:rPr>
              <a:t>   </a:t>
            </a:r>
            <a:r>
              <a:rPr kumimoji="0" lang="en-US" altLang="en-US" sz="2800" b="0" i="0" u="none" strike="noStrike" cap="none" normalizeH="0" baseline="0">
                <a:ln>
                  <a:noFill/>
                </a:ln>
                <a:solidFill>
                  <a:schemeClr val="tx1"/>
                </a:solidFill>
                <a:effectLst/>
                <a:latin typeface="Aptos Display" panose="020B0004020202020204" pitchFamily="34" charset="0"/>
              </a:rPr>
              <a:t>something so you're exposed to new ideas.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a:ln>
                  <a:noFill/>
                </a:ln>
                <a:solidFill>
                  <a:schemeClr val="tx1"/>
                </a:solidFill>
                <a:effectLst/>
                <a:latin typeface="Aptos Display" panose="020B0004020202020204" pitchFamily="34" charset="0"/>
              </a:rPr>
              <a:t>Addressing conflict head-on, with respect.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DEE1609-CE60-B7DD-365F-EF76D064F3EF}"/>
              </a:ext>
            </a:extLst>
          </p:cNvPr>
          <p:cNvSpPr txBox="1"/>
          <p:nvPr/>
        </p:nvSpPr>
        <p:spPr>
          <a:xfrm>
            <a:off x="934571" y="4032372"/>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 WISDOM (Difficulty Class 13)</a:t>
            </a:r>
          </a:p>
        </p:txBody>
      </p:sp>
      <p:pic>
        <p:nvPicPr>
          <p:cNvPr id="11" name="Graphic 10" descr="Excalibur outline">
            <a:extLst>
              <a:ext uri="{FF2B5EF4-FFF2-40B4-BE49-F238E27FC236}">
                <a16:creationId xmlns:a16="http://schemas.microsoft.com/office/drawing/2014/main" id="{3EF47F71-8891-628E-030A-92820C39B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4871" y="5458077"/>
            <a:ext cx="923331" cy="923331"/>
          </a:xfrm>
          <a:prstGeom prst="rect">
            <a:avLst/>
          </a:prstGeom>
        </p:spPr>
      </p:pic>
      <p:pic>
        <p:nvPicPr>
          <p:cNvPr id="7" name="Graphic 6">
            <a:hlinkClick r:id="rId5" action="ppaction://hlinksldjump"/>
            <a:extLst>
              <a:ext uri="{FF2B5EF4-FFF2-40B4-BE49-F238E27FC236}">
                <a16:creationId xmlns:a16="http://schemas.microsoft.com/office/drawing/2014/main" id="{8275F206-DAD9-6A98-19C3-2A54E64BBB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6313" y="6052828"/>
            <a:ext cx="460408" cy="502551"/>
          </a:xfrm>
          <a:prstGeom prst="rect">
            <a:avLst/>
          </a:prstGeom>
        </p:spPr>
      </p:pic>
      <p:pic>
        <p:nvPicPr>
          <p:cNvPr id="10" name="Graphic 9">
            <a:hlinkClick r:id="rId8" action="ppaction://hlinksldjump"/>
            <a:extLst>
              <a:ext uri="{FF2B5EF4-FFF2-40B4-BE49-F238E27FC236}">
                <a16:creationId xmlns:a16="http://schemas.microsoft.com/office/drawing/2014/main" id="{D3602CD7-636C-A2D5-ACA2-684945F7C9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6315" y="5504177"/>
            <a:ext cx="480405" cy="502551"/>
          </a:xfrm>
          <a:prstGeom prst="rect">
            <a:avLst/>
          </a:prstGeom>
        </p:spPr>
      </p:pic>
      <p:pic>
        <p:nvPicPr>
          <p:cNvPr id="13" name="Graphic 12">
            <a:hlinkClick r:id="rId11" action="ppaction://hlinksldjump"/>
            <a:extLst>
              <a:ext uri="{FF2B5EF4-FFF2-40B4-BE49-F238E27FC236}">
                <a16:creationId xmlns:a16="http://schemas.microsoft.com/office/drawing/2014/main" id="{AAF0A2E5-57E7-C10F-9206-B9094597B4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315" y="4953410"/>
            <a:ext cx="480404" cy="504667"/>
          </a:xfrm>
          <a:prstGeom prst="rect">
            <a:avLst/>
          </a:prstGeom>
        </p:spPr>
      </p:pic>
      <p:pic>
        <p:nvPicPr>
          <p:cNvPr id="15" name="Graphic 14">
            <a:hlinkClick r:id="rId14" action="ppaction://hlinksldjump"/>
            <a:extLst>
              <a:ext uri="{FF2B5EF4-FFF2-40B4-BE49-F238E27FC236}">
                <a16:creationId xmlns:a16="http://schemas.microsoft.com/office/drawing/2014/main" id="{E08C2802-E722-B2B9-388C-412D3EB53B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13711" y="4411771"/>
            <a:ext cx="445613" cy="502953"/>
          </a:xfrm>
          <a:prstGeom prst="rect">
            <a:avLst/>
          </a:prstGeom>
        </p:spPr>
      </p:pic>
      <p:sp>
        <p:nvSpPr>
          <p:cNvPr id="88" name="TextBox 87">
            <a:extLst>
              <a:ext uri="{FF2B5EF4-FFF2-40B4-BE49-F238E27FC236}">
                <a16:creationId xmlns:a16="http://schemas.microsoft.com/office/drawing/2014/main" id="{009C20C5-501A-9780-5EB3-AAB5745710DD}"/>
              </a:ext>
            </a:extLst>
          </p:cNvPr>
          <p:cNvSpPr txBox="1"/>
          <p:nvPr/>
        </p:nvSpPr>
        <p:spPr>
          <a:xfrm>
            <a:off x="1776719" y="4517583"/>
            <a:ext cx="7411003" cy="276999"/>
          </a:xfrm>
          <a:prstGeom prst="rect">
            <a:avLst/>
          </a:prstGeom>
          <a:noFill/>
        </p:spPr>
        <p:txBody>
          <a:bodyPr wrap="none" rtlCol="0">
            <a:spAutoFit/>
          </a:bodyPr>
          <a:lstStyle/>
          <a:p>
            <a:r>
              <a:rPr lang="en-US" sz="1200" b="1">
                <a:effectLst/>
              </a:rPr>
              <a:t>1 </a:t>
            </a:r>
            <a:r>
              <a:rPr lang="en-US" sz="1200"/>
              <a:t>You boldly run away from your inbox. You ghost a tough decision and delegate the fallout to “future you.”</a:t>
            </a:r>
          </a:p>
        </p:txBody>
      </p:sp>
      <p:sp>
        <p:nvSpPr>
          <p:cNvPr id="89" name="TextBox 88">
            <a:extLst>
              <a:ext uri="{FF2B5EF4-FFF2-40B4-BE49-F238E27FC236}">
                <a16:creationId xmlns:a16="http://schemas.microsoft.com/office/drawing/2014/main" id="{6D41F72B-2413-C0AD-A2B2-41ADF71B5556}"/>
              </a:ext>
            </a:extLst>
          </p:cNvPr>
          <p:cNvSpPr txBox="1"/>
          <p:nvPr/>
        </p:nvSpPr>
        <p:spPr>
          <a:xfrm>
            <a:off x="1776719" y="5076050"/>
            <a:ext cx="5464958" cy="261610"/>
          </a:xfrm>
          <a:prstGeom prst="rect">
            <a:avLst/>
          </a:prstGeom>
          <a:noFill/>
        </p:spPr>
        <p:txBody>
          <a:bodyPr wrap="none" rtlCol="0">
            <a:spAutoFit/>
          </a:bodyPr>
          <a:lstStyle/>
          <a:p>
            <a:r>
              <a:rPr lang="en-US" sz="1100" b="1"/>
              <a:t>2-12</a:t>
            </a:r>
            <a:r>
              <a:rPr lang="en-US" sz="1100"/>
              <a:t> You face the challenge by holding a meeting about maybe facing the challenge.</a:t>
            </a:r>
            <a:endParaRPr lang="en-US" sz="1200"/>
          </a:p>
        </p:txBody>
      </p:sp>
      <p:sp>
        <p:nvSpPr>
          <p:cNvPr id="91" name="TextBox 90">
            <a:extLst>
              <a:ext uri="{FF2B5EF4-FFF2-40B4-BE49-F238E27FC236}">
                <a16:creationId xmlns:a16="http://schemas.microsoft.com/office/drawing/2014/main" id="{F4CB1A72-F226-8C02-F20D-839EB0D60B38}"/>
              </a:ext>
            </a:extLst>
          </p:cNvPr>
          <p:cNvSpPr txBox="1"/>
          <p:nvPr/>
        </p:nvSpPr>
        <p:spPr>
          <a:xfrm>
            <a:off x="1776719" y="5619129"/>
            <a:ext cx="5137552" cy="276999"/>
          </a:xfrm>
          <a:prstGeom prst="rect">
            <a:avLst/>
          </a:prstGeom>
          <a:noFill/>
        </p:spPr>
        <p:txBody>
          <a:bodyPr wrap="square">
            <a:spAutoFit/>
          </a:bodyPr>
          <a:lstStyle/>
          <a:p>
            <a:r>
              <a:rPr lang="en-US" sz="1200" b="1">
                <a:effectLst/>
              </a:rPr>
              <a:t>13-19 </a:t>
            </a:r>
            <a:r>
              <a:rPr lang="en-US" sz="1200"/>
              <a:t>You step up despite the risk. You speak truth to power… and live!</a:t>
            </a:r>
          </a:p>
        </p:txBody>
      </p:sp>
      <p:sp>
        <p:nvSpPr>
          <p:cNvPr id="93" name="TextBox 92">
            <a:extLst>
              <a:ext uri="{FF2B5EF4-FFF2-40B4-BE49-F238E27FC236}">
                <a16:creationId xmlns:a16="http://schemas.microsoft.com/office/drawing/2014/main" id="{D3ED9EF9-A843-0A3A-F576-02BA4D2A086E}"/>
              </a:ext>
            </a:extLst>
          </p:cNvPr>
          <p:cNvSpPr txBox="1"/>
          <p:nvPr/>
        </p:nvSpPr>
        <p:spPr>
          <a:xfrm>
            <a:off x="1776719" y="6160215"/>
            <a:ext cx="5838319" cy="446276"/>
          </a:xfrm>
          <a:prstGeom prst="rect">
            <a:avLst/>
          </a:prstGeom>
          <a:noFill/>
        </p:spPr>
        <p:txBody>
          <a:bodyPr wrap="square">
            <a:spAutoFit/>
          </a:bodyPr>
          <a:lstStyle/>
          <a:p>
            <a:r>
              <a:rPr lang="en-US" sz="1100" b="1">
                <a:effectLst/>
              </a:rPr>
              <a:t>20 </a:t>
            </a:r>
            <a:r>
              <a:rPr lang="en-US" sz="1100"/>
              <a:t>You charge into the crypt with confidence, defeat the obstacles, and bring back donuts.</a:t>
            </a:r>
            <a:br>
              <a:rPr lang="en-US" sz="1100"/>
            </a:b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8" grpId="0"/>
      <p:bldP spid="89" grpId="0"/>
      <p:bldP spid="91" grpId="0"/>
      <p:bldP spid="9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4BD4-15CD-EB07-355D-EC45AB4DA6C9}"/>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8226CC7-D1A6-8920-5CA8-813A052970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pic>
        <p:nvPicPr>
          <p:cNvPr id="12" name="Graphic 11">
            <a:hlinkClick r:id="rId5" action="ppaction://hlinksldjump"/>
            <a:extLst>
              <a:ext uri="{FF2B5EF4-FFF2-40B4-BE49-F238E27FC236}">
                <a16:creationId xmlns:a16="http://schemas.microsoft.com/office/drawing/2014/main" id="{5E7AFC87-12B2-5247-8689-B063A4CE18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2" name="TextBox 1">
            <a:extLst>
              <a:ext uri="{FF2B5EF4-FFF2-40B4-BE49-F238E27FC236}">
                <a16:creationId xmlns:a16="http://schemas.microsoft.com/office/drawing/2014/main" id="{10C0759E-8C7D-678D-97E3-291B8038511F}"/>
              </a:ext>
            </a:extLst>
          </p:cNvPr>
          <p:cNvSpPr txBox="1"/>
          <p:nvPr/>
        </p:nvSpPr>
        <p:spPr>
          <a:xfrm>
            <a:off x="1171861" y="690365"/>
            <a:ext cx="7239000" cy="523220"/>
          </a:xfrm>
          <a:prstGeom prst="rect">
            <a:avLst/>
          </a:prstGeom>
          <a:noFill/>
        </p:spPr>
        <p:txBody>
          <a:bodyPr wrap="square" rtlCol="0">
            <a:spAutoFit/>
          </a:bodyPr>
          <a:lstStyle/>
          <a:p>
            <a:r>
              <a:rPr lang="en-US" b="1">
                <a:effectLst/>
              </a:rPr>
              <a:t>1</a:t>
            </a:r>
            <a:r>
              <a:rPr lang="en-US"/>
              <a:t>You forget to check in for six months, then ask why no one applied for the leadership pipeline. </a:t>
            </a:r>
            <a:r>
              <a:rPr lang="en-US" i="1"/>
              <a:t>Your team starts to forge paths around you.</a:t>
            </a:r>
          </a:p>
        </p:txBody>
      </p:sp>
    </p:spTree>
    <p:extLst>
      <p:ext uri="{BB962C8B-B14F-4D97-AF65-F5344CB8AC3E}">
        <p14:creationId xmlns:p14="http://schemas.microsoft.com/office/powerpoint/2010/main" val="2581254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F4F1-D5B5-DA8D-43EB-25D4602BCEDD}"/>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FE394069-6B20-0667-A6E3-A8DC8C31A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pic>
        <p:nvPicPr>
          <p:cNvPr id="5" name="Graphic 4">
            <a:hlinkClick r:id="rId5" action="ppaction://hlinksldjump"/>
            <a:extLst>
              <a:ext uri="{FF2B5EF4-FFF2-40B4-BE49-F238E27FC236}">
                <a16:creationId xmlns:a16="http://schemas.microsoft.com/office/drawing/2014/main" id="{268AB7C2-84D5-9960-2277-19F1E476F0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
        <p:nvSpPr>
          <p:cNvPr id="3" name="TextBox 2">
            <a:extLst>
              <a:ext uri="{FF2B5EF4-FFF2-40B4-BE49-F238E27FC236}">
                <a16:creationId xmlns:a16="http://schemas.microsoft.com/office/drawing/2014/main" id="{93B991D4-48C4-45D0-B85F-793A85A457CB}"/>
              </a:ext>
            </a:extLst>
          </p:cNvPr>
          <p:cNvSpPr txBox="1"/>
          <p:nvPr/>
        </p:nvSpPr>
        <p:spPr>
          <a:xfrm>
            <a:off x="1181633" y="700724"/>
            <a:ext cx="7239000" cy="523220"/>
          </a:xfrm>
          <a:prstGeom prst="rect">
            <a:avLst/>
          </a:prstGeom>
          <a:noFill/>
        </p:spPr>
        <p:txBody>
          <a:bodyPr wrap="square" rtlCol="0">
            <a:spAutoFit/>
          </a:bodyPr>
          <a:lstStyle/>
          <a:p>
            <a:r>
              <a:rPr lang="en-US" b="1">
                <a:effectLst/>
              </a:rPr>
              <a:t>2-11</a:t>
            </a:r>
            <a:r>
              <a:rPr lang="en-US"/>
              <a:t>You send them a link to training and call it mentoring.</a:t>
            </a:r>
            <a:br>
              <a:rPr lang="en-US"/>
            </a:br>
            <a:r>
              <a:rPr lang="en-US" i="1"/>
              <a:t>The development plan gathers dust like an ancient scroll.</a:t>
            </a:r>
          </a:p>
        </p:txBody>
      </p:sp>
    </p:spTree>
    <p:extLst>
      <p:ext uri="{BB962C8B-B14F-4D97-AF65-F5344CB8AC3E}">
        <p14:creationId xmlns:p14="http://schemas.microsoft.com/office/powerpoint/2010/main" val="1795995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D7C9E-2CA1-9EF0-B57D-7188FE3E5B6E}"/>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3EBD883A-01C5-F603-3D32-BBA109674C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pic>
        <p:nvPicPr>
          <p:cNvPr id="5" name="Graphic 4">
            <a:hlinkClick r:id="rId5" action="ppaction://hlinksldjump"/>
            <a:extLst>
              <a:ext uri="{FF2B5EF4-FFF2-40B4-BE49-F238E27FC236}">
                <a16:creationId xmlns:a16="http://schemas.microsoft.com/office/drawing/2014/main" id="{860196FD-5B15-F9C1-B1D8-58B9AA75C6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181141">
            <a:off x="3201499" y="2899263"/>
            <a:ext cx="2741002" cy="2261992"/>
          </a:xfrm>
          <a:prstGeom prst="rect">
            <a:avLst/>
          </a:prstGeom>
          <a:effectLst>
            <a:glow rad="508000">
              <a:srgbClr val="7030A0">
                <a:alpha val="37000"/>
              </a:srgbClr>
            </a:glow>
          </a:effectLst>
        </p:spPr>
      </p:pic>
      <p:sp>
        <p:nvSpPr>
          <p:cNvPr id="2" name="TextBox 1">
            <a:extLst>
              <a:ext uri="{FF2B5EF4-FFF2-40B4-BE49-F238E27FC236}">
                <a16:creationId xmlns:a16="http://schemas.microsoft.com/office/drawing/2014/main" id="{5D7EDC31-495F-72CE-2D3B-42CB81DC6629}"/>
              </a:ext>
            </a:extLst>
          </p:cNvPr>
          <p:cNvSpPr txBox="1"/>
          <p:nvPr/>
        </p:nvSpPr>
        <p:spPr>
          <a:xfrm>
            <a:off x="1283235" y="650251"/>
            <a:ext cx="7239000" cy="523220"/>
          </a:xfrm>
          <a:prstGeom prst="rect">
            <a:avLst/>
          </a:prstGeom>
          <a:noFill/>
        </p:spPr>
        <p:txBody>
          <a:bodyPr wrap="square" rtlCol="0">
            <a:spAutoFit/>
          </a:bodyPr>
          <a:lstStyle/>
          <a:p>
            <a:r>
              <a:rPr lang="en-US" b="1">
                <a:effectLst/>
              </a:rPr>
              <a:t>12-19 </a:t>
            </a:r>
            <a:r>
              <a:rPr lang="en-US"/>
              <a:t>You invest time, offer feedback, and create space for learning and growth.</a:t>
            </a:r>
            <a:br>
              <a:rPr lang="en-US"/>
            </a:br>
            <a:r>
              <a:rPr lang="en-US" i="1"/>
              <a:t>One team member becomes your rival. You are proud.</a:t>
            </a:r>
          </a:p>
        </p:txBody>
      </p:sp>
    </p:spTree>
    <p:extLst>
      <p:ext uri="{BB962C8B-B14F-4D97-AF65-F5344CB8AC3E}">
        <p14:creationId xmlns:p14="http://schemas.microsoft.com/office/powerpoint/2010/main" val="3324549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67F7A-F46B-268A-33BB-192EF9F5F70E}"/>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58DB24A-A2FE-86F4-814E-5D3BEB438D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pic>
        <p:nvPicPr>
          <p:cNvPr id="2" name="Graphic 1">
            <a:hlinkClick r:id="rId5" action="ppaction://hlinksldjump"/>
            <a:extLst>
              <a:ext uri="{FF2B5EF4-FFF2-40B4-BE49-F238E27FC236}">
                <a16:creationId xmlns:a16="http://schemas.microsoft.com/office/drawing/2014/main" id="{CE6A60D6-0386-D844-4BFA-C83E1C97AF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181141">
            <a:off x="3201499" y="2899263"/>
            <a:ext cx="2741002" cy="2261992"/>
          </a:xfrm>
          <a:prstGeom prst="rect">
            <a:avLst/>
          </a:prstGeom>
          <a:effectLst>
            <a:glow rad="508000">
              <a:srgbClr val="7030A0">
                <a:alpha val="37000"/>
              </a:srgbClr>
            </a:glow>
          </a:effectLst>
        </p:spPr>
      </p:pic>
      <p:sp>
        <p:nvSpPr>
          <p:cNvPr id="3" name="TextBox 2">
            <a:extLst>
              <a:ext uri="{FF2B5EF4-FFF2-40B4-BE49-F238E27FC236}">
                <a16:creationId xmlns:a16="http://schemas.microsoft.com/office/drawing/2014/main" id="{867F5434-70DE-327B-894F-167E402743C3}"/>
              </a:ext>
            </a:extLst>
          </p:cNvPr>
          <p:cNvSpPr txBox="1"/>
          <p:nvPr/>
        </p:nvSpPr>
        <p:spPr>
          <a:xfrm>
            <a:off x="1280492" y="669130"/>
            <a:ext cx="7239000" cy="523220"/>
          </a:xfrm>
          <a:prstGeom prst="rect">
            <a:avLst/>
          </a:prstGeom>
          <a:noFill/>
        </p:spPr>
        <p:txBody>
          <a:bodyPr wrap="square" rtlCol="0">
            <a:spAutoFit/>
          </a:bodyPr>
          <a:lstStyle/>
          <a:p>
            <a:r>
              <a:rPr lang="en-US" b="1">
                <a:effectLst/>
              </a:rPr>
              <a:t>20 </a:t>
            </a:r>
            <a:r>
              <a:rPr lang="en-US"/>
              <a:t>Your team levels up, mentors each other, and launches an award-winning initiative.</a:t>
            </a:r>
          </a:p>
          <a:p>
            <a:r>
              <a:rPr lang="en-US" i="1"/>
              <a:t>The party celebrates with a feast. They’ve made a statue of you out of some sort of meat.</a:t>
            </a:r>
            <a:endParaRPr lang="en-US" b="1">
              <a:effectLst/>
            </a:endParaRPr>
          </a:p>
        </p:txBody>
      </p:sp>
    </p:spTree>
    <p:extLst>
      <p:ext uri="{BB962C8B-B14F-4D97-AF65-F5344CB8AC3E}">
        <p14:creationId xmlns:p14="http://schemas.microsoft.com/office/powerpoint/2010/main" val="3029454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F1BFB2-B57F-DC88-2450-6786FF4222F1}"/>
              </a:ext>
            </a:extLst>
          </p:cNvPr>
          <p:cNvSpPr txBox="1">
            <a:spLocks/>
          </p:cNvSpPr>
          <p:nvPr/>
        </p:nvSpPr>
        <p:spPr>
          <a:xfrm>
            <a:off x="1604419" y="2034657"/>
            <a:ext cx="6001607" cy="33423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4800"/>
              <a:buFont typeface="Aclonica"/>
              <a:buNone/>
              <a:defRPr sz="5000" b="0" i="0" u="none" strike="noStrike" cap="none">
                <a:solidFill>
                  <a:schemeClr val="dk1"/>
                </a:solidFill>
                <a:latin typeface="Aclonica"/>
                <a:ea typeface="Aclonica"/>
                <a:cs typeface="Aclonica"/>
                <a:sym typeface="Aclonica"/>
              </a:defRPr>
            </a:lvl1pPr>
            <a:lvl2pPr marR="0" lvl="1"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2pPr>
            <a:lvl3pPr marR="0" lvl="2"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3pPr>
            <a:lvl4pPr marR="0" lvl="3"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4pPr>
            <a:lvl5pPr marR="0" lvl="4"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5pPr>
            <a:lvl6pPr marR="0" lvl="5"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6pPr>
            <a:lvl7pPr marR="0" lvl="6"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7pPr>
            <a:lvl8pPr marR="0" lvl="7"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8pPr>
            <a:lvl9pPr marR="0" lvl="8" algn="l" rtl="0" eaLnBrk="1" hangingPunct="1">
              <a:lnSpc>
                <a:spcPct val="100000"/>
              </a:lnSpc>
              <a:spcBef>
                <a:spcPts val="0"/>
              </a:spcBef>
              <a:spcAft>
                <a:spcPts val="0"/>
              </a:spcAft>
              <a:buClr>
                <a:schemeClr val="dk1"/>
              </a:buClr>
              <a:buSzPts val="4800"/>
              <a:buFont typeface="DM Sans"/>
              <a:buNone/>
              <a:defRPr sz="4800" b="1" i="0" u="none" strike="noStrike" cap="none">
                <a:solidFill>
                  <a:schemeClr val="dk1"/>
                </a:solidFill>
                <a:latin typeface="DM Sans"/>
                <a:ea typeface="DM Sans"/>
                <a:cs typeface="DM Sans"/>
                <a:sym typeface="DM Sans"/>
              </a:defRPr>
            </a:lvl9pPr>
          </a:lstStyle>
          <a:p>
            <a:pPr algn="l"/>
            <a:r>
              <a:rPr lang="en-US" sz="3200">
                <a:latin typeface="Matura MT Script Capitals"/>
              </a:rPr>
              <a:t>You start to assemble the Rune Gems...but...one task remains...</a:t>
            </a:r>
            <a:br>
              <a:rPr lang="en-US" sz="3200">
                <a:latin typeface="Matura MT Script Capitals" panose="03020802060602070202" pitchFamily="66" charset="0"/>
              </a:rPr>
            </a:br>
            <a:endParaRPr lang="en-US" sz="2000">
              <a:latin typeface="Matura MT Script Capitals" panose="03020802060602070202" pitchFamily="66" charset="0"/>
            </a:endParaRPr>
          </a:p>
        </p:txBody>
      </p:sp>
    </p:spTree>
    <p:extLst>
      <p:ext uri="{BB962C8B-B14F-4D97-AF65-F5344CB8AC3E}">
        <p14:creationId xmlns:p14="http://schemas.microsoft.com/office/powerpoint/2010/main" val="1302359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757806"/>
            <a:ext cx="6705600" cy="3342388"/>
          </a:xfrm>
        </p:spPr>
        <p:txBody>
          <a:bodyPr/>
          <a:lstStyle/>
          <a:p>
            <a:pPr algn="l"/>
            <a:r>
              <a:rPr lang="en-US" sz="6000">
                <a:latin typeface="Matura MT Script Capitals" panose="03020802060602070202" pitchFamily="66" charset="0"/>
              </a:rPr>
              <a:t>The Core is Whole Again!</a:t>
            </a:r>
            <a:br>
              <a:rPr lang="en-US" sz="3200">
                <a:latin typeface="Matura MT Script Capitals" panose="03020802060602070202" pitchFamily="66" charset="0"/>
              </a:rPr>
            </a:br>
            <a:endParaRPr lang="en-US" sz="2000">
              <a:latin typeface="Matura MT Script Capitals" panose="03020802060602070202" pitchFamily="66" charset="0"/>
            </a:endParaRPr>
          </a:p>
        </p:txBody>
      </p:sp>
    </p:spTree>
    <p:extLst>
      <p:ext uri="{BB962C8B-B14F-4D97-AF65-F5344CB8AC3E}">
        <p14:creationId xmlns:p14="http://schemas.microsoft.com/office/powerpoint/2010/main" val="713833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9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23F693A-11AA-6E98-D16C-7E50A2189A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139" y="710632"/>
            <a:ext cx="445613" cy="502953"/>
          </a:xfrm>
          <a:prstGeom prst="rect">
            <a:avLst/>
          </a:prstGeom>
        </p:spPr>
      </p:pic>
      <p:sp>
        <p:nvSpPr>
          <p:cNvPr id="7" name="TextBox 6">
            <a:extLst>
              <a:ext uri="{FF2B5EF4-FFF2-40B4-BE49-F238E27FC236}">
                <a16:creationId xmlns:a16="http://schemas.microsoft.com/office/drawing/2014/main" id="{EBB97481-7583-534F-133E-2B7DAFA06098}"/>
              </a:ext>
            </a:extLst>
          </p:cNvPr>
          <p:cNvSpPr txBox="1"/>
          <p:nvPr/>
        </p:nvSpPr>
        <p:spPr>
          <a:xfrm>
            <a:off x="1196147" y="816444"/>
            <a:ext cx="7411003" cy="276999"/>
          </a:xfrm>
          <a:prstGeom prst="rect">
            <a:avLst/>
          </a:prstGeom>
          <a:noFill/>
        </p:spPr>
        <p:txBody>
          <a:bodyPr wrap="none" rtlCol="0">
            <a:spAutoFit/>
          </a:bodyPr>
          <a:lstStyle/>
          <a:p>
            <a:r>
              <a:rPr lang="en-US" sz="1200" b="1">
                <a:effectLst/>
              </a:rPr>
              <a:t>1 </a:t>
            </a:r>
            <a:r>
              <a:rPr lang="en-US" sz="1200"/>
              <a:t>You boldly run away from your inbox. You ghost a tough decision and delegate the fallout to “future you.”</a:t>
            </a:r>
          </a:p>
        </p:txBody>
      </p:sp>
      <p:pic>
        <p:nvPicPr>
          <p:cNvPr id="12" name="Graphic 11">
            <a:hlinkClick r:id="rId5" action="ppaction://hlinksldjump"/>
            <a:extLst>
              <a:ext uri="{FF2B5EF4-FFF2-40B4-BE49-F238E27FC236}">
                <a16:creationId xmlns:a16="http://schemas.microsoft.com/office/drawing/2014/main" id="{1F780316-F3C6-02B6-211E-0A72612515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Tree>
    <p:extLst>
      <p:ext uri="{BB962C8B-B14F-4D97-AF65-F5344CB8AC3E}">
        <p14:creationId xmlns:p14="http://schemas.microsoft.com/office/powerpoint/2010/main" val="258304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EA889-E8ED-D1D7-0AB9-E0CDF134390C}"/>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512F72FA-7FB4-A9F5-55E3-828A38C150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29" y="700724"/>
            <a:ext cx="480404" cy="504667"/>
          </a:xfrm>
          <a:prstGeom prst="rect">
            <a:avLst/>
          </a:prstGeom>
        </p:spPr>
      </p:pic>
      <p:sp>
        <p:nvSpPr>
          <p:cNvPr id="3" name="TextBox 2">
            <a:extLst>
              <a:ext uri="{FF2B5EF4-FFF2-40B4-BE49-F238E27FC236}">
                <a16:creationId xmlns:a16="http://schemas.microsoft.com/office/drawing/2014/main" id="{BA79B43E-41F2-5154-7904-6A1AB1977C9A}"/>
              </a:ext>
            </a:extLst>
          </p:cNvPr>
          <p:cNvSpPr txBox="1"/>
          <p:nvPr/>
        </p:nvSpPr>
        <p:spPr>
          <a:xfrm>
            <a:off x="1181633" y="823364"/>
            <a:ext cx="5464958" cy="261610"/>
          </a:xfrm>
          <a:prstGeom prst="rect">
            <a:avLst/>
          </a:prstGeom>
          <a:noFill/>
        </p:spPr>
        <p:txBody>
          <a:bodyPr wrap="none" rtlCol="0">
            <a:spAutoFit/>
          </a:bodyPr>
          <a:lstStyle/>
          <a:p>
            <a:r>
              <a:rPr lang="en-US" sz="1100" b="1"/>
              <a:t>2-12</a:t>
            </a:r>
            <a:r>
              <a:rPr lang="en-US" sz="1100"/>
              <a:t> You face the challenge by holding a meeting about maybe facing the challenge.</a:t>
            </a:r>
            <a:endParaRPr lang="en-US" sz="1200"/>
          </a:p>
        </p:txBody>
      </p:sp>
      <p:pic>
        <p:nvPicPr>
          <p:cNvPr id="5" name="Graphic 4">
            <a:hlinkClick r:id="rId5" action="ppaction://hlinksldjump"/>
            <a:extLst>
              <a:ext uri="{FF2B5EF4-FFF2-40B4-BE49-F238E27FC236}">
                <a16:creationId xmlns:a16="http://schemas.microsoft.com/office/drawing/2014/main" id="{DE8EA076-A8BA-68A2-569A-F9C3418D54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4781" y="1718896"/>
            <a:ext cx="2274438" cy="3420207"/>
          </a:xfrm>
          <a:prstGeom prst="rect">
            <a:avLst/>
          </a:prstGeom>
        </p:spPr>
      </p:pic>
    </p:spTree>
    <p:extLst>
      <p:ext uri="{BB962C8B-B14F-4D97-AF65-F5344CB8AC3E}">
        <p14:creationId xmlns:p14="http://schemas.microsoft.com/office/powerpoint/2010/main" val="117788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8E78A-6A3D-7F41-7A04-EEAB931407E0}"/>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BC0DBFAF-2DBA-01E4-50EA-63B9F860C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30" y="670920"/>
            <a:ext cx="480405" cy="502551"/>
          </a:xfrm>
          <a:prstGeom prst="rect">
            <a:avLst/>
          </a:prstGeom>
        </p:spPr>
      </p:pic>
      <p:sp>
        <p:nvSpPr>
          <p:cNvPr id="5" name="TextBox 4">
            <a:extLst>
              <a:ext uri="{FF2B5EF4-FFF2-40B4-BE49-F238E27FC236}">
                <a16:creationId xmlns:a16="http://schemas.microsoft.com/office/drawing/2014/main" id="{D25AF4E0-A1A3-B447-B385-CBCD5F695A6B}"/>
              </a:ext>
            </a:extLst>
          </p:cNvPr>
          <p:cNvSpPr txBox="1"/>
          <p:nvPr/>
        </p:nvSpPr>
        <p:spPr>
          <a:xfrm>
            <a:off x="1283234" y="785872"/>
            <a:ext cx="5137552" cy="276999"/>
          </a:xfrm>
          <a:prstGeom prst="rect">
            <a:avLst/>
          </a:prstGeom>
          <a:noFill/>
        </p:spPr>
        <p:txBody>
          <a:bodyPr wrap="square">
            <a:spAutoFit/>
          </a:bodyPr>
          <a:lstStyle/>
          <a:p>
            <a:r>
              <a:rPr lang="en-US" sz="1200" b="1">
                <a:effectLst/>
              </a:rPr>
              <a:t>13-19 </a:t>
            </a:r>
            <a:r>
              <a:rPr lang="en-US" sz="1200"/>
              <a:t>You step up despite the risk. You speak truth to power… and live!</a:t>
            </a:r>
          </a:p>
        </p:txBody>
      </p:sp>
      <p:pic>
        <p:nvPicPr>
          <p:cNvPr id="29" name="Graphic 28">
            <a:hlinkClick r:id="rId5" action="ppaction://hlinksldjump"/>
            <a:extLst>
              <a:ext uri="{FF2B5EF4-FFF2-40B4-BE49-F238E27FC236}">
                <a16:creationId xmlns:a16="http://schemas.microsoft.com/office/drawing/2014/main" id="{5CE42E93-84C6-4123-884E-7C32592495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42683">
            <a:off x="2515333" y="2180491"/>
            <a:ext cx="3804876" cy="2921391"/>
          </a:xfrm>
          <a:prstGeom prst="rect">
            <a:avLst/>
          </a:prstGeom>
          <a:effectLst>
            <a:glow rad="1244600">
              <a:srgbClr val="92D050">
                <a:alpha val="59000"/>
              </a:srgbClr>
            </a:glow>
          </a:effectLst>
        </p:spPr>
      </p:pic>
    </p:spTree>
    <p:extLst>
      <p:ext uri="{BB962C8B-B14F-4D97-AF65-F5344CB8AC3E}">
        <p14:creationId xmlns:p14="http://schemas.microsoft.com/office/powerpoint/2010/main" val="326417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AD512C0-680B-DFB7-81B1-6AE860DA3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4" y="689799"/>
            <a:ext cx="460408" cy="502551"/>
          </a:xfrm>
          <a:prstGeom prst="rect">
            <a:avLst/>
          </a:prstGeom>
        </p:spPr>
      </p:pic>
      <p:sp>
        <p:nvSpPr>
          <p:cNvPr id="7" name="TextBox 6">
            <a:extLst>
              <a:ext uri="{FF2B5EF4-FFF2-40B4-BE49-F238E27FC236}">
                <a16:creationId xmlns:a16="http://schemas.microsoft.com/office/drawing/2014/main" id="{257850EF-E465-941D-8F8D-59DDC81BA7B4}"/>
              </a:ext>
            </a:extLst>
          </p:cNvPr>
          <p:cNvSpPr txBox="1"/>
          <p:nvPr/>
        </p:nvSpPr>
        <p:spPr>
          <a:xfrm>
            <a:off x="1290490" y="797186"/>
            <a:ext cx="5838319" cy="446276"/>
          </a:xfrm>
          <a:prstGeom prst="rect">
            <a:avLst/>
          </a:prstGeom>
          <a:noFill/>
        </p:spPr>
        <p:txBody>
          <a:bodyPr wrap="square">
            <a:spAutoFit/>
          </a:bodyPr>
          <a:lstStyle/>
          <a:p>
            <a:r>
              <a:rPr lang="en-US" sz="1100" b="1">
                <a:effectLst/>
              </a:rPr>
              <a:t>20 </a:t>
            </a:r>
            <a:r>
              <a:rPr lang="en-US" sz="1100"/>
              <a:t>You charge into the crypt with confidence, defeat the obstacles, and bring back donuts.</a:t>
            </a:r>
            <a:br>
              <a:rPr lang="en-US" sz="1100"/>
            </a:br>
            <a:endParaRPr lang="en-US" sz="1200"/>
          </a:p>
        </p:txBody>
      </p:sp>
      <p:pic>
        <p:nvPicPr>
          <p:cNvPr id="8" name="Graphic 7">
            <a:hlinkClick r:id="rId5" action="ppaction://hlinksldjump"/>
            <a:extLst>
              <a:ext uri="{FF2B5EF4-FFF2-40B4-BE49-F238E27FC236}">
                <a16:creationId xmlns:a16="http://schemas.microsoft.com/office/drawing/2014/main" id="{A2D97C6B-3B23-1F7F-CCA6-464970FB8A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42683">
            <a:off x="2515333" y="2180491"/>
            <a:ext cx="3804876" cy="2921391"/>
          </a:xfrm>
          <a:prstGeom prst="rect">
            <a:avLst/>
          </a:prstGeom>
          <a:effectLst>
            <a:glow rad="1244600">
              <a:srgbClr val="92D050">
                <a:alpha val="59000"/>
              </a:srgbClr>
            </a:glow>
          </a:effectLst>
        </p:spPr>
      </p:pic>
    </p:spTree>
    <p:extLst>
      <p:ext uri="{BB962C8B-B14F-4D97-AF65-F5344CB8AC3E}">
        <p14:creationId xmlns:p14="http://schemas.microsoft.com/office/powerpoint/2010/main" val="260395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7612"/>
            <a:ext cx="5034750" cy="1367400"/>
          </a:xfrm>
        </p:spPr>
        <p:txBody>
          <a:bodyPr/>
          <a:lstStyle/>
          <a:p>
            <a:pPr algn="l"/>
            <a:r>
              <a:rPr lang="en-US" sz="3200">
                <a:latin typeface="Matura MT Script Capitals" panose="03020802060602070202" pitchFamily="66" charset="0"/>
              </a:rPr>
              <a:t>Rune of Communication</a:t>
            </a:r>
            <a:br>
              <a:rPr lang="en-US" sz="3200">
                <a:latin typeface="Matura MT Script Capitals" panose="03020802060602070202" pitchFamily="66" charset="0"/>
              </a:rPr>
            </a:br>
            <a:r>
              <a:rPr lang="en-US" sz="3200">
                <a:latin typeface="Matura MT Script Capitals" panose="03020802060602070202" pitchFamily="66" charset="0"/>
              </a:rPr>
              <a:t> – </a:t>
            </a:r>
            <a:r>
              <a:rPr lang="en-US" sz="2000">
                <a:latin typeface="Matura MT Script Capitals" panose="03020802060602070202" pitchFamily="66" charset="0"/>
              </a:rPr>
              <a:t>Tower of Echoes</a:t>
            </a:r>
          </a:p>
        </p:txBody>
      </p:sp>
      <p:sp>
        <p:nvSpPr>
          <p:cNvPr id="4" name="Rectangle 1">
            <a:extLst>
              <a:ext uri="{FF2B5EF4-FFF2-40B4-BE49-F238E27FC236}">
                <a16:creationId xmlns:a16="http://schemas.microsoft.com/office/drawing/2014/main" id="{16C89D4A-3915-D9B0-93B5-05B9C298B598}"/>
              </a:ext>
            </a:extLst>
          </p:cNvPr>
          <p:cNvSpPr>
            <a:spLocks noGrp="1" noChangeArrowheads="1"/>
          </p:cNvSpPr>
          <p:nvPr>
            <p:ph idx="4294967295"/>
          </p:nvPr>
        </p:nvSpPr>
        <p:spPr bwMode="auto">
          <a:xfrm>
            <a:off x="704849" y="1521753"/>
            <a:ext cx="7239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Effective communication means: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Clarity beats cleverness—say what you mean.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Tailor your message to your audience.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Listen actively, especially in tense moments.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Display" panose="020B0004020202020204" pitchFamily="34" charset="0"/>
                <a:cs typeface="+mn-cs"/>
              </a:rPr>
              <a:t>Translate between technical and non-technical fluently. </a:t>
            </a:r>
          </a:p>
        </p:txBody>
      </p:sp>
      <p:sp>
        <p:nvSpPr>
          <p:cNvPr id="9" name="TextBox 8">
            <a:extLst>
              <a:ext uri="{FF2B5EF4-FFF2-40B4-BE49-F238E27FC236}">
                <a16:creationId xmlns:a16="http://schemas.microsoft.com/office/drawing/2014/main" id="{5DEE1609-CE60-B7DD-365F-EF76D064F3EF}"/>
              </a:ext>
            </a:extLst>
          </p:cNvPr>
          <p:cNvSpPr txBox="1"/>
          <p:nvPr/>
        </p:nvSpPr>
        <p:spPr>
          <a:xfrm>
            <a:off x="2038349" y="3767852"/>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Roll: </a:t>
            </a:r>
            <a:r>
              <a:rPr lang="en-US" altLang="en-US" b="1" i="1">
                <a:solidFill>
                  <a:prstClr val="black"/>
                </a:solidFill>
                <a:latin typeface="Aptos Display" panose="020B0004020202020204" pitchFamily="34" charset="0"/>
              </a:rPr>
              <a:t>CHARISMA</a:t>
            </a:r>
            <a:r>
              <a:rPr kumimoji="0" lang="en-US" altLang="en-US" sz="1800" b="1" i="1" u="none" strike="noStrike" kern="1200" cap="none" spc="0" normalizeH="0" baseline="0" noProof="0">
                <a:ln>
                  <a:noFill/>
                </a:ln>
                <a:solidFill>
                  <a:prstClr val="black"/>
                </a:solidFill>
                <a:effectLst/>
                <a:uLnTx/>
                <a:uFillTx/>
                <a:latin typeface="Aptos Display" panose="020B0004020202020204" pitchFamily="34" charset="0"/>
                <a:ea typeface="+mn-ea"/>
                <a:cs typeface="+mn-cs"/>
              </a:rPr>
              <a:t> (Difficulty Class 12)</a:t>
            </a:r>
          </a:p>
        </p:txBody>
      </p:sp>
      <p:pic>
        <p:nvPicPr>
          <p:cNvPr id="8" name="Graphic 7" descr="Scroll with solid fill">
            <a:extLst>
              <a:ext uri="{FF2B5EF4-FFF2-40B4-BE49-F238E27FC236}">
                <a16:creationId xmlns:a16="http://schemas.microsoft.com/office/drawing/2014/main" id="{7267E162-0A74-B40D-C694-C8D54380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9742" y="5209866"/>
            <a:ext cx="1143000" cy="1143000"/>
          </a:xfrm>
          <a:prstGeom prst="rect">
            <a:avLst/>
          </a:prstGeom>
        </p:spPr>
      </p:pic>
      <p:pic>
        <p:nvPicPr>
          <p:cNvPr id="3" name="Graphic 2">
            <a:hlinkClick r:id="rId5" action="ppaction://hlinksldjump"/>
            <a:extLst>
              <a:ext uri="{FF2B5EF4-FFF2-40B4-BE49-F238E27FC236}">
                <a16:creationId xmlns:a16="http://schemas.microsoft.com/office/drawing/2014/main" id="{65DFB2A1-A6FF-C269-F8AB-063025B6B8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5307" y="5787033"/>
            <a:ext cx="460408" cy="502551"/>
          </a:xfrm>
          <a:prstGeom prst="rect">
            <a:avLst/>
          </a:prstGeom>
        </p:spPr>
      </p:pic>
      <p:pic>
        <p:nvPicPr>
          <p:cNvPr id="5" name="Graphic 4">
            <a:hlinkClick r:id="rId8" action="ppaction://hlinksldjump"/>
            <a:extLst>
              <a:ext uri="{FF2B5EF4-FFF2-40B4-BE49-F238E27FC236}">
                <a16:creationId xmlns:a16="http://schemas.microsoft.com/office/drawing/2014/main" id="{93B5F198-B4D7-A0EA-2FBA-C7D0C03EFF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5309" y="5238382"/>
            <a:ext cx="480405" cy="502551"/>
          </a:xfrm>
          <a:prstGeom prst="rect">
            <a:avLst/>
          </a:prstGeom>
        </p:spPr>
      </p:pic>
      <p:pic>
        <p:nvPicPr>
          <p:cNvPr id="6" name="Graphic 5">
            <a:hlinkClick r:id="rId11" action="ppaction://hlinksldjump"/>
            <a:extLst>
              <a:ext uri="{FF2B5EF4-FFF2-40B4-BE49-F238E27FC236}">
                <a16:creationId xmlns:a16="http://schemas.microsoft.com/office/drawing/2014/main" id="{1912CD22-E109-2E32-C356-CB24B828EB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5309" y="4687615"/>
            <a:ext cx="480404" cy="504667"/>
          </a:xfrm>
          <a:prstGeom prst="rect">
            <a:avLst/>
          </a:prstGeom>
        </p:spPr>
      </p:pic>
      <p:pic>
        <p:nvPicPr>
          <p:cNvPr id="7" name="Graphic 6">
            <a:hlinkClick r:id="rId14" action="ppaction://hlinksldjump"/>
            <a:extLst>
              <a:ext uri="{FF2B5EF4-FFF2-40B4-BE49-F238E27FC236}">
                <a16:creationId xmlns:a16="http://schemas.microsoft.com/office/drawing/2014/main" id="{9277E251-64D2-7277-DE21-35BD7B7CDA9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2705" y="4145976"/>
            <a:ext cx="445613" cy="502953"/>
          </a:xfrm>
          <a:prstGeom prst="rect">
            <a:avLst/>
          </a:prstGeom>
        </p:spPr>
      </p:pic>
      <p:sp>
        <p:nvSpPr>
          <p:cNvPr id="10" name="TextBox 9">
            <a:extLst>
              <a:ext uri="{FF2B5EF4-FFF2-40B4-BE49-F238E27FC236}">
                <a16:creationId xmlns:a16="http://schemas.microsoft.com/office/drawing/2014/main" id="{DA138641-BEA6-73C1-8080-67499568627F}"/>
              </a:ext>
            </a:extLst>
          </p:cNvPr>
          <p:cNvSpPr txBox="1"/>
          <p:nvPr/>
        </p:nvSpPr>
        <p:spPr>
          <a:xfrm>
            <a:off x="1378318" y="4179850"/>
            <a:ext cx="7343677" cy="461665"/>
          </a:xfrm>
          <a:prstGeom prst="rect">
            <a:avLst/>
          </a:prstGeom>
          <a:noFill/>
        </p:spPr>
        <p:txBody>
          <a:bodyPr wrap="none" rtlCol="0">
            <a:spAutoFit/>
          </a:bodyPr>
          <a:lstStyle/>
          <a:p>
            <a:r>
              <a:rPr lang="en-US" sz="1200" b="1">
                <a:effectLst/>
              </a:rPr>
              <a:t>1 </a:t>
            </a:r>
            <a:r>
              <a:rPr lang="en-US" sz="1200"/>
              <a:t>You send an email with no subject, three attachments, and a passive-aggressive “per my last message.”</a:t>
            </a:r>
            <a:br>
              <a:rPr lang="en-US" sz="1200"/>
            </a:br>
            <a:r>
              <a:rPr lang="en-US" sz="1200" i="1"/>
              <a:t>Your adventure party forms a resistance movement on Teams.</a:t>
            </a:r>
          </a:p>
        </p:txBody>
      </p:sp>
      <p:sp>
        <p:nvSpPr>
          <p:cNvPr id="11" name="TextBox 10">
            <a:extLst>
              <a:ext uri="{FF2B5EF4-FFF2-40B4-BE49-F238E27FC236}">
                <a16:creationId xmlns:a16="http://schemas.microsoft.com/office/drawing/2014/main" id="{BFE4228B-B7F5-DDDB-3A39-E7FBE6062E5D}"/>
              </a:ext>
            </a:extLst>
          </p:cNvPr>
          <p:cNvSpPr txBox="1"/>
          <p:nvPr/>
        </p:nvSpPr>
        <p:spPr>
          <a:xfrm>
            <a:off x="1378318" y="4741597"/>
            <a:ext cx="6064481" cy="461665"/>
          </a:xfrm>
          <a:prstGeom prst="rect">
            <a:avLst/>
          </a:prstGeom>
          <a:noFill/>
        </p:spPr>
        <p:txBody>
          <a:bodyPr wrap="none" rtlCol="0">
            <a:spAutoFit/>
          </a:bodyPr>
          <a:lstStyle/>
          <a:p>
            <a:r>
              <a:rPr lang="en-US" sz="1200" b="1">
                <a:effectLst/>
              </a:rPr>
              <a:t>2-11 </a:t>
            </a:r>
            <a:r>
              <a:rPr lang="en-US" sz="1200"/>
              <a:t>You hold a meeting to clarify a meeting that clarified a memo.</a:t>
            </a:r>
            <a:br>
              <a:rPr lang="en-US" sz="1200"/>
            </a:br>
            <a:r>
              <a:rPr lang="en-US" sz="1200" i="1"/>
              <a:t>The team now refers to you as “The Oracle” because no one understands your riddles.</a:t>
            </a:r>
          </a:p>
        </p:txBody>
      </p:sp>
      <p:sp>
        <p:nvSpPr>
          <p:cNvPr id="12" name="TextBox 11">
            <a:extLst>
              <a:ext uri="{FF2B5EF4-FFF2-40B4-BE49-F238E27FC236}">
                <a16:creationId xmlns:a16="http://schemas.microsoft.com/office/drawing/2014/main" id="{301C5A27-28E4-B1DC-838B-5EA19FADFB33}"/>
              </a:ext>
            </a:extLst>
          </p:cNvPr>
          <p:cNvSpPr txBox="1"/>
          <p:nvPr/>
        </p:nvSpPr>
        <p:spPr>
          <a:xfrm>
            <a:off x="1386623" y="5285581"/>
            <a:ext cx="6223119" cy="430887"/>
          </a:xfrm>
          <a:prstGeom prst="rect">
            <a:avLst/>
          </a:prstGeom>
          <a:noFill/>
        </p:spPr>
        <p:txBody>
          <a:bodyPr wrap="square" rtlCol="0">
            <a:spAutoFit/>
          </a:bodyPr>
          <a:lstStyle/>
          <a:p>
            <a:r>
              <a:rPr lang="en-US" sz="1100" b="1">
                <a:effectLst/>
              </a:rPr>
              <a:t>12-19 </a:t>
            </a:r>
            <a:r>
              <a:rPr lang="en-US" sz="1100"/>
              <a:t>You communicate expectations clearly, listen actively, and even mute yourself on Teams when not speaking.  </a:t>
            </a:r>
            <a:r>
              <a:rPr lang="en-US" sz="1100" i="1"/>
              <a:t>You are heard, understood, and only misquoted twice.</a:t>
            </a:r>
            <a:endParaRPr lang="en-US" sz="1100" b="1">
              <a:effectLst/>
            </a:endParaRPr>
          </a:p>
        </p:txBody>
      </p:sp>
      <p:sp>
        <p:nvSpPr>
          <p:cNvPr id="15" name="TextBox 14">
            <a:extLst>
              <a:ext uri="{FF2B5EF4-FFF2-40B4-BE49-F238E27FC236}">
                <a16:creationId xmlns:a16="http://schemas.microsoft.com/office/drawing/2014/main" id="{9106C7C2-B7E5-E6E4-23E1-B7C309B6E7D4}"/>
              </a:ext>
            </a:extLst>
          </p:cNvPr>
          <p:cNvSpPr txBox="1"/>
          <p:nvPr/>
        </p:nvSpPr>
        <p:spPr>
          <a:xfrm>
            <a:off x="1378318" y="5781366"/>
            <a:ext cx="5825634" cy="461665"/>
          </a:xfrm>
          <a:prstGeom prst="rect">
            <a:avLst/>
          </a:prstGeom>
          <a:noFill/>
        </p:spPr>
        <p:txBody>
          <a:bodyPr wrap="none" rtlCol="0">
            <a:spAutoFit/>
          </a:bodyPr>
          <a:lstStyle/>
          <a:p>
            <a:r>
              <a:rPr lang="en-US" sz="1200" b="1">
                <a:effectLst/>
              </a:rPr>
              <a:t>20 </a:t>
            </a:r>
            <a:r>
              <a:rPr lang="en-US" sz="1200"/>
              <a:t>You deliver a spontaneous speech so moving, the CIO cries and the TSC claps.</a:t>
            </a:r>
            <a:br>
              <a:rPr lang="en-US" sz="1200"/>
            </a:br>
            <a:r>
              <a:rPr lang="en-US" sz="1200" i="1"/>
              <a:t>Your words are carved into the break room wall in Elvish.</a:t>
            </a:r>
            <a:endParaRPr lang="en-US" sz="1200" b="1">
              <a:effectLst/>
            </a:endParaRPr>
          </a:p>
        </p:txBody>
      </p:sp>
    </p:spTree>
    <p:extLst>
      <p:ext uri="{BB962C8B-B14F-4D97-AF65-F5344CB8AC3E}">
        <p14:creationId xmlns:p14="http://schemas.microsoft.com/office/powerpoint/2010/main" val="31678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Lst>
  </p:timing>
</p:sld>
</file>

<file path=ppt/theme/theme1.xml><?xml version="1.0" encoding="utf-8"?>
<a:theme xmlns:a="http://schemas.openxmlformats.org/drawingml/2006/main" name="JRR Tolkien Day - Fantasy Literature by Slidesgo">
  <a:themeElements>
    <a:clrScheme name="Simple Light">
      <a:dk1>
        <a:srgbClr val="3A524F"/>
      </a:dk1>
      <a:lt1>
        <a:srgbClr val="FBF0E2"/>
      </a:lt1>
      <a:dk2>
        <a:srgbClr val="CCB184"/>
      </a:dk2>
      <a:lt2>
        <a:srgbClr val="BF7373"/>
      </a:lt2>
      <a:accent1>
        <a:srgbClr val="C1CAB0"/>
      </a:accent1>
      <a:accent2>
        <a:srgbClr val="879170"/>
      </a:accent2>
      <a:accent3>
        <a:srgbClr val="5E7E7A"/>
      </a:accent3>
      <a:accent4>
        <a:srgbClr val="6F87AA"/>
      </a:accent4>
      <a:accent5>
        <a:srgbClr val="FFFFFF"/>
      </a:accent5>
      <a:accent6>
        <a:srgbClr val="FFFFFF"/>
      </a:accent6>
      <a:hlink>
        <a:srgbClr val="3A52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2AB5BAEC8E648A2742CACB06F527E" ma:contentTypeVersion="18" ma:contentTypeDescription="Create a new document." ma:contentTypeScope="" ma:versionID="35b82300237088cde879769e2fa6537f">
  <xsd:schema xmlns:xsd="http://www.w3.org/2001/XMLSchema" xmlns:xs="http://www.w3.org/2001/XMLSchema" xmlns:p="http://schemas.microsoft.com/office/2006/metadata/properties" xmlns:ns2="205bfbc1-e8b8-4860-980c-b93c7920f507" xmlns:ns3="4fe2d134-2c53-492a-a75e-0f91237ab10d" targetNamespace="http://schemas.microsoft.com/office/2006/metadata/properties" ma:root="true" ma:fieldsID="376791e415b44f91bd7e6283511f9d73" ns2:_="" ns3:_="">
    <xsd:import namespace="205bfbc1-e8b8-4860-980c-b93c7920f507"/>
    <xsd:import namespace="4fe2d134-2c53-492a-a75e-0f91237ab1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bfbc1-e8b8-4860-980c-b93c7920f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e2d134-2c53-492a-a75e-0f91237ab1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c8913f3-194d-48da-b09a-8442723d2b9f}" ma:internalName="TaxCatchAll" ma:showField="CatchAllData" ma:web="4fe2d134-2c53-492a-a75e-0f91237ab10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e2d134-2c53-492a-a75e-0f91237ab10d" xsi:nil="true"/>
    <lcf76f155ced4ddcb4097134ff3c332f xmlns="205bfbc1-e8b8-4860-980c-b93c7920f5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473058-D69E-419B-B1ED-DDCCF1BAC006}"/>
</file>

<file path=customXml/itemProps2.xml><?xml version="1.0" encoding="utf-8"?>
<ds:datastoreItem xmlns:ds="http://schemas.openxmlformats.org/officeDocument/2006/customXml" ds:itemID="{7076A833-A806-4B6E-9626-AFC14F8C4896}"/>
</file>

<file path=customXml/itemProps3.xml><?xml version="1.0" encoding="utf-8"?>
<ds:datastoreItem xmlns:ds="http://schemas.openxmlformats.org/officeDocument/2006/customXml" ds:itemID="{46F86944-EFB2-4426-8DB5-BD2EC76D1557}"/>
</file>

<file path=docProps/app.xml><?xml version="1.0" encoding="utf-8"?>
<Properties xmlns="http://schemas.openxmlformats.org/officeDocument/2006/extended-properties" xmlns:vt="http://schemas.openxmlformats.org/officeDocument/2006/docPropsVTypes">
  <Template>JRR Tolkien Day - Fantasy Literature by Slidesgo</Template>
  <Application>Microsoft Office PowerPoint</Application>
  <PresentationFormat>On-screen Show (4:3)</PresentationFormat>
  <Slides>46</Slides>
  <Notes>44</Notes>
  <HiddenSlides>0</HiddenSlide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JRR Tolkien Day - Fantasy Literature by Slidesgo</vt:lpstr>
      <vt:lpstr>Slidesgo Final Pages</vt:lpstr>
      <vt:lpstr>PowerPoint Presentation</vt:lpstr>
      <vt:lpstr>Quest for the  Crystal Core</vt:lpstr>
      <vt:lpstr>The quest begins….</vt:lpstr>
      <vt:lpstr>Rune of Courage – Crypt of Challenges</vt:lpstr>
      <vt:lpstr>PowerPoint Presentation</vt:lpstr>
      <vt:lpstr>PowerPoint Presentation</vt:lpstr>
      <vt:lpstr>PowerPoint Presentation</vt:lpstr>
      <vt:lpstr>PowerPoint Presentation</vt:lpstr>
      <vt:lpstr>Rune of Communication  – Tower of Echoes</vt:lpstr>
      <vt:lpstr>PowerPoint Presentation</vt:lpstr>
      <vt:lpstr>PowerPoint Presentation</vt:lpstr>
      <vt:lpstr>PowerPoint Presentation</vt:lpstr>
      <vt:lpstr>PowerPoint Presentation</vt:lpstr>
      <vt:lpstr>Rune of Resource Management  – Vault of Allocation</vt:lpstr>
      <vt:lpstr>PowerPoint Presentation</vt:lpstr>
      <vt:lpstr>PowerPoint Presentation</vt:lpstr>
      <vt:lpstr>PowerPoint Presentation</vt:lpstr>
      <vt:lpstr>PowerPoint Presentation</vt:lpstr>
      <vt:lpstr>Rune of Curiosity – Lab of Unknowns</vt:lpstr>
      <vt:lpstr>PowerPoint Presentation</vt:lpstr>
      <vt:lpstr>PowerPoint Presentation</vt:lpstr>
      <vt:lpstr>PowerPoint Presentation</vt:lpstr>
      <vt:lpstr>PowerPoint Presentation</vt:lpstr>
      <vt:lpstr>Rune of Delegation – Forest of Student Workers</vt:lpstr>
      <vt:lpstr>PowerPoint Presentation</vt:lpstr>
      <vt:lpstr>PowerPoint Presentation</vt:lpstr>
      <vt:lpstr>PowerPoint Presentation</vt:lpstr>
      <vt:lpstr>PowerPoint Presentation</vt:lpstr>
      <vt:lpstr>Rune of Accountability Maze of Mirrors</vt:lpstr>
      <vt:lpstr>PowerPoint Presentation</vt:lpstr>
      <vt:lpstr>PowerPoint Presentation</vt:lpstr>
      <vt:lpstr>PowerPoint Presentation</vt:lpstr>
      <vt:lpstr>PowerPoint Presentation</vt:lpstr>
      <vt:lpstr>Rune of Resilience – Keep of Endurance  </vt:lpstr>
      <vt:lpstr>PowerPoint Presentation</vt:lpstr>
      <vt:lpstr>PowerPoint Presentation</vt:lpstr>
      <vt:lpstr>PowerPoint Presentation</vt:lpstr>
      <vt:lpstr>PowerPoint Presentation</vt:lpstr>
      <vt:lpstr>Rune of Team Development  – The Quad</vt:lpstr>
      <vt:lpstr>PowerPoint Presentation</vt:lpstr>
      <vt:lpstr>PowerPoint Presentation</vt:lpstr>
      <vt:lpstr>PowerPoint Presentation</vt:lpstr>
      <vt:lpstr>PowerPoint Presentation</vt:lpstr>
      <vt:lpstr>PowerPoint Presentation</vt:lpstr>
      <vt:lpstr>The Core is Whole Again! </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Macin</dc:creator>
  <cp:revision>1</cp:revision>
  <dcterms:created xsi:type="dcterms:W3CDTF">2010-07-21T14:59:14Z</dcterms:created>
  <dcterms:modified xsi:type="dcterms:W3CDTF">2025-08-05T15:25:00Z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0x010100D682AB5BAEC8E648A2742CACB06F527E</vt:lpwstr>
  </property>
</Properties>
</file>