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93" r:id="rId3"/>
    <p:sldId id="292" r:id="rId4"/>
    <p:sldId id="287" r:id="rId5"/>
    <p:sldId id="306" r:id="rId6"/>
    <p:sldId id="289" r:id="rId7"/>
    <p:sldId id="290" r:id="rId8"/>
    <p:sldId id="291" r:id="rId9"/>
    <p:sldId id="307" r:id="rId10"/>
    <p:sldId id="299" r:id="rId11"/>
    <p:sldId id="300" r:id="rId12"/>
    <p:sldId id="301" r:id="rId13"/>
    <p:sldId id="302" r:id="rId14"/>
    <p:sldId id="303" r:id="rId15"/>
    <p:sldId id="304" r:id="rId16"/>
    <p:sldId id="305" r:id="rId17"/>
    <p:sldId id="294" r:id="rId18"/>
    <p:sldId id="259"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2849" autoAdjust="0"/>
  </p:normalViewPr>
  <p:slideViewPr>
    <p:cSldViewPr snapToGrid="0">
      <p:cViewPr varScale="1">
        <p:scale>
          <a:sx n="65" d="100"/>
          <a:sy n="65" d="100"/>
        </p:scale>
        <p:origin x="1320" y="-5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rvin (WORK), Krystal" userId="55fe8db1-87b4-4fce-9ba1-99d6165627db" providerId="ADAL" clId="{762ED245-80C5-4818-9151-F40721FFB99B}"/>
    <pc:docChg chg="addSld delSld modSld">
      <pc:chgData name="Servin (WORK), Krystal" userId="55fe8db1-87b4-4fce-9ba1-99d6165627db" providerId="ADAL" clId="{762ED245-80C5-4818-9151-F40721FFB99B}" dt="2025-08-12T21:23:04.679" v="77" actId="20577"/>
      <pc:docMkLst>
        <pc:docMk/>
      </pc:docMkLst>
      <pc:sldChg chg="modNotesTx">
        <pc:chgData name="Servin (WORK), Krystal" userId="55fe8db1-87b4-4fce-9ba1-99d6165627db" providerId="ADAL" clId="{762ED245-80C5-4818-9151-F40721FFB99B}" dt="2025-08-12T15:06:43.955" v="5" actId="5793"/>
        <pc:sldMkLst>
          <pc:docMk/>
          <pc:sldMk cId="436015982" sldId="256"/>
        </pc:sldMkLst>
      </pc:sldChg>
      <pc:sldChg chg="modNotesTx">
        <pc:chgData name="Servin (WORK), Krystal" userId="55fe8db1-87b4-4fce-9ba1-99d6165627db" providerId="ADAL" clId="{762ED245-80C5-4818-9151-F40721FFB99B}" dt="2025-08-12T21:22:41.903" v="75" actId="20577"/>
        <pc:sldMkLst>
          <pc:docMk/>
          <pc:sldMk cId="3375471268" sldId="287"/>
        </pc:sldMkLst>
      </pc:sldChg>
      <pc:sldChg chg="modNotesTx">
        <pc:chgData name="Servin (WORK), Krystal" userId="55fe8db1-87b4-4fce-9ba1-99d6165627db" providerId="ADAL" clId="{762ED245-80C5-4818-9151-F40721FFB99B}" dt="2025-08-12T21:03:05.493" v="13" actId="20577"/>
        <pc:sldMkLst>
          <pc:docMk/>
          <pc:sldMk cId="489350790" sldId="289"/>
        </pc:sldMkLst>
      </pc:sldChg>
      <pc:sldChg chg="modNotesTx">
        <pc:chgData name="Servin (WORK), Krystal" userId="55fe8db1-87b4-4fce-9ba1-99d6165627db" providerId="ADAL" clId="{762ED245-80C5-4818-9151-F40721FFB99B}" dt="2025-08-12T21:03:43.122" v="17" actId="20577"/>
        <pc:sldMkLst>
          <pc:docMk/>
          <pc:sldMk cId="4263063390" sldId="290"/>
        </pc:sldMkLst>
      </pc:sldChg>
      <pc:sldChg chg="modNotesTx">
        <pc:chgData name="Servin (WORK), Krystal" userId="55fe8db1-87b4-4fce-9ba1-99d6165627db" providerId="ADAL" clId="{762ED245-80C5-4818-9151-F40721FFB99B}" dt="2025-08-12T21:05:56.130" v="44" actId="20577"/>
        <pc:sldMkLst>
          <pc:docMk/>
          <pc:sldMk cId="113150481" sldId="291"/>
        </pc:sldMkLst>
      </pc:sldChg>
      <pc:sldChg chg="modNotesTx">
        <pc:chgData name="Servin (WORK), Krystal" userId="55fe8db1-87b4-4fce-9ba1-99d6165627db" providerId="ADAL" clId="{762ED245-80C5-4818-9151-F40721FFB99B}" dt="2025-08-12T21:22:53.767" v="76" actId="20577"/>
        <pc:sldMkLst>
          <pc:docMk/>
          <pc:sldMk cId="2559368932" sldId="292"/>
        </pc:sldMkLst>
      </pc:sldChg>
      <pc:sldChg chg="modNotesTx">
        <pc:chgData name="Servin (WORK), Krystal" userId="55fe8db1-87b4-4fce-9ba1-99d6165627db" providerId="ADAL" clId="{762ED245-80C5-4818-9151-F40721FFB99B}" dt="2025-08-12T21:23:04.679" v="77" actId="20577"/>
        <pc:sldMkLst>
          <pc:docMk/>
          <pc:sldMk cId="1769415172" sldId="293"/>
        </pc:sldMkLst>
      </pc:sldChg>
      <pc:sldChg chg="modNotesTx">
        <pc:chgData name="Servin (WORK), Krystal" userId="55fe8db1-87b4-4fce-9ba1-99d6165627db" providerId="ADAL" clId="{762ED245-80C5-4818-9151-F40721FFB99B}" dt="2025-08-12T21:21:24.948" v="74" actId="20577"/>
        <pc:sldMkLst>
          <pc:docMk/>
          <pc:sldMk cId="2903226054" sldId="294"/>
        </pc:sldMkLst>
      </pc:sldChg>
      <pc:sldChg chg="modNotesTx">
        <pc:chgData name="Servin (WORK), Krystal" userId="55fe8db1-87b4-4fce-9ba1-99d6165627db" providerId="ADAL" clId="{762ED245-80C5-4818-9151-F40721FFB99B}" dt="2025-08-12T21:09:33.217" v="55" actId="20577"/>
        <pc:sldMkLst>
          <pc:docMk/>
          <pc:sldMk cId="3157928592" sldId="299"/>
        </pc:sldMkLst>
      </pc:sldChg>
      <pc:sldChg chg="modNotesTx">
        <pc:chgData name="Servin (WORK), Krystal" userId="55fe8db1-87b4-4fce-9ba1-99d6165627db" providerId="ADAL" clId="{762ED245-80C5-4818-9151-F40721FFB99B}" dt="2025-08-12T21:09:39.164" v="56" actId="20577"/>
        <pc:sldMkLst>
          <pc:docMk/>
          <pc:sldMk cId="1557501993" sldId="300"/>
        </pc:sldMkLst>
      </pc:sldChg>
      <pc:sldChg chg="modNotesTx">
        <pc:chgData name="Servin (WORK), Krystal" userId="55fe8db1-87b4-4fce-9ba1-99d6165627db" providerId="ADAL" clId="{762ED245-80C5-4818-9151-F40721FFB99B}" dt="2025-08-12T21:09:54.222" v="63" actId="20577"/>
        <pc:sldMkLst>
          <pc:docMk/>
          <pc:sldMk cId="1365479457" sldId="301"/>
        </pc:sldMkLst>
      </pc:sldChg>
      <pc:sldChg chg="modNotesTx">
        <pc:chgData name="Servin (WORK), Krystal" userId="55fe8db1-87b4-4fce-9ba1-99d6165627db" providerId="ADAL" clId="{762ED245-80C5-4818-9151-F40721FFB99B}" dt="2025-08-12T21:10:09.342" v="64" actId="20577"/>
        <pc:sldMkLst>
          <pc:docMk/>
          <pc:sldMk cId="2029468269" sldId="302"/>
        </pc:sldMkLst>
      </pc:sldChg>
      <pc:sldChg chg="modNotesTx">
        <pc:chgData name="Servin (WORK), Krystal" userId="55fe8db1-87b4-4fce-9ba1-99d6165627db" providerId="ADAL" clId="{762ED245-80C5-4818-9151-F40721FFB99B}" dt="2025-08-12T21:10:15.786" v="65" actId="20577"/>
        <pc:sldMkLst>
          <pc:docMk/>
          <pc:sldMk cId="1301914178" sldId="303"/>
        </pc:sldMkLst>
      </pc:sldChg>
      <pc:sldChg chg="modNotesTx">
        <pc:chgData name="Servin (WORK), Krystal" userId="55fe8db1-87b4-4fce-9ba1-99d6165627db" providerId="ADAL" clId="{762ED245-80C5-4818-9151-F40721FFB99B}" dt="2025-08-12T21:10:33.806" v="67" actId="20577"/>
        <pc:sldMkLst>
          <pc:docMk/>
          <pc:sldMk cId="3174003693" sldId="304"/>
        </pc:sldMkLst>
      </pc:sldChg>
      <pc:sldChg chg="modNotesTx">
        <pc:chgData name="Servin (WORK), Krystal" userId="55fe8db1-87b4-4fce-9ba1-99d6165627db" providerId="ADAL" clId="{762ED245-80C5-4818-9151-F40721FFB99B}" dt="2025-08-12T21:10:41.118" v="68" actId="20577"/>
        <pc:sldMkLst>
          <pc:docMk/>
          <pc:sldMk cId="2018803384" sldId="305"/>
        </pc:sldMkLst>
      </pc:sldChg>
      <pc:sldChg chg="modNotesTx">
        <pc:chgData name="Servin (WORK), Krystal" userId="55fe8db1-87b4-4fce-9ba1-99d6165627db" providerId="ADAL" clId="{762ED245-80C5-4818-9151-F40721FFB99B}" dt="2025-08-12T21:02:53.616" v="12" actId="20577"/>
        <pc:sldMkLst>
          <pc:docMk/>
          <pc:sldMk cId="3429848168" sldId="306"/>
        </pc:sldMkLst>
      </pc:sldChg>
      <pc:sldChg chg="modNotesTx">
        <pc:chgData name="Servin (WORK), Krystal" userId="55fe8db1-87b4-4fce-9ba1-99d6165627db" providerId="ADAL" clId="{762ED245-80C5-4818-9151-F40721FFB99B}" dt="2025-08-12T21:06:51.743" v="45" actId="20577"/>
        <pc:sldMkLst>
          <pc:docMk/>
          <pc:sldMk cId="2107867034" sldId="307"/>
        </pc:sldMkLst>
      </pc:sldChg>
      <pc:sldChg chg="new del">
        <pc:chgData name="Servin (WORK), Krystal" userId="55fe8db1-87b4-4fce-9ba1-99d6165627db" providerId="ADAL" clId="{762ED245-80C5-4818-9151-F40721FFB99B}" dt="2025-08-12T21:10:59.858" v="71" actId="47"/>
        <pc:sldMkLst>
          <pc:docMk/>
          <pc:sldMk cId="1134583893" sldId="3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356C8B-6C39-46EF-8810-F3E61C522C48}" type="datetimeFigureOut">
              <a:rPr lang="en-US" smtClean="0"/>
              <a:t>8/12/2025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D8CEAC-B183-4F61-9ACB-253D235719CA}" type="slidenum">
              <a:rPr lang="en-US" smtClean="0"/>
              <a:t>‹#›</a:t>
            </a:fld>
            <a:endParaRPr lang="en-US"/>
          </a:p>
        </p:txBody>
      </p:sp>
    </p:spTree>
    <p:extLst>
      <p:ext uri="{BB962C8B-B14F-4D97-AF65-F5344CB8AC3E}">
        <p14:creationId xmlns:p14="http://schemas.microsoft.com/office/powerpoint/2010/main" val="1172017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ilstu.splunkcloud.com/" TargetMode="External"/><Relationship Id="rId3" Type="http://schemas.openxmlformats.org/officeDocument/2006/relationships/hyperlink" Target="https://www.redhat.com/en/interactive-labs/write-your-first-playbook" TargetMode="External"/><Relationship Id="rId7" Type="http://schemas.openxmlformats.org/officeDocument/2006/relationships/hyperlink" Target="https://dev188093.service-now.com/now/sow/list/params/list-id/7ae4da1ec3013010965e070e9140dd66"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isudev.service-now.com/now/sow/list/params/list-id/7ae4da1ec3013010965e070e9140dd66/tiny-id/poizkHeYR3rRisgUUoKbqssbzvZRhoDb" TargetMode="External"/><Relationship Id="rId11" Type="http://schemas.openxmlformats.org/officeDocument/2006/relationships/hyperlink" Target="https://orion.illinoisstate.edu/Orion/Login.aspx?ReturnUrl=%2fapps%2fsearch%2f%3fq%3dVPSAMYSQL01&amp;q=VPSAMYSQL01" TargetMode="External"/><Relationship Id="rId5" Type="http://schemas.openxmlformats.org/officeDocument/2006/relationships/hyperlink" Target="https://code.at.illinoisstate.edu/aap/projects" TargetMode="External"/><Relationship Id="rId10" Type="http://schemas.openxmlformats.org/officeDocument/2006/relationships/hyperlink" Target="https://keepersecurity.com/vault/" TargetMode="External"/><Relationship Id="rId4" Type="http://schemas.openxmlformats.org/officeDocument/2006/relationships/hyperlink" Target="https://ansible-test.illinoisstate.edu/decisions/rule-audits?page=1&amp;perPage=10&amp;sort=" TargetMode="External"/><Relationship Id="rId9" Type="http://schemas.openxmlformats.org/officeDocument/2006/relationships/hyperlink" Target="http://grouper.illinoisstate.edu"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www.youtube.com/watch?v=P2NmuCIUiYg&amp;t=4s" TargetMode="External"/><Relationship Id="rId3" Type="http://schemas.openxmlformats.org/officeDocument/2006/relationships/hyperlink" Target="https://ansible.readthedocs.io/projects/rulebook/en/latest/introduction.html" TargetMode="External"/><Relationship Id="rId7" Type="http://schemas.openxmlformats.org/officeDocument/2006/relationships/hyperlink" Target="https://www.redhat.com/en/services/training/introduction-event-driven-ansible-do274?section=overview"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developers.redhat.com/articles/2024/04/12/event-driven-ansible-rulebook-automation" TargetMode="External"/><Relationship Id="rId11" Type="http://schemas.openxmlformats.org/officeDocument/2006/relationships/hyperlink" Target="https://www.youtube.com/watch?v=aqQq5vD8-n0&amp;t=17s" TargetMode="External"/><Relationship Id="rId5" Type="http://schemas.openxmlformats.org/officeDocument/2006/relationships/hyperlink" Target="https://www.redhat.com/en/interactive-labs" TargetMode="External"/><Relationship Id="rId10" Type="http://schemas.openxmlformats.org/officeDocument/2006/relationships/hyperlink" Target="https://docs.redhat.com/en/documentation/red_hat_ansible_automation_platform/2.4/html-single/event-driven_ansible_controller_user_guide/index" TargetMode="External"/><Relationship Id="rId4" Type="http://schemas.openxmlformats.org/officeDocument/2006/relationships/hyperlink" Target="https://www.redhat.com/en/technologies/management/ansible/event-driven-ansible?sc_cid=7015Y000003t7aWQAQ" TargetMode="External"/><Relationship Id="rId9" Type="http://schemas.openxmlformats.org/officeDocument/2006/relationships/hyperlink" Target="https://galaxy.ansible.com/ui/repo/published/servicenow/itsm/docs/"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https://www.redhat.com/en/interactive-labs/write-your-first-playbook</a:t>
            </a:r>
            <a:endParaRPr lang="en-US" dirty="0"/>
          </a:p>
          <a:p>
            <a:endParaRPr lang="en-US" dirty="0">
              <a:ea typeface="Calibri"/>
              <a:cs typeface="Calibri"/>
            </a:endParaRPr>
          </a:p>
          <a:p>
            <a:endParaRPr lang="en-US" dirty="0">
              <a:ea typeface="Calibri"/>
              <a:cs typeface="Calibri"/>
            </a:endParaRPr>
          </a:p>
          <a:p>
            <a:r>
              <a:rPr lang="en-US" b="1" dirty="0">
                <a:ea typeface="Calibri"/>
                <a:cs typeface="Calibri"/>
              </a:rPr>
              <a:t>Make sure we are logged into the following beforehand:</a:t>
            </a:r>
            <a:endParaRPr lang="en-US" b="1" dirty="0">
              <a:ea typeface="Calibri"/>
              <a:cs typeface="+mn-lt"/>
            </a:endParaRPr>
          </a:p>
          <a:p>
            <a:pPr marL="171450" indent="-171450">
              <a:buFont typeface="Arial"/>
              <a:buChar char="•"/>
            </a:pPr>
            <a:r>
              <a:rPr lang="en-US" dirty="0">
                <a:ea typeface="Calibri"/>
                <a:cs typeface="+mn-lt"/>
                <a:hlinkClick r:id="rId4"/>
              </a:rPr>
              <a:t>AAP</a:t>
            </a:r>
          </a:p>
          <a:p>
            <a:pPr marL="171450" indent="-171450">
              <a:buFont typeface="Arial"/>
              <a:buChar char="•"/>
            </a:pPr>
            <a:r>
              <a:rPr lang="en-US" dirty="0">
                <a:ea typeface="Calibri"/>
                <a:cs typeface="+mn-lt"/>
                <a:hlinkClick r:id="rId5"/>
              </a:rPr>
              <a:t>GitLab</a:t>
            </a:r>
          </a:p>
          <a:p>
            <a:pPr marL="171450" indent="-171450">
              <a:buFont typeface="Arial"/>
              <a:buChar char="•"/>
            </a:pPr>
            <a:r>
              <a:rPr lang="en-US" dirty="0">
                <a:ea typeface="Calibri"/>
                <a:cs typeface="+mn-lt"/>
              </a:rPr>
              <a:t>ServiceNow </a:t>
            </a:r>
            <a:r>
              <a:rPr lang="en-US" dirty="0" err="1">
                <a:ea typeface="Calibri"/>
                <a:cs typeface="+mn-lt"/>
                <a:hlinkClick r:id="rId6"/>
              </a:rPr>
              <a:t>isudev</a:t>
            </a:r>
            <a:r>
              <a:rPr lang="en-US" dirty="0">
                <a:ea typeface="Calibri"/>
                <a:cs typeface="+mn-lt"/>
              </a:rPr>
              <a:t> AND </a:t>
            </a:r>
            <a:r>
              <a:rPr lang="en-US" dirty="0" err="1">
                <a:ea typeface="Calibri"/>
                <a:cs typeface="+mn-lt"/>
                <a:hlinkClick r:id="rId7"/>
              </a:rPr>
              <a:t>pdi</a:t>
            </a:r>
            <a:endParaRPr lang="en-US" dirty="0">
              <a:ea typeface="Calibri"/>
              <a:cs typeface="+mn-lt"/>
            </a:endParaRPr>
          </a:p>
          <a:p>
            <a:pPr marL="171450" indent="-171450">
              <a:buFont typeface="Arial"/>
              <a:buChar char="•"/>
            </a:pPr>
            <a:r>
              <a:rPr lang="en-US" dirty="0">
                <a:ea typeface="Calibri"/>
                <a:cs typeface="+mn-lt"/>
                <a:hlinkClick r:id="rId8"/>
              </a:rPr>
              <a:t>Splunk</a:t>
            </a:r>
          </a:p>
          <a:p>
            <a:pPr marL="171450" indent="-171450">
              <a:buFont typeface="Arial"/>
              <a:buChar char="•"/>
            </a:pPr>
            <a:r>
              <a:rPr lang="en-US" dirty="0">
                <a:ea typeface="Calibri"/>
                <a:cs typeface="+mn-lt"/>
                <a:hlinkClick r:id="rId9"/>
              </a:rPr>
              <a:t>Grouper</a:t>
            </a:r>
          </a:p>
          <a:p>
            <a:pPr marL="171450" indent="-171450">
              <a:buFont typeface="Arial"/>
              <a:buChar char="•"/>
            </a:pPr>
            <a:r>
              <a:rPr lang="en-US" dirty="0">
                <a:ea typeface="Calibri"/>
                <a:cs typeface="+mn-lt"/>
                <a:hlinkClick r:id="rId10"/>
              </a:rPr>
              <a:t>Keeper</a:t>
            </a:r>
          </a:p>
          <a:p>
            <a:pPr marL="171450" indent="-171450">
              <a:buFont typeface="Arial"/>
              <a:buChar char="•"/>
            </a:pPr>
            <a:r>
              <a:rPr lang="en-US" dirty="0">
                <a:ea typeface="Calibri"/>
                <a:cs typeface="+mn-lt"/>
              </a:rPr>
              <a:t>Remote Desktop</a:t>
            </a:r>
          </a:p>
          <a:p>
            <a:pPr marL="171450" indent="-171450">
              <a:buFont typeface="Arial"/>
              <a:buChar char="•"/>
            </a:pPr>
            <a:r>
              <a:rPr lang="en-US" dirty="0">
                <a:ea typeface="Calibri"/>
                <a:cs typeface="+mn-lt"/>
                <a:hlinkClick r:id="rId11"/>
              </a:rPr>
              <a:t>Orion</a:t>
            </a:r>
          </a:p>
          <a:p>
            <a:pPr marL="0" indent="0">
              <a:buFont typeface="Arial"/>
              <a:buNone/>
            </a:pPr>
            <a:endParaRPr lang="en-US" b="1" dirty="0">
              <a:ea typeface="Calibri"/>
              <a:cs typeface="+mn-lt"/>
            </a:endParaRPr>
          </a:p>
        </p:txBody>
      </p:sp>
      <p:sp>
        <p:nvSpPr>
          <p:cNvPr id="4" name="Slide Number Placeholder 3"/>
          <p:cNvSpPr>
            <a:spLocks noGrp="1"/>
          </p:cNvSpPr>
          <p:nvPr>
            <p:ph type="sldNum" sz="quarter" idx="5"/>
          </p:nvPr>
        </p:nvSpPr>
        <p:spPr/>
        <p:txBody>
          <a:bodyPr/>
          <a:lstStyle/>
          <a:p>
            <a:fld id="{93D8CEAC-B183-4F61-9ACB-253D235719CA}" type="slidenum">
              <a:rPr lang="en-US" smtClean="0"/>
              <a:t>1</a:t>
            </a:fld>
            <a:endParaRPr lang="en-US"/>
          </a:p>
        </p:txBody>
      </p:sp>
    </p:spTree>
    <p:extLst>
      <p:ext uri="{BB962C8B-B14F-4D97-AF65-F5344CB8AC3E}">
        <p14:creationId xmlns:p14="http://schemas.microsoft.com/office/powerpoint/2010/main" val="345776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D8CEAC-B183-4F61-9ACB-253D235719CA}" type="slidenum">
              <a:rPr lang="en-US" smtClean="0"/>
              <a:t>10</a:t>
            </a:fld>
            <a:endParaRPr lang="en-US"/>
          </a:p>
        </p:txBody>
      </p:sp>
    </p:spTree>
    <p:extLst>
      <p:ext uri="{BB962C8B-B14F-4D97-AF65-F5344CB8AC3E}">
        <p14:creationId xmlns:p14="http://schemas.microsoft.com/office/powerpoint/2010/main" val="50218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D8CEAC-B183-4F61-9ACB-253D235719CA}" type="slidenum">
              <a:rPr lang="en-US" smtClean="0"/>
              <a:t>11</a:t>
            </a:fld>
            <a:endParaRPr lang="en-US"/>
          </a:p>
        </p:txBody>
      </p:sp>
    </p:spTree>
    <p:extLst>
      <p:ext uri="{BB962C8B-B14F-4D97-AF65-F5344CB8AC3E}">
        <p14:creationId xmlns:p14="http://schemas.microsoft.com/office/powerpoint/2010/main" val="126056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D8CEAC-B183-4F61-9ACB-253D235719CA}" type="slidenum">
              <a:rPr lang="en-US" smtClean="0"/>
              <a:t>12</a:t>
            </a:fld>
            <a:endParaRPr lang="en-US"/>
          </a:p>
        </p:txBody>
      </p:sp>
    </p:spTree>
    <p:extLst>
      <p:ext uri="{BB962C8B-B14F-4D97-AF65-F5344CB8AC3E}">
        <p14:creationId xmlns:p14="http://schemas.microsoft.com/office/powerpoint/2010/main" val="1240378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D8CEAC-B183-4F61-9ACB-253D235719CA}" type="slidenum">
              <a:rPr lang="en-US" smtClean="0"/>
              <a:t>13</a:t>
            </a:fld>
            <a:endParaRPr lang="en-US"/>
          </a:p>
        </p:txBody>
      </p:sp>
    </p:spTree>
    <p:extLst>
      <p:ext uri="{BB962C8B-B14F-4D97-AF65-F5344CB8AC3E}">
        <p14:creationId xmlns:p14="http://schemas.microsoft.com/office/powerpoint/2010/main" val="2585117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D8CEAC-B183-4F61-9ACB-253D235719CA}" type="slidenum">
              <a:rPr lang="en-US" smtClean="0"/>
              <a:t>14</a:t>
            </a:fld>
            <a:endParaRPr lang="en-US"/>
          </a:p>
        </p:txBody>
      </p:sp>
    </p:spTree>
    <p:extLst>
      <p:ext uri="{BB962C8B-B14F-4D97-AF65-F5344CB8AC3E}">
        <p14:creationId xmlns:p14="http://schemas.microsoft.com/office/powerpoint/2010/main" val="605045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D8CEAC-B183-4F61-9ACB-253D235719CA}" type="slidenum">
              <a:rPr lang="en-US" smtClean="0"/>
              <a:t>15</a:t>
            </a:fld>
            <a:endParaRPr lang="en-US"/>
          </a:p>
        </p:txBody>
      </p:sp>
    </p:spTree>
    <p:extLst>
      <p:ext uri="{BB962C8B-B14F-4D97-AF65-F5344CB8AC3E}">
        <p14:creationId xmlns:p14="http://schemas.microsoft.com/office/powerpoint/2010/main" val="286859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D8CEAC-B183-4F61-9ACB-253D235719CA}" type="slidenum">
              <a:rPr lang="en-US" smtClean="0"/>
              <a:t>16</a:t>
            </a:fld>
            <a:endParaRPr lang="en-US"/>
          </a:p>
        </p:txBody>
      </p:sp>
    </p:spTree>
    <p:extLst>
      <p:ext uri="{BB962C8B-B14F-4D97-AF65-F5344CB8AC3E}">
        <p14:creationId xmlns:p14="http://schemas.microsoft.com/office/powerpoint/2010/main" val="432772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Resources:</a:t>
            </a:r>
            <a:endParaRPr lang="en-US" dirty="0">
              <a:ea typeface="Calibri"/>
              <a:cs typeface="+mn-lt"/>
            </a:endParaRPr>
          </a:p>
          <a:p>
            <a:pPr marL="171450" indent="-171450">
              <a:buFont typeface="Calibri"/>
              <a:buChar char="-"/>
            </a:pPr>
            <a:r>
              <a:rPr lang="en-US" dirty="0">
                <a:hlinkClick r:id="rId3"/>
              </a:rPr>
              <a:t>Introduction — Ansible Rulebook Documentation</a:t>
            </a:r>
            <a:endParaRPr lang="en-US" dirty="0">
              <a:ea typeface="Calibri"/>
              <a:cs typeface="Calibri"/>
              <a:hlinkClick r:id="rId3"/>
            </a:endParaRPr>
          </a:p>
          <a:p>
            <a:pPr marL="171450" indent="-171450">
              <a:buFont typeface="Calibri"/>
              <a:buChar char="-"/>
            </a:pPr>
            <a:r>
              <a:rPr lang="en-US" dirty="0">
                <a:hlinkClick r:id="rId4"/>
              </a:rPr>
              <a:t>Red Hat Ansible Automation Platform - Event-Driven Ansible</a:t>
            </a:r>
            <a:endParaRPr lang="en-US" dirty="0"/>
          </a:p>
          <a:p>
            <a:pPr marL="171450" indent="-171450">
              <a:buFont typeface="Calibri"/>
              <a:buChar char="-"/>
            </a:pPr>
            <a:r>
              <a:rPr lang="en-US" dirty="0">
                <a:hlinkClick r:id="rId5"/>
              </a:rPr>
              <a:t>Interactive labs for hands-on practitioners | Red Hat</a:t>
            </a:r>
            <a:r>
              <a:rPr lang="en-US" dirty="0"/>
              <a:t> </a:t>
            </a:r>
          </a:p>
          <a:p>
            <a:pPr marL="171450" indent="-171450">
              <a:buFont typeface="Calibri"/>
              <a:buChar char="-"/>
            </a:pPr>
            <a:r>
              <a:rPr lang="en-US" dirty="0">
                <a:hlinkClick r:id="rId6"/>
              </a:rPr>
              <a:t>Event-Driven Ansible rulebook for automation | Red Hat Developer</a:t>
            </a:r>
            <a:endParaRPr lang="en-US" dirty="0">
              <a:ea typeface="Calibri"/>
              <a:cs typeface="Calibri"/>
            </a:endParaRPr>
          </a:p>
          <a:p>
            <a:pPr marL="171450" indent="-171450">
              <a:buFont typeface="Calibri"/>
              <a:buChar char="-"/>
            </a:pPr>
            <a:r>
              <a:rPr lang="en-US" dirty="0">
                <a:hlinkClick r:id="rId7"/>
              </a:rPr>
              <a:t>Introduction to Event-Driven Ansible | DO274</a:t>
            </a:r>
            <a:endParaRPr lang="en-US" dirty="0">
              <a:ea typeface="Calibri"/>
              <a:cs typeface="Calibri"/>
            </a:endParaRPr>
          </a:p>
          <a:p>
            <a:pPr marL="171450" indent="-171450">
              <a:buFont typeface="Calibri"/>
              <a:buChar char="-"/>
            </a:pPr>
            <a:r>
              <a:rPr lang="en-US" dirty="0">
                <a:hlinkClick r:id="rId8"/>
              </a:rPr>
              <a:t>Event-Driven Ansible Event Streams</a:t>
            </a:r>
            <a:endParaRPr lang="en-US" dirty="0"/>
          </a:p>
          <a:p>
            <a:pPr marL="171450" indent="-171450">
              <a:buFont typeface="Calibri"/>
              <a:buChar char="-"/>
            </a:pPr>
            <a:r>
              <a:rPr lang="en-US" dirty="0">
                <a:hlinkClick r:id="rId9"/>
              </a:rPr>
              <a:t>Ansible Galaxy - </a:t>
            </a:r>
            <a:r>
              <a:rPr lang="en-US" dirty="0" err="1">
                <a:hlinkClick r:id="rId9"/>
              </a:rPr>
              <a:t>servicenow.itsm</a:t>
            </a:r>
            <a:endParaRPr lang="en-US" dirty="0"/>
          </a:p>
          <a:p>
            <a:pPr marL="171450" indent="-171450">
              <a:buFont typeface="Calibri"/>
              <a:buChar char="-"/>
            </a:pPr>
            <a:r>
              <a:rPr lang="en-US" dirty="0">
                <a:ea typeface="Calibri"/>
                <a:cs typeface="Calibri"/>
              </a:rPr>
              <a:t>https://help.illinoisstate.edu/x/c4DcEw </a:t>
            </a:r>
          </a:p>
          <a:p>
            <a:pPr marL="171450" indent="-171450">
              <a:buFont typeface="Calibri"/>
              <a:buChar char="-"/>
            </a:pPr>
            <a:r>
              <a:rPr lang="en-US" dirty="0">
                <a:hlinkClick r:id="rId10"/>
              </a:rPr>
              <a:t>Event-Driven Ansible controller user guide | Red Hat Ansible Automation Platform | 2.4 | Red Hat Documentation</a:t>
            </a:r>
            <a:endParaRPr lang="en-US" dirty="0">
              <a:ea typeface="Calibri"/>
              <a:cs typeface="Calibri"/>
            </a:endParaRPr>
          </a:p>
          <a:p>
            <a:pPr marL="171450" indent="-171450">
              <a:buFont typeface="Calibri"/>
              <a:buChar char="-"/>
            </a:pPr>
            <a:r>
              <a:rPr lang="en-US" dirty="0">
                <a:hlinkClick r:id="rId11"/>
              </a:rPr>
              <a:t>Demo: Getting started with Event-Driven Ansible and Ansible Rulebooks - YouTube</a:t>
            </a:r>
            <a:endParaRPr lang="en-US" dirty="0">
              <a:ea typeface="Calibri"/>
              <a:cs typeface="Calibri"/>
            </a:endParaRPr>
          </a:p>
          <a:p>
            <a:pPr marL="171450" indent="-171450">
              <a:buFont typeface="Calibri"/>
              <a:buChar char="-"/>
            </a:pPr>
            <a:endParaRPr lang="en-US" dirty="0">
              <a:ea typeface="Calibri"/>
              <a:cs typeface="Calibri"/>
            </a:endParaRPr>
          </a:p>
          <a:p>
            <a:pPr marL="171450" indent="-171450">
              <a:buFont typeface="Calibri"/>
              <a:buChar char="-"/>
            </a:pPr>
            <a:endParaRPr lang="en-US" dirty="0">
              <a:ea typeface="Calibri"/>
              <a:cs typeface="Calibri"/>
            </a:endParaRPr>
          </a:p>
          <a:p>
            <a:pPr marL="171450" indent="-171450">
              <a:buFont typeface="Calibri"/>
              <a:buChar char="-"/>
            </a:pPr>
            <a:endParaRPr lang="en-US" dirty="0">
              <a:ea typeface="Calibri"/>
              <a:cs typeface="Calibri"/>
            </a:endParaRPr>
          </a:p>
          <a:p>
            <a:pPr marL="171450" indent="-171450">
              <a:buFont typeface="Calibri"/>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93D8CEAC-B183-4F61-9ACB-253D235719CA}" type="slidenum">
              <a:rPr lang="en-US" smtClean="0"/>
              <a:t>17</a:t>
            </a:fld>
            <a:endParaRPr lang="en-US"/>
          </a:p>
        </p:txBody>
      </p:sp>
    </p:spTree>
    <p:extLst>
      <p:ext uri="{BB962C8B-B14F-4D97-AF65-F5344CB8AC3E}">
        <p14:creationId xmlns:p14="http://schemas.microsoft.com/office/powerpoint/2010/main" val="1691592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D8CEAC-B183-4F61-9ACB-253D235719CA}" type="slidenum">
              <a:rPr lang="en-US" smtClean="0"/>
              <a:t>18</a:t>
            </a:fld>
            <a:endParaRPr lang="en-US"/>
          </a:p>
        </p:txBody>
      </p:sp>
    </p:spTree>
    <p:extLst>
      <p:ext uri="{BB962C8B-B14F-4D97-AF65-F5344CB8AC3E}">
        <p14:creationId xmlns:p14="http://schemas.microsoft.com/office/powerpoint/2010/main" val="63315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3D8CEAC-B183-4F61-9ACB-253D235719CA}" type="slidenum">
              <a:rPr lang="en-US" smtClean="0"/>
              <a:t>2</a:t>
            </a:fld>
            <a:endParaRPr lang="en-US"/>
          </a:p>
        </p:txBody>
      </p:sp>
    </p:spTree>
    <p:extLst>
      <p:ext uri="{BB962C8B-B14F-4D97-AF65-F5344CB8AC3E}">
        <p14:creationId xmlns:p14="http://schemas.microsoft.com/office/powerpoint/2010/main" val="130934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3D8CEAC-B183-4F61-9ACB-253D235719CA}" type="slidenum">
              <a:rPr lang="en-US" smtClean="0"/>
              <a:t>3</a:t>
            </a:fld>
            <a:endParaRPr lang="en-US"/>
          </a:p>
        </p:txBody>
      </p:sp>
    </p:spTree>
    <p:extLst>
      <p:ext uri="{BB962C8B-B14F-4D97-AF65-F5344CB8AC3E}">
        <p14:creationId xmlns:p14="http://schemas.microsoft.com/office/powerpoint/2010/main" val="225795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D8CEAC-B183-4F61-9ACB-253D235719CA}" type="slidenum">
              <a:rPr lang="en-US" smtClean="0"/>
              <a:t>4</a:t>
            </a:fld>
            <a:endParaRPr lang="en-US"/>
          </a:p>
        </p:txBody>
      </p:sp>
    </p:spTree>
    <p:extLst>
      <p:ext uri="{BB962C8B-B14F-4D97-AF65-F5344CB8AC3E}">
        <p14:creationId xmlns:p14="http://schemas.microsoft.com/office/powerpoint/2010/main" val="2021682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Sans-Serif"/>
              <a:buNone/>
            </a:pPr>
            <a:r>
              <a:rPr lang="en-US" b="1" dirty="0"/>
              <a:t>Event Source</a:t>
            </a:r>
            <a:r>
              <a:rPr lang="en-US" dirty="0"/>
              <a:t> triggers the process: Ex. Splunk alert, ServiceNow ticket, SolarWinds alert, webhook</a:t>
            </a:r>
            <a:endParaRPr lang="en-US" dirty="0">
              <a:solidFill>
                <a:srgbClr val="444444"/>
              </a:solidFill>
            </a:endParaRPr>
          </a:p>
          <a:p>
            <a:pPr marL="171450" indent="-171450">
              <a:buFont typeface="Arial,Sans-Serif"/>
              <a:buChar char="•"/>
            </a:pPr>
            <a:r>
              <a:rPr lang="en-US" b="1" dirty="0"/>
              <a:t>EDA Rulebook</a:t>
            </a:r>
            <a:r>
              <a:rPr lang="en-US" dirty="0"/>
              <a:t> checks if conditions are met: Ex. "If priority is critical" or "If server is down"</a:t>
            </a:r>
            <a:endParaRPr lang="en-US" dirty="0">
              <a:solidFill>
                <a:srgbClr val="444444"/>
              </a:solidFill>
            </a:endParaRPr>
          </a:p>
          <a:p>
            <a:pPr marL="171450" indent="-171450">
              <a:buFont typeface="Arial,Sans-Serif"/>
              <a:buChar char="•"/>
            </a:pPr>
            <a:r>
              <a:rPr lang="en-US" b="1" dirty="0"/>
              <a:t>Automated Action</a:t>
            </a:r>
            <a:r>
              <a:rPr lang="en-US" dirty="0"/>
              <a:t> runs: Ex. Send a Teams message, reboot a server, run a remediation playbook</a:t>
            </a:r>
            <a:endParaRPr lang="en-US" dirty="0">
              <a:solidFill>
                <a:srgbClr val="444444"/>
              </a:solidFill>
            </a:endParaRPr>
          </a:p>
          <a:p>
            <a:endParaRPr lang="en-US" dirty="0">
              <a:solidFill>
                <a:srgbClr val="444444"/>
              </a:solidFill>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3D8CEAC-B183-4F61-9ACB-253D235719CA}" type="slidenum">
              <a:rPr lang="en-US" smtClean="0"/>
              <a:t>5</a:t>
            </a:fld>
            <a:endParaRPr lang="en-US"/>
          </a:p>
        </p:txBody>
      </p:sp>
    </p:spTree>
    <p:extLst>
      <p:ext uri="{BB962C8B-B14F-4D97-AF65-F5344CB8AC3E}">
        <p14:creationId xmlns:p14="http://schemas.microsoft.com/office/powerpoint/2010/main" val="3278634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D8CEAC-B183-4F61-9ACB-253D235719CA}" type="slidenum">
              <a:rPr lang="en-US" smtClean="0"/>
              <a:t>6</a:t>
            </a:fld>
            <a:endParaRPr lang="en-US"/>
          </a:p>
        </p:txBody>
      </p:sp>
    </p:spTree>
    <p:extLst>
      <p:ext uri="{BB962C8B-B14F-4D97-AF65-F5344CB8AC3E}">
        <p14:creationId xmlns:p14="http://schemas.microsoft.com/office/powerpoint/2010/main" val="1835768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Job Template comparable to a Rulebook Activation, where ansible-playbook cli &gt; JT in AAP &amp; ansible-rulebook cli &gt; Rulebook activation.</a:t>
            </a:r>
          </a:p>
          <a:p>
            <a:endParaRPr lang="en-US" dirty="0"/>
          </a:p>
          <a:p>
            <a:r>
              <a:rPr lang="en-US" dirty="0"/>
              <a:t>We will maintain a lot of these Event Streams for you and for everyone:</a:t>
            </a:r>
          </a:p>
          <a:p>
            <a:pPr marL="171450" indent="-171450">
              <a:buFontTx/>
              <a:buChar char="-"/>
            </a:pPr>
            <a:r>
              <a:rPr lang="en-US" dirty="0"/>
              <a:t>The Event Stream for GitLab under the AAP Group</a:t>
            </a:r>
          </a:p>
          <a:p>
            <a:pPr marL="171450" indent="-171450">
              <a:buFontTx/>
              <a:buChar char="-"/>
            </a:pPr>
            <a:r>
              <a:rPr lang="en-US" dirty="0"/>
              <a:t>Splunk</a:t>
            </a:r>
          </a:p>
          <a:p>
            <a:pPr marL="171450" indent="-171450">
              <a:buFontTx/>
              <a:buChar char="-"/>
            </a:pPr>
            <a:r>
              <a:rPr lang="en-US" dirty="0"/>
              <a:t>Orion</a:t>
            </a:r>
          </a:p>
          <a:p>
            <a:pPr marL="171450" indent="-171450">
              <a:buFontTx/>
              <a:buChar char="-"/>
            </a:pPr>
            <a:r>
              <a:rPr lang="en-US" dirty="0"/>
              <a:t>ServiceNow</a:t>
            </a:r>
          </a:p>
          <a:p>
            <a:endParaRPr lang="en-US" dirty="0"/>
          </a:p>
          <a:p>
            <a:endParaRPr lang="en-US" dirty="0"/>
          </a:p>
        </p:txBody>
      </p:sp>
      <p:sp>
        <p:nvSpPr>
          <p:cNvPr id="4" name="Slide Number Placeholder 3"/>
          <p:cNvSpPr>
            <a:spLocks noGrp="1"/>
          </p:cNvSpPr>
          <p:nvPr>
            <p:ph type="sldNum" sz="quarter" idx="5"/>
          </p:nvPr>
        </p:nvSpPr>
        <p:spPr/>
        <p:txBody>
          <a:bodyPr/>
          <a:lstStyle/>
          <a:p>
            <a:fld id="{93D8CEAC-B183-4F61-9ACB-253D235719CA}" type="slidenum">
              <a:rPr lang="en-US" smtClean="0"/>
              <a:t>7</a:t>
            </a:fld>
            <a:endParaRPr lang="en-US"/>
          </a:p>
        </p:txBody>
      </p:sp>
    </p:spTree>
    <p:extLst>
      <p:ext uri="{BB962C8B-B14F-4D97-AF65-F5344CB8AC3E}">
        <p14:creationId xmlns:p14="http://schemas.microsoft.com/office/powerpoint/2010/main" val="3332412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EDA Controller</a:t>
            </a:r>
            <a:r>
              <a:rPr lang="en-US" dirty="0"/>
              <a:t>, has its own section inside the Ansible Automation Platform.</a:t>
            </a:r>
            <a:endParaRPr lang="en-US" dirty="0">
              <a:ea typeface="Calibri"/>
              <a:cs typeface="Calibri"/>
            </a:endParaRPr>
          </a:p>
          <a:p>
            <a:endParaRPr lang="en-US" dirty="0"/>
          </a:p>
          <a:p>
            <a:r>
              <a:rPr lang="en-US" b="1" dirty="0"/>
              <a:t>Projects</a:t>
            </a:r>
            <a:r>
              <a:rPr lang="en-US" dirty="0"/>
              <a:t> are simply a logical collection of your rulebooks, and importantly, they are synchronized directly from a Git repository, in GitLab. </a:t>
            </a:r>
          </a:p>
          <a:p>
            <a:endParaRPr lang="en-US" dirty="0"/>
          </a:p>
          <a:p>
            <a:r>
              <a:rPr lang="en-US" b="1" dirty="0"/>
              <a:t>Rulebooks</a:t>
            </a:r>
            <a:r>
              <a:rPr lang="en-US" dirty="0"/>
              <a:t> themselves live inside that project. the YAML files that contain all of your automation logic—your 'if-this-then-that' instructions.</a:t>
            </a:r>
          </a:p>
          <a:p>
            <a:endParaRPr lang="en-US" dirty="0"/>
          </a:p>
          <a:p>
            <a:r>
              <a:rPr lang="en-US" dirty="0"/>
              <a:t>A Decision Environment is essentially a container image that has everything your rulebook needs to run, including Ansible and any special plugins. This ensures that your automation runs the same way every single time. There are similar to Execution Environments.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 will be maintained by us. So just select it from the list.</a:t>
            </a:r>
          </a:p>
          <a:p>
            <a:endParaRPr lang="en-US" dirty="0"/>
          </a:p>
          <a:p>
            <a:r>
              <a:rPr lang="en-US" b="1" dirty="0"/>
              <a:t>Rulebook Activations</a:t>
            </a:r>
            <a:r>
              <a:rPr lang="en-US" dirty="0"/>
              <a:t> is the 'on switch.' An activation is what links a specific rulebook from your project to a decision environment and makes it live and ready to listen for events.</a:t>
            </a:r>
          </a:p>
          <a:p>
            <a:endParaRPr lang="en-US" dirty="0"/>
          </a:p>
          <a:p>
            <a:r>
              <a:rPr lang="en-US" dirty="0"/>
              <a:t>A </a:t>
            </a:r>
            <a:r>
              <a:rPr lang="en-US" b="1" dirty="0"/>
              <a:t>Project</a:t>
            </a:r>
            <a:r>
              <a:rPr lang="en-US" dirty="0"/>
              <a:t> holds your Rulebooks. A </a:t>
            </a:r>
            <a:r>
              <a:rPr lang="en-US" b="1" dirty="0"/>
              <a:t>Rulebook Activation</a:t>
            </a:r>
            <a:r>
              <a:rPr lang="en-US" dirty="0"/>
              <a:t> tells a </a:t>
            </a:r>
            <a:r>
              <a:rPr lang="en-US" b="1" dirty="0"/>
              <a:t>Decision Environment</a:t>
            </a:r>
            <a:r>
              <a:rPr lang="en-US" dirty="0"/>
              <a:t> to run a specific rulebook.</a:t>
            </a:r>
          </a:p>
          <a:p>
            <a:endParaRPr lang="en-US" dirty="0"/>
          </a:p>
        </p:txBody>
      </p:sp>
      <p:sp>
        <p:nvSpPr>
          <p:cNvPr id="4" name="Slide Number Placeholder 3"/>
          <p:cNvSpPr>
            <a:spLocks noGrp="1"/>
          </p:cNvSpPr>
          <p:nvPr>
            <p:ph type="sldNum" sz="quarter" idx="5"/>
          </p:nvPr>
        </p:nvSpPr>
        <p:spPr/>
        <p:txBody>
          <a:bodyPr/>
          <a:lstStyle/>
          <a:p>
            <a:fld id="{93D8CEAC-B183-4F61-9ACB-253D235719CA}" type="slidenum">
              <a:rPr lang="en-US" smtClean="0"/>
              <a:t>8</a:t>
            </a:fld>
            <a:endParaRPr lang="en-US"/>
          </a:p>
        </p:txBody>
      </p:sp>
    </p:spTree>
    <p:extLst>
      <p:ext uri="{BB962C8B-B14F-4D97-AF65-F5344CB8AC3E}">
        <p14:creationId xmlns:p14="http://schemas.microsoft.com/office/powerpoint/2010/main" val="4041087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ea typeface="Calibri"/>
              <a:cs typeface="Calibri"/>
            </a:endParaRPr>
          </a:p>
        </p:txBody>
      </p:sp>
      <p:sp>
        <p:nvSpPr>
          <p:cNvPr id="4" name="Slide Number Placeholder 3"/>
          <p:cNvSpPr>
            <a:spLocks noGrp="1"/>
          </p:cNvSpPr>
          <p:nvPr>
            <p:ph type="sldNum" sz="quarter" idx="5"/>
          </p:nvPr>
        </p:nvSpPr>
        <p:spPr/>
        <p:txBody>
          <a:bodyPr/>
          <a:lstStyle/>
          <a:p>
            <a:fld id="{93D8CEAC-B183-4F61-9ACB-253D235719CA}" type="slidenum">
              <a:rPr lang="en-US" smtClean="0"/>
              <a:t>9</a:t>
            </a:fld>
            <a:endParaRPr lang="en-US"/>
          </a:p>
        </p:txBody>
      </p:sp>
    </p:spTree>
    <p:extLst>
      <p:ext uri="{BB962C8B-B14F-4D97-AF65-F5344CB8AC3E}">
        <p14:creationId xmlns:p14="http://schemas.microsoft.com/office/powerpoint/2010/main" val="1436210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EC222DF-4A0C-564A-BDC4-89C55FF98B72}"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968913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C222DF-4A0C-564A-BDC4-89C55FF98B72}"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3477014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C222DF-4A0C-564A-BDC4-89C55FF98B72}"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3372229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C222DF-4A0C-564A-BDC4-89C55FF98B72}"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2701420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C222DF-4A0C-564A-BDC4-89C55FF98B72}"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1779266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C222DF-4A0C-564A-BDC4-89C55FF98B72}" type="datetimeFigureOut">
              <a:rPr lang="en-US" smtClean="0"/>
              <a:t>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4203017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C222DF-4A0C-564A-BDC4-89C55FF98B72}" type="datetimeFigureOut">
              <a:rPr lang="en-US" smtClean="0"/>
              <a:t>8/12/2025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3647730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C222DF-4A0C-564A-BDC4-89C55FF98B72}" type="datetimeFigureOut">
              <a:rPr lang="en-US" smtClean="0"/>
              <a:t>8/12/2025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1236875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C222DF-4A0C-564A-BDC4-89C55FF98B72}" type="datetimeFigureOut">
              <a:rPr lang="en-US" smtClean="0"/>
              <a:t>8/12/2025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757973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C222DF-4A0C-564A-BDC4-89C55FF98B72}" type="datetimeFigureOut">
              <a:rPr lang="en-US" smtClean="0"/>
              <a:t>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188876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C222DF-4A0C-564A-BDC4-89C55FF98B72}" type="datetimeFigureOut">
              <a:rPr lang="en-US" smtClean="0"/>
              <a:t>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759036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EC222DF-4A0C-564A-BDC4-89C55FF98B72}" type="datetimeFigureOut">
              <a:rPr lang="en-US" smtClean="0"/>
              <a:t>8/12/2025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700931-7141-904F-B72F-E2098AC593DB}" type="slidenum">
              <a:rPr lang="en-US" smtClean="0"/>
              <a:t>‹#›</a:t>
            </a:fld>
            <a:endParaRPr lang="en-US"/>
          </a:p>
        </p:txBody>
      </p:sp>
    </p:spTree>
    <p:extLst>
      <p:ext uri="{BB962C8B-B14F-4D97-AF65-F5344CB8AC3E}">
        <p14:creationId xmlns:p14="http://schemas.microsoft.com/office/powerpoint/2010/main" val="626636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d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Tree>
    <p:extLst>
      <p:ext uri="{BB962C8B-B14F-4D97-AF65-F5344CB8AC3E}">
        <p14:creationId xmlns:p14="http://schemas.microsoft.com/office/powerpoint/2010/main" val="436015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016737-FA7F-D66E-1088-B7AEBDAC1838}"/>
              </a:ext>
            </a:extLst>
          </p:cNvPr>
          <p:cNvPicPr>
            <a:picLocks noChangeAspect="1"/>
          </p:cNvPicPr>
          <p:nvPr/>
        </p:nvPicPr>
        <p:blipFill>
          <a:blip r:embed="rId3"/>
          <a:stretch>
            <a:fillRect/>
          </a:stretch>
        </p:blipFill>
        <p:spPr>
          <a:xfrm>
            <a:off x="0" y="3969"/>
            <a:ext cx="9144000" cy="5135562"/>
          </a:xfrm>
          <a:prstGeom prst="rect">
            <a:avLst/>
          </a:prstGeom>
        </p:spPr>
      </p:pic>
    </p:spTree>
    <p:extLst>
      <p:ext uri="{BB962C8B-B14F-4D97-AF65-F5344CB8AC3E}">
        <p14:creationId xmlns:p14="http://schemas.microsoft.com/office/powerpoint/2010/main" val="3157928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C78350-1FD2-AA0F-20A6-1FF26030C014}"/>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557501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6ED6C9-78FA-1B15-2415-0FCED34DE401}"/>
              </a:ext>
            </a:extLst>
          </p:cNvPr>
          <p:cNvPicPr>
            <a:picLocks noChangeAspect="1"/>
          </p:cNvPicPr>
          <p:nvPr/>
        </p:nvPicPr>
        <p:blipFill>
          <a:blip r:embed="rId3"/>
          <a:stretch>
            <a:fillRect/>
          </a:stretch>
        </p:blipFill>
        <p:spPr>
          <a:xfrm>
            <a:off x="3968" y="0"/>
            <a:ext cx="9136063" cy="5143500"/>
          </a:xfrm>
          <a:prstGeom prst="rect">
            <a:avLst/>
          </a:prstGeom>
        </p:spPr>
      </p:pic>
    </p:spTree>
    <p:extLst>
      <p:ext uri="{BB962C8B-B14F-4D97-AF65-F5344CB8AC3E}">
        <p14:creationId xmlns:p14="http://schemas.microsoft.com/office/powerpoint/2010/main" val="1365479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387727-0A96-CE67-FCFA-69C843F96233}"/>
              </a:ext>
            </a:extLst>
          </p:cNvPr>
          <p:cNvPicPr>
            <a:picLocks noChangeAspect="1"/>
          </p:cNvPicPr>
          <p:nvPr/>
        </p:nvPicPr>
        <p:blipFill>
          <a:blip r:embed="rId3"/>
          <a:stretch>
            <a:fillRect/>
          </a:stretch>
        </p:blipFill>
        <p:spPr>
          <a:xfrm>
            <a:off x="0" y="0"/>
            <a:ext cx="9144000" cy="5143499"/>
          </a:xfrm>
          <a:prstGeom prst="rect">
            <a:avLst/>
          </a:prstGeom>
        </p:spPr>
      </p:pic>
    </p:spTree>
    <p:extLst>
      <p:ext uri="{BB962C8B-B14F-4D97-AF65-F5344CB8AC3E}">
        <p14:creationId xmlns:p14="http://schemas.microsoft.com/office/powerpoint/2010/main" val="2029468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CF2B3E-1873-36AB-35C5-6B5936E35D8B}"/>
              </a:ext>
            </a:extLst>
          </p:cNvPr>
          <p:cNvPicPr>
            <a:picLocks noChangeAspect="1"/>
          </p:cNvPicPr>
          <p:nvPr/>
        </p:nvPicPr>
        <p:blipFill>
          <a:blip r:embed="rId3"/>
          <a:stretch>
            <a:fillRect/>
          </a:stretch>
        </p:blipFill>
        <p:spPr>
          <a:xfrm>
            <a:off x="0" y="4457"/>
            <a:ext cx="9144000" cy="5139043"/>
          </a:xfrm>
          <a:prstGeom prst="rect">
            <a:avLst/>
          </a:prstGeom>
        </p:spPr>
      </p:pic>
    </p:spTree>
    <p:extLst>
      <p:ext uri="{BB962C8B-B14F-4D97-AF65-F5344CB8AC3E}">
        <p14:creationId xmlns:p14="http://schemas.microsoft.com/office/powerpoint/2010/main" val="1301914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601A60-0DA3-A844-527F-7D8A3F83CA29}"/>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174003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BD156E-3DCE-8C44-D3DE-DB3E4B9F57B6}"/>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018803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67DF27-D4B5-5383-87BA-208F14412D40}"/>
              </a:ext>
            </a:extLst>
          </p:cNvPr>
          <p:cNvPicPr>
            <a:picLocks noChangeAspect="1"/>
          </p:cNvPicPr>
          <p:nvPr/>
        </p:nvPicPr>
        <p:blipFill>
          <a:blip r:embed="rId3"/>
          <a:stretch>
            <a:fillRect/>
          </a:stretch>
        </p:blipFill>
        <p:spPr>
          <a:xfrm>
            <a:off x="3968" y="8792"/>
            <a:ext cx="9140032" cy="5143500"/>
          </a:xfrm>
          <a:prstGeom prst="rect">
            <a:avLst/>
          </a:prstGeom>
        </p:spPr>
      </p:pic>
    </p:spTree>
    <p:extLst>
      <p:ext uri="{BB962C8B-B14F-4D97-AF65-F5344CB8AC3E}">
        <p14:creationId xmlns:p14="http://schemas.microsoft.com/office/powerpoint/2010/main" val="2903226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d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Tree>
    <p:extLst>
      <p:ext uri="{BB962C8B-B14F-4D97-AF65-F5344CB8AC3E}">
        <p14:creationId xmlns:p14="http://schemas.microsoft.com/office/powerpoint/2010/main" val="424259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B57149-1067-555D-4799-EDEC88992017}"/>
              </a:ext>
            </a:extLst>
          </p:cNvPr>
          <p:cNvPicPr>
            <a:picLocks noChangeAspect="1"/>
          </p:cNvPicPr>
          <p:nvPr/>
        </p:nvPicPr>
        <p:blipFill>
          <a:blip r:embed="rId3"/>
          <a:stretch>
            <a:fillRect/>
          </a:stretch>
        </p:blipFill>
        <p:spPr>
          <a:xfrm>
            <a:off x="0" y="0"/>
            <a:ext cx="9136063" cy="5143500"/>
          </a:xfrm>
          <a:prstGeom prst="rect">
            <a:avLst/>
          </a:prstGeom>
        </p:spPr>
      </p:pic>
    </p:spTree>
    <p:extLst>
      <p:ext uri="{BB962C8B-B14F-4D97-AF65-F5344CB8AC3E}">
        <p14:creationId xmlns:p14="http://schemas.microsoft.com/office/powerpoint/2010/main" val="1769415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A1171B-844D-6015-E353-B2DF88BC9728}"/>
              </a:ext>
            </a:extLst>
          </p:cNvPr>
          <p:cNvPicPr>
            <a:picLocks noChangeAspect="1"/>
          </p:cNvPicPr>
          <p:nvPr/>
        </p:nvPicPr>
        <p:blipFill>
          <a:blip r:embed="rId3"/>
          <a:stretch>
            <a:fillRect/>
          </a:stretch>
        </p:blipFill>
        <p:spPr>
          <a:xfrm>
            <a:off x="1" y="0"/>
            <a:ext cx="9129932" cy="5143500"/>
          </a:xfrm>
          <a:prstGeom prst="rect">
            <a:avLst/>
          </a:prstGeom>
        </p:spPr>
      </p:pic>
    </p:spTree>
    <p:extLst>
      <p:ext uri="{BB962C8B-B14F-4D97-AF65-F5344CB8AC3E}">
        <p14:creationId xmlns:p14="http://schemas.microsoft.com/office/powerpoint/2010/main" val="2559368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30711C-51C4-E9C7-D446-09E4D097BC13}"/>
              </a:ext>
            </a:extLst>
          </p:cNvPr>
          <p:cNvPicPr>
            <a:picLocks noChangeAspect="1"/>
          </p:cNvPicPr>
          <p:nvPr/>
        </p:nvPicPr>
        <p:blipFill>
          <a:blip r:embed="rId3"/>
          <a:stretch>
            <a:fillRect/>
          </a:stretch>
        </p:blipFill>
        <p:spPr>
          <a:xfrm>
            <a:off x="0" y="0"/>
            <a:ext cx="9143999" cy="5143500"/>
          </a:xfrm>
          <a:prstGeom prst="rect">
            <a:avLst/>
          </a:prstGeom>
        </p:spPr>
      </p:pic>
    </p:spTree>
    <p:extLst>
      <p:ext uri="{BB962C8B-B14F-4D97-AF65-F5344CB8AC3E}">
        <p14:creationId xmlns:p14="http://schemas.microsoft.com/office/powerpoint/2010/main" val="3375471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F4F2D9-B6B3-6D9D-1EBC-FE576EC57F06}"/>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429848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6709D8-5F76-AF9A-0886-F2C77720D189}"/>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89350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28D921-5CF1-C1CC-7E0B-7915877D4E18}"/>
              </a:ext>
            </a:extLst>
          </p:cNvPr>
          <p:cNvPicPr>
            <a:picLocks noChangeAspect="1"/>
          </p:cNvPicPr>
          <p:nvPr/>
        </p:nvPicPr>
        <p:blipFill>
          <a:blip r:embed="rId3"/>
          <a:stretch>
            <a:fillRect/>
          </a:stretch>
        </p:blipFill>
        <p:spPr>
          <a:xfrm>
            <a:off x="0" y="0"/>
            <a:ext cx="9143999" cy="5143500"/>
          </a:xfrm>
          <a:prstGeom prst="rect">
            <a:avLst/>
          </a:prstGeom>
        </p:spPr>
      </p:pic>
    </p:spTree>
    <p:extLst>
      <p:ext uri="{BB962C8B-B14F-4D97-AF65-F5344CB8AC3E}">
        <p14:creationId xmlns:p14="http://schemas.microsoft.com/office/powerpoint/2010/main" val="4263063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031838-BE68-2E8F-8847-9660607482D5}"/>
              </a:ext>
            </a:extLst>
          </p:cNvPr>
          <p:cNvPicPr>
            <a:picLocks noChangeAspect="1"/>
          </p:cNvPicPr>
          <p:nvPr/>
        </p:nvPicPr>
        <p:blipFill>
          <a:blip r:embed="rId3"/>
          <a:stretch>
            <a:fillRect/>
          </a:stretch>
        </p:blipFill>
        <p:spPr>
          <a:xfrm>
            <a:off x="0" y="3969"/>
            <a:ext cx="9144000" cy="5135562"/>
          </a:xfrm>
          <a:prstGeom prst="rect">
            <a:avLst/>
          </a:prstGeom>
        </p:spPr>
      </p:pic>
    </p:spTree>
    <p:extLst>
      <p:ext uri="{BB962C8B-B14F-4D97-AF65-F5344CB8AC3E}">
        <p14:creationId xmlns:p14="http://schemas.microsoft.com/office/powerpoint/2010/main" val="113150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319499-FD8C-14E2-54C4-DF864EDC5853}"/>
              </a:ext>
            </a:extLst>
          </p:cNvPr>
          <p:cNvPicPr>
            <a:picLocks noChangeAspect="1"/>
          </p:cNvPicPr>
          <p:nvPr/>
        </p:nvPicPr>
        <p:blipFill>
          <a:blip r:embed="rId3"/>
          <a:stretch>
            <a:fillRect/>
          </a:stretch>
        </p:blipFill>
        <p:spPr>
          <a:xfrm>
            <a:off x="0" y="0"/>
            <a:ext cx="9143999" cy="5143500"/>
          </a:xfrm>
          <a:prstGeom prst="rect">
            <a:avLst/>
          </a:prstGeom>
        </p:spPr>
      </p:pic>
    </p:spTree>
    <p:extLst>
      <p:ext uri="{BB962C8B-B14F-4D97-AF65-F5344CB8AC3E}">
        <p14:creationId xmlns:p14="http://schemas.microsoft.com/office/powerpoint/2010/main" val="2107867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82AB5BAEC8E648A2742CACB06F527E" ma:contentTypeVersion="18" ma:contentTypeDescription="Create a new document." ma:contentTypeScope="" ma:versionID="35b82300237088cde879769e2fa6537f">
  <xsd:schema xmlns:xsd="http://www.w3.org/2001/XMLSchema" xmlns:xs="http://www.w3.org/2001/XMLSchema" xmlns:p="http://schemas.microsoft.com/office/2006/metadata/properties" xmlns:ns2="205bfbc1-e8b8-4860-980c-b93c7920f507" xmlns:ns3="4fe2d134-2c53-492a-a75e-0f91237ab10d" targetNamespace="http://schemas.microsoft.com/office/2006/metadata/properties" ma:root="true" ma:fieldsID="376791e415b44f91bd7e6283511f9d73" ns2:_="" ns3:_="">
    <xsd:import namespace="205bfbc1-e8b8-4860-980c-b93c7920f507"/>
    <xsd:import namespace="4fe2d134-2c53-492a-a75e-0f91237ab10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5bfbc1-e8b8-4860-980c-b93c7920f5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ea7019a-c3dc-464b-ba2f-0a559e84983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fe2d134-2c53-492a-a75e-0f91237ab10d"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0c8913f3-194d-48da-b09a-8442723d2b9f}" ma:internalName="TaxCatchAll" ma:showField="CatchAllData" ma:web="4fe2d134-2c53-492a-a75e-0f91237ab10d">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fe2d134-2c53-492a-a75e-0f91237ab10d" xsi:nil="true"/>
    <lcf76f155ced4ddcb4097134ff3c332f xmlns="205bfbc1-e8b8-4860-980c-b93c7920f50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50004C6-ADE1-4ECC-8FED-5B4577C6CE35}"/>
</file>

<file path=customXml/itemProps2.xml><?xml version="1.0" encoding="utf-8"?>
<ds:datastoreItem xmlns:ds="http://schemas.openxmlformats.org/officeDocument/2006/customXml" ds:itemID="{BEDFD89B-0DE4-4DA2-8A7E-20B232E45B67}"/>
</file>

<file path=customXml/itemProps3.xml><?xml version="1.0" encoding="utf-8"?>
<ds:datastoreItem xmlns:ds="http://schemas.openxmlformats.org/officeDocument/2006/customXml" ds:itemID="{12F5583B-3051-4C83-A811-59525DB39C0E}"/>
</file>

<file path=docProps/app.xml><?xml version="1.0" encoding="utf-8"?>
<Properties xmlns="http://schemas.openxmlformats.org/officeDocument/2006/extended-properties" xmlns:vt="http://schemas.openxmlformats.org/officeDocument/2006/docPropsVTypes">
  <TotalTime>377</TotalTime>
  <Words>423</Words>
  <Application>Microsoft Office PowerPoint</Application>
  <PresentationFormat>On-screen Show (16:9)</PresentationFormat>
  <Paragraphs>65</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Arial,Sans-Serif</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dc:creator>
  <cp:lastModifiedBy>Servin (WORK), Krystal</cp:lastModifiedBy>
  <cp:revision>11</cp:revision>
  <cp:lastPrinted>2025-07-28T17:46:09Z</cp:lastPrinted>
  <dcterms:created xsi:type="dcterms:W3CDTF">2016-07-01T14:13:07Z</dcterms:created>
  <dcterms:modified xsi:type="dcterms:W3CDTF">2025-08-12T21:23:11Z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0x010100D682AB5BAEC8E648A2742CACB06F527E</vt:lpwstr>
  </property>
</Properties>
</file>