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60" r:id="rId6"/>
    <p:sldId id="261" r:id="rId7"/>
    <p:sldId id="264" r:id="rId8"/>
    <p:sldId id="263" r:id="rId9"/>
    <p:sldId id="262" r:id="rId10"/>
    <p:sldId id="266" r:id="rId11"/>
    <p:sldId id="271" r:id="rId12"/>
    <p:sldId id="278" r:id="rId13"/>
    <p:sldId id="277" r:id="rId14"/>
    <p:sldId id="269" r:id="rId15"/>
    <p:sldId id="270" r:id="rId16"/>
    <p:sldId id="268" r:id="rId17"/>
    <p:sldId id="272" r:id="rId18"/>
    <p:sldId id="273" r:id="rId19"/>
    <p:sldId id="274" r:id="rId20"/>
    <p:sldId id="279" r:id="rId21"/>
    <p:sldId id="275" r:id="rId22"/>
    <p:sldId id="259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00" autoAdjust="0"/>
  </p:normalViewPr>
  <p:slideViewPr>
    <p:cSldViewPr snapToGrid="0" snapToObjects="1">
      <p:cViewPr varScale="1">
        <p:scale>
          <a:sx n="104" d="100"/>
          <a:sy n="104" d="100"/>
        </p:scale>
        <p:origin x="438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56C8B-6C39-46EF-8810-F3E61C522C4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CEAC-B183-4F61-9ACB-253D2357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DF849-87C3-E5F3-970C-0800AAAF5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4D40B2-C565-EAC9-21C2-07826B67C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51B22-D0B2-39DD-84B6-2D76F73C2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097F0-E4FF-4628-4E63-FB7D1A9AC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3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2E95A-477C-7C54-5A50-BBCD83C67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76E79-0D85-E46E-09C5-30168B060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4246D-2489-5DB9-D2E6-052ED665D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F1BC4-08A2-3F02-321D-7F229CA66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75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44AE-A2C2-8113-92C0-F9B12141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97B4F-8041-34D7-3315-694189FBB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D599B8-DEE1-336A-CAE2-CDDD8AEAD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C2608-979E-0A7A-CFBD-906E312ABE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80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F8B09-185A-58B4-887E-C89546FD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E2B18-A885-2DCA-D0AB-BCE12FD60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29339-BA22-A2F9-1E01-FD65D8F1F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970F7-48F5-6521-0F56-EAD5508F0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1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31DB3-2F36-AC21-6E3F-E5242719A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32D16-63A4-68AC-77DD-3DFFD5D7B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AD0E4-5ABC-E9D5-B1AC-8AABA8D9A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635D9-8716-B8EE-E40D-05B854C9DD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8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6A06C-B8C6-EBD9-18EB-6BD0F28D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4799F-0F68-677F-B362-76483D0DA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A864B-BB74-DD23-8C46-15F9C52E7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BBBA-58B1-87F5-89DD-5D79BAB25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6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4AA42-5DB6-1A11-C110-41E9AA16F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8907C-F823-CD4B-B12B-39FE07E60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CB133B-3DAB-2A09-CA71-BC9702FC1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1F903-E806-DEF6-35AD-6DC55324B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1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1A73-1DB1-44F8-3625-18BC24E0A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61CA7-C0B0-88EA-5DB2-4E9F32628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F6D76-C1ED-7483-D76A-767267A6D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80B93-1AD9-875A-CF32-9E4588972C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7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B617D-7AE5-D916-4CFD-4633364B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D261D-458C-3210-E4AA-4B1EA0BAC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63975-16E9-1CDF-E87C-C5A08CF3B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7687-2650-EDCB-4ED5-E4E368642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9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19E4-2792-DEAA-6163-7F2833CAC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663FC8-717E-B557-798F-3A365AF1D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6F427-6543-8842-73B1-531758037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B236C-9FC3-4295-4C70-D72CDD09B0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8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4C632-1952-506F-B3E0-DA0CBEE7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70E9B-7FFB-5EDB-2AE4-78CF79835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1CFB1-6D8C-10E9-DCC0-E0A97AD08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D69B2-83EA-4072-6E44-1492BD843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57F59-590D-27D2-7D4E-267416A97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5BBC7-EEDD-96BD-F0E4-1FE864499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B9F27-4C91-6A5C-9710-208A6C91E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95D94-605D-165F-91D6-8875DD1A9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1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094C5-3F5A-BDF2-77EF-7C2EF13F8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5A113-261E-3DAF-8D62-AB296CF01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3B5957-DA40-5513-AE5F-7E8BC7FBF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9BA7A-4925-6D61-9AC2-48ACC91211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6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72698-BB20-A072-3D3D-845938BFB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EE19E-8AFC-A628-5336-A54BC576F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A7AF0-D29D-02D9-438B-C494B4A07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6C725-1680-E294-8B9B-45D3B958D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7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D21A0-67B6-58A8-DE4C-53E4F69C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CE4C0-85CE-DCBC-F4AB-5B385820C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CBB02-E715-6DC7-47F1-90F6D427D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7B5CA-C49A-5561-8B62-1453C185A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05139-9E72-90B6-C9CD-2CDAF071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7AC747-BEDF-539A-CF8B-ABB6EF01D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309EC-A65A-ABA5-21EA-9DAD6DC3D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1A1DF-6725-05BE-9E8E-FAB8015AED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22DF-4A0C-564A-BDC4-89C55FF98B7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20CEC-3E87-A755-4400-090B6A358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24B5CF80-85B1-B4A5-FE6B-0964149B6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F4706D-F828-717B-B744-708B853B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7" y="1819275"/>
            <a:ext cx="5417127" cy="96191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Challenges</a:t>
            </a:r>
          </a:p>
        </p:txBody>
      </p:sp>
      <p:pic>
        <p:nvPicPr>
          <p:cNvPr id="6" name="Picture 5" descr="A group of people in a courtyard with a large fire circle&#10;&#10;AI-generated content may be incorrect.">
            <a:extLst>
              <a:ext uri="{FF2B5EF4-FFF2-40B4-BE49-F238E27FC236}">
                <a16:creationId xmlns:a16="http://schemas.microsoft.com/office/drawing/2014/main" id="{12B1535D-AF54-E5CD-6F80-63907CDF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1" y="535709"/>
            <a:ext cx="4072082" cy="40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EE50-37B5-F3A0-7FE9-68AF0E32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F004E534-51C2-AEFF-2B04-0A49EC547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FDEB9B-64F9-F969-1A98-FB910063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8915F-5D91-DA07-0458-72AA689D9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965" y="980615"/>
            <a:ext cx="3710266" cy="3282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D9407-62FE-772A-3261-61DAB41CCFD0}"/>
              </a:ext>
            </a:extLst>
          </p:cNvPr>
          <p:cNvSpPr txBox="1"/>
          <p:nvPr/>
        </p:nvSpPr>
        <p:spPr>
          <a:xfrm>
            <a:off x="457200" y="879671"/>
            <a:ext cx="2123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 To The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 once probably a decent human 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Sociable*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likely to rend Preview attendees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0B5E3-CD89-5AF5-30DE-4416A8E9838C}"/>
              </a:ext>
            </a:extLst>
          </p:cNvPr>
          <p:cNvSpPr txBox="1"/>
          <p:nvPr/>
        </p:nvSpPr>
        <p:spPr>
          <a:xfrm>
            <a:off x="6623234" y="878563"/>
            <a:ext cx="2196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On-Prem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Anti-social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Counter-productive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Tends to focus on  pulling students into the darkest abyss instead of KPI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62078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8175-D601-77D8-1337-7423A61A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BBCB6BB6-7456-B06F-EDDA-A0DCB2D91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BA9E9-C0CE-E74A-3C86-98E1450C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pic>
        <p:nvPicPr>
          <p:cNvPr id="6" name="Picture 5" descr="A map with red squares and black text&#10;&#10;AI-generated content may be incorrect.">
            <a:extLst>
              <a:ext uri="{FF2B5EF4-FFF2-40B4-BE49-F238E27FC236}">
                <a16:creationId xmlns:a16="http://schemas.microsoft.com/office/drawing/2014/main" id="{F339613E-2D82-EC02-D46A-6A7F90673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861" y="1142725"/>
            <a:ext cx="6622473" cy="30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78AC-E20E-348B-D282-4C30CE411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70337989-3F4E-92AA-5B51-613FBA669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6" name="Picture 5" descr="A comparison of cartoon characters&#10;&#10;AI-generated content may be incorrect.">
            <a:extLst>
              <a:ext uri="{FF2B5EF4-FFF2-40B4-BE49-F238E27FC236}">
                <a16:creationId xmlns:a16="http://schemas.microsoft.com/office/drawing/2014/main" id="{DD5069B2-6419-AE41-7F02-3FBF6F646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641" y="207241"/>
            <a:ext cx="3984914" cy="3984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6F525-D53E-F0DE-BBD7-01C6E8FB2E26}"/>
              </a:ext>
            </a:extLst>
          </p:cNvPr>
          <p:cNvSpPr txBox="1"/>
          <p:nvPr/>
        </p:nvSpPr>
        <p:spPr>
          <a:xfrm>
            <a:off x="6838494" y="1599533"/>
            <a:ext cx="202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/>
              <a:t>Undead</a:t>
            </a:r>
          </a:p>
          <a:p>
            <a:r>
              <a:rPr lang="en-US" sz="3600" strike="sngStrike" dirty="0"/>
              <a:t>Zombie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829B3-E730-C829-5385-BACB1203FA2B}"/>
              </a:ext>
            </a:extLst>
          </p:cNvPr>
          <p:cNvSpPr txBox="1"/>
          <p:nvPr/>
        </p:nvSpPr>
        <p:spPr>
          <a:xfrm>
            <a:off x="304572" y="1599533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Re-</a:t>
            </a:r>
            <a:r>
              <a:rPr lang="en-US" sz="3600" dirty="0" err="1"/>
              <a:t>Alived</a:t>
            </a:r>
            <a:endParaRPr lang="en-US" sz="3600" dirty="0"/>
          </a:p>
          <a:p>
            <a:pPr algn="ctr"/>
            <a:r>
              <a:rPr lang="en-US" sz="3600" dirty="0"/>
              <a:t>Again!</a:t>
            </a:r>
          </a:p>
        </p:txBody>
      </p:sp>
    </p:spTree>
    <p:extLst>
      <p:ext uri="{BB962C8B-B14F-4D97-AF65-F5344CB8AC3E}">
        <p14:creationId xmlns:p14="http://schemas.microsoft.com/office/powerpoint/2010/main" val="165494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FA20-2234-8DE1-727D-89E83425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DAC2601E-29A4-FE22-EA21-15C3761F0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6" name="Picture 5" descr="A comparison of cartoon characters&#10;&#10;AI-generated content may be incorrect.">
            <a:extLst>
              <a:ext uri="{FF2B5EF4-FFF2-40B4-BE49-F238E27FC236}">
                <a16:creationId xmlns:a16="http://schemas.microsoft.com/office/drawing/2014/main" id="{ECAC26B5-D026-A303-ED02-0F803B1A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641" y="207241"/>
            <a:ext cx="3984914" cy="3984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7D389-F46B-77DD-2F0A-7308EACF9DB0}"/>
              </a:ext>
            </a:extLst>
          </p:cNvPr>
          <p:cNvSpPr txBox="1"/>
          <p:nvPr/>
        </p:nvSpPr>
        <p:spPr>
          <a:xfrm>
            <a:off x="6838494" y="1599533"/>
            <a:ext cx="202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trike="sngStrike" dirty="0"/>
              <a:t>Dead-End</a:t>
            </a:r>
          </a:p>
          <a:p>
            <a:pPr algn="ctr"/>
            <a:r>
              <a:rPr lang="en-US" sz="3600" strike="sngStrike" dirty="0"/>
              <a:t>Job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26752-5D66-F5F8-7570-AED424D6AE0C}"/>
              </a:ext>
            </a:extLst>
          </p:cNvPr>
          <p:cNvSpPr txBox="1"/>
          <p:nvPr/>
        </p:nvSpPr>
        <p:spPr>
          <a:xfrm>
            <a:off x="70306" y="1054661"/>
            <a:ext cx="2438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Life-Affirming</a:t>
            </a:r>
          </a:p>
          <a:p>
            <a:pPr algn="ctr"/>
            <a:r>
              <a:rPr lang="en-US" sz="3600" dirty="0"/>
              <a:t>Job</a:t>
            </a:r>
          </a:p>
          <a:p>
            <a:pPr algn="ctr"/>
            <a:endParaRPr lang="en-US" dirty="0"/>
          </a:p>
          <a:p>
            <a:pPr algn="ctr"/>
            <a:r>
              <a:rPr lang="en-US" i="1" dirty="0"/>
              <a:t>You’re alive!</a:t>
            </a:r>
          </a:p>
          <a:p>
            <a:pPr algn="ctr"/>
            <a:r>
              <a:rPr lang="en-US" i="1" dirty="0"/>
              <a:t>Now go back</a:t>
            </a:r>
          </a:p>
          <a:p>
            <a:pPr algn="ctr"/>
            <a:r>
              <a:rPr lang="en-US" i="1" dirty="0"/>
              <a:t>to work</a:t>
            </a:r>
          </a:p>
        </p:txBody>
      </p:sp>
    </p:spTree>
    <p:extLst>
      <p:ext uri="{BB962C8B-B14F-4D97-AF65-F5344CB8AC3E}">
        <p14:creationId xmlns:p14="http://schemas.microsoft.com/office/powerpoint/2010/main" val="104787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0E243-F6B9-6266-D8EF-792CC7FA2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5795D1C1-D701-1806-2A0E-1EB1B35C6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AE99B3-1A49-549A-164A-4626D40F37D9}"/>
              </a:ext>
            </a:extLst>
          </p:cNvPr>
          <p:cNvSpPr txBox="1"/>
          <p:nvPr/>
        </p:nvSpPr>
        <p:spPr>
          <a:xfrm>
            <a:off x="535709" y="992909"/>
            <a:ext cx="3321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Staff Augmentation</a:t>
            </a:r>
          </a:p>
          <a:p>
            <a:pPr algn="ctr"/>
            <a:r>
              <a:rPr lang="en-US" sz="3600" i="1" dirty="0"/>
              <a:t>Utilizing</a:t>
            </a:r>
          </a:p>
          <a:p>
            <a:pPr algn="ctr"/>
            <a:r>
              <a:rPr lang="en-US" sz="3600" i="1" dirty="0"/>
              <a:t>The Re-</a:t>
            </a:r>
            <a:r>
              <a:rPr lang="en-US" sz="3600" i="1" dirty="0" err="1"/>
              <a:t>Alived</a:t>
            </a:r>
            <a:endParaRPr lang="en-US" sz="3600" i="1" dirty="0"/>
          </a:p>
          <a:p>
            <a:pPr algn="ctr"/>
            <a:r>
              <a:rPr lang="en-US" sz="3600" i="1" dirty="0"/>
              <a:t>Again</a:t>
            </a:r>
          </a:p>
        </p:txBody>
      </p:sp>
      <p:pic>
        <p:nvPicPr>
          <p:cNvPr id="3" name="Picture 2" descr="A person in a garment working on a computer&#10;&#10;AI-generated content may be incorrect.">
            <a:extLst>
              <a:ext uri="{FF2B5EF4-FFF2-40B4-BE49-F238E27FC236}">
                <a16:creationId xmlns:a16="http://schemas.microsoft.com/office/drawing/2014/main" id="{B408985D-F295-7C83-0648-E23517CFE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68" y="614218"/>
            <a:ext cx="3915064" cy="39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44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05FF-7C7C-EA5D-8EC5-7F2316D8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9CCFF536-86E9-0D89-16D7-5A87AB76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5" name="Picture 4" descr="A person in a garment&#10;&#10;AI-generated content may be incorrect.">
            <a:extLst>
              <a:ext uri="{FF2B5EF4-FFF2-40B4-BE49-F238E27FC236}">
                <a16:creationId xmlns:a16="http://schemas.microsoft.com/office/drawing/2014/main" id="{704DCE87-8F2E-73D4-2C67-81766BF2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604" y="189943"/>
            <a:ext cx="4763613" cy="47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A8AB-EEBE-9380-9B77-43932731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B9A73CD6-2B1A-1C21-E39A-F858719C1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81AFAB22-D602-CC06-1249-65AB4F55D8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862" r="-4230" b="23861"/>
          <a:stretch/>
        </p:blipFill>
        <p:spPr>
          <a:xfrm>
            <a:off x="417208" y="229754"/>
            <a:ext cx="6639373" cy="2225963"/>
          </a:xfrm>
          <a:prstGeom prst="rect">
            <a:avLst/>
          </a:prstGeom>
        </p:spPr>
      </p:pic>
      <p:pic>
        <p:nvPicPr>
          <p:cNvPr id="7" name="Picture 6" descr="A black and gold sign&#10;&#10;AI-generated content may be incorrect.">
            <a:extLst>
              <a:ext uri="{FF2B5EF4-FFF2-40B4-BE49-F238E27FC236}">
                <a16:creationId xmlns:a16="http://schemas.microsoft.com/office/drawing/2014/main" id="{5923E884-9485-F376-67DA-74C2DFECB4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18" b="13411"/>
          <a:stretch/>
        </p:blipFill>
        <p:spPr>
          <a:xfrm>
            <a:off x="5556827" y="1930401"/>
            <a:ext cx="2999509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09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7CF5D-325D-58B1-35E4-6948E60C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920A321A-F3F7-11E4-DCB0-9E7A6ABDD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936C02-7079-E0D4-6374-0D5C24629635}"/>
              </a:ext>
            </a:extLst>
          </p:cNvPr>
          <p:cNvSpPr txBox="1"/>
          <p:nvPr/>
        </p:nvSpPr>
        <p:spPr>
          <a:xfrm>
            <a:off x="575793" y="1777999"/>
            <a:ext cx="332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Ideas?</a:t>
            </a:r>
          </a:p>
          <a:p>
            <a:pPr algn="ctr"/>
            <a:r>
              <a:rPr lang="en-US" sz="3600" i="1" dirty="0"/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9DB92-5050-7779-964C-D5AFEE6A6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9517">
            <a:off x="4454836" y="682936"/>
            <a:ext cx="3555953" cy="355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25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735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97" y="54772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Staff Augmentation and Necromancy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1BA4E4-46BA-A0DD-3159-92ECF37482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10979" y="1819594"/>
            <a:ext cx="59162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Utilizing the undead to realize efficiencies 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maximize organizational value</a:t>
            </a:r>
          </a:p>
        </p:txBody>
      </p:sp>
    </p:spTree>
    <p:extLst>
      <p:ext uri="{BB962C8B-B14F-4D97-AF65-F5344CB8AC3E}">
        <p14:creationId xmlns:p14="http://schemas.microsoft.com/office/powerpoint/2010/main" val="308007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2DC15-6376-326B-2AFE-D74C0B8B0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E1BC3F51-811E-A887-DE31-297830F55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394D8-8539-25C3-3200-63FA594D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Context</a:t>
            </a:r>
          </a:p>
        </p:txBody>
      </p:sp>
      <p:pic>
        <p:nvPicPr>
          <p:cNvPr id="6" name="Content Placeholder 5" descr="A graph showing a line&#10;&#10;AI-generated content may be incorrect.">
            <a:extLst>
              <a:ext uri="{FF2B5EF4-FFF2-40B4-BE49-F238E27FC236}">
                <a16:creationId xmlns:a16="http://schemas.microsoft.com/office/drawing/2014/main" id="{DAED7F3F-6E1A-2C92-DBB6-4A75C482E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2293" y="1200151"/>
            <a:ext cx="4634834" cy="3121588"/>
          </a:xfrm>
        </p:spPr>
      </p:pic>
    </p:spTree>
    <p:extLst>
      <p:ext uri="{BB962C8B-B14F-4D97-AF65-F5344CB8AC3E}">
        <p14:creationId xmlns:p14="http://schemas.microsoft.com/office/powerpoint/2010/main" val="149679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B8D9-A19B-29BC-8AC0-6DB65E5F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CBAFF5AC-308B-5B1D-54FE-8CC92A60F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2056" name="Picture 8" descr="Lightbulb creative idea and brainstorm concept vector illustration.  Innovation think process graphic with orange outline and blue silhouette  bulb with light and word Idea inside it Stock Vector Image &amp; Art -">
            <a:extLst>
              <a:ext uri="{FF2B5EF4-FFF2-40B4-BE49-F238E27FC236}">
                <a16:creationId xmlns:a16="http://schemas.microsoft.com/office/drawing/2014/main" id="{5C8A3CDA-2318-B030-A1E8-376765628C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6"/>
          <a:stretch/>
        </p:blipFill>
        <p:spPr bwMode="auto">
          <a:xfrm>
            <a:off x="2790130" y="803429"/>
            <a:ext cx="3563739" cy="35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7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995CA-81EA-AD60-C7E3-06B5700A2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397504EE-375F-B180-13E9-319B68FF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6" name="Content Placeholder 5" descr="A person in a garment sitting at a desk with his feet on a computer keyboard&#10;&#10;AI-generated content may be incorrect.">
            <a:extLst>
              <a:ext uri="{FF2B5EF4-FFF2-40B4-BE49-F238E27FC236}">
                <a16:creationId xmlns:a16="http://schemas.microsoft.com/office/drawing/2014/main" id="{B25E750D-CBE8-23BA-F3D2-EC5252C2E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95614" y="121805"/>
            <a:ext cx="2328141" cy="2328141"/>
          </a:xfrm>
        </p:spPr>
      </p:pic>
      <p:pic>
        <p:nvPicPr>
          <p:cNvPr id="8" name="Picture 7" descr="A person holding a video camera&#10;&#10;AI-generated content may be incorrect.">
            <a:extLst>
              <a:ext uri="{FF2B5EF4-FFF2-40B4-BE49-F238E27FC236}">
                <a16:creationId xmlns:a16="http://schemas.microsoft.com/office/drawing/2014/main" id="{4FA308A1-6A18-19FD-250B-E996C0E77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615" y="2693554"/>
            <a:ext cx="2328141" cy="2328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3348E-ED70-9591-DC1C-8B1A2F694A9A}"/>
              </a:ext>
            </a:extLst>
          </p:cNvPr>
          <p:cNvSpPr txBox="1"/>
          <p:nvPr/>
        </p:nvSpPr>
        <p:spPr>
          <a:xfrm>
            <a:off x="671226" y="1173018"/>
            <a:ext cx="5443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Animated corpses and outside the laws of man and nature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No Salary or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Overhead reduced to near-zero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No existing laws or regulations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L.O.O.P.H.O.L.E.!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Deep labor pool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~117 billion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5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1472-24FD-CA43-3E18-68AD3C84D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D96AE359-CD2F-0B35-0462-18D9EEDC0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pic>
        <p:nvPicPr>
          <p:cNvPr id="6" name="Content Placeholder 5" descr="A person in a zombie garment walking on a grass field with a computer&#10;&#10;AI-generated content may be incorrect.">
            <a:extLst>
              <a:ext uri="{FF2B5EF4-FFF2-40B4-BE49-F238E27FC236}">
                <a16:creationId xmlns:a16="http://schemas.microsoft.com/office/drawing/2014/main" id="{96EBD075-9DAB-EDF7-B88C-847D7CF60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61163" y="357764"/>
            <a:ext cx="4427971" cy="44279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A3E4C-7506-EEB0-2CFC-44CC7761D631}"/>
              </a:ext>
            </a:extLst>
          </p:cNvPr>
          <p:cNvSpPr txBox="1"/>
          <p:nvPr/>
        </p:nvSpPr>
        <p:spPr>
          <a:xfrm>
            <a:off x="254866" y="1833085"/>
            <a:ext cx="4313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Previously employed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Time-to-train new living dead greatly reduced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4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8209-A212-CD0B-88DB-FFF77CC4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D440D682-402C-79EA-7A24-FF5E9817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B079E-27FA-FC17-9C9B-90DD4311B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8109"/>
            <a:ext cx="4327236" cy="3394472"/>
          </a:xfrm>
        </p:spPr>
        <p:txBody>
          <a:bodyPr/>
          <a:lstStyle/>
          <a:p>
            <a:r>
              <a:rPr lang="en-US" dirty="0"/>
              <a:t>Limbs rot off</a:t>
            </a:r>
          </a:p>
          <a:p>
            <a:pPr lvl="1"/>
            <a:r>
              <a:rPr lang="en-US" dirty="0"/>
              <a:t>Task-match remaining functionality</a:t>
            </a:r>
          </a:p>
          <a:p>
            <a:pPr lvl="1"/>
            <a:r>
              <a:rPr lang="en-US" dirty="0"/>
              <a:t>Down-cycle</a:t>
            </a:r>
          </a:p>
          <a:p>
            <a:pPr lvl="1"/>
            <a:r>
              <a:rPr lang="en-US" dirty="0"/>
              <a:t>Merge synergistic opportunities</a:t>
            </a:r>
          </a:p>
          <a:p>
            <a:pPr lvl="1"/>
            <a:endParaRPr lang="en-US" dirty="0"/>
          </a:p>
        </p:txBody>
      </p:sp>
      <p:pic>
        <p:nvPicPr>
          <p:cNvPr id="6" name="Picture 5" descr="A cartoon of a zombie sitting in an office chair&#10;&#10;AI-generated content may be incorrect.">
            <a:extLst>
              <a:ext uri="{FF2B5EF4-FFF2-40B4-BE49-F238E27FC236}">
                <a16:creationId xmlns:a16="http://schemas.microsoft.com/office/drawing/2014/main" id="{23819C89-C2CC-FB9A-A1A7-4E00943D6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467" y="2373749"/>
            <a:ext cx="2437245" cy="2437245"/>
          </a:xfrm>
          <a:prstGeom prst="rect">
            <a:avLst/>
          </a:prstGeom>
        </p:spPr>
      </p:pic>
      <p:pic>
        <p:nvPicPr>
          <p:cNvPr id="8" name="Picture 7" descr="A collage of two images of a person with a zombie face&#10;&#10;AI-generated content may be incorrect.">
            <a:extLst>
              <a:ext uri="{FF2B5EF4-FFF2-40B4-BE49-F238E27FC236}">
                <a16:creationId xmlns:a16="http://schemas.microsoft.com/office/drawing/2014/main" id="{1CB600D2-B63B-18B3-F269-20EE13264F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827" r="2053" b="2312"/>
          <a:stretch/>
        </p:blipFill>
        <p:spPr>
          <a:xfrm>
            <a:off x="5408466" y="262104"/>
            <a:ext cx="2437245" cy="208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8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DDE9-0008-BB87-CF68-4640D0083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BE5345B3-98F7-D91A-8589-0B607412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8CF58-52A2-12FE-5A98-75579F8C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7" y="1819275"/>
            <a:ext cx="5417127" cy="96191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Challenges</a:t>
            </a:r>
          </a:p>
        </p:txBody>
      </p:sp>
      <p:pic>
        <p:nvPicPr>
          <p:cNvPr id="6" name="Picture 5" descr="A person in a garment with green tags on it&#10;&#10;AI-generated content may be incorrect.">
            <a:extLst>
              <a:ext uri="{FF2B5EF4-FFF2-40B4-BE49-F238E27FC236}">
                <a16:creationId xmlns:a16="http://schemas.microsoft.com/office/drawing/2014/main" id="{08D67C46-13DF-76D9-9E28-ADB59FB1B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583" y="277091"/>
            <a:ext cx="4564101" cy="45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5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57DEC-2531-DB2E-47F3-59FA8260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>
            <a:extLst>
              <a:ext uri="{FF2B5EF4-FFF2-40B4-BE49-F238E27FC236}">
                <a16:creationId xmlns:a16="http://schemas.microsoft.com/office/drawing/2014/main" id="{6E88A45B-F591-3FC9-A818-86126F982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3BB0F-769F-7CCE-31DE-058642DB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7" y="1819275"/>
            <a:ext cx="5417127" cy="96191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Challenges</a:t>
            </a:r>
          </a:p>
        </p:txBody>
      </p:sp>
      <p:pic>
        <p:nvPicPr>
          <p:cNvPr id="5" name="Picture 4" descr="Two people in clothing sitting at a desk&#10;&#10;AI-generated content may be incorrect.">
            <a:extLst>
              <a:ext uri="{FF2B5EF4-FFF2-40B4-BE49-F238E27FC236}">
                <a16:creationId xmlns:a16="http://schemas.microsoft.com/office/drawing/2014/main" id="{FBC8B4EF-AC08-6EF0-BFBB-B9CDB6FA6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80" y="410440"/>
            <a:ext cx="4322620" cy="43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96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e2d134-2c53-492a-a75e-0f91237ab10d" xsi:nil="true"/>
    <lcf76f155ced4ddcb4097134ff3c332f xmlns="205bfbc1-e8b8-4860-980c-b93c7920f5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495136-3AD7-48C9-9B81-68E06419AC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bfbc1-e8b8-4860-980c-b93c7920f507"/>
    <ds:schemaRef ds:uri="4fe2d134-2c53-492a-a75e-0f91237ab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07DE8F-2383-499F-9D32-F52A319B88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EA7D50-6DB9-45B7-B1E7-028C5B56479C}">
  <ds:schemaRefs>
    <ds:schemaRef ds:uri="http://schemas.microsoft.com/office/2006/metadata/properties"/>
    <ds:schemaRef ds:uri="http://schemas.microsoft.com/office/infopath/2007/PartnerControls"/>
    <ds:schemaRef ds:uri="4fe2d134-2c53-492a-a75e-0f91237ab10d"/>
    <ds:schemaRef ds:uri="205bfbc1-e8b8-4860-980c-b93c7920f5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163</Words>
  <Application>Microsoft Office PowerPoint</Application>
  <PresentationFormat>On-screen Show (16:9)</PresentationFormat>
  <Paragraphs>67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Staff Augmentation and Necromancy</vt:lpstr>
      <vt:lpstr>Context</vt:lpstr>
      <vt:lpstr>PowerPoint Presentation</vt:lpstr>
      <vt:lpstr>PowerPoint Presentation</vt:lpstr>
      <vt:lpstr>PowerPoint Presentation</vt:lpstr>
      <vt:lpstr>PowerPoint Presentation</vt:lpstr>
      <vt:lpstr>Challenges</vt:lpstr>
      <vt:lpstr>Challenges</vt:lpstr>
      <vt:lpstr>Challenges</vt:lpstr>
      <vt:lpstr>Challenges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</dc:creator>
  <cp:lastModifiedBy>Coussens, Ted</cp:lastModifiedBy>
  <cp:revision>19</cp:revision>
  <dcterms:created xsi:type="dcterms:W3CDTF">2016-07-01T14:13:07Z</dcterms:created>
  <dcterms:modified xsi:type="dcterms:W3CDTF">2025-08-05T13:16:12Z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0x010100D682AB5BAEC8E648A2742CACB06F527E</vt:lpwstr>
  </property>
  <property fmtid="{D5CDD505-2E9C-101B-9397-08002B2CF9AE}" pid="3" name="MediaServiceImageTags">
    <vt:lpwstr/>
  </property>
</Properties>
</file>