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2"/>
  </p:notesMasterIdLst>
  <p:sldIdLst>
    <p:sldId id="256" r:id="rId5"/>
    <p:sldId id="291" r:id="rId6"/>
    <p:sldId id="2147471579" r:id="rId7"/>
    <p:sldId id="307" r:id="rId8"/>
    <p:sldId id="2147471580" r:id="rId9"/>
    <p:sldId id="2147471592" r:id="rId10"/>
    <p:sldId id="2147471593" r:id="rId11"/>
    <p:sldId id="2147471581" r:id="rId12"/>
    <p:sldId id="260" r:id="rId13"/>
    <p:sldId id="263" r:id="rId14"/>
    <p:sldId id="264" r:id="rId15"/>
    <p:sldId id="295" r:id="rId16"/>
    <p:sldId id="265" r:id="rId17"/>
    <p:sldId id="269" r:id="rId18"/>
    <p:sldId id="266" r:id="rId19"/>
    <p:sldId id="270" r:id="rId20"/>
    <p:sldId id="273" r:id="rId21"/>
    <p:sldId id="271" r:id="rId22"/>
    <p:sldId id="2147471596" r:id="rId23"/>
    <p:sldId id="2147471597" r:id="rId24"/>
    <p:sldId id="262" r:id="rId25"/>
    <p:sldId id="2147471598" r:id="rId26"/>
    <p:sldId id="261" r:id="rId27"/>
    <p:sldId id="267" r:id="rId28"/>
    <p:sldId id="2147471599" r:id="rId29"/>
    <p:sldId id="2147471600" r:id="rId30"/>
    <p:sldId id="288" r:id="rId31"/>
    <p:sldId id="316" r:id="rId32"/>
    <p:sldId id="304" r:id="rId33"/>
    <p:sldId id="2147471589" r:id="rId34"/>
    <p:sldId id="2147471588" r:id="rId35"/>
    <p:sldId id="315" r:id="rId36"/>
    <p:sldId id="2147471574" r:id="rId37"/>
    <p:sldId id="2147471594" r:id="rId38"/>
    <p:sldId id="2147471595" r:id="rId39"/>
    <p:sldId id="321" r:id="rId40"/>
    <p:sldId id="2147471602" r:id="rId41"/>
    <p:sldId id="2147471582" r:id="rId42"/>
    <p:sldId id="2147471583" r:id="rId43"/>
    <p:sldId id="2147471584" r:id="rId44"/>
    <p:sldId id="2147471585" r:id="rId45"/>
    <p:sldId id="2147471586" r:id="rId46"/>
    <p:sldId id="2147471601" r:id="rId47"/>
    <p:sldId id="305" r:id="rId48"/>
    <p:sldId id="2147471587" r:id="rId49"/>
    <p:sldId id="290" r:id="rId50"/>
    <p:sldId id="259" r:id="rId5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6BA1407-AAC4-435D-A4B6-A11A6813D159}">
          <p14:sldIdLst>
            <p14:sldId id="256"/>
            <p14:sldId id="291"/>
            <p14:sldId id="2147471579"/>
            <p14:sldId id="307"/>
            <p14:sldId id="2147471580"/>
            <p14:sldId id="2147471592"/>
            <p14:sldId id="2147471593"/>
            <p14:sldId id="2147471581"/>
            <p14:sldId id="260"/>
            <p14:sldId id="263"/>
            <p14:sldId id="264"/>
            <p14:sldId id="295"/>
            <p14:sldId id="265"/>
            <p14:sldId id="269"/>
            <p14:sldId id="266"/>
            <p14:sldId id="270"/>
            <p14:sldId id="273"/>
            <p14:sldId id="271"/>
            <p14:sldId id="2147471596"/>
            <p14:sldId id="2147471597"/>
            <p14:sldId id="262"/>
            <p14:sldId id="2147471598"/>
            <p14:sldId id="261"/>
            <p14:sldId id="267"/>
            <p14:sldId id="2147471599"/>
            <p14:sldId id="2147471600"/>
            <p14:sldId id="288"/>
            <p14:sldId id="316"/>
            <p14:sldId id="304"/>
            <p14:sldId id="2147471589"/>
            <p14:sldId id="2147471588"/>
            <p14:sldId id="315"/>
            <p14:sldId id="2147471574"/>
            <p14:sldId id="2147471594"/>
            <p14:sldId id="2147471595"/>
            <p14:sldId id="321"/>
            <p14:sldId id="2147471602"/>
            <p14:sldId id="2147471582"/>
            <p14:sldId id="2147471583"/>
            <p14:sldId id="2147471584"/>
            <p14:sldId id="2147471585"/>
            <p14:sldId id="2147471586"/>
            <p14:sldId id="2147471601"/>
            <p14:sldId id="305"/>
            <p14:sldId id="2147471587"/>
            <p14:sldId id="290"/>
            <p14:sldId id="25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9440E3-4DF0-F9E5-343B-A3697ED4448C}" v="1" dt="2025-08-14T14:52:39.0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rckelbaw, Carla" userId="89e5e359-8c52-4425-b0b0-1e6ab999f439" providerId="ADAL" clId="{22F5CE9C-1EC2-4B4E-8BE3-0F316E53A2B9}"/>
    <pc:docChg chg="custSel addSld modSld">
      <pc:chgData name="Birckelbaw, Carla" userId="89e5e359-8c52-4425-b0b0-1e6ab999f439" providerId="ADAL" clId="{22F5CE9C-1EC2-4B4E-8BE3-0F316E53A2B9}" dt="2025-08-04T21:30:17.613" v="143" actId="114"/>
      <pc:docMkLst>
        <pc:docMk/>
      </pc:docMkLst>
      <pc:sldChg chg="modSp mod">
        <pc:chgData name="Birckelbaw, Carla" userId="89e5e359-8c52-4425-b0b0-1e6ab999f439" providerId="ADAL" clId="{22F5CE9C-1EC2-4B4E-8BE3-0F316E53A2B9}" dt="2025-08-04T21:30:02.220" v="106" actId="114"/>
        <pc:sldMkLst>
          <pc:docMk/>
          <pc:sldMk cId="2453938204" sldId="2147471574"/>
        </pc:sldMkLst>
        <pc:spChg chg="mod">
          <ac:chgData name="Birckelbaw, Carla" userId="89e5e359-8c52-4425-b0b0-1e6ab999f439" providerId="ADAL" clId="{22F5CE9C-1EC2-4B4E-8BE3-0F316E53A2B9}" dt="2025-08-04T21:30:02.220" v="106" actId="114"/>
          <ac:spMkLst>
            <pc:docMk/>
            <pc:sldMk cId="2453938204" sldId="2147471574"/>
            <ac:spMk id="3" creationId="{00000000-0000-0000-0000-000000000000}"/>
          </ac:spMkLst>
        </pc:spChg>
      </pc:sldChg>
      <pc:sldChg chg="modSp mod">
        <pc:chgData name="Birckelbaw, Carla" userId="89e5e359-8c52-4425-b0b0-1e6ab999f439" providerId="ADAL" clId="{22F5CE9C-1EC2-4B4E-8BE3-0F316E53A2B9}" dt="2025-08-04T21:29:54.693" v="105" actId="20577"/>
        <pc:sldMkLst>
          <pc:docMk/>
          <pc:sldMk cId="1918906322" sldId="2147471594"/>
        </pc:sldMkLst>
        <pc:spChg chg="mod">
          <ac:chgData name="Birckelbaw, Carla" userId="89e5e359-8c52-4425-b0b0-1e6ab999f439" providerId="ADAL" clId="{22F5CE9C-1EC2-4B4E-8BE3-0F316E53A2B9}" dt="2025-08-04T21:29:54.693" v="105" actId="20577"/>
          <ac:spMkLst>
            <pc:docMk/>
            <pc:sldMk cId="1918906322" sldId="2147471594"/>
            <ac:spMk id="3" creationId="{00000000-0000-0000-0000-000000000000}"/>
          </ac:spMkLst>
        </pc:spChg>
      </pc:sldChg>
      <pc:sldChg chg="modSp mod">
        <pc:chgData name="Birckelbaw, Carla" userId="89e5e359-8c52-4425-b0b0-1e6ab999f439" providerId="ADAL" clId="{22F5CE9C-1EC2-4B4E-8BE3-0F316E53A2B9}" dt="2025-08-04T21:30:17.613" v="143" actId="114"/>
        <pc:sldMkLst>
          <pc:docMk/>
          <pc:sldMk cId="1990936345" sldId="2147471595"/>
        </pc:sldMkLst>
        <pc:spChg chg="mod">
          <ac:chgData name="Birckelbaw, Carla" userId="89e5e359-8c52-4425-b0b0-1e6ab999f439" providerId="ADAL" clId="{22F5CE9C-1EC2-4B4E-8BE3-0F316E53A2B9}" dt="2025-08-04T21:30:17.613" v="143" actId="114"/>
          <ac:spMkLst>
            <pc:docMk/>
            <pc:sldMk cId="1990936345" sldId="2147471595"/>
            <ac:spMk id="3" creationId="{00000000-0000-0000-0000-000000000000}"/>
          </ac:spMkLst>
        </pc:spChg>
      </pc:sldChg>
      <pc:sldChg chg="addSp delSp modSp add mod modClrScheme chgLayout modNotesTx">
        <pc:chgData name="Birckelbaw, Carla" userId="89e5e359-8c52-4425-b0b0-1e6ab999f439" providerId="ADAL" clId="{22F5CE9C-1EC2-4B4E-8BE3-0F316E53A2B9}" dt="2025-08-04T21:25:49.679" v="57" actId="20577"/>
        <pc:sldMkLst>
          <pc:docMk/>
          <pc:sldMk cId="1867335769" sldId="2147471602"/>
        </pc:sldMkLst>
        <pc:spChg chg="mod ord">
          <ac:chgData name="Birckelbaw, Carla" userId="89e5e359-8c52-4425-b0b0-1e6ab999f439" providerId="ADAL" clId="{22F5CE9C-1EC2-4B4E-8BE3-0F316E53A2B9}" dt="2025-08-04T21:25:37.046" v="33" actId="700"/>
          <ac:spMkLst>
            <pc:docMk/>
            <pc:sldMk cId="1867335769" sldId="2147471602"/>
            <ac:spMk id="2" creationId="{00000000-0000-0000-0000-000000000000}"/>
          </ac:spMkLst>
        </pc:spChg>
        <pc:spChg chg="add mod ord">
          <ac:chgData name="Birckelbaw, Carla" userId="89e5e359-8c52-4425-b0b0-1e6ab999f439" providerId="ADAL" clId="{22F5CE9C-1EC2-4B4E-8BE3-0F316E53A2B9}" dt="2025-08-04T21:25:41.306" v="56" actId="20577"/>
          <ac:spMkLst>
            <pc:docMk/>
            <pc:sldMk cId="1867335769" sldId="2147471602"/>
            <ac:spMk id="5" creationId="{837CCE1A-7FAD-E5F0-8C54-4E343069A78F}"/>
          </ac:spMkLst>
        </pc:spChg>
      </pc:sldChg>
    </pc:docChg>
  </pc:docChgLst>
  <pc:docChgLst>
    <pc:chgData name="Ditchen, Mary" userId="ba936aea-9d95-4773-aed3-cb423f63bff6" providerId="ADAL" clId="{99FA1BA6-741E-4243-A95B-BBE4EA0553CE}"/>
    <pc:docChg chg="undo custSel addSld modSld">
      <pc:chgData name="Ditchen, Mary" userId="ba936aea-9d95-4773-aed3-cb423f63bff6" providerId="ADAL" clId="{99FA1BA6-741E-4243-A95B-BBE4EA0553CE}" dt="2025-08-05T09:29:36.029" v="79"/>
      <pc:docMkLst>
        <pc:docMk/>
      </pc:docMkLst>
      <pc:sldChg chg="modNotesTx">
        <pc:chgData name="Ditchen, Mary" userId="ba936aea-9d95-4773-aed3-cb423f63bff6" providerId="ADAL" clId="{99FA1BA6-741E-4243-A95B-BBE4EA0553CE}" dt="2025-08-05T09:27:32.630" v="70" actId="20577"/>
        <pc:sldMkLst>
          <pc:docMk/>
          <pc:sldMk cId="3080073922" sldId="260"/>
        </pc:sldMkLst>
      </pc:sldChg>
      <pc:sldChg chg="modNotesTx">
        <pc:chgData name="Ditchen, Mary" userId="ba936aea-9d95-4773-aed3-cb423f63bff6" providerId="ADAL" clId="{99FA1BA6-741E-4243-A95B-BBE4EA0553CE}" dt="2025-08-05T09:28:13.583" v="73" actId="20577"/>
        <pc:sldMkLst>
          <pc:docMk/>
          <pc:sldMk cId="128751907" sldId="264"/>
        </pc:sldMkLst>
      </pc:sldChg>
      <pc:sldChg chg="modNotesTx">
        <pc:chgData name="Ditchen, Mary" userId="ba936aea-9d95-4773-aed3-cb423f63bff6" providerId="ADAL" clId="{99FA1BA6-741E-4243-A95B-BBE4EA0553CE}" dt="2025-08-05T09:28:38.010" v="76" actId="20577"/>
        <pc:sldMkLst>
          <pc:docMk/>
          <pc:sldMk cId="2628782627" sldId="265"/>
        </pc:sldMkLst>
      </pc:sldChg>
      <pc:sldChg chg="modNotesTx">
        <pc:chgData name="Ditchen, Mary" userId="ba936aea-9d95-4773-aed3-cb423f63bff6" providerId="ADAL" clId="{99FA1BA6-741E-4243-A95B-BBE4EA0553CE}" dt="2025-08-05T09:28:56.059" v="78" actId="20577"/>
        <pc:sldMkLst>
          <pc:docMk/>
          <pc:sldMk cId="4184982843" sldId="266"/>
        </pc:sldMkLst>
      </pc:sldChg>
      <pc:sldChg chg="addSp modSp add mod setBg">
        <pc:chgData name="Ditchen, Mary" userId="ba936aea-9d95-4773-aed3-cb423f63bff6" providerId="ADAL" clId="{99FA1BA6-741E-4243-A95B-BBE4EA0553CE}" dt="2025-08-05T09:29:36.029" v="79"/>
        <pc:sldMkLst>
          <pc:docMk/>
          <pc:sldMk cId="429236921" sldId="295"/>
        </pc:sldMkLst>
        <pc:spChg chg="add mod">
          <ac:chgData name="Ditchen, Mary" userId="ba936aea-9d95-4773-aed3-cb423f63bff6" providerId="ADAL" clId="{99FA1BA6-741E-4243-A95B-BBE4EA0553CE}" dt="2025-08-05T09:29:36.029" v="79"/>
          <ac:spMkLst>
            <pc:docMk/>
            <pc:sldMk cId="429236921" sldId="295"/>
            <ac:spMk id="3" creationId="{455D586D-1C7B-B7B2-F693-6E7E8FA8B53B}"/>
          </ac:spMkLst>
        </pc:spChg>
        <pc:spChg chg="mod">
          <ac:chgData name="Ditchen, Mary" userId="ba936aea-9d95-4773-aed3-cb423f63bff6" providerId="ADAL" clId="{99FA1BA6-741E-4243-A95B-BBE4EA0553CE}" dt="2025-08-05T09:25:04.951" v="43" actId="20577"/>
          <ac:spMkLst>
            <pc:docMk/>
            <pc:sldMk cId="429236921" sldId="295"/>
            <ac:spMk id="7" creationId="{9CF9D567-CEFD-93DD-CD34-51EC0A856E37}"/>
          </ac:spMkLst>
        </pc:spChg>
        <pc:spChg chg="mod">
          <ac:chgData name="Ditchen, Mary" userId="ba936aea-9d95-4773-aed3-cb423f63bff6" providerId="ADAL" clId="{99FA1BA6-741E-4243-A95B-BBE4EA0553CE}" dt="2025-08-05T09:23:52.369" v="1" actId="207"/>
          <ac:spMkLst>
            <pc:docMk/>
            <pc:sldMk cId="429236921" sldId="295"/>
            <ac:spMk id="10" creationId="{24C24D51-90B6-9E05-A6F2-F141A351D2F6}"/>
          </ac:spMkLst>
        </pc:spChg>
        <pc:graphicFrameChg chg="mod">
          <ac:chgData name="Ditchen, Mary" userId="ba936aea-9d95-4773-aed3-cb423f63bff6" providerId="ADAL" clId="{99FA1BA6-741E-4243-A95B-BBE4EA0553CE}" dt="2025-08-05T09:26:51.015" v="69" actId="1035"/>
          <ac:graphicFrameMkLst>
            <pc:docMk/>
            <pc:sldMk cId="429236921" sldId="295"/>
            <ac:graphicFrameMk id="19" creationId="{0789F469-7C8F-33AB-407C-9CD8D455560F}"/>
          </ac:graphicFrameMkLst>
        </pc:graphicFrameChg>
        <pc:picChg chg="add mod">
          <ac:chgData name="Ditchen, Mary" userId="ba936aea-9d95-4773-aed3-cb423f63bff6" providerId="ADAL" clId="{99FA1BA6-741E-4243-A95B-BBE4EA0553CE}" dt="2025-08-05T09:26:06.645" v="53" actId="167"/>
          <ac:picMkLst>
            <pc:docMk/>
            <pc:sldMk cId="429236921" sldId="295"/>
            <ac:picMk id="2" creationId="{E1AFF430-CB77-0603-FD0C-700FE45E4F14}"/>
          </ac:picMkLst>
        </pc:picChg>
      </pc:sldChg>
    </pc:docChg>
  </pc:docChgLst>
  <pc:docChgLst>
    <pc:chgData clId="Web-{869440E3-4DF0-F9E5-343B-A3697ED4448C}"/>
    <pc:docChg chg="sldOrd">
      <pc:chgData name="" userId="" providerId="" clId="Web-{869440E3-4DF0-F9E5-343B-A3697ED4448C}" dt="2025-08-14T14:52:39.024" v="0"/>
      <pc:docMkLst>
        <pc:docMk/>
      </pc:docMkLst>
      <pc:sldChg chg="ord">
        <pc:chgData name="" userId="" providerId="" clId="Web-{869440E3-4DF0-F9E5-343B-A3697ED4448C}" dt="2025-08-14T14:52:39.024" v="0"/>
        <pc:sldMkLst>
          <pc:docMk/>
          <pc:sldMk cId="4275430420" sldId="291"/>
        </pc:sldMkLst>
      </pc:sldChg>
    </pc:docChg>
  </pc:docChgLst>
  <pc:docChgLst>
    <pc:chgData name="Birckelbaw, Carla" userId="89e5e359-8c52-4425-b0b0-1e6ab999f439" providerId="ADAL" clId="{95393DB6-E316-4959-B940-B1BA02C23A16}"/>
    <pc:docChg chg="undo custSel addSld delSld modSld sldOrd modSection">
      <pc:chgData name="Birckelbaw, Carla" userId="89e5e359-8c52-4425-b0b0-1e6ab999f439" providerId="ADAL" clId="{95393DB6-E316-4959-B940-B1BA02C23A16}" dt="2025-08-04T19:36:57.199" v="12148"/>
      <pc:docMkLst>
        <pc:docMk/>
      </pc:docMkLst>
      <pc:sldChg chg="addSp delSp modSp add del mod setBg delDesignElem">
        <pc:chgData name="Birckelbaw, Carla" userId="89e5e359-8c52-4425-b0b0-1e6ab999f439" providerId="ADAL" clId="{95393DB6-E316-4959-B940-B1BA02C23A16}" dt="2025-08-04T19:34:50.774" v="12095" actId="20577"/>
        <pc:sldMkLst>
          <pc:docMk/>
          <pc:sldMk cId="3080073922" sldId="260"/>
        </pc:sldMkLst>
        <pc:spChg chg="add mod">
          <ac:chgData name="Birckelbaw, Carla" userId="89e5e359-8c52-4425-b0b0-1e6ab999f439" providerId="ADAL" clId="{95393DB6-E316-4959-B940-B1BA02C23A16}" dt="2025-08-04T19:34:50.774" v="12095" actId="20577"/>
          <ac:spMkLst>
            <pc:docMk/>
            <pc:sldMk cId="3080073922" sldId="260"/>
            <ac:spMk id="3" creationId="{650DF8D0-E694-F470-4CC9-7931A21BA75A}"/>
          </ac:spMkLst>
        </pc:spChg>
        <pc:spChg chg="del">
          <ac:chgData name="Birckelbaw, Carla" userId="89e5e359-8c52-4425-b0b0-1e6ab999f439" providerId="ADAL" clId="{95393DB6-E316-4959-B940-B1BA02C23A16}" dt="2025-08-04T01:30:26.013" v="138"/>
          <ac:spMkLst>
            <pc:docMk/>
            <pc:sldMk cId="3080073922" sldId="260"/>
            <ac:spMk id="43" creationId="{4F7EBAE4-9945-4473-9E34-B2C66EA0F03D}"/>
          </ac:spMkLst>
        </pc:spChg>
        <pc:spChg chg="del">
          <ac:chgData name="Birckelbaw, Carla" userId="89e5e359-8c52-4425-b0b0-1e6ab999f439" providerId="ADAL" clId="{95393DB6-E316-4959-B940-B1BA02C23A16}" dt="2025-08-04T01:30:26.013" v="138"/>
          <ac:spMkLst>
            <pc:docMk/>
            <pc:sldMk cId="3080073922" sldId="260"/>
            <ac:spMk id="44" creationId="{70BEB1E7-2F88-40BC-B73D-42E5B6F80BFC}"/>
          </ac:spMkLst>
        </pc:spChg>
        <pc:spChg chg="del">
          <ac:chgData name="Birckelbaw, Carla" userId="89e5e359-8c52-4425-b0b0-1e6ab999f439" providerId="ADAL" clId="{95393DB6-E316-4959-B940-B1BA02C23A16}" dt="2025-08-04T01:30:26.013" v="138"/>
          <ac:spMkLst>
            <pc:docMk/>
            <pc:sldMk cId="3080073922" sldId="260"/>
            <ac:spMk id="45" creationId="{A7B99495-F43F-4D80-A44F-2CB4764EB90B}"/>
          </ac:spMkLst>
        </pc:spChg>
      </pc:sldChg>
      <pc:sldChg chg="addSp modSp">
        <pc:chgData name="Birckelbaw, Carla" userId="89e5e359-8c52-4425-b0b0-1e6ab999f439" providerId="ADAL" clId="{95393DB6-E316-4959-B940-B1BA02C23A16}" dt="2025-08-04T19:36:17.529" v="12129"/>
        <pc:sldMkLst>
          <pc:docMk/>
          <pc:sldMk cId="1152939078" sldId="261"/>
        </pc:sldMkLst>
        <pc:spChg chg="add mod">
          <ac:chgData name="Birckelbaw, Carla" userId="89e5e359-8c52-4425-b0b0-1e6ab999f439" providerId="ADAL" clId="{95393DB6-E316-4959-B940-B1BA02C23A16}" dt="2025-08-04T19:36:17.529" v="12129"/>
          <ac:spMkLst>
            <pc:docMk/>
            <pc:sldMk cId="1152939078" sldId="261"/>
            <ac:spMk id="5" creationId="{8C4F1CC9-FD94-86B2-D3DB-66FB9D97199B}"/>
          </ac:spMkLst>
        </pc:spChg>
      </pc:sldChg>
      <pc:sldChg chg="del">
        <pc:chgData name="Birckelbaw, Carla" userId="89e5e359-8c52-4425-b0b0-1e6ab999f439" providerId="ADAL" clId="{95393DB6-E316-4959-B940-B1BA02C23A16}" dt="2025-08-04T01:22:37.319" v="88" actId="2696"/>
        <pc:sldMkLst>
          <pc:docMk/>
          <pc:sldMk cId="1863874808" sldId="261"/>
        </pc:sldMkLst>
      </pc:sldChg>
      <pc:sldChg chg="addSp modSp">
        <pc:chgData name="Birckelbaw, Carla" userId="89e5e359-8c52-4425-b0b0-1e6ab999f439" providerId="ADAL" clId="{95393DB6-E316-4959-B940-B1BA02C23A16}" dt="2025-08-04T19:36:14.565" v="12128"/>
        <pc:sldMkLst>
          <pc:docMk/>
          <pc:sldMk cId="3379396887" sldId="262"/>
        </pc:sldMkLst>
        <pc:spChg chg="add mod">
          <ac:chgData name="Birckelbaw, Carla" userId="89e5e359-8c52-4425-b0b0-1e6ab999f439" providerId="ADAL" clId="{95393DB6-E316-4959-B940-B1BA02C23A16}" dt="2025-08-04T19:36:14.565" v="12128"/>
          <ac:spMkLst>
            <pc:docMk/>
            <pc:sldMk cId="3379396887" sldId="262"/>
            <ac:spMk id="5" creationId="{3E333648-01D2-29BD-84B5-2EC493691B16}"/>
          </ac:spMkLst>
        </pc:spChg>
      </pc:sldChg>
      <pc:sldChg chg="addSp delSp modSp add del mod setBg delDesignElem">
        <pc:chgData name="Birckelbaw, Carla" userId="89e5e359-8c52-4425-b0b0-1e6ab999f439" providerId="ADAL" clId="{95393DB6-E316-4959-B940-B1BA02C23A16}" dt="2025-08-04T19:35:03.302" v="12097" actId="1076"/>
        <pc:sldMkLst>
          <pc:docMk/>
          <pc:sldMk cId="2886919758" sldId="263"/>
        </pc:sldMkLst>
        <pc:spChg chg="add mod">
          <ac:chgData name="Birckelbaw, Carla" userId="89e5e359-8c52-4425-b0b0-1e6ab999f439" providerId="ADAL" clId="{95393DB6-E316-4959-B940-B1BA02C23A16}" dt="2025-08-04T19:35:03.302" v="12097" actId="1076"/>
          <ac:spMkLst>
            <pc:docMk/>
            <pc:sldMk cId="2886919758" sldId="263"/>
            <ac:spMk id="6" creationId="{A0341CDD-49A5-3231-1898-3E367F8A0B0D}"/>
          </ac:spMkLst>
        </pc:spChg>
        <pc:spChg chg="del">
          <ac:chgData name="Birckelbaw, Carla" userId="89e5e359-8c52-4425-b0b0-1e6ab999f439" providerId="ADAL" clId="{95393DB6-E316-4959-B940-B1BA02C23A16}" dt="2025-08-04T01:30:26.013" v="138"/>
          <ac:spMkLst>
            <pc:docMk/>
            <pc:sldMk cId="2886919758" sldId="263"/>
            <ac:spMk id="23" creationId="{9B7AD9F6-8CE7-4299-8FC6-328F4DCD3FF9}"/>
          </ac:spMkLst>
        </pc:spChg>
        <pc:spChg chg="del">
          <ac:chgData name="Birckelbaw, Carla" userId="89e5e359-8c52-4425-b0b0-1e6ab999f439" providerId="ADAL" clId="{95393DB6-E316-4959-B940-B1BA02C23A16}" dt="2025-08-04T01:30:26.013" v="138"/>
          <ac:spMkLst>
            <pc:docMk/>
            <pc:sldMk cId="2886919758" sldId="263"/>
            <ac:spMk id="24" creationId="{F49775AF-8896-43EE-92C6-83497D6DC56F}"/>
          </ac:spMkLst>
        </pc:spChg>
      </pc:sldChg>
      <pc:sldChg chg="del">
        <pc:chgData name="Birckelbaw, Carla" userId="89e5e359-8c52-4425-b0b0-1e6ab999f439" providerId="ADAL" clId="{95393DB6-E316-4959-B940-B1BA02C23A16}" dt="2025-08-04T01:22:37.319" v="88" actId="2696"/>
        <pc:sldMkLst>
          <pc:docMk/>
          <pc:sldMk cId="3574415543" sldId="263"/>
        </pc:sldMkLst>
      </pc:sldChg>
      <pc:sldChg chg="addSp delSp modSp add del mod setBg delDesignElem">
        <pc:chgData name="Birckelbaw, Carla" userId="89e5e359-8c52-4425-b0b0-1e6ab999f439" providerId="ADAL" clId="{95393DB6-E316-4959-B940-B1BA02C23A16}" dt="2025-08-04T19:35:08.540" v="12099" actId="1076"/>
        <pc:sldMkLst>
          <pc:docMk/>
          <pc:sldMk cId="128751907" sldId="264"/>
        </pc:sldMkLst>
        <pc:spChg chg="add mod">
          <ac:chgData name="Birckelbaw, Carla" userId="89e5e359-8c52-4425-b0b0-1e6ab999f439" providerId="ADAL" clId="{95393DB6-E316-4959-B940-B1BA02C23A16}" dt="2025-08-04T19:35:08.540" v="12099" actId="1076"/>
          <ac:spMkLst>
            <pc:docMk/>
            <pc:sldMk cId="128751907" sldId="264"/>
            <ac:spMk id="3" creationId="{324188CE-2081-FDC5-4263-57DA4B485965}"/>
          </ac:spMkLst>
        </pc:spChg>
        <pc:spChg chg="del">
          <ac:chgData name="Birckelbaw, Carla" userId="89e5e359-8c52-4425-b0b0-1e6ab999f439" providerId="ADAL" clId="{95393DB6-E316-4959-B940-B1BA02C23A16}" dt="2025-08-04T01:30:26.013" v="138"/>
          <ac:spMkLst>
            <pc:docMk/>
            <pc:sldMk cId="128751907" sldId="264"/>
            <ac:spMk id="50" creationId="{04812C46-200A-4DEB-A05E-3ED6C68C2387}"/>
          </ac:spMkLst>
        </pc:spChg>
        <pc:spChg chg="del">
          <ac:chgData name="Birckelbaw, Carla" userId="89e5e359-8c52-4425-b0b0-1e6ab999f439" providerId="ADAL" clId="{95393DB6-E316-4959-B940-B1BA02C23A16}" dt="2025-08-04T01:30:26.013" v="138"/>
          <ac:spMkLst>
            <pc:docMk/>
            <pc:sldMk cId="128751907" sldId="264"/>
            <ac:spMk id="52" creationId="{D1EA859B-E555-4109-94F3-6700E046E008}"/>
          </ac:spMkLst>
        </pc:spChg>
      </pc:sldChg>
      <pc:sldChg chg="del">
        <pc:chgData name="Birckelbaw, Carla" userId="89e5e359-8c52-4425-b0b0-1e6ab999f439" providerId="ADAL" clId="{95393DB6-E316-4959-B940-B1BA02C23A16}" dt="2025-08-04T01:22:37.319" v="88" actId="2696"/>
        <pc:sldMkLst>
          <pc:docMk/>
          <pc:sldMk cId="1863499679" sldId="264"/>
        </pc:sldMkLst>
      </pc:sldChg>
      <pc:sldChg chg="del">
        <pc:chgData name="Birckelbaw, Carla" userId="89e5e359-8c52-4425-b0b0-1e6ab999f439" providerId="ADAL" clId="{95393DB6-E316-4959-B940-B1BA02C23A16}" dt="2025-08-04T01:21:48.571" v="85" actId="2696"/>
        <pc:sldMkLst>
          <pc:docMk/>
          <pc:sldMk cId="2261965389" sldId="265"/>
        </pc:sldMkLst>
      </pc:sldChg>
      <pc:sldChg chg="addSp delSp modSp add del mod setBg delDesignElem">
        <pc:chgData name="Birckelbaw, Carla" userId="89e5e359-8c52-4425-b0b0-1e6ab999f439" providerId="ADAL" clId="{95393DB6-E316-4959-B940-B1BA02C23A16}" dt="2025-08-04T19:35:14.628" v="12101" actId="1076"/>
        <pc:sldMkLst>
          <pc:docMk/>
          <pc:sldMk cId="2628782627" sldId="265"/>
        </pc:sldMkLst>
        <pc:spChg chg="add mod">
          <ac:chgData name="Birckelbaw, Carla" userId="89e5e359-8c52-4425-b0b0-1e6ab999f439" providerId="ADAL" clId="{95393DB6-E316-4959-B940-B1BA02C23A16}" dt="2025-08-04T19:35:14.628" v="12101" actId="1076"/>
          <ac:spMkLst>
            <pc:docMk/>
            <pc:sldMk cId="2628782627" sldId="265"/>
            <ac:spMk id="7" creationId="{DC0F588E-7F09-8E7D-5FA3-D2B363B94EA4}"/>
          </ac:spMkLst>
        </pc:spChg>
        <pc:spChg chg="del">
          <ac:chgData name="Birckelbaw, Carla" userId="89e5e359-8c52-4425-b0b0-1e6ab999f439" providerId="ADAL" clId="{95393DB6-E316-4959-B940-B1BA02C23A16}" dt="2025-08-04T01:30:26.013" v="138"/>
          <ac:spMkLst>
            <pc:docMk/>
            <pc:sldMk cId="2628782627" sldId="265"/>
            <ac:spMk id="41" creationId="{CC552A98-EF7D-4D42-AB69-066B786AB55B}"/>
          </ac:spMkLst>
        </pc:spChg>
        <pc:spChg chg="del">
          <ac:chgData name="Birckelbaw, Carla" userId="89e5e359-8c52-4425-b0b0-1e6ab999f439" providerId="ADAL" clId="{95393DB6-E316-4959-B940-B1BA02C23A16}" dt="2025-08-04T01:30:26.013" v="138"/>
          <ac:spMkLst>
            <pc:docMk/>
            <pc:sldMk cId="2628782627" sldId="265"/>
            <ac:spMk id="42" creationId="{7BC3FCA0-6855-447A-BD0C-80410E313366}"/>
          </ac:spMkLst>
        </pc:spChg>
        <pc:spChg chg="del">
          <ac:chgData name="Birckelbaw, Carla" userId="89e5e359-8c52-4425-b0b0-1e6ab999f439" providerId="ADAL" clId="{95393DB6-E316-4959-B940-B1BA02C23A16}" dt="2025-08-04T01:30:26.013" v="138"/>
          <ac:spMkLst>
            <pc:docMk/>
            <pc:sldMk cId="2628782627" sldId="265"/>
            <ac:spMk id="43" creationId="{A6604B49-AD5C-4590-B051-06C8222ECD99}"/>
          </ac:spMkLst>
        </pc:spChg>
        <pc:spChg chg="del">
          <ac:chgData name="Birckelbaw, Carla" userId="89e5e359-8c52-4425-b0b0-1e6ab999f439" providerId="ADAL" clId="{95393DB6-E316-4959-B940-B1BA02C23A16}" dt="2025-08-04T01:30:26.013" v="138"/>
          <ac:spMkLst>
            <pc:docMk/>
            <pc:sldMk cId="2628782627" sldId="265"/>
            <ac:spMk id="44" creationId="{90464369-70FA-42AF-948F-80664CA7BFE5}"/>
          </ac:spMkLst>
        </pc:spChg>
        <pc:spChg chg="del">
          <ac:chgData name="Birckelbaw, Carla" userId="89e5e359-8c52-4425-b0b0-1e6ab999f439" providerId="ADAL" clId="{95393DB6-E316-4959-B940-B1BA02C23A16}" dt="2025-08-04T01:30:26.013" v="138"/>
          <ac:spMkLst>
            <pc:docMk/>
            <pc:sldMk cId="2628782627" sldId="265"/>
            <ac:spMk id="45" creationId="{4335D5A6-AB7A-4677-8D44-034515D66C4B}"/>
          </ac:spMkLst>
        </pc:spChg>
        <pc:spChg chg="del">
          <ac:chgData name="Birckelbaw, Carla" userId="89e5e359-8c52-4425-b0b0-1e6ab999f439" providerId="ADAL" clId="{95393DB6-E316-4959-B940-B1BA02C23A16}" dt="2025-08-04T01:30:26.013" v="138"/>
          <ac:spMkLst>
            <pc:docMk/>
            <pc:sldMk cId="2628782627" sldId="265"/>
            <ac:spMk id="47" creationId="{0BB19363-8354-4E75-A15C-A08F755171F6}"/>
          </ac:spMkLst>
        </pc:spChg>
        <pc:spChg chg="del">
          <ac:chgData name="Birckelbaw, Carla" userId="89e5e359-8c52-4425-b0b0-1e6ab999f439" providerId="ADAL" clId="{95393DB6-E316-4959-B940-B1BA02C23A16}" dt="2025-08-04T01:30:26.013" v="138"/>
          <ac:spMkLst>
            <pc:docMk/>
            <pc:sldMk cId="2628782627" sldId="265"/>
            <ac:spMk id="49" creationId="{A648176E-454C-437C-B0FC-9B82FCF32B24}"/>
          </ac:spMkLst>
        </pc:spChg>
      </pc:sldChg>
      <pc:sldChg chg="addSp modSp add del mod">
        <pc:chgData name="Birckelbaw, Carla" userId="89e5e359-8c52-4425-b0b0-1e6ab999f439" providerId="ADAL" clId="{95393DB6-E316-4959-B940-B1BA02C23A16}" dt="2025-08-04T19:35:28.490" v="12105" actId="1076"/>
        <pc:sldMkLst>
          <pc:docMk/>
          <pc:sldMk cId="4184982843" sldId="266"/>
        </pc:sldMkLst>
        <pc:spChg chg="add mod">
          <ac:chgData name="Birckelbaw, Carla" userId="89e5e359-8c52-4425-b0b0-1e6ab999f439" providerId="ADAL" clId="{95393DB6-E316-4959-B940-B1BA02C23A16}" dt="2025-08-04T19:35:28.490" v="12105" actId="1076"/>
          <ac:spMkLst>
            <pc:docMk/>
            <pc:sldMk cId="4184982843" sldId="266"/>
            <ac:spMk id="3" creationId="{75640713-B9B9-64D2-A8C5-CC05BCA855B8}"/>
          </ac:spMkLst>
        </pc:spChg>
      </pc:sldChg>
      <pc:sldChg chg="del">
        <pc:chgData name="Birckelbaw, Carla" userId="89e5e359-8c52-4425-b0b0-1e6ab999f439" providerId="ADAL" clId="{95393DB6-E316-4959-B940-B1BA02C23A16}" dt="2025-08-04T01:21:48.571" v="85" actId="2696"/>
        <pc:sldMkLst>
          <pc:docMk/>
          <pc:sldMk cId="89530849" sldId="267"/>
        </pc:sldMkLst>
      </pc:sldChg>
      <pc:sldChg chg="addSp modSp">
        <pc:chgData name="Birckelbaw, Carla" userId="89e5e359-8c52-4425-b0b0-1e6ab999f439" providerId="ADAL" clId="{95393DB6-E316-4959-B940-B1BA02C23A16}" dt="2025-08-04T19:36:20.235" v="12131"/>
        <pc:sldMkLst>
          <pc:docMk/>
          <pc:sldMk cId="682146852" sldId="267"/>
        </pc:sldMkLst>
        <pc:spChg chg="add mod">
          <ac:chgData name="Birckelbaw, Carla" userId="89e5e359-8c52-4425-b0b0-1e6ab999f439" providerId="ADAL" clId="{95393DB6-E316-4959-B940-B1BA02C23A16}" dt="2025-08-04T19:36:20.235" v="12131"/>
          <ac:spMkLst>
            <pc:docMk/>
            <pc:sldMk cId="682146852" sldId="267"/>
            <ac:spMk id="5" creationId="{FF530A2E-FCB2-D867-C76D-E4D3FB4473DE}"/>
          </ac:spMkLst>
        </pc:spChg>
      </pc:sldChg>
      <pc:sldChg chg="del">
        <pc:chgData name="Birckelbaw, Carla" userId="89e5e359-8c52-4425-b0b0-1e6ab999f439" providerId="ADAL" clId="{95393DB6-E316-4959-B940-B1BA02C23A16}" dt="2025-08-04T01:21:48.571" v="85" actId="2696"/>
        <pc:sldMkLst>
          <pc:docMk/>
          <pc:sldMk cId="3376018417" sldId="268"/>
        </pc:sldMkLst>
      </pc:sldChg>
      <pc:sldChg chg="addSp delSp modSp add del mod setBg delDesignElem">
        <pc:chgData name="Birckelbaw, Carla" userId="89e5e359-8c52-4425-b0b0-1e6ab999f439" providerId="ADAL" clId="{95393DB6-E316-4959-B940-B1BA02C23A16}" dt="2025-08-04T19:35:21.727" v="12103" actId="1076"/>
        <pc:sldMkLst>
          <pc:docMk/>
          <pc:sldMk cId="41837584" sldId="269"/>
        </pc:sldMkLst>
        <pc:spChg chg="add mod">
          <ac:chgData name="Birckelbaw, Carla" userId="89e5e359-8c52-4425-b0b0-1e6ab999f439" providerId="ADAL" clId="{95393DB6-E316-4959-B940-B1BA02C23A16}" dt="2025-08-04T19:35:21.727" v="12103" actId="1076"/>
          <ac:spMkLst>
            <pc:docMk/>
            <pc:sldMk cId="41837584" sldId="269"/>
            <ac:spMk id="2" creationId="{1AEBEEF7-C764-51A6-E6C1-40F8A007D408}"/>
          </ac:spMkLst>
        </pc:spChg>
        <pc:spChg chg="del">
          <ac:chgData name="Birckelbaw, Carla" userId="89e5e359-8c52-4425-b0b0-1e6ab999f439" providerId="ADAL" clId="{95393DB6-E316-4959-B940-B1BA02C23A16}" dt="2025-08-04T01:30:26.013" v="138"/>
          <ac:spMkLst>
            <pc:docMk/>
            <pc:sldMk cId="41837584" sldId="269"/>
            <ac:spMk id="39" creationId="{42A4FC2C-047E-45A5-965D-8E1E3BF09BC6}"/>
          </ac:spMkLst>
        </pc:spChg>
      </pc:sldChg>
      <pc:sldChg chg="del">
        <pc:chgData name="Birckelbaw, Carla" userId="89e5e359-8c52-4425-b0b0-1e6ab999f439" providerId="ADAL" clId="{95393DB6-E316-4959-B940-B1BA02C23A16}" dt="2025-08-04T01:21:48.571" v="85" actId="2696"/>
        <pc:sldMkLst>
          <pc:docMk/>
          <pc:sldMk cId="405321888" sldId="269"/>
        </pc:sldMkLst>
      </pc:sldChg>
      <pc:sldChg chg="del">
        <pc:chgData name="Birckelbaw, Carla" userId="89e5e359-8c52-4425-b0b0-1e6ab999f439" providerId="ADAL" clId="{95393DB6-E316-4959-B940-B1BA02C23A16}" dt="2025-08-04T01:21:48.571" v="85" actId="2696"/>
        <pc:sldMkLst>
          <pc:docMk/>
          <pc:sldMk cId="696941315" sldId="270"/>
        </pc:sldMkLst>
      </pc:sldChg>
      <pc:sldChg chg="addSp modSp add del mod">
        <pc:chgData name="Birckelbaw, Carla" userId="89e5e359-8c52-4425-b0b0-1e6ab999f439" providerId="ADAL" clId="{95393DB6-E316-4959-B940-B1BA02C23A16}" dt="2025-08-04T19:35:35.794" v="12107" actId="1076"/>
        <pc:sldMkLst>
          <pc:docMk/>
          <pc:sldMk cId="4097746176" sldId="270"/>
        </pc:sldMkLst>
        <pc:spChg chg="add mod">
          <ac:chgData name="Birckelbaw, Carla" userId="89e5e359-8c52-4425-b0b0-1e6ab999f439" providerId="ADAL" clId="{95393DB6-E316-4959-B940-B1BA02C23A16}" dt="2025-08-04T19:35:35.794" v="12107" actId="1076"/>
          <ac:spMkLst>
            <pc:docMk/>
            <pc:sldMk cId="4097746176" sldId="270"/>
            <ac:spMk id="5" creationId="{A377D14B-2030-8974-A940-9D98BF47BF33}"/>
          </ac:spMkLst>
        </pc:spChg>
      </pc:sldChg>
      <pc:sldChg chg="addSp delSp modSp add del mod setBg delDesignElem">
        <pc:chgData name="Birckelbaw, Carla" userId="89e5e359-8c52-4425-b0b0-1e6ab999f439" providerId="ADAL" clId="{95393DB6-E316-4959-B940-B1BA02C23A16}" dt="2025-08-04T19:35:40.904" v="12109" actId="1076"/>
        <pc:sldMkLst>
          <pc:docMk/>
          <pc:sldMk cId="1015102733" sldId="271"/>
        </pc:sldMkLst>
        <pc:spChg chg="add mod">
          <ac:chgData name="Birckelbaw, Carla" userId="89e5e359-8c52-4425-b0b0-1e6ab999f439" providerId="ADAL" clId="{95393DB6-E316-4959-B940-B1BA02C23A16}" dt="2025-08-04T19:35:40.904" v="12109" actId="1076"/>
          <ac:spMkLst>
            <pc:docMk/>
            <pc:sldMk cId="1015102733" sldId="271"/>
            <ac:spMk id="3" creationId="{AEB6D64D-79BF-6DE4-0AC2-256D8166BE6B}"/>
          </ac:spMkLst>
        </pc:spChg>
        <pc:spChg chg="del">
          <ac:chgData name="Birckelbaw, Carla" userId="89e5e359-8c52-4425-b0b0-1e6ab999f439" providerId="ADAL" clId="{95393DB6-E316-4959-B940-B1BA02C23A16}" dt="2025-08-04T01:30:26.013" v="138"/>
          <ac:spMkLst>
            <pc:docMk/>
            <pc:sldMk cId="1015102733" sldId="271"/>
            <ac:spMk id="43" creationId="{7B7845D8-F292-93A7-DC0D-402AE8A9FC10}"/>
          </ac:spMkLst>
        </pc:spChg>
        <pc:spChg chg="del">
          <ac:chgData name="Birckelbaw, Carla" userId="89e5e359-8c52-4425-b0b0-1e6ab999f439" providerId="ADAL" clId="{95393DB6-E316-4959-B940-B1BA02C23A16}" dt="2025-08-04T01:30:26.013" v="138"/>
          <ac:spMkLst>
            <pc:docMk/>
            <pc:sldMk cId="1015102733" sldId="271"/>
            <ac:spMk id="44" creationId="{AE698CC6-15BE-6164-125C-8FC9766D6B7E}"/>
          </ac:spMkLst>
        </pc:spChg>
        <pc:spChg chg="del">
          <ac:chgData name="Birckelbaw, Carla" userId="89e5e359-8c52-4425-b0b0-1e6ab999f439" providerId="ADAL" clId="{95393DB6-E316-4959-B940-B1BA02C23A16}" dt="2025-08-04T01:30:26.013" v="138"/>
          <ac:spMkLst>
            <pc:docMk/>
            <pc:sldMk cId="1015102733" sldId="271"/>
            <ac:spMk id="45" creationId="{A11FCDEA-399F-2D5D-95B5-882B8DDCB478}"/>
          </ac:spMkLst>
        </pc:spChg>
      </pc:sldChg>
      <pc:sldChg chg="del">
        <pc:chgData name="Birckelbaw, Carla" userId="89e5e359-8c52-4425-b0b0-1e6ab999f439" providerId="ADAL" clId="{95393DB6-E316-4959-B940-B1BA02C23A16}" dt="2025-08-04T01:21:48.571" v="85" actId="2696"/>
        <pc:sldMkLst>
          <pc:docMk/>
          <pc:sldMk cId="3055176426" sldId="271"/>
        </pc:sldMkLst>
      </pc:sldChg>
      <pc:sldChg chg="addSp modSp add del mod">
        <pc:chgData name="Birckelbaw, Carla" userId="89e5e359-8c52-4425-b0b0-1e6ab999f439" providerId="ADAL" clId="{95393DB6-E316-4959-B940-B1BA02C23A16}" dt="2025-08-04T19:35:45.598" v="12111" actId="1076"/>
        <pc:sldMkLst>
          <pc:docMk/>
          <pc:sldMk cId="3944898001" sldId="273"/>
        </pc:sldMkLst>
        <pc:spChg chg="add mod">
          <ac:chgData name="Birckelbaw, Carla" userId="89e5e359-8c52-4425-b0b0-1e6ab999f439" providerId="ADAL" clId="{95393DB6-E316-4959-B940-B1BA02C23A16}" dt="2025-08-04T19:35:45.598" v="12111" actId="1076"/>
          <ac:spMkLst>
            <pc:docMk/>
            <pc:sldMk cId="3944898001" sldId="273"/>
            <ac:spMk id="3" creationId="{79E05ACE-0837-52D3-ADC1-F8E68A2E6400}"/>
          </ac:spMkLst>
        </pc:spChg>
      </pc:sldChg>
      <pc:sldChg chg="addSp modSp ord">
        <pc:chgData name="Birckelbaw, Carla" userId="89e5e359-8c52-4425-b0b0-1e6ab999f439" providerId="ADAL" clId="{95393DB6-E316-4959-B940-B1BA02C23A16}" dt="2025-08-04T19:25:06.774" v="11905"/>
        <pc:sldMkLst>
          <pc:docMk/>
          <pc:sldMk cId="2509107093" sldId="288"/>
        </pc:sldMkLst>
        <pc:spChg chg="add mod">
          <ac:chgData name="Birckelbaw, Carla" userId="89e5e359-8c52-4425-b0b0-1e6ab999f439" providerId="ADAL" clId="{95393DB6-E316-4959-B940-B1BA02C23A16}" dt="2025-08-04T19:25:06.774" v="11905"/>
          <ac:spMkLst>
            <pc:docMk/>
            <pc:sldMk cId="2509107093" sldId="288"/>
            <ac:spMk id="5" creationId="{A9A23F50-47F0-5B18-D200-C5B0F8939D61}"/>
          </ac:spMkLst>
        </pc:spChg>
      </pc:sldChg>
      <pc:sldChg chg="addSp modSp mod ord">
        <pc:chgData name="Birckelbaw, Carla" userId="89e5e359-8c52-4425-b0b0-1e6ab999f439" providerId="ADAL" clId="{95393DB6-E316-4959-B940-B1BA02C23A16}" dt="2025-08-04T19:25:33.055" v="11917"/>
        <pc:sldMkLst>
          <pc:docMk/>
          <pc:sldMk cId="184324739" sldId="290"/>
        </pc:sldMkLst>
        <pc:spChg chg="mod">
          <ac:chgData name="Birckelbaw, Carla" userId="89e5e359-8c52-4425-b0b0-1e6ab999f439" providerId="ADAL" clId="{95393DB6-E316-4959-B940-B1BA02C23A16}" dt="2025-08-04T01:18:11.112" v="17" actId="20577"/>
          <ac:spMkLst>
            <pc:docMk/>
            <pc:sldMk cId="184324739" sldId="290"/>
            <ac:spMk id="2" creationId="{00000000-0000-0000-0000-000000000000}"/>
          </ac:spMkLst>
        </pc:spChg>
        <pc:spChg chg="mod">
          <ac:chgData name="Birckelbaw, Carla" userId="89e5e359-8c52-4425-b0b0-1e6ab999f439" providerId="ADAL" clId="{95393DB6-E316-4959-B940-B1BA02C23A16}" dt="2025-08-04T01:19:35.173" v="24" actId="6549"/>
          <ac:spMkLst>
            <pc:docMk/>
            <pc:sldMk cId="184324739" sldId="290"/>
            <ac:spMk id="3" creationId="{DC9F0DC1-FAB9-9B83-A945-D5DA78A3E395}"/>
          </ac:spMkLst>
        </pc:spChg>
        <pc:spChg chg="add mod">
          <ac:chgData name="Birckelbaw, Carla" userId="89e5e359-8c52-4425-b0b0-1e6ab999f439" providerId="ADAL" clId="{95393DB6-E316-4959-B940-B1BA02C23A16}" dt="2025-08-04T19:25:33.055" v="11917"/>
          <ac:spMkLst>
            <pc:docMk/>
            <pc:sldMk cId="184324739" sldId="290"/>
            <ac:spMk id="5" creationId="{53BAE942-DBF3-7595-F9A0-AB2374239BA7}"/>
          </ac:spMkLst>
        </pc:spChg>
      </pc:sldChg>
      <pc:sldChg chg="modSp mod">
        <pc:chgData name="Birckelbaw, Carla" userId="89e5e359-8c52-4425-b0b0-1e6ab999f439" providerId="ADAL" clId="{95393DB6-E316-4959-B940-B1BA02C23A16}" dt="2025-08-04T01:17:55.220" v="1" actId="20577"/>
        <pc:sldMkLst>
          <pc:docMk/>
          <pc:sldMk cId="4275430420" sldId="291"/>
        </pc:sldMkLst>
        <pc:spChg chg="mod">
          <ac:chgData name="Birckelbaw, Carla" userId="89e5e359-8c52-4425-b0b0-1e6ab999f439" providerId="ADAL" clId="{95393DB6-E316-4959-B940-B1BA02C23A16}" dt="2025-08-04T01:17:55.220" v="1" actId="20577"/>
          <ac:spMkLst>
            <pc:docMk/>
            <pc:sldMk cId="4275430420" sldId="291"/>
            <ac:spMk id="2" creationId="{00000000-0000-0000-0000-000000000000}"/>
          </ac:spMkLst>
        </pc:spChg>
      </pc:sldChg>
      <pc:sldChg chg="del">
        <pc:chgData name="Birckelbaw, Carla" userId="89e5e359-8c52-4425-b0b0-1e6ab999f439" providerId="ADAL" clId="{95393DB6-E316-4959-B940-B1BA02C23A16}" dt="2025-08-04T01:22:37.319" v="88" actId="2696"/>
        <pc:sldMkLst>
          <pc:docMk/>
          <pc:sldMk cId="2305103680" sldId="292"/>
        </pc:sldMkLst>
      </pc:sldChg>
      <pc:sldChg chg="del">
        <pc:chgData name="Birckelbaw, Carla" userId="89e5e359-8c52-4425-b0b0-1e6ab999f439" providerId="ADAL" clId="{95393DB6-E316-4959-B940-B1BA02C23A16}" dt="2025-08-04T01:22:37.319" v="88" actId="2696"/>
        <pc:sldMkLst>
          <pc:docMk/>
          <pc:sldMk cId="2404484995" sldId="293"/>
        </pc:sldMkLst>
      </pc:sldChg>
      <pc:sldChg chg="del">
        <pc:chgData name="Birckelbaw, Carla" userId="89e5e359-8c52-4425-b0b0-1e6ab999f439" providerId="ADAL" clId="{95393DB6-E316-4959-B940-B1BA02C23A16}" dt="2025-08-04T01:22:37.319" v="88" actId="2696"/>
        <pc:sldMkLst>
          <pc:docMk/>
          <pc:sldMk cId="1953327903" sldId="294"/>
        </pc:sldMkLst>
      </pc:sldChg>
      <pc:sldChg chg="del">
        <pc:chgData name="Birckelbaw, Carla" userId="89e5e359-8c52-4425-b0b0-1e6ab999f439" providerId="ADAL" clId="{95393DB6-E316-4959-B940-B1BA02C23A16}" dt="2025-08-04T01:22:37.319" v="88" actId="2696"/>
        <pc:sldMkLst>
          <pc:docMk/>
          <pc:sldMk cId="822581650" sldId="295"/>
        </pc:sldMkLst>
      </pc:sldChg>
      <pc:sldChg chg="del">
        <pc:chgData name="Birckelbaw, Carla" userId="89e5e359-8c52-4425-b0b0-1e6ab999f439" providerId="ADAL" clId="{95393DB6-E316-4959-B940-B1BA02C23A16}" dt="2025-08-04T01:22:37.319" v="88" actId="2696"/>
        <pc:sldMkLst>
          <pc:docMk/>
          <pc:sldMk cId="733412123" sldId="296"/>
        </pc:sldMkLst>
      </pc:sldChg>
      <pc:sldChg chg="del">
        <pc:chgData name="Birckelbaw, Carla" userId="89e5e359-8c52-4425-b0b0-1e6ab999f439" providerId="ADAL" clId="{95393DB6-E316-4959-B940-B1BA02C23A16}" dt="2025-08-04T01:22:37.319" v="88" actId="2696"/>
        <pc:sldMkLst>
          <pc:docMk/>
          <pc:sldMk cId="4253879704" sldId="297"/>
        </pc:sldMkLst>
      </pc:sldChg>
      <pc:sldChg chg="del">
        <pc:chgData name="Birckelbaw, Carla" userId="89e5e359-8c52-4425-b0b0-1e6ab999f439" providerId="ADAL" clId="{95393DB6-E316-4959-B940-B1BA02C23A16}" dt="2025-08-04T01:22:37.319" v="88" actId="2696"/>
        <pc:sldMkLst>
          <pc:docMk/>
          <pc:sldMk cId="698776935" sldId="298"/>
        </pc:sldMkLst>
      </pc:sldChg>
      <pc:sldChg chg="del">
        <pc:chgData name="Birckelbaw, Carla" userId="89e5e359-8c52-4425-b0b0-1e6ab999f439" providerId="ADAL" clId="{95393DB6-E316-4959-B940-B1BA02C23A16}" dt="2025-08-04T01:22:37.319" v="88" actId="2696"/>
        <pc:sldMkLst>
          <pc:docMk/>
          <pc:sldMk cId="2912200112" sldId="299"/>
        </pc:sldMkLst>
      </pc:sldChg>
      <pc:sldChg chg="addSp modSp mod">
        <pc:chgData name="Birckelbaw, Carla" userId="89e5e359-8c52-4425-b0b0-1e6ab999f439" providerId="ADAL" clId="{95393DB6-E316-4959-B940-B1BA02C23A16}" dt="2025-08-04T19:25:09.651" v="11907"/>
        <pc:sldMkLst>
          <pc:docMk/>
          <pc:sldMk cId="1256129873" sldId="304"/>
        </pc:sldMkLst>
        <pc:spChg chg="mod">
          <ac:chgData name="Birckelbaw, Carla" userId="89e5e359-8c52-4425-b0b0-1e6ab999f439" providerId="ADAL" clId="{95393DB6-E316-4959-B940-B1BA02C23A16}" dt="2025-08-04T01:51:34.114" v="491" actId="20577"/>
          <ac:spMkLst>
            <pc:docMk/>
            <pc:sldMk cId="1256129873" sldId="304"/>
            <ac:spMk id="3" creationId="{00000000-0000-0000-0000-000000000000}"/>
          </ac:spMkLst>
        </pc:spChg>
        <pc:spChg chg="add mod">
          <ac:chgData name="Birckelbaw, Carla" userId="89e5e359-8c52-4425-b0b0-1e6ab999f439" providerId="ADAL" clId="{95393DB6-E316-4959-B940-B1BA02C23A16}" dt="2025-08-04T19:25:09.651" v="11907"/>
          <ac:spMkLst>
            <pc:docMk/>
            <pc:sldMk cId="1256129873" sldId="304"/>
            <ac:spMk id="5" creationId="{A72B053F-04D5-974F-5DAF-1643CF4A94AB}"/>
          </ac:spMkLst>
        </pc:spChg>
      </pc:sldChg>
      <pc:sldChg chg="addSp delSp modSp mod modClrScheme chgLayout modNotesTx">
        <pc:chgData name="Birckelbaw, Carla" userId="89e5e359-8c52-4425-b0b0-1e6ab999f439" providerId="ADAL" clId="{95393DB6-E316-4959-B940-B1BA02C23A16}" dt="2025-08-04T19:25:27.895" v="11915"/>
        <pc:sldMkLst>
          <pc:docMk/>
          <pc:sldMk cId="3678157439" sldId="305"/>
        </pc:sldMkLst>
        <pc:spChg chg="mod ord">
          <ac:chgData name="Birckelbaw, Carla" userId="89e5e359-8c52-4425-b0b0-1e6ab999f439" providerId="ADAL" clId="{95393DB6-E316-4959-B940-B1BA02C23A16}" dt="2025-08-04T01:39:18.732" v="306" actId="20577"/>
          <ac:spMkLst>
            <pc:docMk/>
            <pc:sldMk cId="3678157439" sldId="305"/>
            <ac:spMk id="2" creationId="{00000000-0000-0000-0000-000000000000}"/>
          </ac:spMkLst>
        </pc:spChg>
        <pc:spChg chg="add mod">
          <ac:chgData name="Birckelbaw, Carla" userId="89e5e359-8c52-4425-b0b0-1e6ab999f439" providerId="ADAL" clId="{95393DB6-E316-4959-B940-B1BA02C23A16}" dt="2025-08-04T19:25:27.895" v="11915"/>
          <ac:spMkLst>
            <pc:docMk/>
            <pc:sldMk cId="3678157439" sldId="305"/>
            <ac:spMk id="6" creationId="{7CAB7C3B-7C80-B9FE-1A13-68178E83CED4}"/>
          </ac:spMkLst>
        </pc:spChg>
      </pc:sldChg>
      <pc:sldChg chg="addSp modSp mod">
        <pc:chgData name="Birckelbaw, Carla" userId="89e5e359-8c52-4425-b0b0-1e6ab999f439" providerId="ADAL" clId="{95393DB6-E316-4959-B940-B1BA02C23A16}" dt="2025-08-04T19:24:45.595" v="11904" actId="1076"/>
        <pc:sldMkLst>
          <pc:docMk/>
          <pc:sldMk cId="2254681380" sldId="307"/>
        </pc:sldMkLst>
        <pc:spChg chg="add mod">
          <ac:chgData name="Birckelbaw, Carla" userId="89e5e359-8c52-4425-b0b0-1e6ab999f439" providerId="ADAL" clId="{95393DB6-E316-4959-B940-B1BA02C23A16}" dt="2025-08-04T19:24:45.595" v="11904" actId="1076"/>
          <ac:spMkLst>
            <pc:docMk/>
            <pc:sldMk cId="2254681380" sldId="307"/>
            <ac:spMk id="3" creationId="{B50339B9-AA48-2E59-74FC-0339683C86ED}"/>
          </ac:spMkLst>
        </pc:spChg>
        <pc:picChg chg="mod">
          <ac:chgData name="Birckelbaw, Carla" userId="89e5e359-8c52-4425-b0b0-1e6ab999f439" providerId="ADAL" clId="{95393DB6-E316-4959-B940-B1BA02C23A16}" dt="2025-08-04T19:24:29.416" v="11890" actId="1076"/>
          <ac:picMkLst>
            <pc:docMk/>
            <pc:sldMk cId="2254681380" sldId="307"/>
            <ac:picMk id="4" creationId="{00000000-0000-0000-0000-000000000000}"/>
          </ac:picMkLst>
        </pc:picChg>
      </pc:sldChg>
      <pc:sldChg chg="addSp modSp modAnim modNotesTx">
        <pc:chgData name="Birckelbaw, Carla" userId="89e5e359-8c52-4425-b0b0-1e6ab999f439" providerId="ADAL" clId="{95393DB6-E316-4959-B940-B1BA02C23A16}" dt="2025-08-04T19:25:15.044" v="11910"/>
        <pc:sldMkLst>
          <pc:docMk/>
          <pc:sldMk cId="407245599" sldId="315"/>
        </pc:sldMkLst>
        <pc:spChg chg="mod">
          <ac:chgData name="Birckelbaw, Carla" userId="89e5e359-8c52-4425-b0b0-1e6ab999f439" providerId="ADAL" clId="{95393DB6-E316-4959-B940-B1BA02C23A16}" dt="2025-08-04T01:51:42.034" v="492"/>
          <ac:spMkLst>
            <pc:docMk/>
            <pc:sldMk cId="407245599" sldId="315"/>
            <ac:spMk id="3" creationId="{00000000-0000-0000-0000-000000000000}"/>
          </ac:spMkLst>
        </pc:spChg>
        <pc:spChg chg="add mod">
          <ac:chgData name="Birckelbaw, Carla" userId="89e5e359-8c52-4425-b0b0-1e6ab999f439" providerId="ADAL" clId="{95393DB6-E316-4959-B940-B1BA02C23A16}" dt="2025-08-04T19:25:15.044" v="11910"/>
          <ac:spMkLst>
            <pc:docMk/>
            <pc:sldMk cId="407245599" sldId="315"/>
            <ac:spMk id="5" creationId="{CA4B3E9E-CB49-585F-A99A-2607651B50CF}"/>
          </ac:spMkLst>
        </pc:spChg>
      </pc:sldChg>
      <pc:sldChg chg="addSp modSp mod ord modNotesTx">
        <pc:chgData name="Birckelbaw, Carla" userId="89e5e359-8c52-4425-b0b0-1e6ab999f439" providerId="ADAL" clId="{95393DB6-E316-4959-B940-B1BA02C23A16}" dt="2025-08-04T19:25:08.524" v="11906"/>
        <pc:sldMkLst>
          <pc:docMk/>
          <pc:sldMk cId="3899049276" sldId="316"/>
        </pc:sldMkLst>
        <pc:spChg chg="mod">
          <ac:chgData name="Birckelbaw, Carla" userId="89e5e359-8c52-4425-b0b0-1e6ab999f439" providerId="ADAL" clId="{95393DB6-E316-4959-B940-B1BA02C23A16}" dt="2025-08-04T01:51:08.476" v="469" actId="20577"/>
          <ac:spMkLst>
            <pc:docMk/>
            <pc:sldMk cId="3899049276" sldId="316"/>
            <ac:spMk id="3" creationId="{00000000-0000-0000-0000-000000000000}"/>
          </ac:spMkLst>
        </pc:spChg>
        <pc:spChg chg="add mod">
          <ac:chgData name="Birckelbaw, Carla" userId="89e5e359-8c52-4425-b0b0-1e6ab999f439" providerId="ADAL" clId="{95393DB6-E316-4959-B940-B1BA02C23A16}" dt="2025-08-04T19:25:08.524" v="11906"/>
          <ac:spMkLst>
            <pc:docMk/>
            <pc:sldMk cId="3899049276" sldId="316"/>
            <ac:spMk id="5" creationId="{87F712C1-3B1D-CA49-846D-22AE988DB60A}"/>
          </ac:spMkLst>
        </pc:spChg>
      </pc:sldChg>
      <pc:sldChg chg="addSp delSp modSp mod">
        <pc:chgData name="Birckelbaw, Carla" userId="89e5e359-8c52-4425-b0b0-1e6ab999f439" providerId="ADAL" clId="{95393DB6-E316-4959-B940-B1BA02C23A16}" dt="2025-08-04T19:25:22.390" v="11914"/>
        <pc:sldMkLst>
          <pc:docMk/>
          <pc:sldMk cId="3043958436" sldId="321"/>
        </pc:sldMkLst>
        <pc:spChg chg="add mod">
          <ac:chgData name="Birckelbaw, Carla" userId="89e5e359-8c52-4425-b0b0-1e6ab999f439" providerId="ADAL" clId="{95393DB6-E316-4959-B940-B1BA02C23A16}" dt="2025-08-04T19:25:22.390" v="11914"/>
          <ac:spMkLst>
            <pc:docMk/>
            <pc:sldMk cId="3043958436" sldId="321"/>
            <ac:spMk id="8" creationId="{6BA6909C-DC02-B4A5-6F3A-C2E6369C8232}"/>
          </ac:spMkLst>
        </pc:spChg>
        <pc:picChg chg="mod ord">
          <ac:chgData name="Birckelbaw, Carla" userId="89e5e359-8c52-4425-b0b0-1e6ab999f439" providerId="ADAL" clId="{95393DB6-E316-4959-B940-B1BA02C23A16}" dt="2025-08-04T01:49:03.320" v="344" actId="167"/>
          <ac:picMkLst>
            <pc:docMk/>
            <pc:sldMk cId="3043958436" sldId="321"/>
            <ac:picMk id="4" creationId="{00000000-0000-0000-0000-000000000000}"/>
          </ac:picMkLst>
        </pc:picChg>
        <pc:picChg chg="add mod">
          <ac:chgData name="Birckelbaw, Carla" userId="89e5e359-8c52-4425-b0b0-1e6ab999f439" providerId="ADAL" clId="{95393DB6-E316-4959-B940-B1BA02C23A16}" dt="2025-08-04T01:48:55.940" v="342" actId="1076"/>
          <ac:picMkLst>
            <pc:docMk/>
            <pc:sldMk cId="3043958436" sldId="321"/>
            <ac:picMk id="1034" creationId="{9DFE89DA-0636-18BF-61B3-72F88273AFF3}"/>
          </ac:picMkLst>
        </pc:picChg>
      </pc:sldChg>
      <pc:sldChg chg="del">
        <pc:chgData name="Birckelbaw, Carla" userId="89e5e359-8c52-4425-b0b0-1e6ab999f439" providerId="ADAL" clId="{95393DB6-E316-4959-B940-B1BA02C23A16}" dt="2025-08-04T01:22:37.319" v="88" actId="2696"/>
        <pc:sldMkLst>
          <pc:docMk/>
          <pc:sldMk cId="1115125321" sldId="2147471563"/>
        </pc:sldMkLst>
      </pc:sldChg>
      <pc:sldChg chg="addSp modSp mod modNotesTx">
        <pc:chgData name="Birckelbaw, Carla" userId="89e5e359-8c52-4425-b0b0-1e6ab999f439" providerId="ADAL" clId="{95393DB6-E316-4959-B940-B1BA02C23A16}" dt="2025-08-04T19:25:16.966" v="11911"/>
        <pc:sldMkLst>
          <pc:docMk/>
          <pc:sldMk cId="2453938204" sldId="2147471574"/>
        </pc:sldMkLst>
        <pc:spChg chg="mod">
          <ac:chgData name="Birckelbaw, Carla" userId="89e5e359-8c52-4425-b0b0-1e6ab999f439" providerId="ADAL" clId="{95393DB6-E316-4959-B940-B1BA02C23A16}" dt="2025-08-04T19:15:32.289" v="11845" actId="20577"/>
          <ac:spMkLst>
            <pc:docMk/>
            <pc:sldMk cId="2453938204" sldId="2147471574"/>
            <ac:spMk id="3" creationId="{00000000-0000-0000-0000-000000000000}"/>
          </ac:spMkLst>
        </pc:spChg>
        <pc:spChg chg="add mod">
          <ac:chgData name="Birckelbaw, Carla" userId="89e5e359-8c52-4425-b0b0-1e6ab999f439" providerId="ADAL" clId="{95393DB6-E316-4959-B940-B1BA02C23A16}" dt="2025-08-04T19:25:16.966" v="11911"/>
          <ac:spMkLst>
            <pc:docMk/>
            <pc:sldMk cId="2453938204" sldId="2147471574"/>
            <ac:spMk id="5" creationId="{645F849F-2CF9-1B6B-273A-3191F3E34D9E}"/>
          </ac:spMkLst>
        </pc:spChg>
      </pc:sldChg>
      <pc:sldChg chg="addSp modSp mod modNotesTx">
        <pc:chgData name="Birckelbaw, Carla" userId="89e5e359-8c52-4425-b0b0-1e6ab999f439" providerId="ADAL" clId="{95393DB6-E316-4959-B940-B1BA02C23A16}" dt="2025-08-04T19:27:33.177" v="12069" actId="14100"/>
        <pc:sldMkLst>
          <pc:docMk/>
          <pc:sldMk cId="2299961829" sldId="2147471580"/>
        </pc:sldMkLst>
        <pc:spChg chg="mod">
          <ac:chgData name="Birckelbaw, Carla" userId="89e5e359-8c52-4425-b0b0-1e6ab999f439" providerId="ADAL" clId="{95393DB6-E316-4959-B940-B1BA02C23A16}" dt="2025-08-04T13:11:19.807" v="664" actId="20577"/>
          <ac:spMkLst>
            <pc:docMk/>
            <pc:sldMk cId="2299961829" sldId="2147471580"/>
            <ac:spMk id="2" creationId="{00000000-0000-0000-0000-000000000000}"/>
          </ac:spMkLst>
        </pc:spChg>
        <pc:spChg chg="add mod">
          <ac:chgData name="Birckelbaw, Carla" userId="89e5e359-8c52-4425-b0b0-1e6ab999f439" providerId="ADAL" clId="{95393DB6-E316-4959-B940-B1BA02C23A16}" dt="2025-08-04T19:27:33.177" v="12069" actId="14100"/>
          <ac:spMkLst>
            <pc:docMk/>
            <pc:sldMk cId="2299961829" sldId="2147471580"/>
            <ac:spMk id="3" creationId="{2AACC2A8-C0FF-4000-D33B-CC997967CE5E}"/>
          </ac:spMkLst>
        </pc:spChg>
        <pc:spChg chg="mod">
          <ac:chgData name="Birckelbaw, Carla" userId="89e5e359-8c52-4425-b0b0-1e6ab999f439" providerId="ADAL" clId="{95393DB6-E316-4959-B940-B1BA02C23A16}" dt="2025-08-04T13:31:54.653" v="1727" actId="20577"/>
          <ac:spMkLst>
            <pc:docMk/>
            <pc:sldMk cId="2299961829" sldId="2147471580"/>
            <ac:spMk id="5" creationId="{EA3C1E3A-C1CE-4F61-B3E6-F072906FC8B7}"/>
          </ac:spMkLst>
        </pc:spChg>
        <pc:picChg chg="mod">
          <ac:chgData name="Birckelbaw, Carla" userId="89e5e359-8c52-4425-b0b0-1e6ab999f439" providerId="ADAL" clId="{95393DB6-E316-4959-B940-B1BA02C23A16}" dt="2025-08-04T13:19:43.860" v="999" actId="1076"/>
          <ac:picMkLst>
            <pc:docMk/>
            <pc:sldMk cId="2299961829" sldId="2147471580"/>
            <ac:picMk id="4" creationId="{00000000-0000-0000-0000-000000000000}"/>
          </ac:picMkLst>
        </pc:picChg>
      </pc:sldChg>
      <pc:sldChg chg="addSp modSp add mod modNotesTx">
        <pc:chgData name="Birckelbaw, Carla" userId="89e5e359-8c52-4425-b0b0-1e6ab999f439" providerId="ADAL" clId="{95393DB6-E316-4959-B940-B1BA02C23A16}" dt="2025-08-04T19:27:48.475" v="12072"/>
        <pc:sldMkLst>
          <pc:docMk/>
          <pc:sldMk cId="1726729898" sldId="2147471581"/>
        </pc:sldMkLst>
        <pc:spChg chg="mod">
          <ac:chgData name="Birckelbaw, Carla" userId="89e5e359-8c52-4425-b0b0-1e6ab999f439" providerId="ADAL" clId="{95393DB6-E316-4959-B940-B1BA02C23A16}" dt="2025-08-04T01:29:03.992" v="131" actId="20577"/>
          <ac:spMkLst>
            <pc:docMk/>
            <pc:sldMk cId="1726729898" sldId="2147471581"/>
            <ac:spMk id="2" creationId="{00000000-0000-0000-0000-000000000000}"/>
          </ac:spMkLst>
        </pc:spChg>
        <pc:spChg chg="add mod">
          <ac:chgData name="Birckelbaw, Carla" userId="89e5e359-8c52-4425-b0b0-1e6ab999f439" providerId="ADAL" clId="{95393DB6-E316-4959-B940-B1BA02C23A16}" dt="2025-08-04T19:27:48.475" v="12072"/>
          <ac:spMkLst>
            <pc:docMk/>
            <pc:sldMk cId="1726729898" sldId="2147471581"/>
            <ac:spMk id="3" creationId="{301F5846-7F8F-EF43-7E82-FF73AF476CEC}"/>
          </ac:spMkLst>
        </pc:spChg>
        <pc:spChg chg="mod">
          <ac:chgData name="Birckelbaw, Carla" userId="89e5e359-8c52-4425-b0b0-1e6ab999f439" providerId="ADAL" clId="{95393DB6-E316-4959-B940-B1BA02C23A16}" dt="2025-08-04T16:32:26.612" v="11573" actId="20577"/>
          <ac:spMkLst>
            <pc:docMk/>
            <pc:sldMk cId="1726729898" sldId="2147471581"/>
            <ac:spMk id="5" creationId="{EA3C1E3A-C1CE-4F61-B3E6-F072906FC8B7}"/>
          </ac:spMkLst>
        </pc:spChg>
      </pc:sldChg>
      <pc:sldChg chg="del">
        <pc:chgData name="Birckelbaw, Carla" userId="89e5e359-8c52-4425-b0b0-1e6ab999f439" providerId="ADAL" clId="{95393DB6-E316-4959-B940-B1BA02C23A16}" dt="2025-08-04T01:31:50.794" v="142"/>
        <pc:sldMkLst>
          <pc:docMk/>
          <pc:sldMk cId="213551325" sldId="2147471582"/>
        </pc:sldMkLst>
      </pc:sldChg>
      <pc:sldChg chg="addSp modSp mod">
        <pc:chgData name="Birckelbaw, Carla" userId="89e5e359-8c52-4425-b0b0-1e6ab999f439" providerId="ADAL" clId="{95393DB6-E316-4959-B940-B1BA02C23A16}" dt="2025-08-04T19:36:44.897" v="12144" actId="20577"/>
        <pc:sldMkLst>
          <pc:docMk/>
          <pc:sldMk cId="464990700" sldId="2147471582"/>
        </pc:sldMkLst>
        <pc:spChg chg="add mod">
          <ac:chgData name="Birckelbaw, Carla" userId="89e5e359-8c52-4425-b0b0-1e6ab999f439" providerId="ADAL" clId="{95393DB6-E316-4959-B940-B1BA02C23A16}" dt="2025-08-04T19:36:44.897" v="12144" actId="20577"/>
          <ac:spMkLst>
            <pc:docMk/>
            <pc:sldMk cId="464990700" sldId="2147471582"/>
            <ac:spMk id="2" creationId="{EE191FB0-4A7A-7AAB-08FC-DEC8691D6047}"/>
          </ac:spMkLst>
        </pc:spChg>
      </pc:sldChg>
      <pc:sldChg chg="del">
        <pc:chgData name="Birckelbaw, Carla" userId="89e5e359-8c52-4425-b0b0-1e6ab999f439" providerId="ADAL" clId="{95393DB6-E316-4959-B940-B1BA02C23A16}" dt="2025-08-04T01:22:37.319" v="88" actId="2696"/>
        <pc:sldMkLst>
          <pc:docMk/>
          <pc:sldMk cId="2456453817" sldId="2147471582"/>
        </pc:sldMkLst>
      </pc:sldChg>
      <pc:sldChg chg="addSp delSp add del setBg delDesignElem">
        <pc:chgData name="Birckelbaw, Carla" userId="89e5e359-8c52-4425-b0b0-1e6ab999f439" providerId="ADAL" clId="{95393DB6-E316-4959-B940-B1BA02C23A16}" dt="2025-08-04T01:31:41.091" v="141"/>
        <pc:sldMkLst>
          <pc:docMk/>
          <pc:sldMk cId="3956407499" sldId="2147471582"/>
        </pc:sldMkLst>
      </pc:sldChg>
      <pc:sldChg chg="del">
        <pc:chgData name="Birckelbaw, Carla" userId="89e5e359-8c52-4425-b0b0-1e6ab999f439" providerId="ADAL" clId="{95393DB6-E316-4959-B940-B1BA02C23A16}" dt="2025-08-04T01:22:37.319" v="88" actId="2696"/>
        <pc:sldMkLst>
          <pc:docMk/>
          <pc:sldMk cId="1302343840" sldId="2147471583"/>
        </pc:sldMkLst>
      </pc:sldChg>
      <pc:sldChg chg="addSp modSp">
        <pc:chgData name="Birckelbaw, Carla" userId="89e5e359-8c52-4425-b0b0-1e6ab999f439" providerId="ADAL" clId="{95393DB6-E316-4959-B940-B1BA02C23A16}" dt="2025-08-04T19:36:50.022" v="12145"/>
        <pc:sldMkLst>
          <pc:docMk/>
          <pc:sldMk cId="3063690816" sldId="2147471583"/>
        </pc:sldMkLst>
        <pc:spChg chg="add mod">
          <ac:chgData name="Birckelbaw, Carla" userId="89e5e359-8c52-4425-b0b0-1e6ab999f439" providerId="ADAL" clId="{95393DB6-E316-4959-B940-B1BA02C23A16}" dt="2025-08-04T19:36:50.022" v="12145"/>
          <ac:spMkLst>
            <pc:docMk/>
            <pc:sldMk cId="3063690816" sldId="2147471583"/>
            <ac:spMk id="3" creationId="{68D7C00A-E94B-90DC-FB29-DB8B1A8EEE1D}"/>
          </ac:spMkLst>
        </pc:spChg>
      </pc:sldChg>
      <pc:sldChg chg="addSp modSp">
        <pc:chgData name="Birckelbaw, Carla" userId="89e5e359-8c52-4425-b0b0-1e6ab999f439" providerId="ADAL" clId="{95393DB6-E316-4959-B940-B1BA02C23A16}" dt="2025-08-04T19:36:53.223" v="12146"/>
        <pc:sldMkLst>
          <pc:docMk/>
          <pc:sldMk cId="374204124" sldId="2147471584"/>
        </pc:sldMkLst>
        <pc:spChg chg="add mod">
          <ac:chgData name="Birckelbaw, Carla" userId="89e5e359-8c52-4425-b0b0-1e6ab999f439" providerId="ADAL" clId="{95393DB6-E316-4959-B940-B1BA02C23A16}" dt="2025-08-04T19:36:53.223" v="12146"/>
          <ac:spMkLst>
            <pc:docMk/>
            <pc:sldMk cId="374204124" sldId="2147471584"/>
            <ac:spMk id="5" creationId="{BA01156F-0D96-6BB7-8DE5-312633CC71FC}"/>
          </ac:spMkLst>
        </pc:spChg>
      </pc:sldChg>
      <pc:sldChg chg="del">
        <pc:chgData name="Birckelbaw, Carla" userId="89e5e359-8c52-4425-b0b0-1e6ab999f439" providerId="ADAL" clId="{95393DB6-E316-4959-B940-B1BA02C23A16}" dt="2025-08-04T01:22:37.319" v="88" actId="2696"/>
        <pc:sldMkLst>
          <pc:docMk/>
          <pc:sldMk cId="4111228063" sldId="2147471584"/>
        </pc:sldMkLst>
      </pc:sldChg>
      <pc:sldChg chg="del">
        <pc:chgData name="Birckelbaw, Carla" userId="89e5e359-8c52-4425-b0b0-1e6ab999f439" providerId="ADAL" clId="{95393DB6-E316-4959-B940-B1BA02C23A16}" dt="2025-08-04T01:22:37.319" v="88" actId="2696"/>
        <pc:sldMkLst>
          <pc:docMk/>
          <pc:sldMk cId="537763677" sldId="2147471585"/>
        </pc:sldMkLst>
      </pc:sldChg>
      <pc:sldChg chg="addSp modSp">
        <pc:chgData name="Birckelbaw, Carla" userId="89e5e359-8c52-4425-b0b0-1e6ab999f439" providerId="ADAL" clId="{95393DB6-E316-4959-B940-B1BA02C23A16}" dt="2025-08-04T19:36:55.127" v="12147"/>
        <pc:sldMkLst>
          <pc:docMk/>
          <pc:sldMk cId="3190587215" sldId="2147471585"/>
        </pc:sldMkLst>
        <pc:spChg chg="add mod">
          <ac:chgData name="Birckelbaw, Carla" userId="89e5e359-8c52-4425-b0b0-1e6ab999f439" providerId="ADAL" clId="{95393DB6-E316-4959-B940-B1BA02C23A16}" dt="2025-08-04T19:36:55.127" v="12147"/>
          <ac:spMkLst>
            <pc:docMk/>
            <pc:sldMk cId="3190587215" sldId="2147471585"/>
            <ac:spMk id="3" creationId="{BD7F3E00-F1BF-2533-71EF-09489D3091B6}"/>
          </ac:spMkLst>
        </pc:spChg>
      </pc:sldChg>
      <pc:sldChg chg="del">
        <pc:chgData name="Birckelbaw, Carla" userId="89e5e359-8c52-4425-b0b0-1e6ab999f439" providerId="ADAL" clId="{95393DB6-E316-4959-B940-B1BA02C23A16}" dt="2025-08-04T01:22:37.319" v="88" actId="2696"/>
        <pc:sldMkLst>
          <pc:docMk/>
          <pc:sldMk cId="665106447" sldId="2147471586"/>
        </pc:sldMkLst>
      </pc:sldChg>
      <pc:sldChg chg="addSp modSp">
        <pc:chgData name="Birckelbaw, Carla" userId="89e5e359-8c52-4425-b0b0-1e6ab999f439" providerId="ADAL" clId="{95393DB6-E316-4959-B940-B1BA02C23A16}" dt="2025-08-04T19:36:57.199" v="12148"/>
        <pc:sldMkLst>
          <pc:docMk/>
          <pc:sldMk cId="2909477643" sldId="2147471586"/>
        </pc:sldMkLst>
        <pc:spChg chg="add mod">
          <ac:chgData name="Birckelbaw, Carla" userId="89e5e359-8c52-4425-b0b0-1e6ab999f439" providerId="ADAL" clId="{95393DB6-E316-4959-B940-B1BA02C23A16}" dt="2025-08-04T19:36:57.199" v="12148"/>
          <ac:spMkLst>
            <pc:docMk/>
            <pc:sldMk cId="2909477643" sldId="2147471586"/>
            <ac:spMk id="3" creationId="{5AEA9740-9CF3-CAE9-2E8E-14321524F044}"/>
          </ac:spMkLst>
        </pc:spChg>
      </pc:sldChg>
      <pc:sldChg chg="addSp modSp add mod modNotesTx">
        <pc:chgData name="Birckelbaw, Carla" userId="89e5e359-8c52-4425-b0b0-1e6ab999f439" providerId="ADAL" clId="{95393DB6-E316-4959-B940-B1BA02C23A16}" dt="2025-08-04T19:27:09.334" v="12050" actId="1076"/>
        <pc:sldMkLst>
          <pc:docMk/>
          <pc:sldMk cId="714464467" sldId="2147471587"/>
        </pc:sldMkLst>
        <pc:spChg chg="add mod">
          <ac:chgData name="Birckelbaw, Carla" userId="89e5e359-8c52-4425-b0b0-1e6ab999f439" providerId="ADAL" clId="{95393DB6-E316-4959-B940-B1BA02C23A16}" dt="2025-08-04T19:25:29.406" v="11916"/>
          <ac:spMkLst>
            <pc:docMk/>
            <pc:sldMk cId="714464467" sldId="2147471587"/>
            <ac:spMk id="3" creationId="{8D00CF0D-DDCB-9A46-F8DF-780609A498CE}"/>
          </ac:spMkLst>
        </pc:spChg>
        <pc:spChg chg="mod">
          <ac:chgData name="Birckelbaw, Carla" userId="89e5e359-8c52-4425-b0b0-1e6ab999f439" providerId="ADAL" clId="{95393DB6-E316-4959-B940-B1BA02C23A16}" dt="2025-08-04T19:27:09.334" v="12050" actId="1076"/>
          <ac:spMkLst>
            <pc:docMk/>
            <pc:sldMk cId="714464467" sldId="2147471587"/>
            <ac:spMk id="5" creationId="{EA3C1E3A-C1CE-4F61-B3E6-F072906FC8B7}"/>
          </ac:spMkLst>
        </pc:spChg>
        <pc:picChg chg="mod">
          <ac:chgData name="Birckelbaw, Carla" userId="89e5e359-8c52-4425-b0b0-1e6ab999f439" providerId="ADAL" clId="{95393DB6-E316-4959-B940-B1BA02C23A16}" dt="2025-08-04T19:27:06.305" v="12049" actId="1076"/>
          <ac:picMkLst>
            <pc:docMk/>
            <pc:sldMk cId="714464467" sldId="2147471587"/>
            <ac:picMk id="4" creationId="{00000000-0000-0000-0000-000000000000}"/>
          </ac:picMkLst>
        </pc:picChg>
      </pc:sldChg>
      <pc:sldChg chg="del">
        <pc:chgData name="Birckelbaw, Carla" userId="89e5e359-8c52-4425-b0b0-1e6ab999f439" providerId="ADAL" clId="{95393DB6-E316-4959-B940-B1BA02C23A16}" dt="2025-08-04T01:22:05.836" v="86" actId="2696"/>
        <pc:sldMkLst>
          <pc:docMk/>
          <pc:sldMk cId="1562387888" sldId="2147471587"/>
        </pc:sldMkLst>
      </pc:sldChg>
      <pc:sldChg chg="del">
        <pc:chgData name="Birckelbaw, Carla" userId="89e5e359-8c52-4425-b0b0-1e6ab999f439" providerId="ADAL" clId="{95393DB6-E316-4959-B940-B1BA02C23A16}" dt="2025-08-04T01:21:48.571" v="85" actId="2696"/>
        <pc:sldMkLst>
          <pc:docMk/>
          <pc:sldMk cId="3321314250" sldId="2147471588"/>
        </pc:sldMkLst>
      </pc:sldChg>
      <pc:sldChg chg="addSp modSp add mod">
        <pc:chgData name="Birckelbaw, Carla" userId="89e5e359-8c52-4425-b0b0-1e6ab999f439" providerId="ADAL" clId="{95393DB6-E316-4959-B940-B1BA02C23A16}" dt="2025-08-04T19:25:12.854" v="11909"/>
        <pc:sldMkLst>
          <pc:docMk/>
          <pc:sldMk cId="3414361909" sldId="2147471588"/>
        </pc:sldMkLst>
        <pc:spChg chg="mod">
          <ac:chgData name="Birckelbaw, Carla" userId="89e5e359-8c52-4425-b0b0-1e6ab999f439" providerId="ADAL" clId="{95393DB6-E316-4959-B940-B1BA02C23A16}" dt="2025-08-04T01:52:38.166" v="611" actId="20577"/>
          <ac:spMkLst>
            <pc:docMk/>
            <pc:sldMk cId="3414361909" sldId="2147471588"/>
            <ac:spMk id="3" creationId="{00000000-0000-0000-0000-000000000000}"/>
          </ac:spMkLst>
        </pc:spChg>
        <pc:spChg chg="add mod">
          <ac:chgData name="Birckelbaw, Carla" userId="89e5e359-8c52-4425-b0b0-1e6ab999f439" providerId="ADAL" clId="{95393DB6-E316-4959-B940-B1BA02C23A16}" dt="2025-08-04T19:25:12.854" v="11909"/>
          <ac:spMkLst>
            <pc:docMk/>
            <pc:sldMk cId="3414361909" sldId="2147471588"/>
            <ac:spMk id="5" creationId="{8D939102-32AF-FB56-A3BC-F3BE35DCE5B2}"/>
          </ac:spMkLst>
        </pc:spChg>
      </pc:sldChg>
      <pc:sldChg chg="del">
        <pc:chgData name="Birckelbaw, Carla" userId="89e5e359-8c52-4425-b0b0-1e6ab999f439" providerId="ADAL" clId="{95393DB6-E316-4959-B940-B1BA02C23A16}" dt="2025-08-04T01:21:48.571" v="85" actId="2696"/>
        <pc:sldMkLst>
          <pc:docMk/>
          <pc:sldMk cId="2705715826" sldId="2147471589"/>
        </pc:sldMkLst>
      </pc:sldChg>
      <pc:sldChg chg="addSp modSp add mod">
        <pc:chgData name="Birckelbaw, Carla" userId="89e5e359-8c52-4425-b0b0-1e6ab999f439" providerId="ADAL" clId="{95393DB6-E316-4959-B940-B1BA02C23A16}" dt="2025-08-04T19:25:11.683" v="11908"/>
        <pc:sldMkLst>
          <pc:docMk/>
          <pc:sldMk cId="3342939663" sldId="2147471589"/>
        </pc:sldMkLst>
        <pc:spChg chg="mod">
          <ac:chgData name="Birckelbaw, Carla" userId="89e5e359-8c52-4425-b0b0-1e6ab999f439" providerId="ADAL" clId="{95393DB6-E316-4959-B940-B1BA02C23A16}" dt="2025-08-04T01:52:30.346" v="584" actId="20577"/>
          <ac:spMkLst>
            <pc:docMk/>
            <pc:sldMk cId="3342939663" sldId="2147471589"/>
            <ac:spMk id="3" creationId="{00000000-0000-0000-0000-000000000000}"/>
          </ac:spMkLst>
        </pc:spChg>
        <pc:spChg chg="add mod">
          <ac:chgData name="Birckelbaw, Carla" userId="89e5e359-8c52-4425-b0b0-1e6ab999f439" providerId="ADAL" clId="{95393DB6-E316-4959-B940-B1BA02C23A16}" dt="2025-08-04T19:25:11.683" v="11908"/>
          <ac:spMkLst>
            <pc:docMk/>
            <pc:sldMk cId="3342939663" sldId="2147471589"/>
            <ac:spMk id="5" creationId="{4D8938F4-7AEE-8D09-5879-4EFAC626FE5A}"/>
          </ac:spMkLst>
        </pc:spChg>
      </pc:sldChg>
      <pc:sldChg chg="modSp new del mod">
        <pc:chgData name="Birckelbaw, Carla" userId="89e5e359-8c52-4425-b0b0-1e6ab999f439" providerId="ADAL" clId="{95393DB6-E316-4959-B940-B1BA02C23A16}" dt="2025-08-04T19:21:09.559" v="11886" actId="2696"/>
        <pc:sldMkLst>
          <pc:docMk/>
          <pc:sldMk cId="792583441" sldId="2147471590"/>
        </pc:sldMkLst>
      </pc:sldChg>
      <pc:sldChg chg="del">
        <pc:chgData name="Birckelbaw, Carla" userId="89e5e359-8c52-4425-b0b0-1e6ab999f439" providerId="ADAL" clId="{95393DB6-E316-4959-B940-B1BA02C23A16}" dt="2025-08-04T01:22:37.319" v="88" actId="2696"/>
        <pc:sldMkLst>
          <pc:docMk/>
          <pc:sldMk cId="2021478628" sldId="2147471590"/>
        </pc:sldMkLst>
      </pc:sldChg>
      <pc:sldChg chg="modSp new del mod">
        <pc:chgData name="Birckelbaw, Carla" userId="89e5e359-8c52-4425-b0b0-1e6ab999f439" providerId="ADAL" clId="{95393DB6-E316-4959-B940-B1BA02C23A16}" dt="2025-08-04T19:13:21.359" v="11626" actId="2696"/>
        <pc:sldMkLst>
          <pc:docMk/>
          <pc:sldMk cId="2552027822" sldId="2147471591"/>
        </pc:sldMkLst>
      </pc:sldChg>
      <pc:sldChg chg="addSp modSp add mod modNotesTx">
        <pc:chgData name="Birckelbaw, Carla" userId="89e5e359-8c52-4425-b0b0-1e6ab999f439" providerId="ADAL" clId="{95393DB6-E316-4959-B940-B1BA02C23A16}" dt="2025-08-04T19:27:46.307" v="12070"/>
        <pc:sldMkLst>
          <pc:docMk/>
          <pc:sldMk cId="2812279722" sldId="2147471592"/>
        </pc:sldMkLst>
        <pc:spChg chg="mod">
          <ac:chgData name="Birckelbaw, Carla" userId="89e5e359-8c52-4425-b0b0-1e6ab999f439" providerId="ADAL" clId="{95393DB6-E316-4959-B940-B1BA02C23A16}" dt="2025-08-04T13:20:07.009" v="1013" actId="20577"/>
          <ac:spMkLst>
            <pc:docMk/>
            <pc:sldMk cId="2812279722" sldId="2147471592"/>
            <ac:spMk id="2" creationId="{00000000-0000-0000-0000-000000000000}"/>
          </ac:spMkLst>
        </pc:spChg>
        <pc:spChg chg="add mod">
          <ac:chgData name="Birckelbaw, Carla" userId="89e5e359-8c52-4425-b0b0-1e6ab999f439" providerId="ADAL" clId="{95393DB6-E316-4959-B940-B1BA02C23A16}" dt="2025-08-04T19:27:46.307" v="12070"/>
          <ac:spMkLst>
            <pc:docMk/>
            <pc:sldMk cId="2812279722" sldId="2147471592"/>
            <ac:spMk id="3" creationId="{32FCC0DF-1C0D-909D-479A-B68C9B2DF8F7}"/>
          </ac:spMkLst>
        </pc:spChg>
        <pc:spChg chg="mod">
          <ac:chgData name="Birckelbaw, Carla" userId="89e5e359-8c52-4425-b0b0-1e6ab999f439" providerId="ADAL" clId="{95393DB6-E316-4959-B940-B1BA02C23A16}" dt="2025-08-04T15:59:59.061" v="7223" actId="20577"/>
          <ac:spMkLst>
            <pc:docMk/>
            <pc:sldMk cId="2812279722" sldId="2147471592"/>
            <ac:spMk id="5" creationId="{EA3C1E3A-C1CE-4F61-B3E6-F072906FC8B7}"/>
          </ac:spMkLst>
        </pc:spChg>
      </pc:sldChg>
      <pc:sldChg chg="addSp modSp add mod modNotesTx">
        <pc:chgData name="Birckelbaw, Carla" userId="89e5e359-8c52-4425-b0b0-1e6ab999f439" providerId="ADAL" clId="{95393DB6-E316-4959-B940-B1BA02C23A16}" dt="2025-08-04T19:27:47.627" v="12071"/>
        <pc:sldMkLst>
          <pc:docMk/>
          <pc:sldMk cId="3548687598" sldId="2147471593"/>
        </pc:sldMkLst>
        <pc:spChg chg="add mod">
          <ac:chgData name="Birckelbaw, Carla" userId="89e5e359-8c52-4425-b0b0-1e6ab999f439" providerId="ADAL" clId="{95393DB6-E316-4959-B940-B1BA02C23A16}" dt="2025-08-04T19:27:47.627" v="12071"/>
          <ac:spMkLst>
            <pc:docMk/>
            <pc:sldMk cId="3548687598" sldId="2147471593"/>
            <ac:spMk id="3" creationId="{80140A55-8EBC-16F2-80E5-EF53D0FE373B}"/>
          </ac:spMkLst>
        </pc:spChg>
        <pc:spChg chg="mod">
          <ac:chgData name="Birckelbaw, Carla" userId="89e5e359-8c52-4425-b0b0-1e6ab999f439" providerId="ADAL" clId="{95393DB6-E316-4959-B940-B1BA02C23A16}" dt="2025-08-04T15:59:19.035" v="7184" actId="20577"/>
          <ac:spMkLst>
            <pc:docMk/>
            <pc:sldMk cId="3548687598" sldId="2147471593"/>
            <ac:spMk id="5" creationId="{EA3C1E3A-C1CE-4F61-B3E6-F072906FC8B7}"/>
          </ac:spMkLst>
        </pc:spChg>
      </pc:sldChg>
      <pc:sldChg chg="addSp modSp add">
        <pc:chgData name="Birckelbaw, Carla" userId="89e5e359-8c52-4425-b0b0-1e6ab999f439" providerId="ADAL" clId="{95393DB6-E316-4959-B940-B1BA02C23A16}" dt="2025-08-04T19:25:18.936" v="11912"/>
        <pc:sldMkLst>
          <pc:docMk/>
          <pc:sldMk cId="1918906322" sldId="2147471594"/>
        </pc:sldMkLst>
        <pc:spChg chg="add mod">
          <ac:chgData name="Birckelbaw, Carla" userId="89e5e359-8c52-4425-b0b0-1e6ab999f439" providerId="ADAL" clId="{95393DB6-E316-4959-B940-B1BA02C23A16}" dt="2025-08-04T19:25:18.936" v="11912"/>
          <ac:spMkLst>
            <pc:docMk/>
            <pc:sldMk cId="1918906322" sldId="2147471594"/>
            <ac:spMk id="5" creationId="{4447642D-1AFC-E830-060C-314C71CCF517}"/>
          </ac:spMkLst>
        </pc:spChg>
      </pc:sldChg>
      <pc:sldChg chg="addSp modSp add mod">
        <pc:chgData name="Birckelbaw, Carla" userId="89e5e359-8c52-4425-b0b0-1e6ab999f439" providerId="ADAL" clId="{95393DB6-E316-4959-B940-B1BA02C23A16}" dt="2025-08-04T19:25:19.880" v="11913"/>
        <pc:sldMkLst>
          <pc:docMk/>
          <pc:sldMk cId="1990936345" sldId="2147471595"/>
        </pc:sldMkLst>
        <pc:spChg chg="mod">
          <ac:chgData name="Birckelbaw, Carla" userId="89e5e359-8c52-4425-b0b0-1e6ab999f439" providerId="ADAL" clId="{95393DB6-E316-4959-B940-B1BA02C23A16}" dt="2025-08-04T19:15:51.248" v="11885" actId="20577"/>
          <ac:spMkLst>
            <pc:docMk/>
            <pc:sldMk cId="1990936345" sldId="2147471595"/>
            <ac:spMk id="3" creationId="{00000000-0000-0000-0000-000000000000}"/>
          </ac:spMkLst>
        </pc:spChg>
        <pc:spChg chg="add mod">
          <ac:chgData name="Birckelbaw, Carla" userId="89e5e359-8c52-4425-b0b0-1e6ab999f439" providerId="ADAL" clId="{95393DB6-E316-4959-B940-B1BA02C23A16}" dt="2025-08-04T19:25:19.880" v="11913"/>
          <ac:spMkLst>
            <pc:docMk/>
            <pc:sldMk cId="1990936345" sldId="2147471595"/>
            <ac:spMk id="5" creationId="{98179DF9-4C93-3693-ED45-0EF54420C208}"/>
          </ac:spMkLst>
        </pc:spChg>
      </pc:sldChg>
      <pc:sldChg chg="addSp modSp mod">
        <pc:chgData name="Birckelbaw, Carla" userId="89e5e359-8c52-4425-b0b0-1e6ab999f439" providerId="ADAL" clId="{95393DB6-E316-4959-B940-B1BA02C23A16}" dt="2025-08-04T19:36:02.665" v="12126" actId="20577"/>
        <pc:sldMkLst>
          <pc:docMk/>
          <pc:sldMk cId="895831410" sldId="2147471596"/>
        </pc:sldMkLst>
        <pc:spChg chg="add mod">
          <ac:chgData name="Birckelbaw, Carla" userId="89e5e359-8c52-4425-b0b0-1e6ab999f439" providerId="ADAL" clId="{95393DB6-E316-4959-B940-B1BA02C23A16}" dt="2025-08-04T19:36:02.665" v="12126" actId="20577"/>
          <ac:spMkLst>
            <pc:docMk/>
            <pc:sldMk cId="895831410" sldId="2147471596"/>
            <ac:spMk id="5" creationId="{9E172F48-8396-6E37-BBA0-EB02DB159109}"/>
          </ac:spMkLst>
        </pc:spChg>
      </pc:sldChg>
      <pc:sldChg chg="addSp modSp">
        <pc:chgData name="Birckelbaw, Carla" userId="89e5e359-8c52-4425-b0b0-1e6ab999f439" providerId="ADAL" clId="{95393DB6-E316-4959-B940-B1BA02C23A16}" dt="2025-08-04T19:36:10.804" v="12127"/>
        <pc:sldMkLst>
          <pc:docMk/>
          <pc:sldMk cId="2493751147" sldId="2147471597"/>
        </pc:sldMkLst>
        <pc:spChg chg="add mod">
          <ac:chgData name="Birckelbaw, Carla" userId="89e5e359-8c52-4425-b0b0-1e6ab999f439" providerId="ADAL" clId="{95393DB6-E316-4959-B940-B1BA02C23A16}" dt="2025-08-04T19:36:10.804" v="12127"/>
          <ac:spMkLst>
            <pc:docMk/>
            <pc:sldMk cId="2493751147" sldId="2147471597"/>
            <ac:spMk id="2" creationId="{16B768ED-2C7F-D3EF-DD59-4EC1E072F19A}"/>
          </ac:spMkLst>
        </pc:spChg>
      </pc:sldChg>
      <pc:sldChg chg="addSp modSp">
        <pc:chgData name="Birckelbaw, Carla" userId="89e5e359-8c52-4425-b0b0-1e6ab999f439" providerId="ADAL" clId="{95393DB6-E316-4959-B940-B1BA02C23A16}" dt="2025-08-04T19:36:18.818" v="12130"/>
        <pc:sldMkLst>
          <pc:docMk/>
          <pc:sldMk cId="3276000447" sldId="2147471598"/>
        </pc:sldMkLst>
        <pc:spChg chg="add mod">
          <ac:chgData name="Birckelbaw, Carla" userId="89e5e359-8c52-4425-b0b0-1e6ab999f439" providerId="ADAL" clId="{95393DB6-E316-4959-B940-B1BA02C23A16}" dt="2025-08-04T19:36:18.818" v="12130"/>
          <ac:spMkLst>
            <pc:docMk/>
            <pc:sldMk cId="3276000447" sldId="2147471598"/>
            <ac:spMk id="5" creationId="{E974EA2E-FAE2-3C02-FF3F-2B7E7104B606}"/>
          </ac:spMkLst>
        </pc:spChg>
      </pc:sldChg>
      <pc:sldChg chg="addSp modSp">
        <pc:chgData name="Birckelbaw, Carla" userId="89e5e359-8c52-4425-b0b0-1e6ab999f439" providerId="ADAL" clId="{95393DB6-E316-4959-B940-B1BA02C23A16}" dt="2025-08-04T19:36:23.390" v="12132"/>
        <pc:sldMkLst>
          <pc:docMk/>
          <pc:sldMk cId="765382790" sldId="2147471599"/>
        </pc:sldMkLst>
        <pc:spChg chg="add mod">
          <ac:chgData name="Birckelbaw, Carla" userId="89e5e359-8c52-4425-b0b0-1e6ab999f439" providerId="ADAL" clId="{95393DB6-E316-4959-B940-B1BA02C23A16}" dt="2025-08-04T19:36:23.390" v="12132"/>
          <ac:spMkLst>
            <pc:docMk/>
            <pc:sldMk cId="765382790" sldId="2147471599"/>
            <ac:spMk id="2" creationId="{F6C188E0-2D45-7614-8523-A4A3A634B714}"/>
          </ac:spMkLst>
        </pc:spChg>
      </pc:sldChg>
      <pc:sldChg chg="addSp delSp modSp mod">
        <pc:chgData name="Birckelbaw, Carla" userId="89e5e359-8c52-4425-b0b0-1e6ab999f439" providerId="ADAL" clId="{95393DB6-E316-4959-B940-B1BA02C23A16}" dt="2025-08-04T19:36:31.686" v="12134" actId="478"/>
        <pc:sldMkLst>
          <pc:docMk/>
          <pc:sldMk cId="3043939237" sldId="2147471600"/>
        </pc:sldMkLst>
      </pc:sldChg>
    </pc:docChg>
  </pc:docChgLst>
  <pc:docChgLst>
    <pc:chgData name="Jackson, Craig" userId="S::cejack2@ilstu.edu::4a914c40-5aa2-4453-89a8-6669c317d045" providerId="AD" clId="Web-{167DA028-9959-8B20-75A0-F9E21814208F}"/>
    <pc:docChg chg="modSld">
      <pc:chgData name="Jackson, Craig" userId="S::cejack2@ilstu.edu::4a914c40-5aa2-4453-89a8-6669c317d045" providerId="AD" clId="Web-{167DA028-9959-8B20-75A0-F9E21814208F}" dt="2025-08-04T22:28:01.963" v="127" actId="20577"/>
      <pc:docMkLst>
        <pc:docMk/>
      </pc:docMkLst>
      <pc:sldChg chg="modSp">
        <pc:chgData name="Jackson, Craig" userId="S::cejack2@ilstu.edu::4a914c40-5aa2-4453-89a8-6669c317d045" providerId="AD" clId="Web-{167DA028-9959-8B20-75A0-F9E21814208F}" dt="2025-08-04T22:28:01.963" v="127" actId="20577"/>
        <pc:sldMkLst>
          <pc:docMk/>
          <pc:sldMk cId="3043939237" sldId="2147471600"/>
        </pc:sldMkLst>
        <pc:spChg chg="mod">
          <ac:chgData name="Jackson, Craig" userId="S::cejack2@ilstu.edu::4a914c40-5aa2-4453-89a8-6669c317d045" providerId="AD" clId="Web-{167DA028-9959-8B20-75A0-F9E21814208F}" dt="2025-08-04T22:28:01.963" v="127" actId="20577"/>
          <ac:spMkLst>
            <pc:docMk/>
            <pc:sldMk cId="3043939237" sldId="2147471600"/>
            <ac:spMk id="2" creationId="{00000000-0000-0000-0000-000000000000}"/>
          </ac:spMkLst>
        </pc:spChg>
        <pc:picChg chg="mod">
          <ac:chgData name="Jackson, Craig" userId="S::cejack2@ilstu.edu::4a914c40-5aa2-4453-89a8-6669c317d045" providerId="AD" clId="Web-{167DA028-9959-8B20-75A0-F9E21814208F}" dt="2025-08-04T20:53:08.362" v="90" actId="1076"/>
          <ac:picMkLst>
            <pc:docMk/>
            <pc:sldMk cId="3043939237" sldId="2147471600"/>
            <ac:picMk id="3" creationId="{CFA30581-0F46-758F-4202-1DA1571D8CAE}"/>
          </ac:picMkLst>
        </pc:picChg>
      </pc:sldChg>
    </pc:docChg>
  </pc:docChgLst>
  <pc:docChgLst>
    <pc:chgData name="Taube, Dan" userId="18592084-17d4-4ebc-bfa5-60b343f340e5" providerId="ADAL" clId="{317585D6-061B-4D9F-B5D8-DF2E537F5201}"/>
    <pc:docChg chg="undo redo custSel addSld modSld modSection">
      <pc:chgData name="Taube, Dan" userId="18592084-17d4-4ebc-bfa5-60b343f340e5" providerId="ADAL" clId="{317585D6-061B-4D9F-B5D8-DF2E537F5201}" dt="2025-08-05T00:09:29.485" v="2486" actId="1076"/>
      <pc:docMkLst>
        <pc:docMk/>
      </pc:docMkLst>
      <pc:sldChg chg="modSp mod">
        <pc:chgData name="Taube, Dan" userId="18592084-17d4-4ebc-bfa5-60b343f340e5" providerId="ADAL" clId="{317585D6-061B-4D9F-B5D8-DF2E537F5201}" dt="2025-08-04T20:44:38.049" v="6" actId="20577"/>
        <pc:sldMkLst>
          <pc:docMk/>
          <pc:sldMk cId="464990700" sldId="2147471582"/>
        </pc:sldMkLst>
        <pc:spChg chg="mod">
          <ac:chgData name="Taube, Dan" userId="18592084-17d4-4ebc-bfa5-60b343f340e5" providerId="ADAL" clId="{317585D6-061B-4D9F-B5D8-DF2E537F5201}" dt="2025-08-04T20:44:38.049" v="6" actId="20577"/>
          <ac:spMkLst>
            <pc:docMk/>
            <pc:sldMk cId="464990700" sldId="2147471582"/>
            <ac:spMk id="3" creationId="{00000000-0000-0000-0000-000000000000}"/>
          </ac:spMkLst>
        </pc:spChg>
      </pc:sldChg>
      <pc:sldChg chg="delSp mod delAnim">
        <pc:chgData name="Taube, Dan" userId="18592084-17d4-4ebc-bfa5-60b343f340e5" providerId="ADAL" clId="{317585D6-061B-4D9F-B5D8-DF2E537F5201}" dt="2025-08-04T23:06:24.023" v="1514" actId="478"/>
        <pc:sldMkLst>
          <pc:docMk/>
          <pc:sldMk cId="2909477643" sldId="2147471586"/>
        </pc:sldMkLst>
      </pc:sldChg>
      <pc:sldChg chg="addSp delSp modSp add mod delAnim modAnim">
        <pc:chgData name="Taube, Dan" userId="18592084-17d4-4ebc-bfa5-60b343f340e5" providerId="ADAL" clId="{317585D6-061B-4D9F-B5D8-DF2E537F5201}" dt="2025-08-05T00:09:29.485" v="2486" actId="1076"/>
        <pc:sldMkLst>
          <pc:docMk/>
          <pc:sldMk cId="1063253505" sldId="2147471601"/>
        </pc:sldMkLst>
        <pc:spChg chg="mod">
          <ac:chgData name="Taube, Dan" userId="18592084-17d4-4ebc-bfa5-60b343f340e5" providerId="ADAL" clId="{317585D6-061B-4D9F-B5D8-DF2E537F5201}" dt="2025-08-04T22:50:59.751" v="723" actId="20577"/>
          <ac:spMkLst>
            <pc:docMk/>
            <pc:sldMk cId="1063253505" sldId="2147471601"/>
            <ac:spMk id="2" creationId="{4E5ACD37-6922-DA7A-9F57-993DF24BFC74}"/>
          </ac:spMkLst>
        </pc:spChg>
        <pc:spChg chg="add mod">
          <ac:chgData name="Taube, Dan" userId="18592084-17d4-4ebc-bfa5-60b343f340e5" providerId="ADAL" clId="{317585D6-061B-4D9F-B5D8-DF2E537F5201}" dt="2025-08-04T23:33:10.450" v="1835" actId="113"/>
          <ac:spMkLst>
            <pc:docMk/>
            <pc:sldMk cId="1063253505" sldId="2147471601"/>
            <ac:spMk id="26" creationId="{3B006DE7-BE63-0712-4043-8395DDBB07AC}"/>
          </ac:spMkLst>
        </pc:spChg>
        <pc:spChg chg="add mod">
          <ac:chgData name="Taube, Dan" userId="18592084-17d4-4ebc-bfa5-60b343f340e5" providerId="ADAL" clId="{317585D6-061B-4D9F-B5D8-DF2E537F5201}" dt="2025-08-05T00:09:29.485" v="2486" actId="1076"/>
          <ac:spMkLst>
            <pc:docMk/>
            <pc:sldMk cId="1063253505" sldId="2147471601"/>
            <ac:spMk id="31" creationId="{03F92F09-4D14-54CB-A378-83C5B3FE9DFB}"/>
          </ac:spMkLst>
        </pc:spChg>
        <pc:spChg chg="add mod">
          <ac:chgData name="Taube, Dan" userId="18592084-17d4-4ebc-bfa5-60b343f340e5" providerId="ADAL" clId="{317585D6-061B-4D9F-B5D8-DF2E537F5201}" dt="2025-08-05T00:09:13.058" v="2485" actId="1076"/>
          <ac:spMkLst>
            <pc:docMk/>
            <pc:sldMk cId="1063253505" sldId="2147471601"/>
            <ac:spMk id="32" creationId="{BE5907C1-76BA-B7A8-F91B-0721B627806E}"/>
          </ac:spMkLst>
        </pc:spChg>
        <pc:picChg chg="add mod">
          <ac:chgData name="Taube, Dan" userId="18592084-17d4-4ebc-bfa5-60b343f340e5" providerId="ADAL" clId="{317585D6-061B-4D9F-B5D8-DF2E537F5201}" dt="2025-08-05T00:09:10.404" v="2484" actId="1076"/>
          <ac:picMkLst>
            <pc:docMk/>
            <pc:sldMk cId="1063253505" sldId="2147471601"/>
            <ac:picMk id="30" creationId="{07FF8B06-E1C9-2019-64BE-64C6194619C3}"/>
          </ac:picMkLst>
        </pc:picChg>
      </pc:sldChg>
    </pc:docChg>
  </pc:docChgLst>
  <pc:docChgLst>
    <pc:chgData name="Taube, Dan" userId="18592084-17d4-4ebc-bfa5-60b343f340e5" providerId="ADAL" clId="{57987A56-9C73-42CF-9F2B-D2B09FF016EF}"/>
    <pc:docChg chg="undo custSel modSld">
      <pc:chgData name="Taube, Dan" userId="18592084-17d4-4ebc-bfa5-60b343f340e5" providerId="ADAL" clId="{57987A56-9C73-42CF-9F2B-D2B09FF016EF}" dt="2025-08-05T15:06:14.819" v="600"/>
      <pc:docMkLst>
        <pc:docMk/>
      </pc:docMkLst>
      <pc:sldChg chg="modSp mod">
        <pc:chgData name="Taube, Dan" userId="18592084-17d4-4ebc-bfa5-60b343f340e5" providerId="ADAL" clId="{57987A56-9C73-42CF-9F2B-D2B09FF016EF}" dt="2025-08-05T03:49:07.400" v="147" actId="20577"/>
        <pc:sldMkLst>
          <pc:docMk/>
          <pc:sldMk cId="464990700" sldId="2147471582"/>
        </pc:sldMkLst>
        <pc:spChg chg="mod">
          <ac:chgData name="Taube, Dan" userId="18592084-17d4-4ebc-bfa5-60b343f340e5" providerId="ADAL" clId="{57987A56-9C73-42CF-9F2B-D2B09FF016EF}" dt="2025-08-05T03:49:07.400" v="147" actId="20577"/>
          <ac:spMkLst>
            <pc:docMk/>
            <pc:sldMk cId="464990700" sldId="2147471582"/>
            <ac:spMk id="3" creationId="{00000000-0000-0000-0000-000000000000}"/>
          </ac:spMkLst>
        </pc:spChg>
      </pc:sldChg>
      <pc:sldChg chg="modAnim">
        <pc:chgData name="Taube, Dan" userId="18592084-17d4-4ebc-bfa5-60b343f340e5" providerId="ADAL" clId="{57987A56-9C73-42CF-9F2B-D2B09FF016EF}" dt="2025-08-05T15:03:09.188" v="599"/>
        <pc:sldMkLst>
          <pc:docMk/>
          <pc:sldMk cId="3063690816" sldId="2147471583"/>
        </pc:sldMkLst>
      </pc:sldChg>
      <pc:sldChg chg="modSp mod modAnim">
        <pc:chgData name="Taube, Dan" userId="18592084-17d4-4ebc-bfa5-60b343f340e5" providerId="ADAL" clId="{57987A56-9C73-42CF-9F2B-D2B09FF016EF}" dt="2025-08-05T14:59:39.228" v="594"/>
        <pc:sldMkLst>
          <pc:docMk/>
          <pc:sldMk cId="374204124" sldId="2147471584"/>
        </pc:sldMkLst>
        <pc:spChg chg="mod">
          <ac:chgData name="Taube, Dan" userId="18592084-17d4-4ebc-bfa5-60b343f340e5" providerId="ADAL" clId="{57987A56-9C73-42CF-9F2B-D2B09FF016EF}" dt="2025-08-05T14:56:43.379" v="590" actId="113"/>
          <ac:spMkLst>
            <pc:docMk/>
            <pc:sldMk cId="374204124" sldId="2147471584"/>
            <ac:spMk id="7" creationId="{CF121A05-117B-4801-6831-860EB0FA3E4A}"/>
          </ac:spMkLst>
        </pc:spChg>
      </pc:sldChg>
      <pc:sldChg chg="addSp modSp mod modAnim">
        <pc:chgData name="Taube, Dan" userId="18592084-17d4-4ebc-bfa5-60b343f340e5" providerId="ADAL" clId="{57987A56-9C73-42CF-9F2B-D2B09FF016EF}" dt="2025-08-05T12:49:26.187" v="441"/>
        <pc:sldMkLst>
          <pc:docMk/>
          <pc:sldMk cId="3190587215" sldId="2147471585"/>
        </pc:sldMkLst>
        <pc:spChg chg="add mod">
          <ac:chgData name="Taube, Dan" userId="18592084-17d4-4ebc-bfa5-60b343f340e5" providerId="ADAL" clId="{57987A56-9C73-42CF-9F2B-D2B09FF016EF}" dt="2025-08-05T12:49:08.347" v="439" actId="20577"/>
          <ac:spMkLst>
            <pc:docMk/>
            <pc:sldMk cId="3190587215" sldId="2147471585"/>
            <ac:spMk id="5" creationId="{C2144EC1-FB93-5735-4334-A5069861E425}"/>
          </ac:spMkLst>
        </pc:spChg>
      </pc:sldChg>
      <pc:sldChg chg="addSp delSp modSp mod delAnim modAnim">
        <pc:chgData name="Taube, Dan" userId="18592084-17d4-4ebc-bfa5-60b343f340e5" providerId="ADAL" clId="{57987A56-9C73-42CF-9F2B-D2B09FF016EF}" dt="2025-08-05T15:06:14.819" v="600"/>
        <pc:sldMkLst>
          <pc:docMk/>
          <pc:sldMk cId="2909477643" sldId="2147471586"/>
        </pc:sldMkLst>
      </pc:sldChg>
      <pc:sldChg chg="modSp modAnim">
        <pc:chgData name="Taube, Dan" userId="18592084-17d4-4ebc-bfa5-60b343f340e5" providerId="ADAL" clId="{57987A56-9C73-42CF-9F2B-D2B09FF016EF}" dt="2025-08-05T12:53:38.238" v="530" actId="20577"/>
        <pc:sldMkLst>
          <pc:docMk/>
          <pc:sldMk cId="1063253505" sldId="2147471601"/>
        </pc:sldMkLst>
        <pc:spChg chg="mod">
          <ac:chgData name="Taube, Dan" userId="18592084-17d4-4ebc-bfa5-60b343f340e5" providerId="ADAL" clId="{57987A56-9C73-42CF-9F2B-D2B09FF016EF}" dt="2025-08-05T12:53:38.238" v="530" actId="20577"/>
          <ac:spMkLst>
            <pc:docMk/>
            <pc:sldMk cId="1063253505" sldId="2147471601"/>
            <ac:spMk id="31" creationId="{03F92F09-4D14-54CB-A378-83C5B3FE9DF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903B2D-2E17-FE4A-991C-56C8EB9D4CB5}" type="doc">
      <dgm:prSet loTypeId="urn:microsoft.com/office/officeart/2005/8/layout/list1" loCatId="" qsTypeId="urn:microsoft.com/office/officeart/2005/8/quickstyle/simple2" qsCatId="simple" csTypeId="urn:microsoft.com/office/officeart/2005/8/colors/colorful3" csCatId="colorful" phldr="1"/>
      <dgm:spPr/>
      <dgm:t>
        <a:bodyPr/>
        <a:lstStyle/>
        <a:p>
          <a:endParaRPr lang="en-US"/>
        </a:p>
      </dgm:t>
    </dgm:pt>
    <dgm:pt modelId="{22B59A78-3BE7-9E43-963F-FE0B0D82F106}">
      <dgm:prSet phldrT="[Text]"/>
      <dgm:spPr/>
      <dgm:t>
        <a:bodyPr/>
        <a:lstStyle/>
        <a:p>
          <a:pPr>
            <a:buNone/>
          </a:pPr>
          <a:r>
            <a:rPr lang="en-US"/>
            <a:t>50% reduction in manual FTIC meal plan assignments (from ~500 to ~250 students)</a:t>
          </a:r>
        </a:p>
      </dgm:t>
    </dgm:pt>
    <dgm:pt modelId="{C64ABACA-CE37-5847-8791-65404A978691}" type="parTrans" cxnId="{9E3D5283-7197-C549-8F89-5206F9F27C58}">
      <dgm:prSet/>
      <dgm:spPr/>
      <dgm:t>
        <a:bodyPr/>
        <a:lstStyle/>
        <a:p>
          <a:endParaRPr lang="en-US"/>
        </a:p>
      </dgm:t>
    </dgm:pt>
    <dgm:pt modelId="{70D3851F-9599-984B-8900-9BC61503587E}" type="sibTrans" cxnId="{9E3D5283-7197-C549-8F89-5206F9F27C58}">
      <dgm:prSet/>
      <dgm:spPr/>
      <dgm:t>
        <a:bodyPr/>
        <a:lstStyle/>
        <a:p>
          <a:endParaRPr lang="en-US"/>
        </a:p>
      </dgm:t>
    </dgm:pt>
    <dgm:pt modelId="{B66BDBF5-9879-EB42-B6BF-506F61BAEF32}">
      <dgm:prSet phldrT="[Text]"/>
      <dgm:spPr/>
      <dgm:t>
        <a:bodyPr/>
        <a:lstStyle/>
        <a:p>
          <a:r>
            <a:rPr lang="en-US">
              <a:latin typeface="+mj-lt"/>
            </a:rPr>
            <a:t>Student Success</a:t>
          </a:r>
        </a:p>
      </dgm:t>
    </dgm:pt>
    <dgm:pt modelId="{B48C7804-11CF-A84B-82CE-E15618A8E924}" type="parTrans" cxnId="{012CCAAC-EE6F-F040-9312-849393C2937D}">
      <dgm:prSet/>
      <dgm:spPr/>
      <dgm:t>
        <a:bodyPr/>
        <a:lstStyle/>
        <a:p>
          <a:endParaRPr lang="en-US"/>
        </a:p>
      </dgm:t>
    </dgm:pt>
    <dgm:pt modelId="{3E351079-D801-D54E-9CA6-54ACBEB7990B}" type="sibTrans" cxnId="{012CCAAC-EE6F-F040-9312-849393C2937D}">
      <dgm:prSet/>
      <dgm:spPr/>
      <dgm:t>
        <a:bodyPr/>
        <a:lstStyle/>
        <a:p>
          <a:endParaRPr lang="en-US"/>
        </a:p>
      </dgm:t>
    </dgm:pt>
    <dgm:pt modelId="{2E36BC0E-8710-5A47-907D-0B45C73D268F}">
      <dgm:prSet phldrT="[Text]"/>
      <dgm:spPr/>
      <dgm:t>
        <a:bodyPr/>
        <a:lstStyle/>
        <a:p>
          <a:r>
            <a:rPr lang="en-US">
              <a:latin typeface="+mj-lt"/>
            </a:rPr>
            <a:t>Process Efficiency</a:t>
          </a:r>
        </a:p>
      </dgm:t>
    </dgm:pt>
    <dgm:pt modelId="{F4096785-3B1E-094D-A160-85D410C87784}" type="parTrans" cxnId="{69E9C50D-CFF1-0A42-8659-111DC6E175B7}">
      <dgm:prSet/>
      <dgm:spPr/>
      <dgm:t>
        <a:bodyPr/>
        <a:lstStyle/>
        <a:p>
          <a:endParaRPr lang="en-US"/>
        </a:p>
      </dgm:t>
    </dgm:pt>
    <dgm:pt modelId="{ECDD318E-F721-9F49-B469-2A98FE162BFD}" type="sibTrans" cxnId="{69E9C50D-CFF1-0A42-8659-111DC6E175B7}">
      <dgm:prSet/>
      <dgm:spPr/>
      <dgm:t>
        <a:bodyPr/>
        <a:lstStyle/>
        <a:p>
          <a:endParaRPr lang="en-US"/>
        </a:p>
      </dgm:t>
    </dgm:pt>
    <dgm:pt modelId="{845D1737-7463-4843-81D0-47DA5E42D48F}">
      <dgm:prSet phldrT="[Text]"/>
      <dgm:spPr/>
      <dgm:t>
        <a:bodyPr/>
        <a:lstStyle/>
        <a:p>
          <a:pPr>
            <a:buNone/>
          </a:pPr>
          <a:r>
            <a:rPr lang="en-US"/>
            <a:t>FTIC meal plan completion rate significantly outpaced the average for all residential students (86.65% vs. 70%)</a:t>
          </a:r>
        </a:p>
      </dgm:t>
    </dgm:pt>
    <dgm:pt modelId="{37E1E7D7-61E3-F445-9A63-800EBB1BB83F}" type="parTrans" cxnId="{6D67ACB1-3E6C-BF43-AE04-0A71E13370A9}">
      <dgm:prSet/>
      <dgm:spPr/>
      <dgm:t>
        <a:bodyPr/>
        <a:lstStyle/>
        <a:p>
          <a:endParaRPr lang="en-US"/>
        </a:p>
      </dgm:t>
    </dgm:pt>
    <dgm:pt modelId="{51965D8A-3CDC-5C4E-ABDC-93787373E6A3}" type="sibTrans" cxnId="{6D67ACB1-3E6C-BF43-AE04-0A71E13370A9}">
      <dgm:prSet/>
      <dgm:spPr/>
      <dgm:t>
        <a:bodyPr/>
        <a:lstStyle/>
        <a:p>
          <a:endParaRPr lang="en-US"/>
        </a:p>
      </dgm:t>
    </dgm:pt>
    <dgm:pt modelId="{9B7F7071-77D3-074D-9771-8531134C691B}">
      <dgm:prSet phldrT="[Text]"/>
      <dgm:spPr/>
      <dgm:t>
        <a:bodyPr/>
        <a:lstStyle/>
        <a:p>
          <a:r>
            <a:rPr lang="en-US">
              <a:latin typeface="+mj-lt"/>
            </a:rPr>
            <a:t>Engagement Success</a:t>
          </a:r>
        </a:p>
      </dgm:t>
    </dgm:pt>
    <dgm:pt modelId="{777D40BC-328E-6040-9AAD-C78F0E120AE6}" type="parTrans" cxnId="{A297A8FF-F5D9-4547-83F4-AA8174081A34}">
      <dgm:prSet/>
      <dgm:spPr/>
      <dgm:t>
        <a:bodyPr/>
        <a:lstStyle/>
        <a:p>
          <a:endParaRPr lang="en-US"/>
        </a:p>
      </dgm:t>
    </dgm:pt>
    <dgm:pt modelId="{D175268D-D439-3F4B-B43D-55B7293848C2}" type="sibTrans" cxnId="{A297A8FF-F5D9-4547-83F4-AA8174081A34}">
      <dgm:prSet/>
      <dgm:spPr/>
      <dgm:t>
        <a:bodyPr/>
        <a:lstStyle/>
        <a:p>
          <a:endParaRPr lang="en-US"/>
        </a:p>
      </dgm:t>
    </dgm:pt>
    <dgm:pt modelId="{34275A08-294F-0B4B-94E0-55DEAC567434}">
      <dgm:prSet phldrT="[Text]"/>
      <dgm:spPr/>
      <dgm:t>
        <a:bodyPr/>
        <a:lstStyle/>
        <a:p>
          <a:pPr>
            <a:buNone/>
          </a:pPr>
          <a:r>
            <a:rPr lang="en-US"/>
            <a:t>Housing and Dining portal engagement from My/Admissions increased from 20% (2023) to 41-44% (2024-2025)</a:t>
          </a:r>
        </a:p>
      </dgm:t>
    </dgm:pt>
    <dgm:pt modelId="{E7431014-7866-B44A-9BE2-0E9F0A2D86B4}" type="parTrans" cxnId="{4F9ED27E-AD5F-0548-8186-BC541680FE2D}">
      <dgm:prSet/>
      <dgm:spPr/>
      <dgm:t>
        <a:bodyPr/>
        <a:lstStyle/>
        <a:p>
          <a:endParaRPr lang="en-US"/>
        </a:p>
      </dgm:t>
    </dgm:pt>
    <dgm:pt modelId="{E4DD4984-AD3D-5649-A553-D627688C3FD9}" type="sibTrans" cxnId="{4F9ED27E-AD5F-0548-8186-BC541680FE2D}">
      <dgm:prSet/>
      <dgm:spPr/>
      <dgm:t>
        <a:bodyPr/>
        <a:lstStyle/>
        <a:p>
          <a:endParaRPr lang="en-US"/>
        </a:p>
      </dgm:t>
    </dgm:pt>
    <dgm:pt modelId="{EA12FAA3-ADF9-AB48-8E8E-1D4B7C723715}">
      <dgm:prSet phldrT="[Text]"/>
      <dgm:spPr/>
      <dgm:t>
        <a:bodyPr/>
        <a:lstStyle/>
        <a:p>
          <a:r>
            <a:rPr lang="en-US">
              <a:latin typeface="+mj-lt"/>
            </a:rPr>
            <a:t>Staff Experience</a:t>
          </a:r>
        </a:p>
      </dgm:t>
    </dgm:pt>
    <dgm:pt modelId="{CAC37426-5494-EF40-AD2C-C43869BA5844}" type="parTrans" cxnId="{B366F778-6EF2-094A-A923-EFBED94CFAA7}">
      <dgm:prSet/>
      <dgm:spPr/>
      <dgm:t>
        <a:bodyPr/>
        <a:lstStyle/>
        <a:p>
          <a:endParaRPr lang="en-US"/>
        </a:p>
      </dgm:t>
    </dgm:pt>
    <dgm:pt modelId="{B5BC1810-519C-B14D-B5B7-C64180856B4B}" type="sibTrans" cxnId="{B366F778-6EF2-094A-A923-EFBED94CFAA7}">
      <dgm:prSet/>
      <dgm:spPr/>
      <dgm:t>
        <a:bodyPr/>
        <a:lstStyle/>
        <a:p>
          <a:endParaRPr lang="en-US"/>
        </a:p>
      </dgm:t>
    </dgm:pt>
    <dgm:pt modelId="{884EBBCF-2601-A447-96E1-ED5172AE0149}">
      <dgm:prSet phldrT="[Text]"/>
      <dgm:spPr/>
      <dgm:t>
        <a:bodyPr/>
        <a:lstStyle/>
        <a:p>
          <a:pPr>
            <a:buNone/>
          </a:pPr>
          <a:r>
            <a:rPr lang="en-US"/>
            <a:t>"This was one of the smoothest [selection processes] they've had" - Campus partner in Housing</a:t>
          </a:r>
        </a:p>
      </dgm:t>
    </dgm:pt>
    <dgm:pt modelId="{52F50068-0DD4-F141-B710-83DF69F62AA2}" type="parTrans" cxnId="{487A19C1-EE9E-0146-A673-DEBC46B63846}">
      <dgm:prSet/>
      <dgm:spPr/>
      <dgm:t>
        <a:bodyPr/>
        <a:lstStyle/>
        <a:p>
          <a:endParaRPr lang="en-US"/>
        </a:p>
      </dgm:t>
    </dgm:pt>
    <dgm:pt modelId="{7ACCB015-764A-9448-9D93-6ACD3643E02E}" type="sibTrans" cxnId="{487A19C1-EE9E-0146-A673-DEBC46B63846}">
      <dgm:prSet/>
      <dgm:spPr/>
      <dgm:t>
        <a:bodyPr/>
        <a:lstStyle/>
        <a:p>
          <a:endParaRPr lang="en-US"/>
        </a:p>
      </dgm:t>
    </dgm:pt>
    <dgm:pt modelId="{CCEC094A-6AEC-FE4B-A385-A06D6B72DB98}">
      <dgm:prSet/>
      <dgm:spPr/>
      <dgm:t>
        <a:bodyPr/>
        <a:lstStyle/>
        <a:p>
          <a:r>
            <a:rPr lang="en-US">
              <a:latin typeface="+mj-lt"/>
            </a:rPr>
            <a:t>Student Choice</a:t>
          </a:r>
          <a:endParaRPr lang="en-US"/>
        </a:p>
      </dgm:t>
    </dgm:pt>
    <dgm:pt modelId="{1F309812-68C3-DE4D-86EC-61B46FFE3EF1}" type="parTrans" cxnId="{9EB51A6C-7C6A-9F40-A153-13BA2A853932}">
      <dgm:prSet/>
      <dgm:spPr/>
      <dgm:t>
        <a:bodyPr/>
        <a:lstStyle/>
        <a:p>
          <a:endParaRPr lang="en-US"/>
        </a:p>
      </dgm:t>
    </dgm:pt>
    <dgm:pt modelId="{3A6F8065-DFA8-1246-B5C8-E2454E939D71}" type="sibTrans" cxnId="{9EB51A6C-7C6A-9F40-A153-13BA2A853932}">
      <dgm:prSet/>
      <dgm:spPr/>
      <dgm:t>
        <a:bodyPr/>
        <a:lstStyle/>
        <a:p>
          <a:endParaRPr lang="en-US"/>
        </a:p>
      </dgm:t>
    </dgm:pt>
    <dgm:pt modelId="{AC7565AF-A006-AF4F-A22A-862BE421FF7A}">
      <dgm:prSet/>
      <dgm:spPr/>
      <dgm:t>
        <a:bodyPr/>
        <a:lstStyle/>
        <a:p>
          <a:pPr>
            <a:buNone/>
          </a:pPr>
          <a:r>
            <a:rPr lang="en-US"/>
            <a:t>ASQ data shows My.IllinoisState.edu jumped from #5 to #2 as students' primary information source</a:t>
          </a:r>
        </a:p>
      </dgm:t>
    </dgm:pt>
    <dgm:pt modelId="{4ECC989F-7A58-0748-90FE-769758216010}" type="parTrans" cxnId="{4CFD72E9-1FCC-4641-9283-98523CCF3576}">
      <dgm:prSet/>
      <dgm:spPr/>
      <dgm:t>
        <a:bodyPr/>
        <a:lstStyle/>
        <a:p>
          <a:endParaRPr lang="en-US"/>
        </a:p>
      </dgm:t>
    </dgm:pt>
    <dgm:pt modelId="{D5BA3424-0866-0841-BF16-8E7EF5ABFF93}" type="sibTrans" cxnId="{4CFD72E9-1FCC-4641-9283-98523CCF3576}">
      <dgm:prSet/>
      <dgm:spPr/>
      <dgm:t>
        <a:bodyPr/>
        <a:lstStyle/>
        <a:p>
          <a:endParaRPr lang="en-US"/>
        </a:p>
      </dgm:t>
    </dgm:pt>
    <dgm:pt modelId="{6682A255-1F68-654B-917E-76513AA91281}" type="pres">
      <dgm:prSet presAssocID="{E9903B2D-2E17-FE4A-991C-56C8EB9D4CB5}" presName="linear" presStyleCnt="0">
        <dgm:presLayoutVars>
          <dgm:dir/>
          <dgm:animLvl val="lvl"/>
          <dgm:resizeHandles val="exact"/>
        </dgm:presLayoutVars>
      </dgm:prSet>
      <dgm:spPr/>
    </dgm:pt>
    <dgm:pt modelId="{97ADFF5F-BBEA-3F4E-9857-3E25D10F4097}" type="pres">
      <dgm:prSet presAssocID="{2E36BC0E-8710-5A47-907D-0B45C73D268F}" presName="parentLin" presStyleCnt="0"/>
      <dgm:spPr/>
    </dgm:pt>
    <dgm:pt modelId="{88566FFA-4462-DF45-896B-12E1BE7EFA86}" type="pres">
      <dgm:prSet presAssocID="{2E36BC0E-8710-5A47-907D-0B45C73D268F}" presName="parentLeftMargin" presStyleLbl="node1" presStyleIdx="0" presStyleCnt="5"/>
      <dgm:spPr/>
    </dgm:pt>
    <dgm:pt modelId="{F205B4B3-DF40-134C-A29B-A962B713202F}" type="pres">
      <dgm:prSet presAssocID="{2E36BC0E-8710-5A47-907D-0B45C73D268F}" presName="parentText" presStyleLbl="node1" presStyleIdx="0" presStyleCnt="5">
        <dgm:presLayoutVars>
          <dgm:chMax val="0"/>
          <dgm:bulletEnabled val="1"/>
        </dgm:presLayoutVars>
      </dgm:prSet>
      <dgm:spPr/>
    </dgm:pt>
    <dgm:pt modelId="{988C9B15-C8D0-284D-A4A3-62B538B2FCCE}" type="pres">
      <dgm:prSet presAssocID="{2E36BC0E-8710-5A47-907D-0B45C73D268F}" presName="negativeSpace" presStyleCnt="0"/>
      <dgm:spPr/>
    </dgm:pt>
    <dgm:pt modelId="{AC7FB367-FDD9-5F45-9284-ABB1EFD059D6}" type="pres">
      <dgm:prSet presAssocID="{2E36BC0E-8710-5A47-907D-0B45C73D268F}" presName="childText" presStyleLbl="conFgAcc1" presStyleIdx="0" presStyleCnt="5">
        <dgm:presLayoutVars>
          <dgm:bulletEnabled val="1"/>
        </dgm:presLayoutVars>
      </dgm:prSet>
      <dgm:spPr/>
    </dgm:pt>
    <dgm:pt modelId="{2410150B-9858-4B4F-A258-4579614DCAB5}" type="pres">
      <dgm:prSet presAssocID="{ECDD318E-F721-9F49-B469-2A98FE162BFD}" presName="spaceBetweenRectangles" presStyleCnt="0"/>
      <dgm:spPr/>
    </dgm:pt>
    <dgm:pt modelId="{88CC7F80-1F75-754E-8AED-3E6C0C402E83}" type="pres">
      <dgm:prSet presAssocID="{B66BDBF5-9879-EB42-B6BF-506F61BAEF32}" presName="parentLin" presStyleCnt="0"/>
      <dgm:spPr/>
    </dgm:pt>
    <dgm:pt modelId="{29393EDF-D3F8-8D44-BE2F-810A16083F40}" type="pres">
      <dgm:prSet presAssocID="{B66BDBF5-9879-EB42-B6BF-506F61BAEF32}" presName="parentLeftMargin" presStyleLbl="node1" presStyleIdx="0" presStyleCnt="5"/>
      <dgm:spPr/>
    </dgm:pt>
    <dgm:pt modelId="{14E6EA8B-7347-8348-A712-A73F3ADAF900}" type="pres">
      <dgm:prSet presAssocID="{B66BDBF5-9879-EB42-B6BF-506F61BAEF32}" presName="parentText" presStyleLbl="node1" presStyleIdx="1" presStyleCnt="5">
        <dgm:presLayoutVars>
          <dgm:chMax val="0"/>
          <dgm:bulletEnabled val="1"/>
        </dgm:presLayoutVars>
      </dgm:prSet>
      <dgm:spPr/>
    </dgm:pt>
    <dgm:pt modelId="{7D6A60E9-FA11-654B-B9FD-7CD9DD18A042}" type="pres">
      <dgm:prSet presAssocID="{B66BDBF5-9879-EB42-B6BF-506F61BAEF32}" presName="negativeSpace" presStyleCnt="0"/>
      <dgm:spPr/>
    </dgm:pt>
    <dgm:pt modelId="{0B27E4CB-FAFD-C349-AAE5-DB75C89BE6BD}" type="pres">
      <dgm:prSet presAssocID="{B66BDBF5-9879-EB42-B6BF-506F61BAEF32}" presName="childText" presStyleLbl="conFgAcc1" presStyleIdx="1" presStyleCnt="5">
        <dgm:presLayoutVars>
          <dgm:bulletEnabled val="1"/>
        </dgm:presLayoutVars>
      </dgm:prSet>
      <dgm:spPr/>
    </dgm:pt>
    <dgm:pt modelId="{D8D5BEE1-4407-4D48-860B-3DF6692DFC29}" type="pres">
      <dgm:prSet presAssocID="{3E351079-D801-D54E-9CA6-54ACBEB7990B}" presName="spaceBetweenRectangles" presStyleCnt="0"/>
      <dgm:spPr/>
    </dgm:pt>
    <dgm:pt modelId="{F0908990-6B6E-E048-9E12-3EBF4FCA62C8}" type="pres">
      <dgm:prSet presAssocID="{9B7F7071-77D3-074D-9771-8531134C691B}" presName="parentLin" presStyleCnt="0"/>
      <dgm:spPr/>
    </dgm:pt>
    <dgm:pt modelId="{9A20399B-3537-024D-A9E9-162180F70A03}" type="pres">
      <dgm:prSet presAssocID="{9B7F7071-77D3-074D-9771-8531134C691B}" presName="parentLeftMargin" presStyleLbl="node1" presStyleIdx="1" presStyleCnt="5"/>
      <dgm:spPr/>
    </dgm:pt>
    <dgm:pt modelId="{F56854B8-2CC8-8646-A44B-B82ED2A4BB81}" type="pres">
      <dgm:prSet presAssocID="{9B7F7071-77D3-074D-9771-8531134C691B}" presName="parentText" presStyleLbl="node1" presStyleIdx="2" presStyleCnt="5">
        <dgm:presLayoutVars>
          <dgm:chMax val="0"/>
          <dgm:bulletEnabled val="1"/>
        </dgm:presLayoutVars>
      </dgm:prSet>
      <dgm:spPr/>
    </dgm:pt>
    <dgm:pt modelId="{79D41F1A-EB6E-0541-8708-F12F37F68253}" type="pres">
      <dgm:prSet presAssocID="{9B7F7071-77D3-074D-9771-8531134C691B}" presName="negativeSpace" presStyleCnt="0"/>
      <dgm:spPr/>
    </dgm:pt>
    <dgm:pt modelId="{BE3E649E-31E7-D84C-83FF-253B1DEE740F}" type="pres">
      <dgm:prSet presAssocID="{9B7F7071-77D3-074D-9771-8531134C691B}" presName="childText" presStyleLbl="conFgAcc1" presStyleIdx="2" presStyleCnt="5">
        <dgm:presLayoutVars>
          <dgm:bulletEnabled val="1"/>
        </dgm:presLayoutVars>
      </dgm:prSet>
      <dgm:spPr/>
    </dgm:pt>
    <dgm:pt modelId="{495A57DA-AE73-7A47-BCFB-C5E204788939}" type="pres">
      <dgm:prSet presAssocID="{D175268D-D439-3F4B-B43D-55B7293848C2}" presName="spaceBetweenRectangles" presStyleCnt="0"/>
      <dgm:spPr/>
    </dgm:pt>
    <dgm:pt modelId="{8B3FAEFC-C5F1-914E-BA50-6CE27D3A7533}" type="pres">
      <dgm:prSet presAssocID="{CCEC094A-6AEC-FE4B-A385-A06D6B72DB98}" presName="parentLin" presStyleCnt="0"/>
      <dgm:spPr/>
    </dgm:pt>
    <dgm:pt modelId="{D23763DA-94DF-B04D-B398-E5EB5DD07DDD}" type="pres">
      <dgm:prSet presAssocID="{CCEC094A-6AEC-FE4B-A385-A06D6B72DB98}" presName="parentLeftMargin" presStyleLbl="node1" presStyleIdx="2" presStyleCnt="5"/>
      <dgm:spPr/>
    </dgm:pt>
    <dgm:pt modelId="{97551623-57D0-2A44-8572-43B8ED196C6E}" type="pres">
      <dgm:prSet presAssocID="{CCEC094A-6AEC-FE4B-A385-A06D6B72DB98}" presName="parentText" presStyleLbl="node1" presStyleIdx="3" presStyleCnt="5">
        <dgm:presLayoutVars>
          <dgm:chMax val="0"/>
          <dgm:bulletEnabled val="1"/>
        </dgm:presLayoutVars>
      </dgm:prSet>
      <dgm:spPr/>
    </dgm:pt>
    <dgm:pt modelId="{7355A312-8EFE-FD45-A711-461204F59821}" type="pres">
      <dgm:prSet presAssocID="{CCEC094A-6AEC-FE4B-A385-A06D6B72DB98}" presName="negativeSpace" presStyleCnt="0"/>
      <dgm:spPr/>
    </dgm:pt>
    <dgm:pt modelId="{8115757A-257C-0845-8985-A26AB2C8DCBF}" type="pres">
      <dgm:prSet presAssocID="{CCEC094A-6AEC-FE4B-A385-A06D6B72DB98}" presName="childText" presStyleLbl="conFgAcc1" presStyleIdx="3" presStyleCnt="5">
        <dgm:presLayoutVars>
          <dgm:bulletEnabled val="1"/>
        </dgm:presLayoutVars>
      </dgm:prSet>
      <dgm:spPr/>
    </dgm:pt>
    <dgm:pt modelId="{DBA66747-FB62-6D4B-A512-2DFFA382B00D}" type="pres">
      <dgm:prSet presAssocID="{3A6F8065-DFA8-1246-B5C8-E2454E939D71}" presName="spaceBetweenRectangles" presStyleCnt="0"/>
      <dgm:spPr/>
    </dgm:pt>
    <dgm:pt modelId="{E55890BD-6739-A54C-8F64-9490C1335CE9}" type="pres">
      <dgm:prSet presAssocID="{EA12FAA3-ADF9-AB48-8E8E-1D4B7C723715}" presName="parentLin" presStyleCnt="0"/>
      <dgm:spPr/>
    </dgm:pt>
    <dgm:pt modelId="{144F3436-E985-F940-B4FD-AFD8B62C8A63}" type="pres">
      <dgm:prSet presAssocID="{EA12FAA3-ADF9-AB48-8E8E-1D4B7C723715}" presName="parentLeftMargin" presStyleLbl="node1" presStyleIdx="3" presStyleCnt="5"/>
      <dgm:spPr/>
    </dgm:pt>
    <dgm:pt modelId="{3005F1A4-2B17-7140-A038-098F111FB7B3}" type="pres">
      <dgm:prSet presAssocID="{EA12FAA3-ADF9-AB48-8E8E-1D4B7C723715}" presName="parentText" presStyleLbl="node1" presStyleIdx="4" presStyleCnt="5">
        <dgm:presLayoutVars>
          <dgm:chMax val="0"/>
          <dgm:bulletEnabled val="1"/>
        </dgm:presLayoutVars>
      </dgm:prSet>
      <dgm:spPr/>
    </dgm:pt>
    <dgm:pt modelId="{335D0020-C742-1142-9452-7CED8C6B41AD}" type="pres">
      <dgm:prSet presAssocID="{EA12FAA3-ADF9-AB48-8E8E-1D4B7C723715}" presName="negativeSpace" presStyleCnt="0"/>
      <dgm:spPr/>
    </dgm:pt>
    <dgm:pt modelId="{08D1EB3D-190A-B94D-8AF1-1D60D20ED6DB}" type="pres">
      <dgm:prSet presAssocID="{EA12FAA3-ADF9-AB48-8E8E-1D4B7C723715}" presName="childText" presStyleLbl="conFgAcc1" presStyleIdx="4" presStyleCnt="5">
        <dgm:presLayoutVars>
          <dgm:bulletEnabled val="1"/>
        </dgm:presLayoutVars>
      </dgm:prSet>
      <dgm:spPr/>
    </dgm:pt>
  </dgm:ptLst>
  <dgm:cxnLst>
    <dgm:cxn modelId="{69E9C50D-CFF1-0A42-8659-111DC6E175B7}" srcId="{E9903B2D-2E17-FE4A-991C-56C8EB9D4CB5}" destId="{2E36BC0E-8710-5A47-907D-0B45C73D268F}" srcOrd="0" destOrd="0" parTransId="{F4096785-3B1E-094D-A160-85D410C87784}" sibTransId="{ECDD318E-F721-9F49-B469-2A98FE162BFD}"/>
    <dgm:cxn modelId="{1D309E0F-2F5A-8040-9B7A-DBCE9488718C}" type="presOf" srcId="{EA12FAA3-ADF9-AB48-8E8E-1D4B7C723715}" destId="{3005F1A4-2B17-7140-A038-098F111FB7B3}" srcOrd="1" destOrd="0" presId="urn:microsoft.com/office/officeart/2005/8/layout/list1"/>
    <dgm:cxn modelId="{81ACD61C-CDEE-1149-9269-91484E1FAF81}" type="presOf" srcId="{9B7F7071-77D3-074D-9771-8531134C691B}" destId="{9A20399B-3537-024D-A9E9-162180F70A03}" srcOrd="0" destOrd="0" presId="urn:microsoft.com/office/officeart/2005/8/layout/list1"/>
    <dgm:cxn modelId="{B593FA28-CE30-BA45-926A-06864576B746}" type="presOf" srcId="{9B7F7071-77D3-074D-9771-8531134C691B}" destId="{F56854B8-2CC8-8646-A44B-B82ED2A4BB81}" srcOrd="1" destOrd="0" presId="urn:microsoft.com/office/officeart/2005/8/layout/list1"/>
    <dgm:cxn modelId="{FA21C929-27D5-1649-81EB-A5FE5FE5367A}" type="presOf" srcId="{845D1737-7463-4843-81D0-47DA5E42D48F}" destId="{0B27E4CB-FAFD-C349-AAE5-DB75C89BE6BD}" srcOrd="0" destOrd="0" presId="urn:microsoft.com/office/officeart/2005/8/layout/list1"/>
    <dgm:cxn modelId="{8CDDB82E-A3F2-CA4B-8F02-F5BD42042B22}" type="presOf" srcId="{2E36BC0E-8710-5A47-907D-0B45C73D268F}" destId="{88566FFA-4462-DF45-896B-12E1BE7EFA86}" srcOrd="0" destOrd="0" presId="urn:microsoft.com/office/officeart/2005/8/layout/list1"/>
    <dgm:cxn modelId="{6639C441-730D-1941-BB6B-27D652D116B0}" type="presOf" srcId="{E9903B2D-2E17-FE4A-991C-56C8EB9D4CB5}" destId="{6682A255-1F68-654B-917E-76513AA91281}" srcOrd="0" destOrd="0" presId="urn:microsoft.com/office/officeart/2005/8/layout/list1"/>
    <dgm:cxn modelId="{D69D9843-7A0A-DA4C-AD8A-A2680F9C3AFD}" type="presOf" srcId="{AC7565AF-A006-AF4F-A22A-862BE421FF7A}" destId="{8115757A-257C-0845-8985-A26AB2C8DCBF}" srcOrd="0" destOrd="0" presId="urn:microsoft.com/office/officeart/2005/8/layout/list1"/>
    <dgm:cxn modelId="{683F6645-F9E8-B448-8FBF-C1CFC840EBCC}" type="presOf" srcId="{22B59A78-3BE7-9E43-963F-FE0B0D82F106}" destId="{AC7FB367-FDD9-5F45-9284-ABB1EFD059D6}" srcOrd="0" destOrd="0" presId="urn:microsoft.com/office/officeart/2005/8/layout/list1"/>
    <dgm:cxn modelId="{9EB51A6C-7C6A-9F40-A153-13BA2A853932}" srcId="{E9903B2D-2E17-FE4A-991C-56C8EB9D4CB5}" destId="{CCEC094A-6AEC-FE4B-A385-A06D6B72DB98}" srcOrd="3" destOrd="0" parTransId="{1F309812-68C3-DE4D-86EC-61B46FFE3EF1}" sibTransId="{3A6F8065-DFA8-1246-B5C8-E2454E939D71}"/>
    <dgm:cxn modelId="{4B60B86D-8649-4A4A-BCAE-236D7C578D35}" type="presOf" srcId="{EA12FAA3-ADF9-AB48-8E8E-1D4B7C723715}" destId="{144F3436-E985-F940-B4FD-AFD8B62C8A63}" srcOrd="0" destOrd="0" presId="urn:microsoft.com/office/officeart/2005/8/layout/list1"/>
    <dgm:cxn modelId="{B366F778-6EF2-094A-A923-EFBED94CFAA7}" srcId="{E9903B2D-2E17-FE4A-991C-56C8EB9D4CB5}" destId="{EA12FAA3-ADF9-AB48-8E8E-1D4B7C723715}" srcOrd="4" destOrd="0" parTransId="{CAC37426-5494-EF40-AD2C-C43869BA5844}" sibTransId="{B5BC1810-519C-B14D-B5B7-C64180856B4B}"/>
    <dgm:cxn modelId="{996EC37A-DF33-AA4C-B020-7CFC0FC2F106}" type="presOf" srcId="{CCEC094A-6AEC-FE4B-A385-A06D6B72DB98}" destId="{D23763DA-94DF-B04D-B398-E5EB5DD07DDD}" srcOrd="0" destOrd="0" presId="urn:microsoft.com/office/officeart/2005/8/layout/list1"/>
    <dgm:cxn modelId="{3FCA167B-8995-0846-91EF-6BC5B95109AA}" type="presOf" srcId="{B66BDBF5-9879-EB42-B6BF-506F61BAEF32}" destId="{29393EDF-D3F8-8D44-BE2F-810A16083F40}" srcOrd="0" destOrd="0" presId="urn:microsoft.com/office/officeart/2005/8/layout/list1"/>
    <dgm:cxn modelId="{4F9ED27E-AD5F-0548-8186-BC541680FE2D}" srcId="{9B7F7071-77D3-074D-9771-8531134C691B}" destId="{34275A08-294F-0B4B-94E0-55DEAC567434}" srcOrd="0" destOrd="0" parTransId="{E7431014-7866-B44A-9BE2-0E9F0A2D86B4}" sibTransId="{E4DD4984-AD3D-5649-A553-D627688C3FD9}"/>
    <dgm:cxn modelId="{9E3D5283-7197-C549-8F89-5206F9F27C58}" srcId="{2E36BC0E-8710-5A47-907D-0B45C73D268F}" destId="{22B59A78-3BE7-9E43-963F-FE0B0D82F106}" srcOrd="0" destOrd="0" parTransId="{C64ABACA-CE37-5847-8791-65404A978691}" sibTransId="{70D3851F-9599-984B-8900-9BC61503587E}"/>
    <dgm:cxn modelId="{0359A688-499D-BF43-9B05-CC304EE4C50E}" type="presOf" srcId="{2E36BC0E-8710-5A47-907D-0B45C73D268F}" destId="{F205B4B3-DF40-134C-A29B-A962B713202F}" srcOrd="1" destOrd="0" presId="urn:microsoft.com/office/officeart/2005/8/layout/list1"/>
    <dgm:cxn modelId="{EC8D778C-BE4A-5746-8306-3A022867DA34}" type="presOf" srcId="{CCEC094A-6AEC-FE4B-A385-A06D6B72DB98}" destId="{97551623-57D0-2A44-8572-43B8ED196C6E}" srcOrd="1" destOrd="0" presId="urn:microsoft.com/office/officeart/2005/8/layout/list1"/>
    <dgm:cxn modelId="{9A840C97-1BBF-954D-A2AF-733CD58D7A1F}" type="presOf" srcId="{884EBBCF-2601-A447-96E1-ED5172AE0149}" destId="{08D1EB3D-190A-B94D-8AF1-1D60D20ED6DB}" srcOrd="0" destOrd="0" presId="urn:microsoft.com/office/officeart/2005/8/layout/list1"/>
    <dgm:cxn modelId="{39C12398-98AC-604B-B27B-FFF769DA87DD}" type="presOf" srcId="{34275A08-294F-0B4B-94E0-55DEAC567434}" destId="{BE3E649E-31E7-D84C-83FF-253B1DEE740F}" srcOrd="0" destOrd="0" presId="urn:microsoft.com/office/officeart/2005/8/layout/list1"/>
    <dgm:cxn modelId="{012CCAAC-EE6F-F040-9312-849393C2937D}" srcId="{E9903B2D-2E17-FE4A-991C-56C8EB9D4CB5}" destId="{B66BDBF5-9879-EB42-B6BF-506F61BAEF32}" srcOrd="1" destOrd="0" parTransId="{B48C7804-11CF-A84B-82CE-E15618A8E924}" sibTransId="{3E351079-D801-D54E-9CA6-54ACBEB7990B}"/>
    <dgm:cxn modelId="{6D67ACB1-3E6C-BF43-AE04-0A71E13370A9}" srcId="{B66BDBF5-9879-EB42-B6BF-506F61BAEF32}" destId="{845D1737-7463-4843-81D0-47DA5E42D48F}" srcOrd="0" destOrd="0" parTransId="{37E1E7D7-61E3-F445-9A63-800EBB1BB83F}" sibTransId="{51965D8A-3CDC-5C4E-ABDC-93787373E6A3}"/>
    <dgm:cxn modelId="{487A19C1-EE9E-0146-A673-DEBC46B63846}" srcId="{EA12FAA3-ADF9-AB48-8E8E-1D4B7C723715}" destId="{884EBBCF-2601-A447-96E1-ED5172AE0149}" srcOrd="0" destOrd="0" parTransId="{52F50068-0DD4-F141-B710-83DF69F62AA2}" sibTransId="{7ACCB015-764A-9448-9D93-6ACD3643E02E}"/>
    <dgm:cxn modelId="{160D87CF-339A-124D-A572-1AE9C602719B}" type="presOf" srcId="{B66BDBF5-9879-EB42-B6BF-506F61BAEF32}" destId="{14E6EA8B-7347-8348-A712-A73F3ADAF900}" srcOrd="1" destOrd="0" presId="urn:microsoft.com/office/officeart/2005/8/layout/list1"/>
    <dgm:cxn modelId="{4CFD72E9-1FCC-4641-9283-98523CCF3576}" srcId="{CCEC094A-6AEC-FE4B-A385-A06D6B72DB98}" destId="{AC7565AF-A006-AF4F-A22A-862BE421FF7A}" srcOrd="0" destOrd="0" parTransId="{4ECC989F-7A58-0748-90FE-769758216010}" sibTransId="{D5BA3424-0866-0841-BF16-8E7EF5ABFF93}"/>
    <dgm:cxn modelId="{A297A8FF-F5D9-4547-83F4-AA8174081A34}" srcId="{E9903B2D-2E17-FE4A-991C-56C8EB9D4CB5}" destId="{9B7F7071-77D3-074D-9771-8531134C691B}" srcOrd="2" destOrd="0" parTransId="{777D40BC-328E-6040-9AAD-C78F0E120AE6}" sibTransId="{D175268D-D439-3F4B-B43D-55B7293848C2}"/>
    <dgm:cxn modelId="{2FBD1C22-95B5-8A4A-BA42-BCD160CF734D}" type="presParOf" srcId="{6682A255-1F68-654B-917E-76513AA91281}" destId="{97ADFF5F-BBEA-3F4E-9857-3E25D10F4097}" srcOrd="0" destOrd="0" presId="urn:microsoft.com/office/officeart/2005/8/layout/list1"/>
    <dgm:cxn modelId="{E8C2C59A-464E-D143-B27D-53C31C4BBC2A}" type="presParOf" srcId="{97ADFF5F-BBEA-3F4E-9857-3E25D10F4097}" destId="{88566FFA-4462-DF45-896B-12E1BE7EFA86}" srcOrd="0" destOrd="0" presId="urn:microsoft.com/office/officeart/2005/8/layout/list1"/>
    <dgm:cxn modelId="{117176DD-0A49-8043-AABF-BEAB85A468AD}" type="presParOf" srcId="{97ADFF5F-BBEA-3F4E-9857-3E25D10F4097}" destId="{F205B4B3-DF40-134C-A29B-A962B713202F}" srcOrd="1" destOrd="0" presId="urn:microsoft.com/office/officeart/2005/8/layout/list1"/>
    <dgm:cxn modelId="{4BD2DA96-BA07-7243-B59E-F11D042F8687}" type="presParOf" srcId="{6682A255-1F68-654B-917E-76513AA91281}" destId="{988C9B15-C8D0-284D-A4A3-62B538B2FCCE}" srcOrd="1" destOrd="0" presId="urn:microsoft.com/office/officeart/2005/8/layout/list1"/>
    <dgm:cxn modelId="{50954730-E9BC-9347-9CF5-A247D149634D}" type="presParOf" srcId="{6682A255-1F68-654B-917E-76513AA91281}" destId="{AC7FB367-FDD9-5F45-9284-ABB1EFD059D6}" srcOrd="2" destOrd="0" presId="urn:microsoft.com/office/officeart/2005/8/layout/list1"/>
    <dgm:cxn modelId="{E473B0C3-8709-C046-8182-70FFF72443F0}" type="presParOf" srcId="{6682A255-1F68-654B-917E-76513AA91281}" destId="{2410150B-9858-4B4F-A258-4579614DCAB5}" srcOrd="3" destOrd="0" presId="urn:microsoft.com/office/officeart/2005/8/layout/list1"/>
    <dgm:cxn modelId="{EFD99FC7-B42D-0943-A07B-C620D08E8EDC}" type="presParOf" srcId="{6682A255-1F68-654B-917E-76513AA91281}" destId="{88CC7F80-1F75-754E-8AED-3E6C0C402E83}" srcOrd="4" destOrd="0" presId="urn:microsoft.com/office/officeart/2005/8/layout/list1"/>
    <dgm:cxn modelId="{2B88C775-419A-9546-8F0D-B90ED78D09B5}" type="presParOf" srcId="{88CC7F80-1F75-754E-8AED-3E6C0C402E83}" destId="{29393EDF-D3F8-8D44-BE2F-810A16083F40}" srcOrd="0" destOrd="0" presId="urn:microsoft.com/office/officeart/2005/8/layout/list1"/>
    <dgm:cxn modelId="{02654537-28EF-4348-89EF-5C65275F2B44}" type="presParOf" srcId="{88CC7F80-1F75-754E-8AED-3E6C0C402E83}" destId="{14E6EA8B-7347-8348-A712-A73F3ADAF900}" srcOrd="1" destOrd="0" presId="urn:microsoft.com/office/officeart/2005/8/layout/list1"/>
    <dgm:cxn modelId="{15EE0244-0EF0-2248-87F5-694F0B9D2D4D}" type="presParOf" srcId="{6682A255-1F68-654B-917E-76513AA91281}" destId="{7D6A60E9-FA11-654B-B9FD-7CD9DD18A042}" srcOrd="5" destOrd="0" presId="urn:microsoft.com/office/officeart/2005/8/layout/list1"/>
    <dgm:cxn modelId="{4EFDD192-9D10-6046-8E89-D724B1F60C6A}" type="presParOf" srcId="{6682A255-1F68-654B-917E-76513AA91281}" destId="{0B27E4CB-FAFD-C349-AAE5-DB75C89BE6BD}" srcOrd="6" destOrd="0" presId="urn:microsoft.com/office/officeart/2005/8/layout/list1"/>
    <dgm:cxn modelId="{54C39E8C-373A-E84B-A222-5F9B10854E98}" type="presParOf" srcId="{6682A255-1F68-654B-917E-76513AA91281}" destId="{D8D5BEE1-4407-4D48-860B-3DF6692DFC29}" srcOrd="7" destOrd="0" presId="urn:microsoft.com/office/officeart/2005/8/layout/list1"/>
    <dgm:cxn modelId="{53FAF475-FBAD-3F4D-93CC-042E72C4B9DD}" type="presParOf" srcId="{6682A255-1F68-654B-917E-76513AA91281}" destId="{F0908990-6B6E-E048-9E12-3EBF4FCA62C8}" srcOrd="8" destOrd="0" presId="urn:microsoft.com/office/officeart/2005/8/layout/list1"/>
    <dgm:cxn modelId="{B369D928-F9FE-2444-86E3-055299D1C418}" type="presParOf" srcId="{F0908990-6B6E-E048-9E12-3EBF4FCA62C8}" destId="{9A20399B-3537-024D-A9E9-162180F70A03}" srcOrd="0" destOrd="0" presId="urn:microsoft.com/office/officeart/2005/8/layout/list1"/>
    <dgm:cxn modelId="{CBF5C81F-D6AB-3C48-8123-64B059EE136E}" type="presParOf" srcId="{F0908990-6B6E-E048-9E12-3EBF4FCA62C8}" destId="{F56854B8-2CC8-8646-A44B-B82ED2A4BB81}" srcOrd="1" destOrd="0" presId="urn:microsoft.com/office/officeart/2005/8/layout/list1"/>
    <dgm:cxn modelId="{AC719057-4445-B143-9C53-056CF85F9C06}" type="presParOf" srcId="{6682A255-1F68-654B-917E-76513AA91281}" destId="{79D41F1A-EB6E-0541-8708-F12F37F68253}" srcOrd="9" destOrd="0" presId="urn:microsoft.com/office/officeart/2005/8/layout/list1"/>
    <dgm:cxn modelId="{34596C45-34C4-1E42-9357-457E19482F88}" type="presParOf" srcId="{6682A255-1F68-654B-917E-76513AA91281}" destId="{BE3E649E-31E7-D84C-83FF-253B1DEE740F}" srcOrd="10" destOrd="0" presId="urn:microsoft.com/office/officeart/2005/8/layout/list1"/>
    <dgm:cxn modelId="{BD515E21-343F-E544-934E-3AB9D7B87E88}" type="presParOf" srcId="{6682A255-1F68-654B-917E-76513AA91281}" destId="{495A57DA-AE73-7A47-BCFB-C5E204788939}" srcOrd="11" destOrd="0" presId="urn:microsoft.com/office/officeart/2005/8/layout/list1"/>
    <dgm:cxn modelId="{5D286338-6955-DE49-9B4B-85118F9DD661}" type="presParOf" srcId="{6682A255-1F68-654B-917E-76513AA91281}" destId="{8B3FAEFC-C5F1-914E-BA50-6CE27D3A7533}" srcOrd="12" destOrd="0" presId="urn:microsoft.com/office/officeart/2005/8/layout/list1"/>
    <dgm:cxn modelId="{F20F3A2E-743B-5D48-9D81-3ABD6609F8AB}" type="presParOf" srcId="{8B3FAEFC-C5F1-914E-BA50-6CE27D3A7533}" destId="{D23763DA-94DF-B04D-B398-E5EB5DD07DDD}" srcOrd="0" destOrd="0" presId="urn:microsoft.com/office/officeart/2005/8/layout/list1"/>
    <dgm:cxn modelId="{BFA3CE61-3253-1D42-BDAD-0F2D7559ED25}" type="presParOf" srcId="{8B3FAEFC-C5F1-914E-BA50-6CE27D3A7533}" destId="{97551623-57D0-2A44-8572-43B8ED196C6E}" srcOrd="1" destOrd="0" presId="urn:microsoft.com/office/officeart/2005/8/layout/list1"/>
    <dgm:cxn modelId="{7F92ED63-F227-8C44-87D0-6379CE05E5B2}" type="presParOf" srcId="{6682A255-1F68-654B-917E-76513AA91281}" destId="{7355A312-8EFE-FD45-A711-461204F59821}" srcOrd="13" destOrd="0" presId="urn:microsoft.com/office/officeart/2005/8/layout/list1"/>
    <dgm:cxn modelId="{5794E317-5C5F-7A4C-9295-354506B19A77}" type="presParOf" srcId="{6682A255-1F68-654B-917E-76513AA91281}" destId="{8115757A-257C-0845-8985-A26AB2C8DCBF}" srcOrd="14" destOrd="0" presId="urn:microsoft.com/office/officeart/2005/8/layout/list1"/>
    <dgm:cxn modelId="{0B8F2373-E6E2-1A46-9E1B-24C726FC7924}" type="presParOf" srcId="{6682A255-1F68-654B-917E-76513AA91281}" destId="{DBA66747-FB62-6D4B-A512-2DFFA382B00D}" srcOrd="15" destOrd="0" presId="urn:microsoft.com/office/officeart/2005/8/layout/list1"/>
    <dgm:cxn modelId="{8FF38E2A-DEEE-6E4A-AD70-4EFA9431ED62}" type="presParOf" srcId="{6682A255-1F68-654B-917E-76513AA91281}" destId="{E55890BD-6739-A54C-8F64-9490C1335CE9}" srcOrd="16" destOrd="0" presId="urn:microsoft.com/office/officeart/2005/8/layout/list1"/>
    <dgm:cxn modelId="{8DF21FBD-7ED5-F641-B015-E1550A22252A}" type="presParOf" srcId="{E55890BD-6739-A54C-8F64-9490C1335CE9}" destId="{144F3436-E985-F940-B4FD-AFD8B62C8A63}" srcOrd="0" destOrd="0" presId="urn:microsoft.com/office/officeart/2005/8/layout/list1"/>
    <dgm:cxn modelId="{AD13417E-CCE7-7149-A1F7-0B7C9703D16B}" type="presParOf" srcId="{E55890BD-6739-A54C-8F64-9490C1335CE9}" destId="{3005F1A4-2B17-7140-A038-098F111FB7B3}" srcOrd="1" destOrd="0" presId="urn:microsoft.com/office/officeart/2005/8/layout/list1"/>
    <dgm:cxn modelId="{8E074A09-C92C-C842-B598-C1351458EBE2}" type="presParOf" srcId="{6682A255-1F68-654B-917E-76513AA91281}" destId="{335D0020-C742-1142-9452-7CED8C6B41AD}" srcOrd="17" destOrd="0" presId="urn:microsoft.com/office/officeart/2005/8/layout/list1"/>
    <dgm:cxn modelId="{A03079F8-54D5-1C43-8F3F-D8C96B52C693}" type="presParOf" srcId="{6682A255-1F68-654B-917E-76513AA91281}" destId="{08D1EB3D-190A-B94D-8AF1-1D60D20ED6DB}" srcOrd="18"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D1FF79-76BE-47B4-9144-BDF3D0217301}" type="doc">
      <dgm:prSet loTypeId="urn:microsoft.com/office/officeart/2011/layout/HexagonRadial" loCatId="cycle" qsTypeId="urn:microsoft.com/office/officeart/2005/8/quickstyle/simple1" qsCatId="simple" csTypeId="urn:microsoft.com/office/officeart/2005/8/colors/colorful2" csCatId="colorful" phldr="1"/>
      <dgm:spPr/>
      <dgm:t>
        <a:bodyPr/>
        <a:lstStyle/>
        <a:p>
          <a:endParaRPr lang="en-US"/>
        </a:p>
      </dgm:t>
    </dgm:pt>
    <dgm:pt modelId="{6B5D8084-5E16-4CFE-9C6C-D32E30F8BC49}">
      <dgm:prSet phldrT="[Text]"/>
      <dgm:spPr/>
      <dgm:t>
        <a:bodyPr/>
        <a:lstStyle/>
        <a:p>
          <a:r>
            <a:rPr lang="en-US"/>
            <a:t>CISO</a:t>
          </a:r>
        </a:p>
      </dgm:t>
    </dgm:pt>
    <dgm:pt modelId="{6A1E7F2B-76DA-4466-9BBC-1E448D419B6B}" type="parTrans" cxnId="{A151F96C-237E-4B52-BD0D-678572EFDAE6}">
      <dgm:prSet/>
      <dgm:spPr/>
      <dgm:t>
        <a:bodyPr/>
        <a:lstStyle/>
        <a:p>
          <a:endParaRPr lang="en-US"/>
        </a:p>
      </dgm:t>
    </dgm:pt>
    <dgm:pt modelId="{EB1366CD-0B4A-4A5D-9B60-F8A4E3E4B1A4}" type="sibTrans" cxnId="{A151F96C-237E-4B52-BD0D-678572EFDAE6}">
      <dgm:prSet/>
      <dgm:spPr/>
      <dgm:t>
        <a:bodyPr/>
        <a:lstStyle/>
        <a:p>
          <a:endParaRPr lang="en-US"/>
        </a:p>
      </dgm:t>
    </dgm:pt>
    <dgm:pt modelId="{77076C3D-998E-478B-8969-5AC9E1F24CE1}">
      <dgm:prSet phldrT="[Text]"/>
      <dgm:spPr/>
      <dgm:t>
        <a:bodyPr/>
        <a:lstStyle/>
        <a:p>
          <a:r>
            <a:rPr lang="en-US"/>
            <a:t>Direct Report to VP</a:t>
          </a:r>
        </a:p>
      </dgm:t>
    </dgm:pt>
    <dgm:pt modelId="{A2DF096C-B515-473F-B8A1-EE2D9D7031A7}" type="parTrans" cxnId="{CBDCB345-7F90-4183-BB57-764A5D9718E4}">
      <dgm:prSet/>
      <dgm:spPr/>
      <dgm:t>
        <a:bodyPr/>
        <a:lstStyle/>
        <a:p>
          <a:endParaRPr lang="en-US"/>
        </a:p>
      </dgm:t>
    </dgm:pt>
    <dgm:pt modelId="{900CC0BC-B044-45C0-BFE4-0961082DCB4F}" type="sibTrans" cxnId="{CBDCB345-7F90-4183-BB57-764A5D9718E4}">
      <dgm:prSet/>
      <dgm:spPr/>
      <dgm:t>
        <a:bodyPr/>
        <a:lstStyle/>
        <a:p>
          <a:endParaRPr lang="en-US"/>
        </a:p>
      </dgm:t>
    </dgm:pt>
    <dgm:pt modelId="{35B698BD-070A-466C-8086-510371227EF1}">
      <dgm:prSet phldrT="[Text]"/>
      <dgm:spPr/>
      <dgm:t>
        <a:bodyPr/>
        <a:lstStyle/>
        <a:p>
          <a:r>
            <a:rPr lang="en-US"/>
            <a:t>ISO as a Department</a:t>
          </a:r>
        </a:p>
      </dgm:t>
    </dgm:pt>
    <dgm:pt modelId="{94FC297F-1D56-4260-98CB-094C08EDE45E}" type="parTrans" cxnId="{8F9F4598-18AE-4978-A585-BE8FB55DFCFA}">
      <dgm:prSet/>
      <dgm:spPr/>
      <dgm:t>
        <a:bodyPr/>
        <a:lstStyle/>
        <a:p>
          <a:endParaRPr lang="en-US"/>
        </a:p>
      </dgm:t>
    </dgm:pt>
    <dgm:pt modelId="{AEB406F6-433C-4BAC-B27B-76A070404508}" type="sibTrans" cxnId="{8F9F4598-18AE-4978-A585-BE8FB55DFCFA}">
      <dgm:prSet/>
      <dgm:spPr/>
      <dgm:t>
        <a:bodyPr/>
        <a:lstStyle/>
        <a:p>
          <a:endParaRPr lang="en-US"/>
        </a:p>
      </dgm:t>
    </dgm:pt>
    <dgm:pt modelId="{D981974B-CD66-472D-A0C3-76EFA28ED57B}">
      <dgm:prSet phldrT="[Text]"/>
      <dgm:spPr/>
      <dgm:t>
        <a:bodyPr/>
        <a:lstStyle/>
        <a:p>
          <a:r>
            <a:rPr lang="en-US"/>
            <a:t>Board Designation</a:t>
          </a:r>
        </a:p>
      </dgm:t>
    </dgm:pt>
    <dgm:pt modelId="{24C06A1F-BCAC-4B5E-9680-E9E81F16DCA3}" type="parTrans" cxnId="{2B49AF26-03DF-4A7C-BC55-10DA88BCC662}">
      <dgm:prSet/>
      <dgm:spPr/>
      <dgm:t>
        <a:bodyPr/>
        <a:lstStyle/>
        <a:p>
          <a:endParaRPr lang="en-US"/>
        </a:p>
      </dgm:t>
    </dgm:pt>
    <dgm:pt modelId="{3F84F59C-173E-4A30-8A1E-DD6FDF871D3F}" type="sibTrans" cxnId="{2B49AF26-03DF-4A7C-BC55-10DA88BCC662}">
      <dgm:prSet/>
      <dgm:spPr/>
      <dgm:t>
        <a:bodyPr/>
        <a:lstStyle/>
        <a:p>
          <a:endParaRPr lang="en-US"/>
        </a:p>
      </dgm:t>
    </dgm:pt>
    <dgm:pt modelId="{1DEA43A7-34EF-4985-A784-64D7E25F4862}">
      <dgm:prSet phldrT="[Text]"/>
      <dgm:spPr/>
      <dgm:t>
        <a:bodyPr/>
        <a:lstStyle/>
        <a:p>
          <a:r>
            <a:rPr lang="en-US"/>
            <a:t>Audit Priority</a:t>
          </a:r>
        </a:p>
      </dgm:t>
    </dgm:pt>
    <dgm:pt modelId="{A62C971C-749E-4162-ABAC-84CAC5B31B86}" type="parTrans" cxnId="{88C5C47D-ACA9-44A9-B8AA-E0D51DD827FC}">
      <dgm:prSet/>
      <dgm:spPr/>
      <dgm:t>
        <a:bodyPr/>
        <a:lstStyle/>
        <a:p>
          <a:endParaRPr lang="en-US"/>
        </a:p>
      </dgm:t>
    </dgm:pt>
    <dgm:pt modelId="{3C1C32B1-F0E1-45A7-9843-3DE81749F382}" type="sibTrans" cxnId="{88C5C47D-ACA9-44A9-B8AA-E0D51DD827FC}">
      <dgm:prSet/>
      <dgm:spPr/>
      <dgm:t>
        <a:bodyPr/>
        <a:lstStyle/>
        <a:p>
          <a:endParaRPr lang="en-US"/>
        </a:p>
      </dgm:t>
    </dgm:pt>
    <dgm:pt modelId="{CD703842-C332-4B49-9263-4573464E1420}">
      <dgm:prSet phldrT="[Text]"/>
      <dgm:spPr/>
      <dgm:t>
        <a:bodyPr/>
        <a:lstStyle/>
        <a:p>
          <a:r>
            <a:rPr lang="en-US"/>
            <a:t>Program Planning</a:t>
          </a:r>
        </a:p>
      </dgm:t>
    </dgm:pt>
    <dgm:pt modelId="{AE7C5BBE-33CC-4282-81C4-D28E51DB064E}" type="parTrans" cxnId="{BDEF1CF2-31B0-4753-9038-30E2EF7BC97B}">
      <dgm:prSet/>
      <dgm:spPr/>
      <dgm:t>
        <a:bodyPr/>
        <a:lstStyle/>
        <a:p>
          <a:endParaRPr lang="en-US"/>
        </a:p>
      </dgm:t>
    </dgm:pt>
    <dgm:pt modelId="{D96D1F9A-C332-400A-8DFF-8086CFB4DBF1}" type="sibTrans" cxnId="{BDEF1CF2-31B0-4753-9038-30E2EF7BC97B}">
      <dgm:prSet/>
      <dgm:spPr/>
      <dgm:t>
        <a:bodyPr/>
        <a:lstStyle/>
        <a:p>
          <a:endParaRPr lang="en-US"/>
        </a:p>
      </dgm:t>
    </dgm:pt>
    <dgm:pt modelId="{D956DC09-A0FD-4E5E-AD94-4AA388EDF082}">
      <dgm:prSet phldrT="[Text]"/>
      <dgm:spPr/>
      <dgm:t>
        <a:bodyPr/>
        <a:lstStyle/>
        <a:p>
          <a:r>
            <a:rPr lang="en-US"/>
            <a:t>Governance and Reporting</a:t>
          </a:r>
        </a:p>
      </dgm:t>
    </dgm:pt>
    <dgm:pt modelId="{C7E140EE-2D81-44B2-B8CB-EC5782E63AEA}" type="parTrans" cxnId="{D3DDBF9F-BEB8-4366-AC17-976E37AC051C}">
      <dgm:prSet/>
      <dgm:spPr/>
      <dgm:t>
        <a:bodyPr/>
        <a:lstStyle/>
        <a:p>
          <a:endParaRPr lang="en-US"/>
        </a:p>
      </dgm:t>
    </dgm:pt>
    <dgm:pt modelId="{91569F5A-B2E2-4F95-ACEB-7CE939593727}" type="sibTrans" cxnId="{D3DDBF9F-BEB8-4366-AC17-976E37AC051C}">
      <dgm:prSet/>
      <dgm:spPr/>
      <dgm:t>
        <a:bodyPr/>
        <a:lstStyle/>
        <a:p>
          <a:endParaRPr lang="en-US"/>
        </a:p>
      </dgm:t>
    </dgm:pt>
    <dgm:pt modelId="{2D4AB46A-AF83-4D49-9E84-C2FC997C8187}" type="pres">
      <dgm:prSet presAssocID="{8CD1FF79-76BE-47B4-9144-BDF3D0217301}" presName="Name0" presStyleCnt="0">
        <dgm:presLayoutVars>
          <dgm:chMax val="1"/>
          <dgm:chPref val="1"/>
          <dgm:dir/>
          <dgm:animOne val="branch"/>
          <dgm:animLvl val="lvl"/>
        </dgm:presLayoutVars>
      </dgm:prSet>
      <dgm:spPr/>
    </dgm:pt>
    <dgm:pt modelId="{47382B8E-CBA4-48B0-A4E1-66AD00A11F90}" type="pres">
      <dgm:prSet presAssocID="{6B5D8084-5E16-4CFE-9C6C-D32E30F8BC49}" presName="Parent" presStyleLbl="node0" presStyleIdx="0" presStyleCnt="1">
        <dgm:presLayoutVars>
          <dgm:chMax val="6"/>
          <dgm:chPref val="6"/>
        </dgm:presLayoutVars>
      </dgm:prSet>
      <dgm:spPr/>
    </dgm:pt>
    <dgm:pt modelId="{86AE77F2-9D01-4413-BCD4-29FBE8D5F03F}" type="pres">
      <dgm:prSet presAssocID="{77076C3D-998E-478B-8969-5AC9E1F24CE1}" presName="Accent1" presStyleCnt="0"/>
      <dgm:spPr/>
    </dgm:pt>
    <dgm:pt modelId="{D223FFEC-E4EA-49AC-A604-B261F8DFEADD}" type="pres">
      <dgm:prSet presAssocID="{77076C3D-998E-478B-8969-5AC9E1F24CE1}" presName="Accent" presStyleLbl="bgShp" presStyleIdx="0" presStyleCnt="6"/>
      <dgm:spPr/>
    </dgm:pt>
    <dgm:pt modelId="{11B4EA68-37CB-4A9B-AE54-A2D2EF862A15}" type="pres">
      <dgm:prSet presAssocID="{77076C3D-998E-478B-8969-5AC9E1F24CE1}" presName="Child1" presStyleLbl="node1" presStyleIdx="0" presStyleCnt="6">
        <dgm:presLayoutVars>
          <dgm:chMax val="0"/>
          <dgm:chPref val="0"/>
          <dgm:bulletEnabled val="1"/>
        </dgm:presLayoutVars>
      </dgm:prSet>
      <dgm:spPr/>
    </dgm:pt>
    <dgm:pt modelId="{9C11B3CB-E7E4-473B-8744-A3D6147F4EBA}" type="pres">
      <dgm:prSet presAssocID="{35B698BD-070A-466C-8086-510371227EF1}" presName="Accent2" presStyleCnt="0"/>
      <dgm:spPr/>
    </dgm:pt>
    <dgm:pt modelId="{A301518C-C9D1-4A15-AD40-A14B18CFB052}" type="pres">
      <dgm:prSet presAssocID="{35B698BD-070A-466C-8086-510371227EF1}" presName="Accent" presStyleLbl="bgShp" presStyleIdx="1" presStyleCnt="6"/>
      <dgm:spPr/>
    </dgm:pt>
    <dgm:pt modelId="{A93E19BB-89E4-4EBA-9F4A-0AEC1019184F}" type="pres">
      <dgm:prSet presAssocID="{35B698BD-070A-466C-8086-510371227EF1}" presName="Child2" presStyleLbl="node1" presStyleIdx="1" presStyleCnt="6">
        <dgm:presLayoutVars>
          <dgm:chMax val="0"/>
          <dgm:chPref val="0"/>
          <dgm:bulletEnabled val="1"/>
        </dgm:presLayoutVars>
      </dgm:prSet>
      <dgm:spPr/>
    </dgm:pt>
    <dgm:pt modelId="{40792C77-177E-4CFE-A4F8-6747D81823DD}" type="pres">
      <dgm:prSet presAssocID="{D981974B-CD66-472D-A0C3-76EFA28ED57B}" presName="Accent3" presStyleCnt="0"/>
      <dgm:spPr/>
    </dgm:pt>
    <dgm:pt modelId="{C2A60460-BDF5-4BA4-8859-B7CFB6F266C0}" type="pres">
      <dgm:prSet presAssocID="{D981974B-CD66-472D-A0C3-76EFA28ED57B}" presName="Accent" presStyleLbl="bgShp" presStyleIdx="2" presStyleCnt="6"/>
      <dgm:spPr/>
    </dgm:pt>
    <dgm:pt modelId="{DE2DF4E6-8334-4C88-8442-1576F3F0C90F}" type="pres">
      <dgm:prSet presAssocID="{D981974B-CD66-472D-A0C3-76EFA28ED57B}" presName="Child3" presStyleLbl="node1" presStyleIdx="2" presStyleCnt="6">
        <dgm:presLayoutVars>
          <dgm:chMax val="0"/>
          <dgm:chPref val="0"/>
          <dgm:bulletEnabled val="1"/>
        </dgm:presLayoutVars>
      </dgm:prSet>
      <dgm:spPr/>
    </dgm:pt>
    <dgm:pt modelId="{6069FF16-4935-4E62-AE29-741DE6090A0F}" type="pres">
      <dgm:prSet presAssocID="{1DEA43A7-34EF-4985-A784-64D7E25F4862}" presName="Accent4" presStyleCnt="0"/>
      <dgm:spPr/>
    </dgm:pt>
    <dgm:pt modelId="{19D6DE9C-606E-402E-B6B9-26B30C04A940}" type="pres">
      <dgm:prSet presAssocID="{1DEA43A7-34EF-4985-A784-64D7E25F4862}" presName="Accent" presStyleLbl="bgShp" presStyleIdx="3" presStyleCnt="6"/>
      <dgm:spPr/>
    </dgm:pt>
    <dgm:pt modelId="{01EDBC8B-61CD-42AC-B1BF-07691F8ED85F}" type="pres">
      <dgm:prSet presAssocID="{1DEA43A7-34EF-4985-A784-64D7E25F4862}" presName="Child4" presStyleLbl="node1" presStyleIdx="3" presStyleCnt="6">
        <dgm:presLayoutVars>
          <dgm:chMax val="0"/>
          <dgm:chPref val="0"/>
          <dgm:bulletEnabled val="1"/>
        </dgm:presLayoutVars>
      </dgm:prSet>
      <dgm:spPr/>
    </dgm:pt>
    <dgm:pt modelId="{5547535C-0281-429C-9232-0792B54457E4}" type="pres">
      <dgm:prSet presAssocID="{CD703842-C332-4B49-9263-4573464E1420}" presName="Accent5" presStyleCnt="0"/>
      <dgm:spPr/>
    </dgm:pt>
    <dgm:pt modelId="{B0F983F3-1E18-49D4-9A5A-EA5653FC22DE}" type="pres">
      <dgm:prSet presAssocID="{CD703842-C332-4B49-9263-4573464E1420}" presName="Accent" presStyleLbl="bgShp" presStyleIdx="4" presStyleCnt="6"/>
      <dgm:spPr/>
    </dgm:pt>
    <dgm:pt modelId="{425DFCA6-4754-4E26-BDC6-4A11EF57DB83}" type="pres">
      <dgm:prSet presAssocID="{CD703842-C332-4B49-9263-4573464E1420}" presName="Child5" presStyleLbl="node1" presStyleIdx="4" presStyleCnt="6">
        <dgm:presLayoutVars>
          <dgm:chMax val="0"/>
          <dgm:chPref val="0"/>
          <dgm:bulletEnabled val="1"/>
        </dgm:presLayoutVars>
      </dgm:prSet>
      <dgm:spPr/>
    </dgm:pt>
    <dgm:pt modelId="{7DFCC7A8-1182-4E0F-AD43-EF044D428AE7}" type="pres">
      <dgm:prSet presAssocID="{D956DC09-A0FD-4E5E-AD94-4AA388EDF082}" presName="Accent6" presStyleCnt="0"/>
      <dgm:spPr/>
    </dgm:pt>
    <dgm:pt modelId="{E00675D7-3A34-473D-AD39-3A1F5DDE6BE8}" type="pres">
      <dgm:prSet presAssocID="{D956DC09-A0FD-4E5E-AD94-4AA388EDF082}" presName="Accent" presStyleLbl="bgShp" presStyleIdx="5" presStyleCnt="6"/>
      <dgm:spPr/>
    </dgm:pt>
    <dgm:pt modelId="{7445E225-5D88-445B-A396-8E4C0D52BA7C}" type="pres">
      <dgm:prSet presAssocID="{D956DC09-A0FD-4E5E-AD94-4AA388EDF082}" presName="Child6" presStyleLbl="node1" presStyleIdx="5" presStyleCnt="6">
        <dgm:presLayoutVars>
          <dgm:chMax val="0"/>
          <dgm:chPref val="0"/>
          <dgm:bulletEnabled val="1"/>
        </dgm:presLayoutVars>
      </dgm:prSet>
      <dgm:spPr/>
    </dgm:pt>
  </dgm:ptLst>
  <dgm:cxnLst>
    <dgm:cxn modelId="{2B49AF26-03DF-4A7C-BC55-10DA88BCC662}" srcId="{6B5D8084-5E16-4CFE-9C6C-D32E30F8BC49}" destId="{D981974B-CD66-472D-A0C3-76EFA28ED57B}" srcOrd="2" destOrd="0" parTransId="{24C06A1F-BCAC-4B5E-9680-E9E81F16DCA3}" sibTransId="{3F84F59C-173E-4A30-8A1E-DD6FDF871D3F}"/>
    <dgm:cxn modelId="{EF7E362B-631A-46B0-A144-27FD41278D6D}" type="presOf" srcId="{CD703842-C332-4B49-9263-4573464E1420}" destId="{425DFCA6-4754-4E26-BDC6-4A11EF57DB83}" srcOrd="0" destOrd="0" presId="urn:microsoft.com/office/officeart/2011/layout/HexagonRadial"/>
    <dgm:cxn modelId="{CF60833E-1F77-4F4E-BBBA-5CD985375993}" type="presOf" srcId="{77076C3D-998E-478B-8969-5AC9E1F24CE1}" destId="{11B4EA68-37CB-4A9B-AE54-A2D2EF862A15}" srcOrd="0" destOrd="0" presId="urn:microsoft.com/office/officeart/2011/layout/HexagonRadial"/>
    <dgm:cxn modelId="{CBDCB345-7F90-4183-BB57-764A5D9718E4}" srcId="{6B5D8084-5E16-4CFE-9C6C-D32E30F8BC49}" destId="{77076C3D-998E-478B-8969-5AC9E1F24CE1}" srcOrd="0" destOrd="0" parTransId="{A2DF096C-B515-473F-B8A1-EE2D9D7031A7}" sibTransId="{900CC0BC-B044-45C0-BFE4-0961082DCB4F}"/>
    <dgm:cxn modelId="{5339BA65-BCD4-4774-AFCA-21123FFB909B}" type="presOf" srcId="{8CD1FF79-76BE-47B4-9144-BDF3D0217301}" destId="{2D4AB46A-AF83-4D49-9E84-C2FC997C8187}" srcOrd="0" destOrd="0" presId="urn:microsoft.com/office/officeart/2011/layout/HexagonRadial"/>
    <dgm:cxn modelId="{677B3167-6C39-4D2A-A189-59DC7FBB31F2}" type="presOf" srcId="{D956DC09-A0FD-4E5E-AD94-4AA388EDF082}" destId="{7445E225-5D88-445B-A396-8E4C0D52BA7C}" srcOrd="0" destOrd="0" presId="urn:microsoft.com/office/officeart/2011/layout/HexagonRadial"/>
    <dgm:cxn modelId="{A151F96C-237E-4B52-BD0D-678572EFDAE6}" srcId="{8CD1FF79-76BE-47B4-9144-BDF3D0217301}" destId="{6B5D8084-5E16-4CFE-9C6C-D32E30F8BC49}" srcOrd="0" destOrd="0" parTransId="{6A1E7F2B-76DA-4466-9BBC-1E448D419B6B}" sibTransId="{EB1366CD-0B4A-4A5D-9B60-F8A4E3E4B1A4}"/>
    <dgm:cxn modelId="{88C5C47D-ACA9-44A9-B8AA-E0D51DD827FC}" srcId="{6B5D8084-5E16-4CFE-9C6C-D32E30F8BC49}" destId="{1DEA43A7-34EF-4985-A784-64D7E25F4862}" srcOrd="3" destOrd="0" parTransId="{A62C971C-749E-4162-ABAC-84CAC5B31B86}" sibTransId="{3C1C32B1-F0E1-45A7-9843-3DE81749F382}"/>
    <dgm:cxn modelId="{8F9F4598-18AE-4978-A585-BE8FB55DFCFA}" srcId="{6B5D8084-5E16-4CFE-9C6C-D32E30F8BC49}" destId="{35B698BD-070A-466C-8086-510371227EF1}" srcOrd="1" destOrd="0" parTransId="{94FC297F-1D56-4260-98CB-094C08EDE45E}" sibTransId="{AEB406F6-433C-4BAC-B27B-76A070404508}"/>
    <dgm:cxn modelId="{D3DDBF9F-BEB8-4366-AC17-976E37AC051C}" srcId="{6B5D8084-5E16-4CFE-9C6C-D32E30F8BC49}" destId="{D956DC09-A0FD-4E5E-AD94-4AA388EDF082}" srcOrd="5" destOrd="0" parTransId="{C7E140EE-2D81-44B2-B8CB-EC5782E63AEA}" sibTransId="{91569F5A-B2E2-4F95-ACEB-7CE939593727}"/>
    <dgm:cxn modelId="{FFA1EAA1-2A65-4BFF-B703-C8E961C2CEA9}" type="presOf" srcId="{35B698BD-070A-466C-8086-510371227EF1}" destId="{A93E19BB-89E4-4EBA-9F4A-0AEC1019184F}" srcOrd="0" destOrd="0" presId="urn:microsoft.com/office/officeart/2011/layout/HexagonRadial"/>
    <dgm:cxn modelId="{212344AD-1700-4E0B-AD4C-1B7671250CE6}" type="presOf" srcId="{6B5D8084-5E16-4CFE-9C6C-D32E30F8BC49}" destId="{47382B8E-CBA4-48B0-A4E1-66AD00A11F90}" srcOrd="0" destOrd="0" presId="urn:microsoft.com/office/officeart/2011/layout/HexagonRadial"/>
    <dgm:cxn modelId="{EB5388E7-6F1E-473F-BF67-35A115A1DCE9}" type="presOf" srcId="{D981974B-CD66-472D-A0C3-76EFA28ED57B}" destId="{DE2DF4E6-8334-4C88-8442-1576F3F0C90F}" srcOrd="0" destOrd="0" presId="urn:microsoft.com/office/officeart/2011/layout/HexagonRadial"/>
    <dgm:cxn modelId="{BDEF1CF2-31B0-4753-9038-30E2EF7BC97B}" srcId="{6B5D8084-5E16-4CFE-9C6C-D32E30F8BC49}" destId="{CD703842-C332-4B49-9263-4573464E1420}" srcOrd="4" destOrd="0" parTransId="{AE7C5BBE-33CC-4282-81C4-D28E51DB064E}" sibTransId="{D96D1F9A-C332-400A-8DFF-8086CFB4DBF1}"/>
    <dgm:cxn modelId="{C86BD7F3-05D4-4460-BC3F-047BD5A3E604}" type="presOf" srcId="{1DEA43A7-34EF-4985-A784-64D7E25F4862}" destId="{01EDBC8B-61CD-42AC-B1BF-07691F8ED85F}" srcOrd="0" destOrd="0" presId="urn:microsoft.com/office/officeart/2011/layout/HexagonRadial"/>
    <dgm:cxn modelId="{4526077C-5F3C-47C1-9066-538BBD2C37E5}" type="presParOf" srcId="{2D4AB46A-AF83-4D49-9E84-C2FC997C8187}" destId="{47382B8E-CBA4-48B0-A4E1-66AD00A11F90}" srcOrd="0" destOrd="0" presId="urn:microsoft.com/office/officeart/2011/layout/HexagonRadial"/>
    <dgm:cxn modelId="{EA91E489-A353-437A-84BD-1B28192396A3}" type="presParOf" srcId="{2D4AB46A-AF83-4D49-9E84-C2FC997C8187}" destId="{86AE77F2-9D01-4413-BCD4-29FBE8D5F03F}" srcOrd="1" destOrd="0" presId="urn:microsoft.com/office/officeart/2011/layout/HexagonRadial"/>
    <dgm:cxn modelId="{E298BA16-D8D4-4D37-8690-BE84B2D42094}" type="presParOf" srcId="{86AE77F2-9D01-4413-BCD4-29FBE8D5F03F}" destId="{D223FFEC-E4EA-49AC-A604-B261F8DFEADD}" srcOrd="0" destOrd="0" presId="urn:microsoft.com/office/officeart/2011/layout/HexagonRadial"/>
    <dgm:cxn modelId="{DAAB815A-99AB-47FD-B1B3-EEC8FEE42BD5}" type="presParOf" srcId="{2D4AB46A-AF83-4D49-9E84-C2FC997C8187}" destId="{11B4EA68-37CB-4A9B-AE54-A2D2EF862A15}" srcOrd="2" destOrd="0" presId="urn:microsoft.com/office/officeart/2011/layout/HexagonRadial"/>
    <dgm:cxn modelId="{FB6E78DD-6541-4799-9FA9-CEF0B81F169F}" type="presParOf" srcId="{2D4AB46A-AF83-4D49-9E84-C2FC997C8187}" destId="{9C11B3CB-E7E4-473B-8744-A3D6147F4EBA}" srcOrd="3" destOrd="0" presId="urn:microsoft.com/office/officeart/2011/layout/HexagonRadial"/>
    <dgm:cxn modelId="{164E78D4-C505-46C7-AC9B-6EF790361449}" type="presParOf" srcId="{9C11B3CB-E7E4-473B-8744-A3D6147F4EBA}" destId="{A301518C-C9D1-4A15-AD40-A14B18CFB052}" srcOrd="0" destOrd="0" presId="urn:microsoft.com/office/officeart/2011/layout/HexagonRadial"/>
    <dgm:cxn modelId="{640F7081-59B0-43B9-AE44-BD52EFCA020D}" type="presParOf" srcId="{2D4AB46A-AF83-4D49-9E84-C2FC997C8187}" destId="{A93E19BB-89E4-4EBA-9F4A-0AEC1019184F}" srcOrd="4" destOrd="0" presId="urn:microsoft.com/office/officeart/2011/layout/HexagonRadial"/>
    <dgm:cxn modelId="{E5388D83-8284-4B0B-8AAF-9BB50E3F7333}" type="presParOf" srcId="{2D4AB46A-AF83-4D49-9E84-C2FC997C8187}" destId="{40792C77-177E-4CFE-A4F8-6747D81823DD}" srcOrd="5" destOrd="0" presId="urn:microsoft.com/office/officeart/2011/layout/HexagonRadial"/>
    <dgm:cxn modelId="{CFDA694A-1103-4378-9CA0-09C82D5AC442}" type="presParOf" srcId="{40792C77-177E-4CFE-A4F8-6747D81823DD}" destId="{C2A60460-BDF5-4BA4-8859-B7CFB6F266C0}" srcOrd="0" destOrd="0" presId="urn:microsoft.com/office/officeart/2011/layout/HexagonRadial"/>
    <dgm:cxn modelId="{19402AB0-DEE7-4BAA-9EF9-3E5CAAE80377}" type="presParOf" srcId="{2D4AB46A-AF83-4D49-9E84-C2FC997C8187}" destId="{DE2DF4E6-8334-4C88-8442-1576F3F0C90F}" srcOrd="6" destOrd="0" presId="urn:microsoft.com/office/officeart/2011/layout/HexagonRadial"/>
    <dgm:cxn modelId="{AF81E867-7063-47DC-A362-D75E8308C123}" type="presParOf" srcId="{2D4AB46A-AF83-4D49-9E84-C2FC997C8187}" destId="{6069FF16-4935-4E62-AE29-741DE6090A0F}" srcOrd="7" destOrd="0" presId="urn:microsoft.com/office/officeart/2011/layout/HexagonRadial"/>
    <dgm:cxn modelId="{3722F108-B9B4-4330-94BD-58AD06359028}" type="presParOf" srcId="{6069FF16-4935-4E62-AE29-741DE6090A0F}" destId="{19D6DE9C-606E-402E-B6B9-26B30C04A940}" srcOrd="0" destOrd="0" presId="urn:microsoft.com/office/officeart/2011/layout/HexagonRadial"/>
    <dgm:cxn modelId="{503AFFDE-661E-4EB8-83F4-CC9AB0BE9ED1}" type="presParOf" srcId="{2D4AB46A-AF83-4D49-9E84-C2FC997C8187}" destId="{01EDBC8B-61CD-42AC-B1BF-07691F8ED85F}" srcOrd="8" destOrd="0" presId="urn:microsoft.com/office/officeart/2011/layout/HexagonRadial"/>
    <dgm:cxn modelId="{DAA9A4C2-C353-4A79-863E-21E0118B3C2D}" type="presParOf" srcId="{2D4AB46A-AF83-4D49-9E84-C2FC997C8187}" destId="{5547535C-0281-429C-9232-0792B54457E4}" srcOrd="9" destOrd="0" presId="urn:microsoft.com/office/officeart/2011/layout/HexagonRadial"/>
    <dgm:cxn modelId="{10F944DD-BAD8-4429-8EF6-2008D28CDECD}" type="presParOf" srcId="{5547535C-0281-429C-9232-0792B54457E4}" destId="{B0F983F3-1E18-49D4-9A5A-EA5653FC22DE}" srcOrd="0" destOrd="0" presId="urn:microsoft.com/office/officeart/2011/layout/HexagonRadial"/>
    <dgm:cxn modelId="{79A6C2BC-C9B5-4134-AADA-FC2B557A53DB}" type="presParOf" srcId="{2D4AB46A-AF83-4D49-9E84-C2FC997C8187}" destId="{425DFCA6-4754-4E26-BDC6-4A11EF57DB83}" srcOrd="10" destOrd="0" presId="urn:microsoft.com/office/officeart/2011/layout/HexagonRadial"/>
    <dgm:cxn modelId="{D7AAFADF-0CE9-411A-9249-1119BC8BAA41}" type="presParOf" srcId="{2D4AB46A-AF83-4D49-9E84-C2FC997C8187}" destId="{7DFCC7A8-1182-4E0F-AD43-EF044D428AE7}" srcOrd="11" destOrd="0" presId="urn:microsoft.com/office/officeart/2011/layout/HexagonRadial"/>
    <dgm:cxn modelId="{65714FFC-9381-43A8-8317-F931B7428EEA}" type="presParOf" srcId="{7DFCC7A8-1182-4E0F-AD43-EF044D428AE7}" destId="{E00675D7-3A34-473D-AD39-3A1F5DDE6BE8}" srcOrd="0" destOrd="0" presId="urn:microsoft.com/office/officeart/2011/layout/HexagonRadial"/>
    <dgm:cxn modelId="{140AE5E8-C786-4EB9-8D61-41775815EFB9}" type="presParOf" srcId="{2D4AB46A-AF83-4D49-9E84-C2FC997C8187}" destId="{7445E225-5D88-445B-A396-8E4C0D52BA7C}"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685AB6-5CC8-47DD-A74D-D99777C13B39}" type="doc">
      <dgm:prSet loTypeId="urn:microsoft.com/office/officeart/2005/8/layout/venn2" loCatId="relationship" qsTypeId="urn:microsoft.com/office/officeart/2005/8/quickstyle/simple1" qsCatId="simple" csTypeId="urn:microsoft.com/office/officeart/2005/8/colors/accent1_3" csCatId="accent1" phldr="1"/>
      <dgm:spPr/>
      <dgm:t>
        <a:bodyPr/>
        <a:lstStyle/>
        <a:p>
          <a:endParaRPr lang="en-US"/>
        </a:p>
      </dgm:t>
    </dgm:pt>
    <dgm:pt modelId="{124CBC5B-4F2B-47A2-92A7-F1686606E772}">
      <dgm:prSet phldrT="[Text]"/>
      <dgm:spPr/>
      <dgm:t>
        <a:bodyPr/>
        <a:lstStyle/>
        <a:p>
          <a:r>
            <a:rPr lang="en-US"/>
            <a:t>Policies</a:t>
          </a:r>
        </a:p>
      </dgm:t>
    </dgm:pt>
    <dgm:pt modelId="{E44A3A3B-58D3-40A8-BF02-B7DDBBB5DDC7}" type="parTrans" cxnId="{BEB1D1D9-162C-44ED-B7DC-7E40B255F562}">
      <dgm:prSet/>
      <dgm:spPr/>
      <dgm:t>
        <a:bodyPr/>
        <a:lstStyle/>
        <a:p>
          <a:endParaRPr lang="en-US"/>
        </a:p>
      </dgm:t>
    </dgm:pt>
    <dgm:pt modelId="{6990B804-34C9-48BF-A68F-7FC015596FA6}" type="sibTrans" cxnId="{BEB1D1D9-162C-44ED-B7DC-7E40B255F562}">
      <dgm:prSet/>
      <dgm:spPr/>
      <dgm:t>
        <a:bodyPr/>
        <a:lstStyle/>
        <a:p>
          <a:endParaRPr lang="en-US"/>
        </a:p>
      </dgm:t>
    </dgm:pt>
    <dgm:pt modelId="{A60EF931-BD88-4099-BDB7-ECBC615B6D50}">
      <dgm:prSet phldrT="[Text]"/>
      <dgm:spPr/>
      <dgm:t>
        <a:bodyPr/>
        <a:lstStyle/>
        <a:p>
          <a:r>
            <a:rPr lang="en-US"/>
            <a:t>Procedures</a:t>
          </a:r>
        </a:p>
      </dgm:t>
    </dgm:pt>
    <dgm:pt modelId="{97497060-5BD9-4981-A161-B8C15C1A5F9A}" type="parTrans" cxnId="{2EBF6017-A4E5-4593-8384-09AA864089AA}">
      <dgm:prSet/>
      <dgm:spPr/>
      <dgm:t>
        <a:bodyPr/>
        <a:lstStyle/>
        <a:p>
          <a:endParaRPr lang="en-US"/>
        </a:p>
      </dgm:t>
    </dgm:pt>
    <dgm:pt modelId="{31B71847-A733-4784-A339-463379A26CE6}" type="sibTrans" cxnId="{2EBF6017-A4E5-4593-8384-09AA864089AA}">
      <dgm:prSet/>
      <dgm:spPr/>
      <dgm:t>
        <a:bodyPr/>
        <a:lstStyle/>
        <a:p>
          <a:endParaRPr lang="en-US"/>
        </a:p>
      </dgm:t>
    </dgm:pt>
    <dgm:pt modelId="{369EF521-F858-44A3-B59B-D86A9B849A9A}">
      <dgm:prSet phldrT="[Text]"/>
      <dgm:spPr/>
      <dgm:t>
        <a:bodyPr/>
        <a:lstStyle/>
        <a:p>
          <a:r>
            <a:rPr lang="en-US"/>
            <a:t>Standards</a:t>
          </a:r>
        </a:p>
      </dgm:t>
    </dgm:pt>
    <dgm:pt modelId="{980530C7-402B-4F3F-8B31-0F36597E950F}" type="parTrans" cxnId="{BDC8D983-4C1E-4349-B156-96F0E52FE5B5}">
      <dgm:prSet/>
      <dgm:spPr/>
      <dgm:t>
        <a:bodyPr/>
        <a:lstStyle/>
        <a:p>
          <a:endParaRPr lang="en-US"/>
        </a:p>
      </dgm:t>
    </dgm:pt>
    <dgm:pt modelId="{B77FCAD0-6565-4111-A308-508AE03470CA}" type="sibTrans" cxnId="{BDC8D983-4C1E-4349-B156-96F0E52FE5B5}">
      <dgm:prSet/>
      <dgm:spPr/>
      <dgm:t>
        <a:bodyPr/>
        <a:lstStyle/>
        <a:p>
          <a:endParaRPr lang="en-US"/>
        </a:p>
      </dgm:t>
    </dgm:pt>
    <dgm:pt modelId="{F93B72A4-E141-4E07-8B5A-85A4F7F33F66}" type="pres">
      <dgm:prSet presAssocID="{09685AB6-5CC8-47DD-A74D-D99777C13B39}" presName="Name0" presStyleCnt="0">
        <dgm:presLayoutVars>
          <dgm:chMax val="7"/>
          <dgm:resizeHandles val="exact"/>
        </dgm:presLayoutVars>
      </dgm:prSet>
      <dgm:spPr/>
    </dgm:pt>
    <dgm:pt modelId="{D09A8E83-AADD-4844-920A-227F15E3D627}" type="pres">
      <dgm:prSet presAssocID="{09685AB6-5CC8-47DD-A74D-D99777C13B39}" presName="comp1" presStyleCnt="0"/>
      <dgm:spPr/>
    </dgm:pt>
    <dgm:pt modelId="{9B113B03-AFEC-4304-8DB3-1F1C98246F14}" type="pres">
      <dgm:prSet presAssocID="{09685AB6-5CC8-47DD-A74D-D99777C13B39}" presName="circle1" presStyleLbl="node1" presStyleIdx="0" presStyleCnt="3"/>
      <dgm:spPr/>
    </dgm:pt>
    <dgm:pt modelId="{CB85D23E-FA78-46DF-938B-97849D1A480B}" type="pres">
      <dgm:prSet presAssocID="{09685AB6-5CC8-47DD-A74D-D99777C13B39}" presName="c1text" presStyleLbl="node1" presStyleIdx="0" presStyleCnt="3">
        <dgm:presLayoutVars>
          <dgm:bulletEnabled val="1"/>
        </dgm:presLayoutVars>
      </dgm:prSet>
      <dgm:spPr/>
    </dgm:pt>
    <dgm:pt modelId="{A1B09AE7-F798-4436-AB6B-1414A10D2A18}" type="pres">
      <dgm:prSet presAssocID="{09685AB6-5CC8-47DD-A74D-D99777C13B39}" presName="comp2" presStyleCnt="0"/>
      <dgm:spPr/>
    </dgm:pt>
    <dgm:pt modelId="{2AB96B61-EDC9-4335-8939-4B5151E35F7D}" type="pres">
      <dgm:prSet presAssocID="{09685AB6-5CC8-47DD-A74D-D99777C13B39}" presName="circle2" presStyleLbl="node1" presStyleIdx="1" presStyleCnt="3"/>
      <dgm:spPr/>
    </dgm:pt>
    <dgm:pt modelId="{9A95BC3B-5736-4A52-93C6-1467F056CA29}" type="pres">
      <dgm:prSet presAssocID="{09685AB6-5CC8-47DD-A74D-D99777C13B39}" presName="c2text" presStyleLbl="node1" presStyleIdx="1" presStyleCnt="3">
        <dgm:presLayoutVars>
          <dgm:bulletEnabled val="1"/>
        </dgm:presLayoutVars>
      </dgm:prSet>
      <dgm:spPr/>
    </dgm:pt>
    <dgm:pt modelId="{8D10DB0D-8219-4716-B581-3C86ABDAC183}" type="pres">
      <dgm:prSet presAssocID="{09685AB6-5CC8-47DD-A74D-D99777C13B39}" presName="comp3" presStyleCnt="0"/>
      <dgm:spPr/>
    </dgm:pt>
    <dgm:pt modelId="{C85EC13D-1897-4511-908B-5F95FDE70112}" type="pres">
      <dgm:prSet presAssocID="{09685AB6-5CC8-47DD-A74D-D99777C13B39}" presName="circle3" presStyleLbl="node1" presStyleIdx="2" presStyleCnt="3"/>
      <dgm:spPr/>
    </dgm:pt>
    <dgm:pt modelId="{B4C8DCDE-385C-4644-A213-DD0DFF2BF517}" type="pres">
      <dgm:prSet presAssocID="{09685AB6-5CC8-47DD-A74D-D99777C13B39}" presName="c3text" presStyleLbl="node1" presStyleIdx="2" presStyleCnt="3">
        <dgm:presLayoutVars>
          <dgm:bulletEnabled val="1"/>
        </dgm:presLayoutVars>
      </dgm:prSet>
      <dgm:spPr/>
    </dgm:pt>
  </dgm:ptLst>
  <dgm:cxnLst>
    <dgm:cxn modelId="{2EBF6017-A4E5-4593-8384-09AA864089AA}" srcId="{09685AB6-5CC8-47DD-A74D-D99777C13B39}" destId="{A60EF931-BD88-4099-BDB7-ECBC615B6D50}" srcOrd="1" destOrd="0" parTransId="{97497060-5BD9-4981-A161-B8C15C1A5F9A}" sibTransId="{31B71847-A733-4784-A339-463379A26CE6}"/>
    <dgm:cxn modelId="{3483B322-037E-4529-BF8B-810389ED4783}" type="presOf" srcId="{09685AB6-5CC8-47DD-A74D-D99777C13B39}" destId="{F93B72A4-E141-4E07-8B5A-85A4F7F33F66}" srcOrd="0" destOrd="0" presId="urn:microsoft.com/office/officeart/2005/8/layout/venn2"/>
    <dgm:cxn modelId="{E4D34240-8AE3-4DF4-8AFE-7A19A237293C}" type="presOf" srcId="{A60EF931-BD88-4099-BDB7-ECBC615B6D50}" destId="{9A95BC3B-5736-4A52-93C6-1467F056CA29}" srcOrd="1" destOrd="0" presId="urn:microsoft.com/office/officeart/2005/8/layout/venn2"/>
    <dgm:cxn modelId="{11AC7D5E-E895-487D-BAA3-3A5448FF0D87}" type="presOf" srcId="{A60EF931-BD88-4099-BDB7-ECBC615B6D50}" destId="{2AB96B61-EDC9-4335-8939-4B5151E35F7D}" srcOrd="0" destOrd="0" presId="urn:microsoft.com/office/officeart/2005/8/layout/venn2"/>
    <dgm:cxn modelId="{11D90D4B-5633-44EF-9FA9-35249EB860C7}" type="presOf" srcId="{124CBC5B-4F2B-47A2-92A7-F1686606E772}" destId="{9B113B03-AFEC-4304-8DB3-1F1C98246F14}" srcOrd="0" destOrd="0" presId="urn:microsoft.com/office/officeart/2005/8/layout/venn2"/>
    <dgm:cxn modelId="{BDC8D983-4C1E-4349-B156-96F0E52FE5B5}" srcId="{09685AB6-5CC8-47DD-A74D-D99777C13B39}" destId="{369EF521-F858-44A3-B59B-D86A9B849A9A}" srcOrd="2" destOrd="0" parTransId="{980530C7-402B-4F3F-8B31-0F36597E950F}" sibTransId="{B77FCAD0-6565-4111-A308-508AE03470CA}"/>
    <dgm:cxn modelId="{421C7FA7-28B9-42B8-A928-8055FE409B92}" type="presOf" srcId="{369EF521-F858-44A3-B59B-D86A9B849A9A}" destId="{C85EC13D-1897-4511-908B-5F95FDE70112}" srcOrd="0" destOrd="0" presId="urn:microsoft.com/office/officeart/2005/8/layout/venn2"/>
    <dgm:cxn modelId="{9C8C77D4-3498-464D-858F-6EEF8FB06365}" type="presOf" srcId="{369EF521-F858-44A3-B59B-D86A9B849A9A}" destId="{B4C8DCDE-385C-4644-A213-DD0DFF2BF517}" srcOrd="1" destOrd="0" presId="urn:microsoft.com/office/officeart/2005/8/layout/venn2"/>
    <dgm:cxn modelId="{BEB1D1D9-162C-44ED-B7DC-7E40B255F562}" srcId="{09685AB6-5CC8-47DD-A74D-D99777C13B39}" destId="{124CBC5B-4F2B-47A2-92A7-F1686606E772}" srcOrd="0" destOrd="0" parTransId="{E44A3A3B-58D3-40A8-BF02-B7DDBBB5DDC7}" sibTransId="{6990B804-34C9-48BF-A68F-7FC015596FA6}"/>
    <dgm:cxn modelId="{1B4DDEF7-E994-4C38-9B7C-8AA25C54AF62}" type="presOf" srcId="{124CBC5B-4F2B-47A2-92A7-F1686606E772}" destId="{CB85D23E-FA78-46DF-938B-97849D1A480B}" srcOrd="1" destOrd="0" presId="urn:microsoft.com/office/officeart/2005/8/layout/venn2"/>
    <dgm:cxn modelId="{71818D85-8F43-4FE2-B6BE-D4B18A810A14}" type="presParOf" srcId="{F93B72A4-E141-4E07-8B5A-85A4F7F33F66}" destId="{D09A8E83-AADD-4844-920A-227F15E3D627}" srcOrd="0" destOrd="0" presId="urn:microsoft.com/office/officeart/2005/8/layout/venn2"/>
    <dgm:cxn modelId="{8D51C7C4-67B4-4ED6-A442-CFCEAEEDCAB8}" type="presParOf" srcId="{D09A8E83-AADD-4844-920A-227F15E3D627}" destId="{9B113B03-AFEC-4304-8DB3-1F1C98246F14}" srcOrd="0" destOrd="0" presId="urn:microsoft.com/office/officeart/2005/8/layout/venn2"/>
    <dgm:cxn modelId="{77F4C952-FB3A-439E-A15F-6DE19BB3AC65}" type="presParOf" srcId="{D09A8E83-AADD-4844-920A-227F15E3D627}" destId="{CB85D23E-FA78-46DF-938B-97849D1A480B}" srcOrd="1" destOrd="0" presId="urn:microsoft.com/office/officeart/2005/8/layout/venn2"/>
    <dgm:cxn modelId="{EBF4AE54-29AB-4F97-9C87-2C3EE2E8A6E3}" type="presParOf" srcId="{F93B72A4-E141-4E07-8B5A-85A4F7F33F66}" destId="{A1B09AE7-F798-4436-AB6B-1414A10D2A18}" srcOrd="1" destOrd="0" presId="urn:microsoft.com/office/officeart/2005/8/layout/venn2"/>
    <dgm:cxn modelId="{3B57C2C9-9518-449D-8821-D050C28CBA91}" type="presParOf" srcId="{A1B09AE7-F798-4436-AB6B-1414A10D2A18}" destId="{2AB96B61-EDC9-4335-8939-4B5151E35F7D}" srcOrd="0" destOrd="0" presId="urn:microsoft.com/office/officeart/2005/8/layout/venn2"/>
    <dgm:cxn modelId="{7C999B5D-3A3B-4D05-ACA6-8E74FEC92A9D}" type="presParOf" srcId="{A1B09AE7-F798-4436-AB6B-1414A10D2A18}" destId="{9A95BC3B-5736-4A52-93C6-1467F056CA29}" srcOrd="1" destOrd="0" presId="urn:microsoft.com/office/officeart/2005/8/layout/venn2"/>
    <dgm:cxn modelId="{AB1D879A-4F23-4112-9559-AF910D2B7D65}" type="presParOf" srcId="{F93B72A4-E141-4E07-8B5A-85A4F7F33F66}" destId="{8D10DB0D-8219-4716-B581-3C86ABDAC183}" srcOrd="2" destOrd="0" presId="urn:microsoft.com/office/officeart/2005/8/layout/venn2"/>
    <dgm:cxn modelId="{E9F24EC0-6F54-4DFC-A633-5037A1B4464B}" type="presParOf" srcId="{8D10DB0D-8219-4716-B581-3C86ABDAC183}" destId="{C85EC13D-1897-4511-908B-5F95FDE70112}" srcOrd="0" destOrd="0" presId="urn:microsoft.com/office/officeart/2005/8/layout/venn2"/>
    <dgm:cxn modelId="{85234A70-140C-43CF-B968-30651EC5F1BB}" type="presParOf" srcId="{8D10DB0D-8219-4716-B581-3C86ABDAC183}" destId="{B4C8DCDE-385C-4644-A213-DD0DFF2BF517}" srcOrd="1" destOrd="0" presId="urn:microsoft.com/office/officeart/2005/8/layout/ven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529CD9-5742-4945-9288-87DECE8B92B5}" type="doc">
      <dgm:prSet loTypeId="urn:microsoft.com/office/officeart/2008/layout/VerticalCurvedList" loCatId="list" qsTypeId="urn:microsoft.com/office/officeart/2005/8/quickstyle/simple1" qsCatId="simple" csTypeId="urn:microsoft.com/office/officeart/2005/8/colors/colorful1" csCatId="colorful" phldr="1"/>
      <dgm:spPr/>
    </dgm:pt>
    <dgm:pt modelId="{7605FB77-355E-4E3C-866D-06414A8D1838}">
      <dgm:prSet phldrT="[Text]"/>
      <dgm:spPr/>
      <dgm:t>
        <a:bodyPr/>
        <a:lstStyle/>
        <a:p>
          <a:r>
            <a:rPr lang="en-US"/>
            <a:t>Access Management</a:t>
          </a:r>
        </a:p>
      </dgm:t>
    </dgm:pt>
    <dgm:pt modelId="{3D691341-E1C4-4265-A66E-9CB4B360E9CE}" type="parTrans" cxnId="{9534164A-4817-48CE-B29C-89A0FF59D9CF}">
      <dgm:prSet/>
      <dgm:spPr/>
      <dgm:t>
        <a:bodyPr/>
        <a:lstStyle/>
        <a:p>
          <a:endParaRPr lang="en-US"/>
        </a:p>
      </dgm:t>
    </dgm:pt>
    <dgm:pt modelId="{833C9E3B-0CDA-4F88-9570-07854C5D9204}" type="sibTrans" cxnId="{9534164A-4817-48CE-B29C-89A0FF59D9CF}">
      <dgm:prSet/>
      <dgm:spPr/>
      <dgm:t>
        <a:bodyPr/>
        <a:lstStyle/>
        <a:p>
          <a:endParaRPr lang="en-US"/>
        </a:p>
      </dgm:t>
    </dgm:pt>
    <dgm:pt modelId="{2135D45B-B613-4D88-9B36-7A645F864E50}">
      <dgm:prSet phldrT="[Text]"/>
      <dgm:spPr/>
      <dgm:t>
        <a:bodyPr/>
        <a:lstStyle/>
        <a:p>
          <a:r>
            <a:rPr lang="en-US"/>
            <a:t>System &amp; Change Management</a:t>
          </a:r>
        </a:p>
      </dgm:t>
    </dgm:pt>
    <dgm:pt modelId="{41102E03-332A-4B2C-B597-BF7253FDE802}" type="parTrans" cxnId="{18E3304E-A9E8-434C-8542-AF273427F10B}">
      <dgm:prSet/>
      <dgm:spPr/>
      <dgm:t>
        <a:bodyPr/>
        <a:lstStyle/>
        <a:p>
          <a:endParaRPr lang="en-US"/>
        </a:p>
      </dgm:t>
    </dgm:pt>
    <dgm:pt modelId="{C1339EF2-A0C8-4A97-87D6-D9A3EC01C61D}" type="sibTrans" cxnId="{18E3304E-A9E8-434C-8542-AF273427F10B}">
      <dgm:prSet/>
      <dgm:spPr/>
      <dgm:t>
        <a:bodyPr/>
        <a:lstStyle/>
        <a:p>
          <a:endParaRPr lang="en-US"/>
        </a:p>
      </dgm:t>
    </dgm:pt>
    <dgm:pt modelId="{1D9BBB74-1078-4912-AFA4-CEAFDEB743C6}">
      <dgm:prSet phldrT="[Text]"/>
      <dgm:spPr/>
      <dgm:t>
        <a:bodyPr/>
        <a:lstStyle/>
        <a:p>
          <a:r>
            <a:rPr lang="en-US"/>
            <a:t>Risk &amp; Vulnerability Management</a:t>
          </a:r>
        </a:p>
      </dgm:t>
    </dgm:pt>
    <dgm:pt modelId="{C68ED7C4-6713-42E0-833D-34C8CCEBECD3}" type="parTrans" cxnId="{1B33FE3B-20BB-4FF0-8DAD-037E15A6DF26}">
      <dgm:prSet/>
      <dgm:spPr/>
      <dgm:t>
        <a:bodyPr/>
        <a:lstStyle/>
        <a:p>
          <a:endParaRPr lang="en-US"/>
        </a:p>
      </dgm:t>
    </dgm:pt>
    <dgm:pt modelId="{A00CCA4D-01A0-4C0D-B0FB-87BF72A8D4B2}" type="sibTrans" cxnId="{1B33FE3B-20BB-4FF0-8DAD-037E15A6DF26}">
      <dgm:prSet/>
      <dgm:spPr/>
      <dgm:t>
        <a:bodyPr/>
        <a:lstStyle/>
        <a:p>
          <a:endParaRPr lang="en-US"/>
        </a:p>
      </dgm:t>
    </dgm:pt>
    <dgm:pt modelId="{03C1D7B4-5337-4855-B24C-041E63669C50}">
      <dgm:prSet phldrT="[Text]"/>
      <dgm:spPr/>
      <dgm:t>
        <a:bodyPr/>
        <a:lstStyle/>
        <a:p>
          <a:r>
            <a:rPr lang="en-US"/>
            <a:t>Data Governance &amp; Protection</a:t>
          </a:r>
        </a:p>
      </dgm:t>
    </dgm:pt>
    <dgm:pt modelId="{A3257887-58F3-47AD-864E-C2B32134D11D}" type="parTrans" cxnId="{92E7641B-AC5E-4611-AB05-17DA1859BC4B}">
      <dgm:prSet/>
      <dgm:spPr/>
      <dgm:t>
        <a:bodyPr/>
        <a:lstStyle/>
        <a:p>
          <a:endParaRPr lang="en-US"/>
        </a:p>
      </dgm:t>
    </dgm:pt>
    <dgm:pt modelId="{6FCB2289-B387-4BE6-A10A-DFDF6758BE53}" type="sibTrans" cxnId="{92E7641B-AC5E-4611-AB05-17DA1859BC4B}">
      <dgm:prSet/>
      <dgm:spPr/>
      <dgm:t>
        <a:bodyPr/>
        <a:lstStyle/>
        <a:p>
          <a:endParaRPr lang="en-US"/>
        </a:p>
      </dgm:t>
    </dgm:pt>
    <dgm:pt modelId="{150CF957-F0CE-44ED-8BA5-E987B8E8A757}" type="pres">
      <dgm:prSet presAssocID="{BE529CD9-5742-4945-9288-87DECE8B92B5}" presName="Name0" presStyleCnt="0">
        <dgm:presLayoutVars>
          <dgm:chMax val="7"/>
          <dgm:chPref val="7"/>
          <dgm:dir/>
        </dgm:presLayoutVars>
      </dgm:prSet>
      <dgm:spPr/>
    </dgm:pt>
    <dgm:pt modelId="{A45D6117-FBC0-4430-8C5E-333D3D478B4E}" type="pres">
      <dgm:prSet presAssocID="{BE529CD9-5742-4945-9288-87DECE8B92B5}" presName="Name1" presStyleCnt="0"/>
      <dgm:spPr/>
    </dgm:pt>
    <dgm:pt modelId="{44983127-5E82-473B-8D90-11A3FB692E71}" type="pres">
      <dgm:prSet presAssocID="{BE529CD9-5742-4945-9288-87DECE8B92B5}" presName="cycle" presStyleCnt="0"/>
      <dgm:spPr/>
    </dgm:pt>
    <dgm:pt modelId="{920E6110-8E30-4D83-AF42-B3049E9A842C}" type="pres">
      <dgm:prSet presAssocID="{BE529CD9-5742-4945-9288-87DECE8B92B5}" presName="srcNode" presStyleLbl="node1" presStyleIdx="0" presStyleCnt="4"/>
      <dgm:spPr/>
    </dgm:pt>
    <dgm:pt modelId="{AD54302B-1F8B-4EFF-9F71-8911D29E6BD2}" type="pres">
      <dgm:prSet presAssocID="{BE529CD9-5742-4945-9288-87DECE8B92B5}" presName="conn" presStyleLbl="parChTrans1D2" presStyleIdx="0" presStyleCnt="1"/>
      <dgm:spPr/>
    </dgm:pt>
    <dgm:pt modelId="{1DE2ACC4-EC2D-43C6-A07E-4A52A13BE60B}" type="pres">
      <dgm:prSet presAssocID="{BE529CD9-5742-4945-9288-87DECE8B92B5}" presName="extraNode" presStyleLbl="node1" presStyleIdx="0" presStyleCnt="4"/>
      <dgm:spPr/>
    </dgm:pt>
    <dgm:pt modelId="{8438B2B5-6319-4C50-8FE5-9F1B50BCF618}" type="pres">
      <dgm:prSet presAssocID="{BE529CD9-5742-4945-9288-87DECE8B92B5}" presName="dstNode" presStyleLbl="node1" presStyleIdx="0" presStyleCnt="4"/>
      <dgm:spPr/>
    </dgm:pt>
    <dgm:pt modelId="{81F247D2-14DB-4C76-B242-DC294EE4AED9}" type="pres">
      <dgm:prSet presAssocID="{7605FB77-355E-4E3C-866D-06414A8D1838}" presName="text_1" presStyleLbl="node1" presStyleIdx="0" presStyleCnt="4">
        <dgm:presLayoutVars>
          <dgm:bulletEnabled val="1"/>
        </dgm:presLayoutVars>
      </dgm:prSet>
      <dgm:spPr/>
    </dgm:pt>
    <dgm:pt modelId="{F8119270-6249-4728-AC5A-4C8C8E70F1AA}" type="pres">
      <dgm:prSet presAssocID="{7605FB77-355E-4E3C-866D-06414A8D1838}" presName="accent_1" presStyleCnt="0"/>
      <dgm:spPr/>
    </dgm:pt>
    <dgm:pt modelId="{1C343A02-0899-4232-9928-A5164288C1D2}" type="pres">
      <dgm:prSet presAssocID="{7605FB77-355E-4E3C-866D-06414A8D1838}" presName="accentRepeatNode" presStyleLbl="solidFgAcc1" presStyleIdx="0" presStyleCnt="4"/>
      <dgm:spPr/>
    </dgm:pt>
    <dgm:pt modelId="{2BD67F74-2ECB-41B8-B289-127E46741F99}" type="pres">
      <dgm:prSet presAssocID="{2135D45B-B613-4D88-9B36-7A645F864E50}" presName="text_2" presStyleLbl="node1" presStyleIdx="1" presStyleCnt="4">
        <dgm:presLayoutVars>
          <dgm:bulletEnabled val="1"/>
        </dgm:presLayoutVars>
      </dgm:prSet>
      <dgm:spPr/>
    </dgm:pt>
    <dgm:pt modelId="{0FA9DDA7-0D5E-45EF-92D7-2926D03BB1F7}" type="pres">
      <dgm:prSet presAssocID="{2135D45B-B613-4D88-9B36-7A645F864E50}" presName="accent_2" presStyleCnt="0"/>
      <dgm:spPr/>
    </dgm:pt>
    <dgm:pt modelId="{B8ED0BA9-A1C1-4D7E-8927-B6FB5CC53C04}" type="pres">
      <dgm:prSet presAssocID="{2135D45B-B613-4D88-9B36-7A645F864E50}" presName="accentRepeatNode" presStyleLbl="solidFgAcc1" presStyleIdx="1" presStyleCnt="4"/>
      <dgm:spPr/>
    </dgm:pt>
    <dgm:pt modelId="{7BC77A16-00C2-468B-B0FD-1CA56BBE102D}" type="pres">
      <dgm:prSet presAssocID="{1D9BBB74-1078-4912-AFA4-CEAFDEB743C6}" presName="text_3" presStyleLbl="node1" presStyleIdx="2" presStyleCnt="4">
        <dgm:presLayoutVars>
          <dgm:bulletEnabled val="1"/>
        </dgm:presLayoutVars>
      </dgm:prSet>
      <dgm:spPr/>
    </dgm:pt>
    <dgm:pt modelId="{ADE8534B-6638-4905-AAC6-BA04BFE21375}" type="pres">
      <dgm:prSet presAssocID="{1D9BBB74-1078-4912-AFA4-CEAFDEB743C6}" presName="accent_3" presStyleCnt="0"/>
      <dgm:spPr/>
    </dgm:pt>
    <dgm:pt modelId="{868D0055-8204-49D9-8F33-A4CE5ADABEB1}" type="pres">
      <dgm:prSet presAssocID="{1D9BBB74-1078-4912-AFA4-CEAFDEB743C6}" presName="accentRepeatNode" presStyleLbl="solidFgAcc1" presStyleIdx="2" presStyleCnt="4"/>
      <dgm:spPr/>
    </dgm:pt>
    <dgm:pt modelId="{451CE6AC-FDD9-445A-ABC7-D3431FF36D0C}" type="pres">
      <dgm:prSet presAssocID="{03C1D7B4-5337-4855-B24C-041E63669C50}" presName="text_4" presStyleLbl="node1" presStyleIdx="3" presStyleCnt="4">
        <dgm:presLayoutVars>
          <dgm:bulletEnabled val="1"/>
        </dgm:presLayoutVars>
      </dgm:prSet>
      <dgm:spPr/>
    </dgm:pt>
    <dgm:pt modelId="{0827E066-D27A-464B-AFFF-D75F90379534}" type="pres">
      <dgm:prSet presAssocID="{03C1D7B4-5337-4855-B24C-041E63669C50}" presName="accent_4" presStyleCnt="0"/>
      <dgm:spPr/>
    </dgm:pt>
    <dgm:pt modelId="{A8EC5DED-2927-4E92-AF45-F99E446D8D25}" type="pres">
      <dgm:prSet presAssocID="{03C1D7B4-5337-4855-B24C-041E63669C50}" presName="accentRepeatNode" presStyleLbl="solidFgAcc1" presStyleIdx="3" presStyleCnt="4"/>
      <dgm:spPr/>
    </dgm:pt>
  </dgm:ptLst>
  <dgm:cxnLst>
    <dgm:cxn modelId="{92E7641B-AC5E-4611-AB05-17DA1859BC4B}" srcId="{BE529CD9-5742-4945-9288-87DECE8B92B5}" destId="{03C1D7B4-5337-4855-B24C-041E63669C50}" srcOrd="3" destOrd="0" parTransId="{A3257887-58F3-47AD-864E-C2B32134D11D}" sibTransId="{6FCB2289-B387-4BE6-A10A-DFDF6758BE53}"/>
    <dgm:cxn modelId="{1B33FE3B-20BB-4FF0-8DAD-037E15A6DF26}" srcId="{BE529CD9-5742-4945-9288-87DECE8B92B5}" destId="{1D9BBB74-1078-4912-AFA4-CEAFDEB743C6}" srcOrd="2" destOrd="0" parTransId="{C68ED7C4-6713-42E0-833D-34C8CCEBECD3}" sibTransId="{A00CCA4D-01A0-4C0D-B0FB-87BF72A8D4B2}"/>
    <dgm:cxn modelId="{22DD6163-5722-4709-8984-8D420797FAEA}" type="presOf" srcId="{2135D45B-B613-4D88-9B36-7A645F864E50}" destId="{2BD67F74-2ECB-41B8-B289-127E46741F99}" srcOrd="0" destOrd="0" presId="urn:microsoft.com/office/officeart/2008/layout/VerticalCurvedList"/>
    <dgm:cxn modelId="{9534164A-4817-48CE-B29C-89A0FF59D9CF}" srcId="{BE529CD9-5742-4945-9288-87DECE8B92B5}" destId="{7605FB77-355E-4E3C-866D-06414A8D1838}" srcOrd="0" destOrd="0" parTransId="{3D691341-E1C4-4265-A66E-9CB4B360E9CE}" sibTransId="{833C9E3B-0CDA-4F88-9570-07854C5D9204}"/>
    <dgm:cxn modelId="{18E3304E-A9E8-434C-8542-AF273427F10B}" srcId="{BE529CD9-5742-4945-9288-87DECE8B92B5}" destId="{2135D45B-B613-4D88-9B36-7A645F864E50}" srcOrd="1" destOrd="0" parTransId="{41102E03-332A-4B2C-B597-BF7253FDE802}" sibTransId="{C1339EF2-A0C8-4A97-87D6-D9A3EC01C61D}"/>
    <dgm:cxn modelId="{18D6587D-711E-476C-9534-AE2DD0FCCAA2}" type="presOf" srcId="{03C1D7B4-5337-4855-B24C-041E63669C50}" destId="{451CE6AC-FDD9-445A-ABC7-D3431FF36D0C}" srcOrd="0" destOrd="0" presId="urn:microsoft.com/office/officeart/2008/layout/VerticalCurvedList"/>
    <dgm:cxn modelId="{C5D9E78B-5933-4950-BE87-87CC2C0086A7}" type="presOf" srcId="{1D9BBB74-1078-4912-AFA4-CEAFDEB743C6}" destId="{7BC77A16-00C2-468B-B0FD-1CA56BBE102D}" srcOrd="0" destOrd="0" presId="urn:microsoft.com/office/officeart/2008/layout/VerticalCurvedList"/>
    <dgm:cxn modelId="{6C1DEF8B-F415-4234-A27E-413225DA423B}" type="presOf" srcId="{833C9E3B-0CDA-4F88-9570-07854C5D9204}" destId="{AD54302B-1F8B-4EFF-9F71-8911D29E6BD2}" srcOrd="0" destOrd="0" presId="urn:microsoft.com/office/officeart/2008/layout/VerticalCurvedList"/>
    <dgm:cxn modelId="{226099BF-944F-4CD5-B946-9C342563DDC2}" type="presOf" srcId="{7605FB77-355E-4E3C-866D-06414A8D1838}" destId="{81F247D2-14DB-4C76-B242-DC294EE4AED9}" srcOrd="0" destOrd="0" presId="urn:microsoft.com/office/officeart/2008/layout/VerticalCurvedList"/>
    <dgm:cxn modelId="{8CFBC8F6-B2E9-4ECA-BD9B-B43EF9EFF4CC}" type="presOf" srcId="{BE529CD9-5742-4945-9288-87DECE8B92B5}" destId="{150CF957-F0CE-44ED-8BA5-E987B8E8A757}" srcOrd="0" destOrd="0" presId="urn:microsoft.com/office/officeart/2008/layout/VerticalCurvedList"/>
    <dgm:cxn modelId="{85CE26CC-FFD9-405B-9218-8D22C03A1622}" type="presParOf" srcId="{150CF957-F0CE-44ED-8BA5-E987B8E8A757}" destId="{A45D6117-FBC0-4430-8C5E-333D3D478B4E}" srcOrd="0" destOrd="0" presId="urn:microsoft.com/office/officeart/2008/layout/VerticalCurvedList"/>
    <dgm:cxn modelId="{AC8C63F1-254F-47EE-9C84-1ADE9BD96B77}" type="presParOf" srcId="{A45D6117-FBC0-4430-8C5E-333D3D478B4E}" destId="{44983127-5E82-473B-8D90-11A3FB692E71}" srcOrd="0" destOrd="0" presId="urn:microsoft.com/office/officeart/2008/layout/VerticalCurvedList"/>
    <dgm:cxn modelId="{3C5D52D2-E673-4141-8193-2BD18BE7AD1B}" type="presParOf" srcId="{44983127-5E82-473B-8D90-11A3FB692E71}" destId="{920E6110-8E30-4D83-AF42-B3049E9A842C}" srcOrd="0" destOrd="0" presId="urn:microsoft.com/office/officeart/2008/layout/VerticalCurvedList"/>
    <dgm:cxn modelId="{12FE36C5-8266-4524-8BA9-0AFFB0D352FF}" type="presParOf" srcId="{44983127-5E82-473B-8D90-11A3FB692E71}" destId="{AD54302B-1F8B-4EFF-9F71-8911D29E6BD2}" srcOrd="1" destOrd="0" presId="urn:microsoft.com/office/officeart/2008/layout/VerticalCurvedList"/>
    <dgm:cxn modelId="{BEE617AA-6DD9-416E-A84C-D7156665338C}" type="presParOf" srcId="{44983127-5E82-473B-8D90-11A3FB692E71}" destId="{1DE2ACC4-EC2D-43C6-A07E-4A52A13BE60B}" srcOrd="2" destOrd="0" presId="urn:microsoft.com/office/officeart/2008/layout/VerticalCurvedList"/>
    <dgm:cxn modelId="{088D7F37-B455-4738-9DB1-E369EB7FC53D}" type="presParOf" srcId="{44983127-5E82-473B-8D90-11A3FB692E71}" destId="{8438B2B5-6319-4C50-8FE5-9F1B50BCF618}" srcOrd="3" destOrd="0" presId="urn:microsoft.com/office/officeart/2008/layout/VerticalCurvedList"/>
    <dgm:cxn modelId="{ED760115-BDCF-4B2A-B1E0-7C1559DE8662}" type="presParOf" srcId="{A45D6117-FBC0-4430-8C5E-333D3D478B4E}" destId="{81F247D2-14DB-4C76-B242-DC294EE4AED9}" srcOrd="1" destOrd="0" presId="urn:microsoft.com/office/officeart/2008/layout/VerticalCurvedList"/>
    <dgm:cxn modelId="{631A95A4-4548-4E98-A2AB-F7E96534B91C}" type="presParOf" srcId="{A45D6117-FBC0-4430-8C5E-333D3D478B4E}" destId="{F8119270-6249-4728-AC5A-4C8C8E70F1AA}" srcOrd="2" destOrd="0" presId="urn:microsoft.com/office/officeart/2008/layout/VerticalCurvedList"/>
    <dgm:cxn modelId="{18CC3FA4-ED99-4463-BFC7-26497ADAC85E}" type="presParOf" srcId="{F8119270-6249-4728-AC5A-4C8C8E70F1AA}" destId="{1C343A02-0899-4232-9928-A5164288C1D2}" srcOrd="0" destOrd="0" presId="urn:microsoft.com/office/officeart/2008/layout/VerticalCurvedList"/>
    <dgm:cxn modelId="{7064427D-8CFA-4980-B1CA-2C8C184B4706}" type="presParOf" srcId="{A45D6117-FBC0-4430-8C5E-333D3D478B4E}" destId="{2BD67F74-2ECB-41B8-B289-127E46741F99}" srcOrd="3" destOrd="0" presId="urn:microsoft.com/office/officeart/2008/layout/VerticalCurvedList"/>
    <dgm:cxn modelId="{0AA31D3B-9A5D-4BB5-9B2A-017982C85716}" type="presParOf" srcId="{A45D6117-FBC0-4430-8C5E-333D3D478B4E}" destId="{0FA9DDA7-0D5E-45EF-92D7-2926D03BB1F7}" srcOrd="4" destOrd="0" presId="urn:microsoft.com/office/officeart/2008/layout/VerticalCurvedList"/>
    <dgm:cxn modelId="{F0C79440-044A-4177-8824-285715F4A651}" type="presParOf" srcId="{0FA9DDA7-0D5E-45EF-92D7-2926D03BB1F7}" destId="{B8ED0BA9-A1C1-4D7E-8927-B6FB5CC53C04}" srcOrd="0" destOrd="0" presId="urn:microsoft.com/office/officeart/2008/layout/VerticalCurvedList"/>
    <dgm:cxn modelId="{828D9516-21ED-4457-98A8-7C84E7476A5D}" type="presParOf" srcId="{A45D6117-FBC0-4430-8C5E-333D3D478B4E}" destId="{7BC77A16-00C2-468B-B0FD-1CA56BBE102D}" srcOrd="5" destOrd="0" presId="urn:microsoft.com/office/officeart/2008/layout/VerticalCurvedList"/>
    <dgm:cxn modelId="{34BA0AE7-7488-400D-A1D4-1904C3077BF4}" type="presParOf" srcId="{A45D6117-FBC0-4430-8C5E-333D3D478B4E}" destId="{ADE8534B-6638-4905-AAC6-BA04BFE21375}" srcOrd="6" destOrd="0" presId="urn:microsoft.com/office/officeart/2008/layout/VerticalCurvedList"/>
    <dgm:cxn modelId="{014480FE-15F5-4EB6-8DA1-4C161383F600}" type="presParOf" srcId="{ADE8534B-6638-4905-AAC6-BA04BFE21375}" destId="{868D0055-8204-49D9-8F33-A4CE5ADABEB1}" srcOrd="0" destOrd="0" presId="urn:microsoft.com/office/officeart/2008/layout/VerticalCurvedList"/>
    <dgm:cxn modelId="{D7D071CA-9A99-4AAD-8DCF-CF2BADF6AA7C}" type="presParOf" srcId="{A45D6117-FBC0-4430-8C5E-333D3D478B4E}" destId="{451CE6AC-FDD9-445A-ABC7-D3431FF36D0C}" srcOrd="7" destOrd="0" presId="urn:microsoft.com/office/officeart/2008/layout/VerticalCurvedList"/>
    <dgm:cxn modelId="{ABB50E45-49A8-4B84-AFDB-91806F1AB994}" type="presParOf" srcId="{A45D6117-FBC0-4430-8C5E-333D3D478B4E}" destId="{0827E066-D27A-464B-AFFF-D75F90379534}" srcOrd="8" destOrd="0" presId="urn:microsoft.com/office/officeart/2008/layout/VerticalCurvedList"/>
    <dgm:cxn modelId="{15D088E3-A151-445E-932C-0B326366CBAF}" type="presParOf" srcId="{0827E066-D27A-464B-AFFF-D75F90379534}" destId="{A8EC5DED-2927-4E92-AF45-F99E446D8D25}"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E529CD9-5742-4945-9288-87DECE8B92B5}" type="doc">
      <dgm:prSet loTypeId="urn:microsoft.com/office/officeart/2005/8/layout/lProcess2" loCatId="list" qsTypeId="urn:microsoft.com/office/officeart/2005/8/quickstyle/simple1" qsCatId="simple" csTypeId="urn:microsoft.com/office/officeart/2005/8/colors/accent5_1" csCatId="accent5" phldr="1"/>
      <dgm:spPr/>
    </dgm:pt>
    <dgm:pt modelId="{7605FB77-355E-4E3C-866D-06414A8D1838}">
      <dgm:prSet phldrT="[Text]" custT="1"/>
      <dgm:spPr/>
      <dgm:t>
        <a:bodyPr/>
        <a:lstStyle/>
        <a:p>
          <a:r>
            <a:rPr lang="en-US" sz="1200"/>
            <a:t>9.2 Appropriate Use Policy</a:t>
          </a:r>
        </a:p>
      </dgm:t>
    </dgm:pt>
    <dgm:pt modelId="{3D691341-E1C4-4265-A66E-9CB4B360E9CE}" type="parTrans" cxnId="{9534164A-4817-48CE-B29C-89A0FF59D9CF}">
      <dgm:prSet/>
      <dgm:spPr/>
      <dgm:t>
        <a:bodyPr/>
        <a:lstStyle/>
        <a:p>
          <a:endParaRPr lang="en-US"/>
        </a:p>
      </dgm:t>
    </dgm:pt>
    <dgm:pt modelId="{833C9E3B-0CDA-4F88-9570-07854C5D9204}" type="sibTrans" cxnId="{9534164A-4817-48CE-B29C-89A0FF59D9CF}">
      <dgm:prSet/>
      <dgm:spPr/>
      <dgm:t>
        <a:bodyPr/>
        <a:lstStyle/>
        <a:p>
          <a:endParaRPr lang="en-US"/>
        </a:p>
      </dgm:t>
    </dgm:pt>
    <dgm:pt modelId="{A878F356-A5F6-4560-BF80-78CA2CBF8EC8}">
      <dgm:prSet custT="1"/>
      <dgm:spPr/>
      <dgm:t>
        <a:bodyPr/>
        <a:lstStyle/>
        <a:p>
          <a:r>
            <a:rPr lang="en-US" sz="2000"/>
            <a:t>Procedures</a:t>
          </a:r>
          <a:endParaRPr lang="en-US" sz="2900"/>
        </a:p>
      </dgm:t>
    </dgm:pt>
    <dgm:pt modelId="{A64A5FD0-D1A4-44D7-BD7C-DBC67083D0D0}" type="parTrans" cxnId="{9C9CC06C-1448-4FD6-B3C2-9105955BAC2A}">
      <dgm:prSet/>
      <dgm:spPr/>
      <dgm:t>
        <a:bodyPr/>
        <a:lstStyle/>
        <a:p>
          <a:endParaRPr lang="en-US"/>
        </a:p>
      </dgm:t>
    </dgm:pt>
    <dgm:pt modelId="{BEF53717-0ACA-4F39-A134-65235AFF85B0}" type="sibTrans" cxnId="{9C9CC06C-1448-4FD6-B3C2-9105955BAC2A}">
      <dgm:prSet/>
      <dgm:spPr/>
      <dgm:t>
        <a:bodyPr/>
        <a:lstStyle/>
        <a:p>
          <a:endParaRPr lang="en-US"/>
        </a:p>
      </dgm:t>
    </dgm:pt>
    <dgm:pt modelId="{D579E360-0377-45B6-A523-D8D09ED4F944}">
      <dgm:prSet custT="1"/>
      <dgm:spPr/>
      <dgm:t>
        <a:bodyPr/>
        <a:lstStyle/>
        <a:p>
          <a:r>
            <a:rPr lang="en-US" sz="2000"/>
            <a:t>Standards</a:t>
          </a:r>
          <a:endParaRPr lang="en-US" sz="2900"/>
        </a:p>
      </dgm:t>
    </dgm:pt>
    <dgm:pt modelId="{B8274F62-8C5F-4C2A-9BDE-C2F8320197A0}" type="parTrans" cxnId="{DD7A6800-F38E-40BE-8FD4-9E5C83ECFA9A}">
      <dgm:prSet/>
      <dgm:spPr/>
      <dgm:t>
        <a:bodyPr/>
        <a:lstStyle/>
        <a:p>
          <a:endParaRPr lang="en-US"/>
        </a:p>
      </dgm:t>
    </dgm:pt>
    <dgm:pt modelId="{86DD3AAB-62EE-4AFC-AC03-BB4BD32AC9BE}" type="sibTrans" cxnId="{DD7A6800-F38E-40BE-8FD4-9E5C83ECFA9A}">
      <dgm:prSet/>
      <dgm:spPr/>
      <dgm:t>
        <a:bodyPr/>
        <a:lstStyle/>
        <a:p>
          <a:endParaRPr lang="en-US"/>
        </a:p>
      </dgm:t>
    </dgm:pt>
    <dgm:pt modelId="{E175B56E-6F84-4458-991A-815C313083F8}">
      <dgm:prSet phldrT="[Text]" custT="1"/>
      <dgm:spPr/>
      <dgm:t>
        <a:bodyPr/>
        <a:lstStyle/>
        <a:p>
          <a:r>
            <a:rPr lang="en-US" sz="2000"/>
            <a:t>Policies</a:t>
          </a:r>
          <a:endParaRPr lang="en-US" sz="2800"/>
        </a:p>
      </dgm:t>
    </dgm:pt>
    <dgm:pt modelId="{74A69952-7F0A-4F93-8FFA-E3C4AC4927DA}" type="parTrans" cxnId="{9C0DA87B-9898-4066-9505-07F9BAAF0BCB}">
      <dgm:prSet/>
      <dgm:spPr/>
      <dgm:t>
        <a:bodyPr/>
        <a:lstStyle/>
        <a:p>
          <a:endParaRPr lang="en-US"/>
        </a:p>
      </dgm:t>
    </dgm:pt>
    <dgm:pt modelId="{C5172E30-E4D5-4F4E-964F-8FCDCAFBC403}" type="sibTrans" cxnId="{9C0DA87B-9898-4066-9505-07F9BAAF0BCB}">
      <dgm:prSet/>
      <dgm:spPr/>
      <dgm:t>
        <a:bodyPr/>
        <a:lstStyle/>
        <a:p>
          <a:endParaRPr lang="en-US"/>
        </a:p>
      </dgm:t>
    </dgm:pt>
    <dgm:pt modelId="{BF0E1E2B-BC7A-430F-A315-F81D2CCF003B}">
      <dgm:prSet/>
      <dgm:spPr/>
      <dgm:t>
        <a:bodyPr/>
        <a:lstStyle/>
        <a:p>
          <a:r>
            <a:rPr lang="en-US"/>
            <a:t>9.8.1 Data Classification Procedure Update</a:t>
          </a:r>
        </a:p>
      </dgm:t>
    </dgm:pt>
    <dgm:pt modelId="{B5DD05F5-4A99-47D0-A56E-869F0B85C138}" type="parTrans" cxnId="{F53B5379-52ED-4672-B178-0ACA43ADBCDA}">
      <dgm:prSet/>
      <dgm:spPr/>
      <dgm:t>
        <a:bodyPr/>
        <a:lstStyle/>
        <a:p>
          <a:endParaRPr lang="en-US"/>
        </a:p>
      </dgm:t>
    </dgm:pt>
    <dgm:pt modelId="{31C39497-D761-4C37-8ACE-EB7EB39D79BD}" type="sibTrans" cxnId="{F53B5379-52ED-4672-B178-0ACA43ADBCDA}">
      <dgm:prSet/>
      <dgm:spPr/>
      <dgm:t>
        <a:bodyPr/>
        <a:lstStyle/>
        <a:p>
          <a:endParaRPr lang="en-US"/>
        </a:p>
      </dgm:t>
    </dgm:pt>
    <dgm:pt modelId="{6B83CCF4-B1E0-4717-9160-8469B2FF7EF1}">
      <dgm:prSet/>
      <dgm:spPr/>
      <dgm:t>
        <a:bodyPr/>
        <a:lstStyle/>
        <a:p>
          <a:r>
            <a:rPr lang="en-US"/>
            <a:t>Patch Management</a:t>
          </a:r>
        </a:p>
      </dgm:t>
    </dgm:pt>
    <dgm:pt modelId="{97F401B2-A9AB-4C8E-AB0D-5A89065EE2E3}" type="parTrans" cxnId="{93F28E05-2B75-485A-85B9-0C19EEB3DD77}">
      <dgm:prSet/>
      <dgm:spPr/>
      <dgm:t>
        <a:bodyPr/>
        <a:lstStyle/>
        <a:p>
          <a:endParaRPr lang="en-US"/>
        </a:p>
      </dgm:t>
    </dgm:pt>
    <dgm:pt modelId="{677FF2A9-585A-453C-9DB1-6F39919E824E}" type="sibTrans" cxnId="{93F28E05-2B75-485A-85B9-0C19EEB3DD77}">
      <dgm:prSet/>
      <dgm:spPr/>
      <dgm:t>
        <a:bodyPr/>
        <a:lstStyle/>
        <a:p>
          <a:endParaRPr lang="en-US"/>
        </a:p>
      </dgm:t>
    </dgm:pt>
    <dgm:pt modelId="{B59147C5-64D2-4BAC-B435-0EF93FAED7C0}">
      <dgm:prSet phldrT="[Text]" custT="1"/>
      <dgm:spPr/>
      <dgm:t>
        <a:bodyPr/>
        <a:lstStyle/>
        <a:p>
          <a:r>
            <a:rPr lang="en-US" sz="1100"/>
            <a:t>9.8 Information Security Program</a:t>
          </a:r>
        </a:p>
      </dgm:t>
    </dgm:pt>
    <dgm:pt modelId="{83B525D2-8151-4AD4-9E19-18B8DF2AA07B}" type="parTrans" cxnId="{DCE37A6F-B5EB-4868-BE73-821B9BE8F084}">
      <dgm:prSet/>
      <dgm:spPr/>
      <dgm:t>
        <a:bodyPr/>
        <a:lstStyle/>
        <a:p>
          <a:endParaRPr lang="en-US"/>
        </a:p>
      </dgm:t>
    </dgm:pt>
    <dgm:pt modelId="{E4B986DE-9755-44AA-BC94-9B99C088D1BF}" type="sibTrans" cxnId="{DCE37A6F-B5EB-4868-BE73-821B9BE8F084}">
      <dgm:prSet/>
      <dgm:spPr/>
      <dgm:t>
        <a:bodyPr/>
        <a:lstStyle/>
        <a:p>
          <a:endParaRPr lang="en-US"/>
        </a:p>
      </dgm:t>
    </dgm:pt>
    <dgm:pt modelId="{20DAE8B8-3B49-4A0D-8552-E4A58FFC4E78}">
      <dgm:prSet phldrT="[Text]" custT="1"/>
      <dgm:spPr/>
      <dgm:t>
        <a:bodyPr/>
        <a:lstStyle/>
        <a:p>
          <a:r>
            <a:rPr lang="en-US" sz="1200"/>
            <a:t>IT Change Management</a:t>
          </a:r>
        </a:p>
      </dgm:t>
    </dgm:pt>
    <dgm:pt modelId="{35AA35BC-2E8A-4925-90C6-82B822664AB5}" type="parTrans" cxnId="{B9124FFC-F407-471F-B4D0-03F63EB9C43A}">
      <dgm:prSet/>
      <dgm:spPr/>
      <dgm:t>
        <a:bodyPr/>
        <a:lstStyle/>
        <a:p>
          <a:endParaRPr lang="en-US"/>
        </a:p>
      </dgm:t>
    </dgm:pt>
    <dgm:pt modelId="{CA0A83E3-63A0-45A5-93FD-554907F79B7D}" type="sibTrans" cxnId="{B9124FFC-F407-471F-B4D0-03F63EB9C43A}">
      <dgm:prSet/>
      <dgm:spPr/>
      <dgm:t>
        <a:bodyPr/>
        <a:lstStyle/>
        <a:p>
          <a:endParaRPr lang="en-US"/>
        </a:p>
      </dgm:t>
    </dgm:pt>
    <dgm:pt modelId="{3BF5A6E0-43AA-4636-A912-682A7C1F45AC}">
      <dgm:prSet/>
      <dgm:spPr/>
      <dgm:t>
        <a:bodyPr/>
        <a:lstStyle/>
        <a:p>
          <a:r>
            <a:rPr lang="en-US"/>
            <a:t>9.8.6 Security Incident Response Procedure Update</a:t>
          </a:r>
        </a:p>
      </dgm:t>
    </dgm:pt>
    <dgm:pt modelId="{86888057-1A95-4164-B8DA-269DA98302A6}" type="parTrans" cxnId="{FED1DDBC-D3FD-4D6A-8868-1F7F54B858F0}">
      <dgm:prSet/>
      <dgm:spPr/>
      <dgm:t>
        <a:bodyPr/>
        <a:lstStyle/>
        <a:p>
          <a:endParaRPr lang="en-US"/>
        </a:p>
      </dgm:t>
    </dgm:pt>
    <dgm:pt modelId="{8ADC9D9C-77C4-4A5E-B187-84177533492F}" type="sibTrans" cxnId="{FED1DDBC-D3FD-4D6A-8868-1F7F54B858F0}">
      <dgm:prSet/>
      <dgm:spPr/>
      <dgm:t>
        <a:bodyPr/>
        <a:lstStyle/>
        <a:p>
          <a:endParaRPr lang="en-US"/>
        </a:p>
      </dgm:t>
    </dgm:pt>
    <dgm:pt modelId="{56184D41-46FE-487E-82B9-5C9D3A80D29E}">
      <dgm:prSet/>
      <dgm:spPr/>
      <dgm:t>
        <a:bodyPr/>
        <a:lstStyle/>
        <a:p>
          <a:r>
            <a:rPr lang="en-US"/>
            <a:t>Endpoint Local Admin</a:t>
          </a:r>
        </a:p>
      </dgm:t>
    </dgm:pt>
    <dgm:pt modelId="{B7818DB3-B69C-4605-B92D-05BE43002CE2}" type="parTrans" cxnId="{A6D7199B-9042-4C44-A4F5-B12260269FF1}">
      <dgm:prSet/>
      <dgm:spPr/>
      <dgm:t>
        <a:bodyPr/>
        <a:lstStyle/>
        <a:p>
          <a:endParaRPr lang="en-US"/>
        </a:p>
      </dgm:t>
    </dgm:pt>
    <dgm:pt modelId="{9F1DB3F4-B5CE-4D3B-96A3-2D4428D9615B}" type="sibTrans" cxnId="{A6D7199B-9042-4C44-A4F5-B12260269FF1}">
      <dgm:prSet/>
      <dgm:spPr/>
      <dgm:t>
        <a:bodyPr/>
        <a:lstStyle/>
        <a:p>
          <a:endParaRPr lang="en-US"/>
        </a:p>
      </dgm:t>
    </dgm:pt>
    <dgm:pt modelId="{AE52DDA8-4B88-4418-893C-11FC9E909D56}">
      <dgm:prSet/>
      <dgm:spPr/>
      <dgm:t>
        <a:bodyPr/>
        <a:lstStyle/>
        <a:p>
          <a:r>
            <a:rPr lang="en-US"/>
            <a:t>Privileged Access Management</a:t>
          </a:r>
        </a:p>
      </dgm:t>
    </dgm:pt>
    <dgm:pt modelId="{A3FA804F-61B5-4E20-B299-B5F79692B342}" type="parTrans" cxnId="{DEF56BF0-6F30-4660-A09A-7B59E8240E36}">
      <dgm:prSet/>
      <dgm:spPr/>
      <dgm:t>
        <a:bodyPr/>
        <a:lstStyle/>
        <a:p>
          <a:endParaRPr lang="en-US"/>
        </a:p>
      </dgm:t>
    </dgm:pt>
    <dgm:pt modelId="{1F105395-DA4F-4B3D-AB80-577EE235293D}" type="sibTrans" cxnId="{DEF56BF0-6F30-4660-A09A-7B59E8240E36}">
      <dgm:prSet/>
      <dgm:spPr/>
      <dgm:t>
        <a:bodyPr/>
        <a:lstStyle/>
        <a:p>
          <a:endParaRPr lang="en-US"/>
        </a:p>
      </dgm:t>
    </dgm:pt>
    <dgm:pt modelId="{4EA71984-EDF5-4FD1-B6B8-3F22959484FD}">
      <dgm:prSet/>
      <dgm:spPr/>
      <dgm:t>
        <a:bodyPr/>
        <a:lstStyle/>
        <a:p>
          <a:r>
            <a:rPr lang="en-US"/>
            <a:t>Log Management</a:t>
          </a:r>
        </a:p>
      </dgm:t>
    </dgm:pt>
    <dgm:pt modelId="{4299E268-1FFE-4443-A8B3-0BD850394250}" type="parTrans" cxnId="{C9F8D911-C545-4011-A443-2A80D6E24250}">
      <dgm:prSet/>
      <dgm:spPr/>
      <dgm:t>
        <a:bodyPr/>
        <a:lstStyle/>
        <a:p>
          <a:endParaRPr lang="en-US"/>
        </a:p>
      </dgm:t>
    </dgm:pt>
    <dgm:pt modelId="{6D366FDF-883B-4B16-A647-CCBF580848F5}" type="sibTrans" cxnId="{C9F8D911-C545-4011-A443-2A80D6E24250}">
      <dgm:prSet/>
      <dgm:spPr/>
      <dgm:t>
        <a:bodyPr/>
        <a:lstStyle/>
        <a:p>
          <a:endParaRPr lang="en-US"/>
        </a:p>
      </dgm:t>
    </dgm:pt>
    <dgm:pt modelId="{EB07734A-3196-47DF-BA07-143164BB563F}">
      <dgm:prSet/>
      <dgm:spPr/>
      <dgm:t>
        <a:bodyPr/>
        <a:lstStyle/>
        <a:p>
          <a:r>
            <a:rPr lang="en-US"/>
            <a:t>Vulnerability Management</a:t>
          </a:r>
        </a:p>
      </dgm:t>
    </dgm:pt>
    <dgm:pt modelId="{F667C258-4E92-4621-8AD9-E098185D69FF}" type="parTrans" cxnId="{89F3378D-2B81-470A-B814-80A8D4DF9CC7}">
      <dgm:prSet/>
      <dgm:spPr/>
      <dgm:t>
        <a:bodyPr/>
        <a:lstStyle/>
        <a:p>
          <a:endParaRPr lang="en-US"/>
        </a:p>
      </dgm:t>
    </dgm:pt>
    <dgm:pt modelId="{38B3D83B-0538-4829-B90E-F44CFD159CC7}" type="sibTrans" cxnId="{89F3378D-2B81-470A-B814-80A8D4DF9CC7}">
      <dgm:prSet/>
      <dgm:spPr/>
      <dgm:t>
        <a:bodyPr/>
        <a:lstStyle/>
        <a:p>
          <a:endParaRPr lang="en-US"/>
        </a:p>
      </dgm:t>
    </dgm:pt>
    <dgm:pt modelId="{025536D7-C1A1-4B29-B320-47A4EFFC5783}">
      <dgm:prSet phldrT="[Text]" custT="1"/>
      <dgm:spPr/>
      <dgm:t>
        <a:bodyPr/>
        <a:lstStyle/>
        <a:p>
          <a:r>
            <a:rPr lang="en-US" sz="1200"/>
            <a:t>Vendor Management</a:t>
          </a:r>
        </a:p>
      </dgm:t>
    </dgm:pt>
    <dgm:pt modelId="{32ECDD5E-A411-4E34-B181-322724607D85}" type="parTrans" cxnId="{14DAB977-7ED9-4874-99C1-AC50D15DCA9B}">
      <dgm:prSet/>
      <dgm:spPr/>
      <dgm:t>
        <a:bodyPr/>
        <a:lstStyle/>
        <a:p>
          <a:endParaRPr lang="en-US"/>
        </a:p>
      </dgm:t>
    </dgm:pt>
    <dgm:pt modelId="{24C3C58F-701A-4E83-B10D-B831B6670DA9}" type="sibTrans" cxnId="{14DAB977-7ED9-4874-99C1-AC50D15DCA9B}">
      <dgm:prSet/>
      <dgm:spPr/>
      <dgm:t>
        <a:bodyPr/>
        <a:lstStyle/>
        <a:p>
          <a:endParaRPr lang="en-US"/>
        </a:p>
      </dgm:t>
    </dgm:pt>
    <dgm:pt modelId="{20ACF3A7-1E50-48C4-B1C8-F25315116338}">
      <dgm:prSet/>
      <dgm:spPr/>
      <dgm:t>
        <a:bodyPr/>
        <a:lstStyle/>
        <a:p>
          <a:r>
            <a:rPr lang="en-US"/>
            <a:t>Remote Access</a:t>
          </a:r>
        </a:p>
      </dgm:t>
    </dgm:pt>
    <dgm:pt modelId="{DEA3B137-B8BA-4FFC-AA8C-A6CFE1057C03}" type="parTrans" cxnId="{1F02EC87-E350-4553-B3BA-90823E725D86}">
      <dgm:prSet/>
      <dgm:spPr/>
      <dgm:t>
        <a:bodyPr/>
        <a:lstStyle/>
        <a:p>
          <a:endParaRPr lang="en-US"/>
        </a:p>
      </dgm:t>
    </dgm:pt>
    <dgm:pt modelId="{ADE0DF94-6A10-43D6-BD7D-EB26ED1D083F}" type="sibTrans" cxnId="{1F02EC87-E350-4553-B3BA-90823E725D86}">
      <dgm:prSet/>
      <dgm:spPr/>
      <dgm:t>
        <a:bodyPr/>
        <a:lstStyle/>
        <a:p>
          <a:endParaRPr lang="en-US"/>
        </a:p>
      </dgm:t>
    </dgm:pt>
    <dgm:pt modelId="{74BF24BF-FCAA-49B2-A864-A47833C59864}" type="pres">
      <dgm:prSet presAssocID="{BE529CD9-5742-4945-9288-87DECE8B92B5}" presName="theList" presStyleCnt="0">
        <dgm:presLayoutVars>
          <dgm:dir/>
          <dgm:animLvl val="lvl"/>
          <dgm:resizeHandles val="exact"/>
        </dgm:presLayoutVars>
      </dgm:prSet>
      <dgm:spPr/>
    </dgm:pt>
    <dgm:pt modelId="{D5BE61A6-9513-44C1-B8EC-FFB2920B0182}" type="pres">
      <dgm:prSet presAssocID="{E175B56E-6F84-4458-991A-815C313083F8}" presName="compNode" presStyleCnt="0"/>
      <dgm:spPr/>
    </dgm:pt>
    <dgm:pt modelId="{6B055992-DB4A-4DF0-93D0-AD2AE4525568}" type="pres">
      <dgm:prSet presAssocID="{E175B56E-6F84-4458-991A-815C313083F8}" presName="aNode" presStyleLbl="bgShp" presStyleIdx="0" presStyleCnt="3"/>
      <dgm:spPr/>
    </dgm:pt>
    <dgm:pt modelId="{13A28D07-2E1E-4E17-8FD5-431CC3FBA8EF}" type="pres">
      <dgm:prSet presAssocID="{E175B56E-6F84-4458-991A-815C313083F8}" presName="textNode" presStyleLbl="bgShp" presStyleIdx="0" presStyleCnt="3"/>
      <dgm:spPr/>
    </dgm:pt>
    <dgm:pt modelId="{19E8B7DD-E9F7-4693-ABEC-EC082D569DF0}" type="pres">
      <dgm:prSet presAssocID="{E175B56E-6F84-4458-991A-815C313083F8}" presName="compChildNode" presStyleCnt="0"/>
      <dgm:spPr/>
    </dgm:pt>
    <dgm:pt modelId="{6724781E-DEB5-4562-B5F1-87E6838CCA48}" type="pres">
      <dgm:prSet presAssocID="{E175B56E-6F84-4458-991A-815C313083F8}" presName="theInnerList" presStyleCnt="0"/>
      <dgm:spPr/>
    </dgm:pt>
    <dgm:pt modelId="{C55F18A8-86C6-49F7-BA80-073C4DC2C3C3}" type="pres">
      <dgm:prSet presAssocID="{7605FB77-355E-4E3C-866D-06414A8D1838}" presName="childNode" presStyleLbl="node1" presStyleIdx="0" presStyleCnt="12">
        <dgm:presLayoutVars>
          <dgm:bulletEnabled val="1"/>
        </dgm:presLayoutVars>
      </dgm:prSet>
      <dgm:spPr/>
    </dgm:pt>
    <dgm:pt modelId="{6A07DEA4-3AD3-4D80-911A-9DC204CC9A71}" type="pres">
      <dgm:prSet presAssocID="{7605FB77-355E-4E3C-866D-06414A8D1838}" presName="aSpace2" presStyleCnt="0"/>
      <dgm:spPr/>
    </dgm:pt>
    <dgm:pt modelId="{72BFA2F1-29D8-4606-A6F7-A91D9C66D259}" type="pres">
      <dgm:prSet presAssocID="{B59147C5-64D2-4BAC-B435-0EF93FAED7C0}" presName="childNode" presStyleLbl="node1" presStyleIdx="1" presStyleCnt="12">
        <dgm:presLayoutVars>
          <dgm:bulletEnabled val="1"/>
        </dgm:presLayoutVars>
      </dgm:prSet>
      <dgm:spPr/>
    </dgm:pt>
    <dgm:pt modelId="{88970C21-A1BE-47F0-B65A-F11C4681B588}" type="pres">
      <dgm:prSet presAssocID="{B59147C5-64D2-4BAC-B435-0EF93FAED7C0}" presName="aSpace2" presStyleCnt="0"/>
      <dgm:spPr/>
    </dgm:pt>
    <dgm:pt modelId="{7F725BA4-48E9-41C3-824D-982A34CB1A13}" type="pres">
      <dgm:prSet presAssocID="{20DAE8B8-3B49-4A0D-8552-E4A58FFC4E78}" presName="childNode" presStyleLbl="node1" presStyleIdx="2" presStyleCnt="12">
        <dgm:presLayoutVars>
          <dgm:bulletEnabled val="1"/>
        </dgm:presLayoutVars>
      </dgm:prSet>
      <dgm:spPr/>
    </dgm:pt>
    <dgm:pt modelId="{099A7A5C-1822-453A-9B4E-D85A7CE000D7}" type="pres">
      <dgm:prSet presAssocID="{20DAE8B8-3B49-4A0D-8552-E4A58FFC4E78}" presName="aSpace2" presStyleCnt="0"/>
      <dgm:spPr/>
    </dgm:pt>
    <dgm:pt modelId="{35A63BDC-2533-4168-86C2-D7DA9EA4503A}" type="pres">
      <dgm:prSet presAssocID="{025536D7-C1A1-4B29-B320-47A4EFFC5783}" presName="childNode" presStyleLbl="node1" presStyleIdx="3" presStyleCnt="12">
        <dgm:presLayoutVars>
          <dgm:bulletEnabled val="1"/>
        </dgm:presLayoutVars>
      </dgm:prSet>
      <dgm:spPr/>
    </dgm:pt>
    <dgm:pt modelId="{9151A4E3-4A58-4ECE-8034-2825B5029AF0}" type="pres">
      <dgm:prSet presAssocID="{E175B56E-6F84-4458-991A-815C313083F8}" presName="aSpace" presStyleCnt="0"/>
      <dgm:spPr/>
    </dgm:pt>
    <dgm:pt modelId="{471B6DA6-792C-492E-ACBA-7E7C998BFF8D}" type="pres">
      <dgm:prSet presAssocID="{A878F356-A5F6-4560-BF80-78CA2CBF8EC8}" presName="compNode" presStyleCnt="0"/>
      <dgm:spPr/>
    </dgm:pt>
    <dgm:pt modelId="{6B4BB3C6-8C06-4C8D-AE7E-2C881257B265}" type="pres">
      <dgm:prSet presAssocID="{A878F356-A5F6-4560-BF80-78CA2CBF8EC8}" presName="aNode" presStyleLbl="bgShp" presStyleIdx="1" presStyleCnt="3"/>
      <dgm:spPr/>
    </dgm:pt>
    <dgm:pt modelId="{87E16C7B-5467-4447-9200-F64327390406}" type="pres">
      <dgm:prSet presAssocID="{A878F356-A5F6-4560-BF80-78CA2CBF8EC8}" presName="textNode" presStyleLbl="bgShp" presStyleIdx="1" presStyleCnt="3"/>
      <dgm:spPr/>
    </dgm:pt>
    <dgm:pt modelId="{E522FE0B-AB17-4BA3-B926-A5E17797BC69}" type="pres">
      <dgm:prSet presAssocID="{A878F356-A5F6-4560-BF80-78CA2CBF8EC8}" presName="compChildNode" presStyleCnt="0"/>
      <dgm:spPr/>
    </dgm:pt>
    <dgm:pt modelId="{799C301E-EBC2-4DCF-86E5-7557A528A714}" type="pres">
      <dgm:prSet presAssocID="{A878F356-A5F6-4560-BF80-78CA2CBF8EC8}" presName="theInnerList" presStyleCnt="0"/>
      <dgm:spPr/>
    </dgm:pt>
    <dgm:pt modelId="{79949081-44A8-4D79-9F7A-63F8739994DA}" type="pres">
      <dgm:prSet presAssocID="{BF0E1E2B-BC7A-430F-A315-F81D2CCF003B}" presName="childNode" presStyleLbl="node1" presStyleIdx="4" presStyleCnt="12">
        <dgm:presLayoutVars>
          <dgm:bulletEnabled val="1"/>
        </dgm:presLayoutVars>
      </dgm:prSet>
      <dgm:spPr/>
    </dgm:pt>
    <dgm:pt modelId="{A10C5C7D-DAEE-4398-AFD4-69D9E894D513}" type="pres">
      <dgm:prSet presAssocID="{BF0E1E2B-BC7A-430F-A315-F81D2CCF003B}" presName="aSpace2" presStyleCnt="0"/>
      <dgm:spPr/>
    </dgm:pt>
    <dgm:pt modelId="{1E9F0707-B582-4C36-933E-37FE293B35E5}" type="pres">
      <dgm:prSet presAssocID="{3BF5A6E0-43AA-4636-A912-682A7C1F45AC}" presName="childNode" presStyleLbl="node1" presStyleIdx="5" presStyleCnt="12">
        <dgm:presLayoutVars>
          <dgm:bulletEnabled val="1"/>
        </dgm:presLayoutVars>
      </dgm:prSet>
      <dgm:spPr/>
    </dgm:pt>
    <dgm:pt modelId="{8D06FAC8-28FE-4357-9ADF-99BE944FDCAA}" type="pres">
      <dgm:prSet presAssocID="{A878F356-A5F6-4560-BF80-78CA2CBF8EC8}" presName="aSpace" presStyleCnt="0"/>
      <dgm:spPr/>
    </dgm:pt>
    <dgm:pt modelId="{3D3C3461-C2B5-45C4-8570-577D62334825}" type="pres">
      <dgm:prSet presAssocID="{D579E360-0377-45B6-A523-D8D09ED4F944}" presName="compNode" presStyleCnt="0"/>
      <dgm:spPr/>
    </dgm:pt>
    <dgm:pt modelId="{F220C726-BADA-474A-B3F5-EBE7754CCFF6}" type="pres">
      <dgm:prSet presAssocID="{D579E360-0377-45B6-A523-D8D09ED4F944}" presName="aNode" presStyleLbl="bgShp" presStyleIdx="2" presStyleCnt="3"/>
      <dgm:spPr/>
    </dgm:pt>
    <dgm:pt modelId="{8248DA90-D1FF-43EB-8DA9-9951DE4F212E}" type="pres">
      <dgm:prSet presAssocID="{D579E360-0377-45B6-A523-D8D09ED4F944}" presName="textNode" presStyleLbl="bgShp" presStyleIdx="2" presStyleCnt="3"/>
      <dgm:spPr/>
    </dgm:pt>
    <dgm:pt modelId="{C8FF310D-881A-4785-A1F3-C9454848A448}" type="pres">
      <dgm:prSet presAssocID="{D579E360-0377-45B6-A523-D8D09ED4F944}" presName="compChildNode" presStyleCnt="0"/>
      <dgm:spPr/>
    </dgm:pt>
    <dgm:pt modelId="{B2B72375-E83B-4F2C-A746-ABABD50AFE35}" type="pres">
      <dgm:prSet presAssocID="{D579E360-0377-45B6-A523-D8D09ED4F944}" presName="theInnerList" presStyleCnt="0"/>
      <dgm:spPr/>
    </dgm:pt>
    <dgm:pt modelId="{42CDDCCA-8DD1-4A29-B367-AA2C35F50711}" type="pres">
      <dgm:prSet presAssocID="{EB07734A-3196-47DF-BA07-143164BB563F}" presName="childNode" presStyleLbl="node1" presStyleIdx="6" presStyleCnt="12">
        <dgm:presLayoutVars>
          <dgm:bulletEnabled val="1"/>
        </dgm:presLayoutVars>
      </dgm:prSet>
      <dgm:spPr/>
    </dgm:pt>
    <dgm:pt modelId="{309199DC-2BC6-462C-BABF-C13DEABB05A7}" type="pres">
      <dgm:prSet presAssocID="{EB07734A-3196-47DF-BA07-143164BB563F}" presName="aSpace2" presStyleCnt="0"/>
      <dgm:spPr/>
    </dgm:pt>
    <dgm:pt modelId="{CF1B841F-BFF2-48EB-9142-C8A82CE088B8}" type="pres">
      <dgm:prSet presAssocID="{6B83CCF4-B1E0-4717-9160-8469B2FF7EF1}" presName="childNode" presStyleLbl="node1" presStyleIdx="7" presStyleCnt="12">
        <dgm:presLayoutVars>
          <dgm:bulletEnabled val="1"/>
        </dgm:presLayoutVars>
      </dgm:prSet>
      <dgm:spPr/>
    </dgm:pt>
    <dgm:pt modelId="{09E89EDA-B645-4BC1-9496-715D4067DF4B}" type="pres">
      <dgm:prSet presAssocID="{6B83CCF4-B1E0-4717-9160-8469B2FF7EF1}" presName="aSpace2" presStyleCnt="0"/>
      <dgm:spPr/>
    </dgm:pt>
    <dgm:pt modelId="{898A170B-F595-4645-B3C7-0622B39E7D20}" type="pres">
      <dgm:prSet presAssocID="{4EA71984-EDF5-4FD1-B6B8-3F22959484FD}" presName="childNode" presStyleLbl="node1" presStyleIdx="8" presStyleCnt="12">
        <dgm:presLayoutVars>
          <dgm:bulletEnabled val="1"/>
        </dgm:presLayoutVars>
      </dgm:prSet>
      <dgm:spPr/>
    </dgm:pt>
    <dgm:pt modelId="{5BB085B2-68BE-4FDB-9ED4-22AB0CB4BC9B}" type="pres">
      <dgm:prSet presAssocID="{4EA71984-EDF5-4FD1-B6B8-3F22959484FD}" presName="aSpace2" presStyleCnt="0"/>
      <dgm:spPr/>
    </dgm:pt>
    <dgm:pt modelId="{E72E9931-F1A7-43A3-AE6D-A48BC4B34509}" type="pres">
      <dgm:prSet presAssocID="{56184D41-46FE-487E-82B9-5C9D3A80D29E}" presName="childNode" presStyleLbl="node1" presStyleIdx="9" presStyleCnt="12">
        <dgm:presLayoutVars>
          <dgm:bulletEnabled val="1"/>
        </dgm:presLayoutVars>
      </dgm:prSet>
      <dgm:spPr/>
    </dgm:pt>
    <dgm:pt modelId="{243FFD3C-B6CC-4421-88B9-413913B7A3FC}" type="pres">
      <dgm:prSet presAssocID="{56184D41-46FE-487E-82B9-5C9D3A80D29E}" presName="aSpace2" presStyleCnt="0"/>
      <dgm:spPr/>
    </dgm:pt>
    <dgm:pt modelId="{EB2CE410-219C-4EB0-A62C-BC8A2F84C01B}" type="pres">
      <dgm:prSet presAssocID="{AE52DDA8-4B88-4418-893C-11FC9E909D56}" presName="childNode" presStyleLbl="node1" presStyleIdx="10" presStyleCnt="12">
        <dgm:presLayoutVars>
          <dgm:bulletEnabled val="1"/>
        </dgm:presLayoutVars>
      </dgm:prSet>
      <dgm:spPr/>
    </dgm:pt>
    <dgm:pt modelId="{D1D8518F-956D-484B-AA36-4F09CA6C3164}" type="pres">
      <dgm:prSet presAssocID="{AE52DDA8-4B88-4418-893C-11FC9E909D56}" presName="aSpace2" presStyleCnt="0"/>
      <dgm:spPr/>
    </dgm:pt>
    <dgm:pt modelId="{1075FC65-B5A2-4DA8-93EB-E3B03A797552}" type="pres">
      <dgm:prSet presAssocID="{20ACF3A7-1E50-48C4-B1C8-F25315116338}" presName="childNode" presStyleLbl="node1" presStyleIdx="11" presStyleCnt="12">
        <dgm:presLayoutVars>
          <dgm:bulletEnabled val="1"/>
        </dgm:presLayoutVars>
      </dgm:prSet>
      <dgm:spPr/>
    </dgm:pt>
  </dgm:ptLst>
  <dgm:cxnLst>
    <dgm:cxn modelId="{DD7A6800-F38E-40BE-8FD4-9E5C83ECFA9A}" srcId="{BE529CD9-5742-4945-9288-87DECE8B92B5}" destId="{D579E360-0377-45B6-A523-D8D09ED4F944}" srcOrd="2" destOrd="0" parTransId="{B8274F62-8C5F-4C2A-9BDE-C2F8320197A0}" sibTransId="{86DD3AAB-62EE-4AFC-AC03-BB4BD32AC9BE}"/>
    <dgm:cxn modelId="{93F28E05-2B75-485A-85B9-0C19EEB3DD77}" srcId="{D579E360-0377-45B6-A523-D8D09ED4F944}" destId="{6B83CCF4-B1E0-4717-9160-8469B2FF7EF1}" srcOrd="1" destOrd="0" parTransId="{97F401B2-A9AB-4C8E-AB0D-5A89065EE2E3}" sibTransId="{677FF2A9-585A-453C-9DB1-6F39919E824E}"/>
    <dgm:cxn modelId="{0C6F9605-D31F-4605-9EC2-4B9078EF6737}" type="presOf" srcId="{BF0E1E2B-BC7A-430F-A315-F81D2CCF003B}" destId="{79949081-44A8-4D79-9F7A-63F8739994DA}" srcOrd="0" destOrd="0" presId="urn:microsoft.com/office/officeart/2005/8/layout/lProcess2"/>
    <dgm:cxn modelId="{C9F8D911-C545-4011-A443-2A80D6E24250}" srcId="{D579E360-0377-45B6-A523-D8D09ED4F944}" destId="{4EA71984-EDF5-4FD1-B6B8-3F22959484FD}" srcOrd="2" destOrd="0" parTransId="{4299E268-1FFE-4443-A8B3-0BD850394250}" sibTransId="{6D366FDF-883B-4B16-A647-CCBF580848F5}"/>
    <dgm:cxn modelId="{9A941C17-52AC-49F1-97F5-171A49005753}" type="presOf" srcId="{B59147C5-64D2-4BAC-B435-0EF93FAED7C0}" destId="{72BFA2F1-29D8-4606-A6F7-A91D9C66D259}" srcOrd="0" destOrd="0" presId="urn:microsoft.com/office/officeart/2005/8/layout/lProcess2"/>
    <dgm:cxn modelId="{39A9C52E-D8F1-4535-8201-88F8C1E5B224}" type="presOf" srcId="{025536D7-C1A1-4B29-B320-47A4EFFC5783}" destId="{35A63BDC-2533-4168-86C2-D7DA9EA4503A}" srcOrd="0" destOrd="0" presId="urn:microsoft.com/office/officeart/2005/8/layout/lProcess2"/>
    <dgm:cxn modelId="{4F93F83B-F507-4FF9-8751-B78CD83CA9EF}" type="presOf" srcId="{20DAE8B8-3B49-4A0D-8552-E4A58FFC4E78}" destId="{7F725BA4-48E9-41C3-824D-982A34CB1A13}" srcOrd="0" destOrd="0" presId="urn:microsoft.com/office/officeart/2005/8/layout/lProcess2"/>
    <dgm:cxn modelId="{9FC5EF3D-64D0-4BD0-8BB4-EF53973E8E7C}" type="presOf" srcId="{D579E360-0377-45B6-A523-D8D09ED4F944}" destId="{8248DA90-D1FF-43EB-8DA9-9951DE4F212E}" srcOrd="1" destOrd="0" presId="urn:microsoft.com/office/officeart/2005/8/layout/lProcess2"/>
    <dgm:cxn modelId="{2DC8E741-9DED-4BB0-8C53-20DD089024A0}" type="presOf" srcId="{20ACF3A7-1E50-48C4-B1C8-F25315116338}" destId="{1075FC65-B5A2-4DA8-93EB-E3B03A797552}" srcOrd="0" destOrd="0" presId="urn:microsoft.com/office/officeart/2005/8/layout/lProcess2"/>
    <dgm:cxn modelId="{63064042-DB04-47D5-B02F-4A7546E5A0E2}" type="presOf" srcId="{3BF5A6E0-43AA-4636-A912-682A7C1F45AC}" destId="{1E9F0707-B582-4C36-933E-37FE293B35E5}" srcOrd="0" destOrd="0" presId="urn:microsoft.com/office/officeart/2005/8/layout/lProcess2"/>
    <dgm:cxn modelId="{1BCB2C68-BAA5-42F6-9B00-0AA7483E8851}" type="presOf" srcId="{AE52DDA8-4B88-4418-893C-11FC9E909D56}" destId="{EB2CE410-219C-4EB0-A62C-BC8A2F84C01B}" srcOrd="0" destOrd="0" presId="urn:microsoft.com/office/officeart/2005/8/layout/lProcess2"/>
    <dgm:cxn modelId="{9534164A-4817-48CE-B29C-89A0FF59D9CF}" srcId="{E175B56E-6F84-4458-991A-815C313083F8}" destId="{7605FB77-355E-4E3C-866D-06414A8D1838}" srcOrd="0" destOrd="0" parTransId="{3D691341-E1C4-4265-A66E-9CB4B360E9CE}" sibTransId="{833C9E3B-0CDA-4F88-9570-07854C5D9204}"/>
    <dgm:cxn modelId="{0F59346A-6FEB-460E-8CA0-EC96F21C5516}" type="presOf" srcId="{BE529CD9-5742-4945-9288-87DECE8B92B5}" destId="{74BF24BF-FCAA-49B2-A864-A47833C59864}" srcOrd="0" destOrd="0" presId="urn:microsoft.com/office/officeart/2005/8/layout/lProcess2"/>
    <dgm:cxn modelId="{9C9CC06C-1448-4FD6-B3C2-9105955BAC2A}" srcId="{BE529CD9-5742-4945-9288-87DECE8B92B5}" destId="{A878F356-A5F6-4560-BF80-78CA2CBF8EC8}" srcOrd="1" destOrd="0" parTransId="{A64A5FD0-D1A4-44D7-BD7C-DBC67083D0D0}" sibTransId="{BEF53717-0ACA-4F39-A134-65235AFF85B0}"/>
    <dgm:cxn modelId="{DCE37A6F-B5EB-4868-BE73-821B9BE8F084}" srcId="{E175B56E-6F84-4458-991A-815C313083F8}" destId="{B59147C5-64D2-4BAC-B435-0EF93FAED7C0}" srcOrd="1" destOrd="0" parTransId="{83B525D2-8151-4AD4-9E19-18B8DF2AA07B}" sibTransId="{E4B986DE-9755-44AA-BC94-9B99C088D1BF}"/>
    <dgm:cxn modelId="{14DAB977-7ED9-4874-99C1-AC50D15DCA9B}" srcId="{E175B56E-6F84-4458-991A-815C313083F8}" destId="{025536D7-C1A1-4B29-B320-47A4EFFC5783}" srcOrd="3" destOrd="0" parTransId="{32ECDD5E-A411-4E34-B181-322724607D85}" sibTransId="{24C3C58F-701A-4E83-B10D-B831B6670DA9}"/>
    <dgm:cxn modelId="{BA9FC958-37C8-4809-893A-1D223D432714}" type="presOf" srcId="{D579E360-0377-45B6-A523-D8D09ED4F944}" destId="{F220C726-BADA-474A-B3F5-EBE7754CCFF6}" srcOrd="0" destOrd="0" presId="urn:microsoft.com/office/officeart/2005/8/layout/lProcess2"/>
    <dgm:cxn modelId="{F53B5379-52ED-4672-B178-0ACA43ADBCDA}" srcId="{A878F356-A5F6-4560-BF80-78CA2CBF8EC8}" destId="{BF0E1E2B-BC7A-430F-A315-F81D2CCF003B}" srcOrd="0" destOrd="0" parTransId="{B5DD05F5-4A99-47D0-A56E-869F0B85C138}" sibTransId="{31C39497-D761-4C37-8ACE-EB7EB39D79BD}"/>
    <dgm:cxn modelId="{9C0DA87B-9898-4066-9505-07F9BAAF0BCB}" srcId="{BE529CD9-5742-4945-9288-87DECE8B92B5}" destId="{E175B56E-6F84-4458-991A-815C313083F8}" srcOrd="0" destOrd="0" parTransId="{74A69952-7F0A-4F93-8FFA-E3C4AC4927DA}" sibTransId="{C5172E30-E4D5-4F4E-964F-8FCDCAFBC403}"/>
    <dgm:cxn modelId="{E0641B83-21A8-48D6-A426-2C4D416CDA67}" type="presOf" srcId="{EB07734A-3196-47DF-BA07-143164BB563F}" destId="{42CDDCCA-8DD1-4A29-B367-AA2C35F50711}" srcOrd="0" destOrd="0" presId="urn:microsoft.com/office/officeart/2005/8/layout/lProcess2"/>
    <dgm:cxn modelId="{1F02EC87-E350-4553-B3BA-90823E725D86}" srcId="{D579E360-0377-45B6-A523-D8D09ED4F944}" destId="{20ACF3A7-1E50-48C4-B1C8-F25315116338}" srcOrd="5" destOrd="0" parTransId="{DEA3B137-B8BA-4FFC-AA8C-A6CFE1057C03}" sibTransId="{ADE0DF94-6A10-43D6-BD7D-EB26ED1D083F}"/>
    <dgm:cxn modelId="{89F3378D-2B81-470A-B814-80A8D4DF9CC7}" srcId="{D579E360-0377-45B6-A523-D8D09ED4F944}" destId="{EB07734A-3196-47DF-BA07-143164BB563F}" srcOrd="0" destOrd="0" parTransId="{F667C258-4E92-4621-8AD9-E098185D69FF}" sibTransId="{38B3D83B-0538-4829-B90E-F44CFD159CC7}"/>
    <dgm:cxn modelId="{8FF0E28E-DBFA-4477-8E59-54C43CED1911}" type="presOf" srcId="{E175B56E-6F84-4458-991A-815C313083F8}" destId="{6B055992-DB4A-4DF0-93D0-AD2AE4525568}" srcOrd="0" destOrd="0" presId="urn:microsoft.com/office/officeart/2005/8/layout/lProcess2"/>
    <dgm:cxn modelId="{E9F75A8F-1431-4009-8841-D5811EBA1E47}" type="presOf" srcId="{7605FB77-355E-4E3C-866D-06414A8D1838}" destId="{C55F18A8-86C6-49F7-BA80-073C4DC2C3C3}" srcOrd="0" destOrd="0" presId="urn:microsoft.com/office/officeart/2005/8/layout/lProcess2"/>
    <dgm:cxn modelId="{A6D7199B-9042-4C44-A4F5-B12260269FF1}" srcId="{D579E360-0377-45B6-A523-D8D09ED4F944}" destId="{56184D41-46FE-487E-82B9-5C9D3A80D29E}" srcOrd="3" destOrd="0" parTransId="{B7818DB3-B69C-4605-B92D-05BE43002CE2}" sibTransId="{9F1DB3F4-B5CE-4D3B-96A3-2D4428D9615B}"/>
    <dgm:cxn modelId="{A06965B5-DE64-47CC-845C-AA4E2B4C573E}" type="presOf" srcId="{A878F356-A5F6-4560-BF80-78CA2CBF8EC8}" destId="{87E16C7B-5467-4447-9200-F64327390406}" srcOrd="1" destOrd="0" presId="urn:microsoft.com/office/officeart/2005/8/layout/lProcess2"/>
    <dgm:cxn modelId="{B0B356B9-55DC-4EE8-898B-EECCC9BFB4EA}" type="presOf" srcId="{56184D41-46FE-487E-82B9-5C9D3A80D29E}" destId="{E72E9931-F1A7-43A3-AE6D-A48BC4B34509}" srcOrd="0" destOrd="0" presId="urn:microsoft.com/office/officeart/2005/8/layout/lProcess2"/>
    <dgm:cxn modelId="{B3022EBC-D531-4CA7-BD38-935A09B733C1}" type="presOf" srcId="{A878F356-A5F6-4560-BF80-78CA2CBF8EC8}" destId="{6B4BB3C6-8C06-4C8D-AE7E-2C881257B265}" srcOrd="0" destOrd="0" presId="urn:microsoft.com/office/officeart/2005/8/layout/lProcess2"/>
    <dgm:cxn modelId="{FED1DDBC-D3FD-4D6A-8868-1F7F54B858F0}" srcId="{A878F356-A5F6-4560-BF80-78CA2CBF8EC8}" destId="{3BF5A6E0-43AA-4636-A912-682A7C1F45AC}" srcOrd="1" destOrd="0" parTransId="{86888057-1A95-4164-B8DA-269DA98302A6}" sibTransId="{8ADC9D9C-77C4-4A5E-B187-84177533492F}"/>
    <dgm:cxn modelId="{8A5322D4-A18B-4000-9850-039ABD838FA2}" type="presOf" srcId="{4EA71984-EDF5-4FD1-B6B8-3F22959484FD}" destId="{898A170B-F595-4645-B3C7-0622B39E7D20}" srcOrd="0" destOrd="0" presId="urn:microsoft.com/office/officeart/2005/8/layout/lProcess2"/>
    <dgm:cxn modelId="{2BFAD3D5-B238-47CE-A919-659C48BCBC6C}" type="presOf" srcId="{E175B56E-6F84-4458-991A-815C313083F8}" destId="{13A28D07-2E1E-4E17-8FD5-431CC3FBA8EF}" srcOrd="1" destOrd="0" presId="urn:microsoft.com/office/officeart/2005/8/layout/lProcess2"/>
    <dgm:cxn modelId="{896FBAE4-7F17-499F-B1AF-9E445CB9A379}" type="presOf" srcId="{6B83CCF4-B1E0-4717-9160-8469B2FF7EF1}" destId="{CF1B841F-BFF2-48EB-9142-C8A82CE088B8}" srcOrd="0" destOrd="0" presId="urn:microsoft.com/office/officeart/2005/8/layout/lProcess2"/>
    <dgm:cxn modelId="{DEF56BF0-6F30-4660-A09A-7B59E8240E36}" srcId="{D579E360-0377-45B6-A523-D8D09ED4F944}" destId="{AE52DDA8-4B88-4418-893C-11FC9E909D56}" srcOrd="4" destOrd="0" parTransId="{A3FA804F-61B5-4E20-B299-B5F79692B342}" sibTransId="{1F105395-DA4F-4B3D-AB80-577EE235293D}"/>
    <dgm:cxn modelId="{B9124FFC-F407-471F-B4D0-03F63EB9C43A}" srcId="{E175B56E-6F84-4458-991A-815C313083F8}" destId="{20DAE8B8-3B49-4A0D-8552-E4A58FFC4E78}" srcOrd="2" destOrd="0" parTransId="{35AA35BC-2E8A-4925-90C6-82B822664AB5}" sibTransId="{CA0A83E3-63A0-45A5-93FD-554907F79B7D}"/>
    <dgm:cxn modelId="{D29F012C-80DD-4BEE-AA89-E268DE9D818D}" type="presParOf" srcId="{74BF24BF-FCAA-49B2-A864-A47833C59864}" destId="{D5BE61A6-9513-44C1-B8EC-FFB2920B0182}" srcOrd="0" destOrd="0" presId="urn:microsoft.com/office/officeart/2005/8/layout/lProcess2"/>
    <dgm:cxn modelId="{F7B72C8C-8FFD-4030-BF7F-13C8CB52C431}" type="presParOf" srcId="{D5BE61A6-9513-44C1-B8EC-FFB2920B0182}" destId="{6B055992-DB4A-4DF0-93D0-AD2AE4525568}" srcOrd="0" destOrd="0" presId="urn:microsoft.com/office/officeart/2005/8/layout/lProcess2"/>
    <dgm:cxn modelId="{E82FFE3B-591A-4B7E-B208-9D3BB600A5AB}" type="presParOf" srcId="{D5BE61A6-9513-44C1-B8EC-FFB2920B0182}" destId="{13A28D07-2E1E-4E17-8FD5-431CC3FBA8EF}" srcOrd="1" destOrd="0" presId="urn:microsoft.com/office/officeart/2005/8/layout/lProcess2"/>
    <dgm:cxn modelId="{78BD281A-568C-4757-8A15-84E3BFCFB2D3}" type="presParOf" srcId="{D5BE61A6-9513-44C1-B8EC-FFB2920B0182}" destId="{19E8B7DD-E9F7-4693-ABEC-EC082D569DF0}" srcOrd="2" destOrd="0" presId="urn:microsoft.com/office/officeart/2005/8/layout/lProcess2"/>
    <dgm:cxn modelId="{33A71024-7ABF-4286-B402-DDD617AC926A}" type="presParOf" srcId="{19E8B7DD-E9F7-4693-ABEC-EC082D569DF0}" destId="{6724781E-DEB5-4562-B5F1-87E6838CCA48}" srcOrd="0" destOrd="0" presId="urn:microsoft.com/office/officeart/2005/8/layout/lProcess2"/>
    <dgm:cxn modelId="{FEC60A21-1324-4081-AFDB-9ACCFBC8960E}" type="presParOf" srcId="{6724781E-DEB5-4562-B5F1-87E6838CCA48}" destId="{C55F18A8-86C6-49F7-BA80-073C4DC2C3C3}" srcOrd="0" destOrd="0" presId="urn:microsoft.com/office/officeart/2005/8/layout/lProcess2"/>
    <dgm:cxn modelId="{1826BC97-7225-46B1-91DA-0FC7311A009E}" type="presParOf" srcId="{6724781E-DEB5-4562-B5F1-87E6838CCA48}" destId="{6A07DEA4-3AD3-4D80-911A-9DC204CC9A71}" srcOrd="1" destOrd="0" presId="urn:microsoft.com/office/officeart/2005/8/layout/lProcess2"/>
    <dgm:cxn modelId="{9E0ADEE6-2CE4-4F48-8824-F4F64694B091}" type="presParOf" srcId="{6724781E-DEB5-4562-B5F1-87E6838CCA48}" destId="{72BFA2F1-29D8-4606-A6F7-A91D9C66D259}" srcOrd="2" destOrd="0" presId="urn:microsoft.com/office/officeart/2005/8/layout/lProcess2"/>
    <dgm:cxn modelId="{8491E37A-EBC2-4207-A378-6CE08BC3583C}" type="presParOf" srcId="{6724781E-DEB5-4562-B5F1-87E6838CCA48}" destId="{88970C21-A1BE-47F0-B65A-F11C4681B588}" srcOrd="3" destOrd="0" presId="urn:microsoft.com/office/officeart/2005/8/layout/lProcess2"/>
    <dgm:cxn modelId="{BE3436F2-989C-481D-B98B-1046E2348BA3}" type="presParOf" srcId="{6724781E-DEB5-4562-B5F1-87E6838CCA48}" destId="{7F725BA4-48E9-41C3-824D-982A34CB1A13}" srcOrd="4" destOrd="0" presId="urn:microsoft.com/office/officeart/2005/8/layout/lProcess2"/>
    <dgm:cxn modelId="{82886D26-A353-4154-979C-FC4E526F507B}" type="presParOf" srcId="{6724781E-DEB5-4562-B5F1-87E6838CCA48}" destId="{099A7A5C-1822-453A-9B4E-D85A7CE000D7}" srcOrd="5" destOrd="0" presId="urn:microsoft.com/office/officeart/2005/8/layout/lProcess2"/>
    <dgm:cxn modelId="{3A80CA32-4719-4710-9F2E-D417E2A757A3}" type="presParOf" srcId="{6724781E-DEB5-4562-B5F1-87E6838CCA48}" destId="{35A63BDC-2533-4168-86C2-D7DA9EA4503A}" srcOrd="6" destOrd="0" presId="urn:microsoft.com/office/officeart/2005/8/layout/lProcess2"/>
    <dgm:cxn modelId="{5AC8BD96-9C35-4844-9B88-BCF0A3F35B82}" type="presParOf" srcId="{74BF24BF-FCAA-49B2-A864-A47833C59864}" destId="{9151A4E3-4A58-4ECE-8034-2825B5029AF0}" srcOrd="1" destOrd="0" presId="urn:microsoft.com/office/officeart/2005/8/layout/lProcess2"/>
    <dgm:cxn modelId="{C324F32D-5EAA-4CA6-9677-406C71B649A1}" type="presParOf" srcId="{74BF24BF-FCAA-49B2-A864-A47833C59864}" destId="{471B6DA6-792C-492E-ACBA-7E7C998BFF8D}" srcOrd="2" destOrd="0" presId="urn:microsoft.com/office/officeart/2005/8/layout/lProcess2"/>
    <dgm:cxn modelId="{B44C1B29-E588-4DD6-BA99-50352523454D}" type="presParOf" srcId="{471B6DA6-792C-492E-ACBA-7E7C998BFF8D}" destId="{6B4BB3C6-8C06-4C8D-AE7E-2C881257B265}" srcOrd="0" destOrd="0" presId="urn:microsoft.com/office/officeart/2005/8/layout/lProcess2"/>
    <dgm:cxn modelId="{9B748A69-0E98-45D2-A5D1-FFF8D7544403}" type="presParOf" srcId="{471B6DA6-792C-492E-ACBA-7E7C998BFF8D}" destId="{87E16C7B-5467-4447-9200-F64327390406}" srcOrd="1" destOrd="0" presId="urn:microsoft.com/office/officeart/2005/8/layout/lProcess2"/>
    <dgm:cxn modelId="{69BDE834-ABE8-48C1-8F8E-D5405C286F64}" type="presParOf" srcId="{471B6DA6-792C-492E-ACBA-7E7C998BFF8D}" destId="{E522FE0B-AB17-4BA3-B926-A5E17797BC69}" srcOrd="2" destOrd="0" presId="urn:microsoft.com/office/officeart/2005/8/layout/lProcess2"/>
    <dgm:cxn modelId="{CA8E8A5C-FF5B-4EB8-B635-D5BD4A1D00FF}" type="presParOf" srcId="{E522FE0B-AB17-4BA3-B926-A5E17797BC69}" destId="{799C301E-EBC2-4DCF-86E5-7557A528A714}" srcOrd="0" destOrd="0" presId="urn:microsoft.com/office/officeart/2005/8/layout/lProcess2"/>
    <dgm:cxn modelId="{BA7611BD-041D-4032-920C-860930C14F1C}" type="presParOf" srcId="{799C301E-EBC2-4DCF-86E5-7557A528A714}" destId="{79949081-44A8-4D79-9F7A-63F8739994DA}" srcOrd="0" destOrd="0" presId="urn:microsoft.com/office/officeart/2005/8/layout/lProcess2"/>
    <dgm:cxn modelId="{64DFE834-E24C-4288-80AC-1F7DF604FD72}" type="presParOf" srcId="{799C301E-EBC2-4DCF-86E5-7557A528A714}" destId="{A10C5C7D-DAEE-4398-AFD4-69D9E894D513}" srcOrd="1" destOrd="0" presId="urn:microsoft.com/office/officeart/2005/8/layout/lProcess2"/>
    <dgm:cxn modelId="{D616D65A-DC15-4182-B204-41CD0F92B77F}" type="presParOf" srcId="{799C301E-EBC2-4DCF-86E5-7557A528A714}" destId="{1E9F0707-B582-4C36-933E-37FE293B35E5}" srcOrd="2" destOrd="0" presId="urn:microsoft.com/office/officeart/2005/8/layout/lProcess2"/>
    <dgm:cxn modelId="{91888533-9A21-4D81-BEAC-04B3D0370C35}" type="presParOf" srcId="{74BF24BF-FCAA-49B2-A864-A47833C59864}" destId="{8D06FAC8-28FE-4357-9ADF-99BE944FDCAA}" srcOrd="3" destOrd="0" presId="urn:microsoft.com/office/officeart/2005/8/layout/lProcess2"/>
    <dgm:cxn modelId="{D2620381-4AA2-4650-98BE-DA54E72A16E6}" type="presParOf" srcId="{74BF24BF-FCAA-49B2-A864-A47833C59864}" destId="{3D3C3461-C2B5-45C4-8570-577D62334825}" srcOrd="4" destOrd="0" presId="urn:microsoft.com/office/officeart/2005/8/layout/lProcess2"/>
    <dgm:cxn modelId="{94A43544-5379-4AE6-8E09-191FDCCCAE34}" type="presParOf" srcId="{3D3C3461-C2B5-45C4-8570-577D62334825}" destId="{F220C726-BADA-474A-B3F5-EBE7754CCFF6}" srcOrd="0" destOrd="0" presId="urn:microsoft.com/office/officeart/2005/8/layout/lProcess2"/>
    <dgm:cxn modelId="{61F6F3DA-1DC9-413C-81CB-8444EC052CC7}" type="presParOf" srcId="{3D3C3461-C2B5-45C4-8570-577D62334825}" destId="{8248DA90-D1FF-43EB-8DA9-9951DE4F212E}" srcOrd="1" destOrd="0" presId="urn:microsoft.com/office/officeart/2005/8/layout/lProcess2"/>
    <dgm:cxn modelId="{100AAF3A-2CE2-4E5E-9E8E-C14157FBDA1A}" type="presParOf" srcId="{3D3C3461-C2B5-45C4-8570-577D62334825}" destId="{C8FF310D-881A-4785-A1F3-C9454848A448}" srcOrd="2" destOrd="0" presId="urn:microsoft.com/office/officeart/2005/8/layout/lProcess2"/>
    <dgm:cxn modelId="{F3C994A7-67DC-4708-A68F-16B568DD452B}" type="presParOf" srcId="{C8FF310D-881A-4785-A1F3-C9454848A448}" destId="{B2B72375-E83B-4F2C-A746-ABABD50AFE35}" srcOrd="0" destOrd="0" presId="urn:microsoft.com/office/officeart/2005/8/layout/lProcess2"/>
    <dgm:cxn modelId="{8DC052AB-EDE2-401D-AED1-0EEF92920609}" type="presParOf" srcId="{B2B72375-E83B-4F2C-A746-ABABD50AFE35}" destId="{42CDDCCA-8DD1-4A29-B367-AA2C35F50711}" srcOrd="0" destOrd="0" presId="urn:microsoft.com/office/officeart/2005/8/layout/lProcess2"/>
    <dgm:cxn modelId="{0C5C23B6-7F31-412C-A0D8-3CD4DE98CF76}" type="presParOf" srcId="{B2B72375-E83B-4F2C-A746-ABABD50AFE35}" destId="{309199DC-2BC6-462C-BABF-C13DEABB05A7}" srcOrd="1" destOrd="0" presId="urn:microsoft.com/office/officeart/2005/8/layout/lProcess2"/>
    <dgm:cxn modelId="{5CFDCA3C-E257-495A-B26D-1CB30A407477}" type="presParOf" srcId="{B2B72375-E83B-4F2C-A746-ABABD50AFE35}" destId="{CF1B841F-BFF2-48EB-9142-C8A82CE088B8}" srcOrd="2" destOrd="0" presId="urn:microsoft.com/office/officeart/2005/8/layout/lProcess2"/>
    <dgm:cxn modelId="{FF81CC6C-E6F1-4D9F-92E4-4E058A29FDFD}" type="presParOf" srcId="{B2B72375-E83B-4F2C-A746-ABABD50AFE35}" destId="{09E89EDA-B645-4BC1-9496-715D4067DF4B}" srcOrd="3" destOrd="0" presId="urn:microsoft.com/office/officeart/2005/8/layout/lProcess2"/>
    <dgm:cxn modelId="{969FB1DD-4626-42C8-8FCE-22F1D5768C7A}" type="presParOf" srcId="{B2B72375-E83B-4F2C-A746-ABABD50AFE35}" destId="{898A170B-F595-4645-B3C7-0622B39E7D20}" srcOrd="4" destOrd="0" presId="urn:microsoft.com/office/officeart/2005/8/layout/lProcess2"/>
    <dgm:cxn modelId="{839FB9DC-B6A2-4A31-BF74-F8A79B1B26C8}" type="presParOf" srcId="{B2B72375-E83B-4F2C-A746-ABABD50AFE35}" destId="{5BB085B2-68BE-4FDB-9ED4-22AB0CB4BC9B}" srcOrd="5" destOrd="0" presId="urn:microsoft.com/office/officeart/2005/8/layout/lProcess2"/>
    <dgm:cxn modelId="{A4921C84-5736-4CDA-85B1-FCECBE1C2E8B}" type="presParOf" srcId="{B2B72375-E83B-4F2C-A746-ABABD50AFE35}" destId="{E72E9931-F1A7-43A3-AE6D-A48BC4B34509}" srcOrd="6" destOrd="0" presId="urn:microsoft.com/office/officeart/2005/8/layout/lProcess2"/>
    <dgm:cxn modelId="{6A1F32D4-8084-4B00-AF27-D2BCAD3C245D}" type="presParOf" srcId="{B2B72375-E83B-4F2C-A746-ABABD50AFE35}" destId="{243FFD3C-B6CC-4421-88B9-413913B7A3FC}" srcOrd="7" destOrd="0" presId="urn:microsoft.com/office/officeart/2005/8/layout/lProcess2"/>
    <dgm:cxn modelId="{EFEB250D-7B8B-43D3-9B1F-78AD0465D589}" type="presParOf" srcId="{B2B72375-E83B-4F2C-A746-ABABD50AFE35}" destId="{EB2CE410-219C-4EB0-A62C-BC8A2F84C01B}" srcOrd="8" destOrd="0" presId="urn:microsoft.com/office/officeart/2005/8/layout/lProcess2"/>
    <dgm:cxn modelId="{4EAB0672-8BB7-4C02-8EEA-7C4D38A09B83}" type="presParOf" srcId="{B2B72375-E83B-4F2C-A746-ABABD50AFE35}" destId="{D1D8518F-956D-484B-AA36-4F09CA6C3164}" srcOrd="9" destOrd="0" presId="urn:microsoft.com/office/officeart/2005/8/layout/lProcess2"/>
    <dgm:cxn modelId="{58A498DA-6F2D-4394-A480-A557BDDBB779}" type="presParOf" srcId="{B2B72375-E83B-4F2C-A746-ABABD50AFE35}" destId="{1075FC65-B5A2-4DA8-93EB-E3B03A797552}" srcOrd="1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7FB367-FDD9-5F45-9284-ABB1EFD059D6}">
      <dsp:nvSpPr>
        <dsp:cNvPr id="0" name=""/>
        <dsp:cNvSpPr/>
      </dsp:nvSpPr>
      <dsp:spPr>
        <a:xfrm>
          <a:off x="0" y="285099"/>
          <a:ext cx="3938126" cy="5670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5642" tIns="208280" rIns="305642" bIns="71120" numCol="1" spcCol="1270" anchor="t" anchorCtr="0">
          <a:noAutofit/>
        </a:bodyPr>
        <a:lstStyle/>
        <a:p>
          <a:pPr marL="57150" lvl="1" indent="-57150" algn="l" defTabSz="444500">
            <a:lnSpc>
              <a:spcPct val="90000"/>
            </a:lnSpc>
            <a:spcBef>
              <a:spcPct val="0"/>
            </a:spcBef>
            <a:spcAft>
              <a:spcPct val="15000"/>
            </a:spcAft>
            <a:buNone/>
          </a:pPr>
          <a:r>
            <a:rPr lang="en-US" sz="1000" kern="1200"/>
            <a:t>50% reduction in manual FTIC meal plan assignments (from ~500 to ~250 students)</a:t>
          </a:r>
        </a:p>
      </dsp:txBody>
      <dsp:txXfrm>
        <a:off x="0" y="285099"/>
        <a:ext cx="3938126" cy="567000"/>
      </dsp:txXfrm>
    </dsp:sp>
    <dsp:sp modelId="{F205B4B3-DF40-134C-A29B-A962B713202F}">
      <dsp:nvSpPr>
        <dsp:cNvPr id="0" name=""/>
        <dsp:cNvSpPr/>
      </dsp:nvSpPr>
      <dsp:spPr>
        <a:xfrm>
          <a:off x="196906" y="137499"/>
          <a:ext cx="2756688" cy="295200"/>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4196" tIns="0" rIns="104196" bIns="0" numCol="1" spcCol="1270" anchor="ctr" anchorCtr="0">
          <a:noAutofit/>
        </a:bodyPr>
        <a:lstStyle/>
        <a:p>
          <a:pPr marL="0" lvl="0" indent="0" algn="l" defTabSz="444500">
            <a:lnSpc>
              <a:spcPct val="90000"/>
            </a:lnSpc>
            <a:spcBef>
              <a:spcPct val="0"/>
            </a:spcBef>
            <a:spcAft>
              <a:spcPct val="35000"/>
            </a:spcAft>
            <a:buNone/>
          </a:pPr>
          <a:r>
            <a:rPr lang="en-US" sz="1000" kern="1200">
              <a:latin typeface="+mj-lt"/>
            </a:rPr>
            <a:t>Process Efficiency</a:t>
          </a:r>
        </a:p>
      </dsp:txBody>
      <dsp:txXfrm>
        <a:off x="211316" y="151909"/>
        <a:ext cx="2727868" cy="266380"/>
      </dsp:txXfrm>
    </dsp:sp>
    <dsp:sp modelId="{0B27E4CB-FAFD-C349-AAE5-DB75C89BE6BD}">
      <dsp:nvSpPr>
        <dsp:cNvPr id="0" name=""/>
        <dsp:cNvSpPr/>
      </dsp:nvSpPr>
      <dsp:spPr>
        <a:xfrm>
          <a:off x="0" y="1053699"/>
          <a:ext cx="3938126" cy="567000"/>
        </a:xfrm>
        <a:prstGeom prst="rect">
          <a:avLst/>
        </a:prstGeom>
        <a:solidFill>
          <a:schemeClr val="lt1">
            <a:alpha val="90000"/>
            <a:hueOff val="0"/>
            <a:satOff val="0"/>
            <a:lumOff val="0"/>
            <a:alphaOff val="0"/>
          </a:schemeClr>
        </a:solidFill>
        <a:ln w="25400" cap="flat" cmpd="sng" algn="ctr">
          <a:solidFill>
            <a:schemeClr val="accent3">
              <a:hueOff val="2812566"/>
              <a:satOff val="-4220"/>
              <a:lumOff val="-6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5642" tIns="208280" rIns="305642" bIns="71120" numCol="1" spcCol="1270" anchor="t" anchorCtr="0">
          <a:noAutofit/>
        </a:bodyPr>
        <a:lstStyle/>
        <a:p>
          <a:pPr marL="57150" lvl="1" indent="-57150" algn="l" defTabSz="444500">
            <a:lnSpc>
              <a:spcPct val="90000"/>
            </a:lnSpc>
            <a:spcBef>
              <a:spcPct val="0"/>
            </a:spcBef>
            <a:spcAft>
              <a:spcPct val="15000"/>
            </a:spcAft>
            <a:buNone/>
          </a:pPr>
          <a:r>
            <a:rPr lang="en-US" sz="1000" kern="1200"/>
            <a:t>FTIC meal plan completion rate significantly outpaced the average for all residential students (86.65% vs. 70%)</a:t>
          </a:r>
        </a:p>
      </dsp:txBody>
      <dsp:txXfrm>
        <a:off x="0" y="1053699"/>
        <a:ext cx="3938126" cy="567000"/>
      </dsp:txXfrm>
    </dsp:sp>
    <dsp:sp modelId="{14E6EA8B-7347-8348-A712-A73F3ADAF900}">
      <dsp:nvSpPr>
        <dsp:cNvPr id="0" name=""/>
        <dsp:cNvSpPr/>
      </dsp:nvSpPr>
      <dsp:spPr>
        <a:xfrm>
          <a:off x="196906" y="906099"/>
          <a:ext cx="2756688" cy="295200"/>
        </a:xfrm>
        <a:prstGeom prst="roundRect">
          <a:avLst/>
        </a:prstGeom>
        <a:solidFill>
          <a:schemeClr val="accent3">
            <a:hueOff val="2812566"/>
            <a:satOff val="-4220"/>
            <a:lumOff val="-68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4196" tIns="0" rIns="104196" bIns="0" numCol="1" spcCol="1270" anchor="ctr" anchorCtr="0">
          <a:noAutofit/>
        </a:bodyPr>
        <a:lstStyle/>
        <a:p>
          <a:pPr marL="0" lvl="0" indent="0" algn="l" defTabSz="444500">
            <a:lnSpc>
              <a:spcPct val="90000"/>
            </a:lnSpc>
            <a:spcBef>
              <a:spcPct val="0"/>
            </a:spcBef>
            <a:spcAft>
              <a:spcPct val="35000"/>
            </a:spcAft>
            <a:buNone/>
          </a:pPr>
          <a:r>
            <a:rPr lang="en-US" sz="1000" kern="1200">
              <a:latin typeface="+mj-lt"/>
            </a:rPr>
            <a:t>Student Success</a:t>
          </a:r>
        </a:p>
      </dsp:txBody>
      <dsp:txXfrm>
        <a:off x="211316" y="920509"/>
        <a:ext cx="2727868" cy="266380"/>
      </dsp:txXfrm>
    </dsp:sp>
    <dsp:sp modelId="{BE3E649E-31E7-D84C-83FF-253B1DEE740F}">
      <dsp:nvSpPr>
        <dsp:cNvPr id="0" name=""/>
        <dsp:cNvSpPr/>
      </dsp:nvSpPr>
      <dsp:spPr>
        <a:xfrm>
          <a:off x="0" y="1822299"/>
          <a:ext cx="3938126" cy="567000"/>
        </a:xfrm>
        <a:prstGeom prst="rect">
          <a:avLst/>
        </a:prstGeom>
        <a:solidFill>
          <a:schemeClr val="lt1">
            <a:alpha val="90000"/>
            <a:hueOff val="0"/>
            <a:satOff val="0"/>
            <a:lumOff val="0"/>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5642" tIns="208280" rIns="305642" bIns="71120" numCol="1" spcCol="1270" anchor="t" anchorCtr="0">
          <a:noAutofit/>
        </a:bodyPr>
        <a:lstStyle/>
        <a:p>
          <a:pPr marL="57150" lvl="1" indent="-57150" algn="l" defTabSz="444500">
            <a:lnSpc>
              <a:spcPct val="90000"/>
            </a:lnSpc>
            <a:spcBef>
              <a:spcPct val="0"/>
            </a:spcBef>
            <a:spcAft>
              <a:spcPct val="15000"/>
            </a:spcAft>
            <a:buNone/>
          </a:pPr>
          <a:r>
            <a:rPr lang="en-US" sz="1000" kern="1200"/>
            <a:t>Housing and Dining portal engagement from My/Admissions increased from 20% (2023) to 41-44% (2024-2025)</a:t>
          </a:r>
        </a:p>
      </dsp:txBody>
      <dsp:txXfrm>
        <a:off x="0" y="1822299"/>
        <a:ext cx="3938126" cy="567000"/>
      </dsp:txXfrm>
    </dsp:sp>
    <dsp:sp modelId="{F56854B8-2CC8-8646-A44B-B82ED2A4BB81}">
      <dsp:nvSpPr>
        <dsp:cNvPr id="0" name=""/>
        <dsp:cNvSpPr/>
      </dsp:nvSpPr>
      <dsp:spPr>
        <a:xfrm>
          <a:off x="196906" y="1674699"/>
          <a:ext cx="2756688" cy="295200"/>
        </a:xfrm>
        <a:prstGeom prst="roundRect">
          <a:avLst/>
        </a:prstGeom>
        <a:solidFill>
          <a:schemeClr val="accent3">
            <a:hueOff val="5625132"/>
            <a:satOff val="-8440"/>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4196" tIns="0" rIns="104196" bIns="0" numCol="1" spcCol="1270" anchor="ctr" anchorCtr="0">
          <a:noAutofit/>
        </a:bodyPr>
        <a:lstStyle/>
        <a:p>
          <a:pPr marL="0" lvl="0" indent="0" algn="l" defTabSz="444500">
            <a:lnSpc>
              <a:spcPct val="90000"/>
            </a:lnSpc>
            <a:spcBef>
              <a:spcPct val="0"/>
            </a:spcBef>
            <a:spcAft>
              <a:spcPct val="35000"/>
            </a:spcAft>
            <a:buNone/>
          </a:pPr>
          <a:r>
            <a:rPr lang="en-US" sz="1000" kern="1200">
              <a:latin typeface="+mj-lt"/>
            </a:rPr>
            <a:t>Engagement Success</a:t>
          </a:r>
        </a:p>
      </dsp:txBody>
      <dsp:txXfrm>
        <a:off x="211316" y="1689109"/>
        <a:ext cx="2727868" cy="266380"/>
      </dsp:txXfrm>
    </dsp:sp>
    <dsp:sp modelId="{8115757A-257C-0845-8985-A26AB2C8DCBF}">
      <dsp:nvSpPr>
        <dsp:cNvPr id="0" name=""/>
        <dsp:cNvSpPr/>
      </dsp:nvSpPr>
      <dsp:spPr>
        <a:xfrm>
          <a:off x="0" y="2590900"/>
          <a:ext cx="3938126" cy="567000"/>
        </a:xfrm>
        <a:prstGeom prst="rect">
          <a:avLst/>
        </a:prstGeom>
        <a:solidFill>
          <a:schemeClr val="lt1">
            <a:alpha val="90000"/>
            <a:hueOff val="0"/>
            <a:satOff val="0"/>
            <a:lumOff val="0"/>
            <a:alphaOff val="0"/>
          </a:schemeClr>
        </a:solidFill>
        <a:ln w="25400" cap="flat" cmpd="sng" algn="ctr">
          <a:solidFill>
            <a:schemeClr val="accent3">
              <a:hueOff val="8437698"/>
              <a:satOff val="-12660"/>
              <a:lumOff val="-20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5642" tIns="208280" rIns="305642" bIns="71120" numCol="1" spcCol="1270" anchor="t" anchorCtr="0">
          <a:noAutofit/>
        </a:bodyPr>
        <a:lstStyle/>
        <a:p>
          <a:pPr marL="57150" lvl="1" indent="-57150" algn="l" defTabSz="444500">
            <a:lnSpc>
              <a:spcPct val="90000"/>
            </a:lnSpc>
            <a:spcBef>
              <a:spcPct val="0"/>
            </a:spcBef>
            <a:spcAft>
              <a:spcPct val="15000"/>
            </a:spcAft>
            <a:buNone/>
          </a:pPr>
          <a:r>
            <a:rPr lang="en-US" sz="1000" kern="1200"/>
            <a:t>ASQ data shows My.IllinoisState.edu jumped from #5 to #2 as students' primary information source</a:t>
          </a:r>
        </a:p>
      </dsp:txBody>
      <dsp:txXfrm>
        <a:off x="0" y="2590900"/>
        <a:ext cx="3938126" cy="567000"/>
      </dsp:txXfrm>
    </dsp:sp>
    <dsp:sp modelId="{97551623-57D0-2A44-8572-43B8ED196C6E}">
      <dsp:nvSpPr>
        <dsp:cNvPr id="0" name=""/>
        <dsp:cNvSpPr/>
      </dsp:nvSpPr>
      <dsp:spPr>
        <a:xfrm>
          <a:off x="196906" y="2443300"/>
          <a:ext cx="2756688" cy="295200"/>
        </a:xfrm>
        <a:prstGeom prst="roundRect">
          <a:avLst/>
        </a:prstGeom>
        <a:solidFill>
          <a:schemeClr val="accent3">
            <a:hueOff val="8437698"/>
            <a:satOff val="-12660"/>
            <a:lumOff val="-205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4196" tIns="0" rIns="104196" bIns="0" numCol="1" spcCol="1270" anchor="ctr" anchorCtr="0">
          <a:noAutofit/>
        </a:bodyPr>
        <a:lstStyle/>
        <a:p>
          <a:pPr marL="0" lvl="0" indent="0" algn="l" defTabSz="444500">
            <a:lnSpc>
              <a:spcPct val="90000"/>
            </a:lnSpc>
            <a:spcBef>
              <a:spcPct val="0"/>
            </a:spcBef>
            <a:spcAft>
              <a:spcPct val="35000"/>
            </a:spcAft>
            <a:buNone/>
          </a:pPr>
          <a:r>
            <a:rPr lang="en-US" sz="1000" kern="1200">
              <a:latin typeface="+mj-lt"/>
            </a:rPr>
            <a:t>Student Choice</a:t>
          </a:r>
          <a:endParaRPr lang="en-US" sz="1000" kern="1200"/>
        </a:p>
      </dsp:txBody>
      <dsp:txXfrm>
        <a:off x="211316" y="2457710"/>
        <a:ext cx="2727868" cy="266380"/>
      </dsp:txXfrm>
    </dsp:sp>
    <dsp:sp modelId="{08D1EB3D-190A-B94D-8AF1-1D60D20ED6DB}">
      <dsp:nvSpPr>
        <dsp:cNvPr id="0" name=""/>
        <dsp:cNvSpPr/>
      </dsp:nvSpPr>
      <dsp:spPr>
        <a:xfrm>
          <a:off x="0" y="3359500"/>
          <a:ext cx="3938126" cy="567000"/>
        </a:xfrm>
        <a:prstGeom prst="rect">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5642" tIns="208280" rIns="305642" bIns="71120" numCol="1" spcCol="1270" anchor="t" anchorCtr="0">
          <a:noAutofit/>
        </a:bodyPr>
        <a:lstStyle/>
        <a:p>
          <a:pPr marL="57150" lvl="1" indent="-57150" algn="l" defTabSz="444500">
            <a:lnSpc>
              <a:spcPct val="90000"/>
            </a:lnSpc>
            <a:spcBef>
              <a:spcPct val="0"/>
            </a:spcBef>
            <a:spcAft>
              <a:spcPct val="15000"/>
            </a:spcAft>
            <a:buNone/>
          </a:pPr>
          <a:r>
            <a:rPr lang="en-US" sz="1000" kern="1200"/>
            <a:t>"This was one of the smoothest [selection processes] they've had" - Campus partner in Housing</a:t>
          </a:r>
        </a:p>
      </dsp:txBody>
      <dsp:txXfrm>
        <a:off x="0" y="3359500"/>
        <a:ext cx="3938126" cy="567000"/>
      </dsp:txXfrm>
    </dsp:sp>
    <dsp:sp modelId="{3005F1A4-2B17-7140-A038-098F111FB7B3}">
      <dsp:nvSpPr>
        <dsp:cNvPr id="0" name=""/>
        <dsp:cNvSpPr/>
      </dsp:nvSpPr>
      <dsp:spPr>
        <a:xfrm>
          <a:off x="196906" y="3211900"/>
          <a:ext cx="2756688" cy="295200"/>
        </a:xfrm>
        <a:prstGeom prst="roundRect">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4196" tIns="0" rIns="104196" bIns="0" numCol="1" spcCol="1270" anchor="ctr" anchorCtr="0">
          <a:noAutofit/>
        </a:bodyPr>
        <a:lstStyle/>
        <a:p>
          <a:pPr marL="0" lvl="0" indent="0" algn="l" defTabSz="444500">
            <a:lnSpc>
              <a:spcPct val="90000"/>
            </a:lnSpc>
            <a:spcBef>
              <a:spcPct val="0"/>
            </a:spcBef>
            <a:spcAft>
              <a:spcPct val="35000"/>
            </a:spcAft>
            <a:buNone/>
          </a:pPr>
          <a:r>
            <a:rPr lang="en-US" sz="1000" kern="1200">
              <a:latin typeface="+mj-lt"/>
            </a:rPr>
            <a:t>Staff Experience</a:t>
          </a:r>
        </a:p>
      </dsp:txBody>
      <dsp:txXfrm>
        <a:off x="211316" y="3226310"/>
        <a:ext cx="2727868" cy="2663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382B8E-CBA4-48B0-A4E1-66AD00A11F90}">
      <dsp:nvSpPr>
        <dsp:cNvPr id="0" name=""/>
        <dsp:cNvSpPr/>
      </dsp:nvSpPr>
      <dsp:spPr>
        <a:xfrm>
          <a:off x="1693342" y="892137"/>
          <a:ext cx="1133945" cy="980909"/>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t>CISO</a:t>
          </a:r>
        </a:p>
      </dsp:txBody>
      <dsp:txXfrm>
        <a:off x="1881253" y="1054687"/>
        <a:ext cx="758123" cy="655809"/>
      </dsp:txXfrm>
    </dsp:sp>
    <dsp:sp modelId="{A301518C-C9D1-4A15-AD40-A14B18CFB052}">
      <dsp:nvSpPr>
        <dsp:cNvPr id="0" name=""/>
        <dsp:cNvSpPr/>
      </dsp:nvSpPr>
      <dsp:spPr>
        <a:xfrm>
          <a:off x="2403410" y="422838"/>
          <a:ext cx="427834" cy="36863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B4EA68-37CB-4A9B-AE54-A2D2EF862A15}">
      <dsp:nvSpPr>
        <dsp:cNvPr id="0" name=""/>
        <dsp:cNvSpPr/>
      </dsp:nvSpPr>
      <dsp:spPr>
        <a:xfrm>
          <a:off x="1797795" y="0"/>
          <a:ext cx="929260" cy="803919"/>
        </a:xfrm>
        <a:prstGeom prst="hexagon">
          <a:avLst>
            <a:gd name="adj" fmla="val 2857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t>Direct Report to VP</a:t>
          </a:r>
        </a:p>
      </dsp:txBody>
      <dsp:txXfrm>
        <a:off x="1951793" y="133227"/>
        <a:ext cx="621264" cy="537465"/>
      </dsp:txXfrm>
    </dsp:sp>
    <dsp:sp modelId="{C2A60460-BDF5-4BA4-8859-B7CFB6F266C0}">
      <dsp:nvSpPr>
        <dsp:cNvPr id="0" name=""/>
        <dsp:cNvSpPr/>
      </dsp:nvSpPr>
      <dsp:spPr>
        <a:xfrm>
          <a:off x="2902726" y="1111991"/>
          <a:ext cx="427834" cy="36863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3E19BB-89E4-4EBA-9F4A-0AEC1019184F}">
      <dsp:nvSpPr>
        <dsp:cNvPr id="0" name=""/>
        <dsp:cNvSpPr/>
      </dsp:nvSpPr>
      <dsp:spPr>
        <a:xfrm>
          <a:off x="2650035" y="494464"/>
          <a:ext cx="929260" cy="803919"/>
        </a:xfrm>
        <a:prstGeom prst="hexagon">
          <a:avLst>
            <a:gd name="adj" fmla="val 28570"/>
            <a:gd name="vf" fmla="val 115470"/>
          </a:avLst>
        </a:prstGeom>
        <a:solidFill>
          <a:schemeClr val="accent2">
            <a:hueOff val="936304"/>
            <a:satOff val="-1168"/>
            <a:lumOff val="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t>ISO as a Department</a:t>
          </a:r>
        </a:p>
      </dsp:txBody>
      <dsp:txXfrm>
        <a:off x="2804033" y="627691"/>
        <a:ext cx="621264" cy="537465"/>
      </dsp:txXfrm>
    </dsp:sp>
    <dsp:sp modelId="{19D6DE9C-606E-402E-B6B9-26B30C04A940}">
      <dsp:nvSpPr>
        <dsp:cNvPr id="0" name=""/>
        <dsp:cNvSpPr/>
      </dsp:nvSpPr>
      <dsp:spPr>
        <a:xfrm>
          <a:off x="2555869" y="1889916"/>
          <a:ext cx="427834" cy="36863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2DF4E6-8334-4C88-8442-1576F3F0C90F}">
      <dsp:nvSpPr>
        <dsp:cNvPr id="0" name=""/>
        <dsp:cNvSpPr/>
      </dsp:nvSpPr>
      <dsp:spPr>
        <a:xfrm>
          <a:off x="2650035" y="1466523"/>
          <a:ext cx="929260" cy="803919"/>
        </a:xfrm>
        <a:prstGeom prst="hexagon">
          <a:avLst>
            <a:gd name="adj" fmla="val 28570"/>
            <a:gd name="vf" fmla="val 115470"/>
          </a:avLst>
        </a:prstGeom>
        <a:solidFill>
          <a:schemeClr val="accent2">
            <a:hueOff val="1872608"/>
            <a:satOff val="-233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t>Board Designation</a:t>
          </a:r>
        </a:p>
      </dsp:txBody>
      <dsp:txXfrm>
        <a:off x="2804033" y="1599750"/>
        <a:ext cx="621264" cy="537465"/>
      </dsp:txXfrm>
    </dsp:sp>
    <dsp:sp modelId="{B0F983F3-1E18-49D4-9A5A-EA5653FC22DE}">
      <dsp:nvSpPr>
        <dsp:cNvPr id="0" name=""/>
        <dsp:cNvSpPr/>
      </dsp:nvSpPr>
      <dsp:spPr>
        <a:xfrm>
          <a:off x="1695452" y="1970667"/>
          <a:ext cx="427834" cy="36863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EDBC8B-61CD-42AC-B1BF-07691F8ED85F}">
      <dsp:nvSpPr>
        <dsp:cNvPr id="0" name=""/>
        <dsp:cNvSpPr/>
      </dsp:nvSpPr>
      <dsp:spPr>
        <a:xfrm>
          <a:off x="1797795" y="1961541"/>
          <a:ext cx="929260" cy="803919"/>
        </a:xfrm>
        <a:prstGeom prst="hexagon">
          <a:avLst>
            <a:gd name="adj" fmla="val 28570"/>
            <a:gd name="vf" fmla="val 115470"/>
          </a:avLst>
        </a:prstGeom>
        <a:solidFill>
          <a:schemeClr val="accent2">
            <a:hueOff val="2808911"/>
            <a:satOff val="-3503"/>
            <a:lumOff val="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t>Audit Priority</a:t>
          </a:r>
        </a:p>
      </dsp:txBody>
      <dsp:txXfrm>
        <a:off x="1951793" y="2094768"/>
        <a:ext cx="621264" cy="537465"/>
      </dsp:txXfrm>
    </dsp:sp>
    <dsp:sp modelId="{E00675D7-3A34-473D-AD39-3A1F5DDE6BE8}">
      <dsp:nvSpPr>
        <dsp:cNvPr id="0" name=""/>
        <dsp:cNvSpPr/>
      </dsp:nvSpPr>
      <dsp:spPr>
        <a:xfrm>
          <a:off x="1187960" y="1281791"/>
          <a:ext cx="427834" cy="36863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5DFCA6-4754-4E26-BDC6-4A11EF57DB83}">
      <dsp:nvSpPr>
        <dsp:cNvPr id="0" name=""/>
        <dsp:cNvSpPr/>
      </dsp:nvSpPr>
      <dsp:spPr>
        <a:xfrm>
          <a:off x="941599" y="1467077"/>
          <a:ext cx="929260" cy="803919"/>
        </a:xfrm>
        <a:prstGeom prst="hexagon">
          <a:avLst>
            <a:gd name="adj" fmla="val 28570"/>
            <a:gd name="vf" fmla="val 115470"/>
          </a:avLst>
        </a:prstGeom>
        <a:solidFill>
          <a:schemeClr val="accent2">
            <a:hueOff val="3745215"/>
            <a:satOff val="-4671"/>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t>Program Planning</a:t>
          </a:r>
        </a:p>
      </dsp:txBody>
      <dsp:txXfrm>
        <a:off x="1095597" y="1600304"/>
        <a:ext cx="621264" cy="537465"/>
      </dsp:txXfrm>
    </dsp:sp>
    <dsp:sp modelId="{7445E225-5D88-445B-A396-8E4C0D52BA7C}">
      <dsp:nvSpPr>
        <dsp:cNvPr id="0" name=""/>
        <dsp:cNvSpPr/>
      </dsp:nvSpPr>
      <dsp:spPr>
        <a:xfrm>
          <a:off x="941599" y="493358"/>
          <a:ext cx="929260" cy="803919"/>
        </a:xfrm>
        <a:prstGeom prst="hexagon">
          <a:avLst>
            <a:gd name="adj" fmla="val 28570"/>
            <a:gd name="vf" fmla="val 11547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t>Governance and Reporting</a:t>
          </a:r>
        </a:p>
      </dsp:txBody>
      <dsp:txXfrm>
        <a:off x="1095597" y="626585"/>
        <a:ext cx="621264" cy="5374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113B03-AFEC-4304-8DB3-1F1C98246F14}">
      <dsp:nvSpPr>
        <dsp:cNvPr id="0" name=""/>
        <dsp:cNvSpPr/>
      </dsp:nvSpPr>
      <dsp:spPr>
        <a:xfrm>
          <a:off x="561489" y="0"/>
          <a:ext cx="2245958" cy="2245958"/>
        </a:xfrm>
        <a:prstGeom prst="ellipse">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a:t>Policies</a:t>
          </a:r>
        </a:p>
      </dsp:txBody>
      <dsp:txXfrm>
        <a:off x="1291987" y="112297"/>
        <a:ext cx="784962" cy="336893"/>
      </dsp:txXfrm>
    </dsp:sp>
    <dsp:sp modelId="{2AB96B61-EDC9-4335-8939-4B5151E35F7D}">
      <dsp:nvSpPr>
        <dsp:cNvPr id="0" name=""/>
        <dsp:cNvSpPr/>
      </dsp:nvSpPr>
      <dsp:spPr>
        <a:xfrm>
          <a:off x="842234" y="561489"/>
          <a:ext cx="1684468" cy="1684468"/>
        </a:xfrm>
        <a:prstGeom prst="ellipse">
          <a:avLst/>
        </a:prstGeom>
        <a:solidFill>
          <a:schemeClr val="accent1">
            <a:shade val="80000"/>
            <a:hueOff val="153123"/>
            <a:satOff val="-2196"/>
            <a:lumOff val="128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a:t>Procedures</a:t>
          </a:r>
        </a:p>
      </dsp:txBody>
      <dsp:txXfrm>
        <a:off x="1291987" y="666768"/>
        <a:ext cx="784962" cy="315837"/>
      </dsp:txXfrm>
    </dsp:sp>
    <dsp:sp modelId="{C85EC13D-1897-4511-908B-5F95FDE70112}">
      <dsp:nvSpPr>
        <dsp:cNvPr id="0" name=""/>
        <dsp:cNvSpPr/>
      </dsp:nvSpPr>
      <dsp:spPr>
        <a:xfrm>
          <a:off x="1122978" y="1122979"/>
          <a:ext cx="1122979" cy="1122979"/>
        </a:xfrm>
        <a:prstGeom prst="ellipse">
          <a:avLst/>
        </a:prstGeom>
        <a:solidFill>
          <a:schemeClr val="accent1">
            <a:shade val="80000"/>
            <a:hueOff val="306246"/>
            <a:satOff val="-4392"/>
            <a:lumOff val="256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a:t>Standards</a:t>
          </a:r>
        </a:p>
      </dsp:txBody>
      <dsp:txXfrm>
        <a:off x="1287435" y="1403723"/>
        <a:ext cx="794066" cy="5614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54302B-1F8B-4EFF-9F71-8911D29E6BD2}">
      <dsp:nvSpPr>
        <dsp:cNvPr id="0" name=""/>
        <dsp:cNvSpPr/>
      </dsp:nvSpPr>
      <dsp:spPr>
        <a:xfrm>
          <a:off x="-1979906" y="-306945"/>
          <a:ext cx="2367063" cy="2367063"/>
        </a:xfrm>
        <a:prstGeom prst="blockArc">
          <a:avLst>
            <a:gd name="adj1" fmla="val 18900000"/>
            <a:gd name="adj2" fmla="val 2700000"/>
            <a:gd name="adj3" fmla="val 913"/>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F247D2-14DB-4C76-B242-DC294EE4AED9}">
      <dsp:nvSpPr>
        <dsp:cNvPr id="0" name=""/>
        <dsp:cNvSpPr/>
      </dsp:nvSpPr>
      <dsp:spPr>
        <a:xfrm>
          <a:off x="203612" y="134783"/>
          <a:ext cx="3216144" cy="26970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4081"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a:t>Access Management</a:t>
          </a:r>
        </a:p>
      </dsp:txBody>
      <dsp:txXfrm>
        <a:off x="203612" y="134783"/>
        <a:ext cx="3216144" cy="269707"/>
      </dsp:txXfrm>
    </dsp:sp>
    <dsp:sp modelId="{1C343A02-0899-4232-9928-A5164288C1D2}">
      <dsp:nvSpPr>
        <dsp:cNvPr id="0" name=""/>
        <dsp:cNvSpPr/>
      </dsp:nvSpPr>
      <dsp:spPr>
        <a:xfrm>
          <a:off x="35045" y="101070"/>
          <a:ext cx="337134" cy="33713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D67F74-2ECB-41B8-B289-127E46741F99}">
      <dsp:nvSpPr>
        <dsp:cNvPr id="0" name=""/>
        <dsp:cNvSpPr/>
      </dsp:nvSpPr>
      <dsp:spPr>
        <a:xfrm>
          <a:off x="358242" y="539415"/>
          <a:ext cx="3061515" cy="26970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4081"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a:t>System &amp; Change Management</a:t>
          </a:r>
        </a:p>
      </dsp:txBody>
      <dsp:txXfrm>
        <a:off x="358242" y="539415"/>
        <a:ext cx="3061515" cy="269707"/>
      </dsp:txXfrm>
    </dsp:sp>
    <dsp:sp modelId="{B8ED0BA9-A1C1-4D7E-8927-B6FB5CC53C04}">
      <dsp:nvSpPr>
        <dsp:cNvPr id="0" name=""/>
        <dsp:cNvSpPr/>
      </dsp:nvSpPr>
      <dsp:spPr>
        <a:xfrm>
          <a:off x="189675" y="505702"/>
          <a:ext cx="337134" cy="337134"/>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C77A16-00C2-468B-B0FD-1CA56BBE102D}">
      <dsp:nvSpPr>
        <dsp:cNvPr id="0" name=""/>
        <dsp:cNvSpPr/>
      </dsp:nvSpPr>
      <dsp:spPr>
        <a:xfrm>
          <a:off x="358242" y="944048"/>
          <a:ext cx="3061515" cy="26970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4081"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a:t>Risk &amp; Vulnerability Management</a:t>
          </a:r>
        </a:p>
      </dsp:txBody>
      <dsp:txXfrm>
        <a:off x="358242" y="944048"/>
        <a:ext cx="3061515" cy="269707"/>
      </dsp:txXfrm>
    </dsp:sp>
    <dsp:sp modelId="{868D0055-8204-49D9-8F33-A4CE5ADABEB1}">
      <dsp:nvSpPr>
        <dsp:cNvPr id="0" name=""/>
        <dsp:cNvSpPr/>
      </dsp:nvSpPr>
      <dsp:spPr>
        <a:xfrm>
          <a:off x="189675" y="910334"/>
          <a:ext cx="337134" cy="337134"/>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1CE6AC-FDD9-445A-ABC7-D3431FF36D0C}">
      <dsp:nvSpPr>
        <dsp:cNvPr id="0" name=""/>
        <dsp:cNvSpPr/>
      </dsp:nvSpPr>
      <dsp:spPr>
        <a:xfrm>
          <a:off x="203612" y="1348680"/>
          <a:ext cx="3216144" cy="26970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4081"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a:t>Data Governance &amp; Protection</a:t>
          </a:r>
        </a:p>
      </dsp:txBody>
      <dsp:txXfrm>
        <a:off x="203612" y="1348680"/>
        <a:ext cx="3216144" cy="269707"/>
      </dsp:txXfrm>
    </dsp:sp>
    <dsp:sp modelId="{A8EC5DED-2927-4E92-AF45-F99E446D8D25}">
      <dsp:nvSpPr>
        <dsp:cNvPr id="0" name=""/>
        <dsp:cNvSpPr/>
      </dsp:nvSpPr>
      <dsp:spPr>
        <a:xfrm>
          <a:off x="35045" y="1314966"/>
          <a:ext cx="337134" cy="337134"/>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55992-DB4A-4DF0-93D0-AD2AE4525568}">
      <dsp:nvSpPr>
        <dsp:cNvPr id="0" name=""/>
        <dsp:cNvSpPr/>
      </dsp:nvSpPr>
      <dsp:spPr>
        <a:xfrm>
          <a:off x="1004" y="0"/>
          <a:ext cx="2611933" cy="2096038"/>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Policies</a:t>
          </a:r>
          <a:endParaRPr lang="en-US" sz="2800" kern="1200"/>
        </a:p>
      </dsp:txBody>
      <dsp:txXfrm>
        <a:off x="1004" y="0"/>
        <a:ext cx="2611933" cy="628811"/>
      </dsp:txXfrm>
    </dsp:sp>
    <dsp:sp modelId="{C55F18A8-86C6-49F7-BA80-073C4DC2C3C3}">
      <dsp:nvSpPr>
        <dsp:cNvPr id="0" name=""/>
        <dsp:cNvSpPr/>
      </dsp:nvSpPr>
      <dsp:spPr>
        <a:xfrm>
          <a:off x="262197" y="628862"/>
          <a:ext cx="2089546" cy="305348"/>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a:t>9.2 Appropriate Use Policy</a:t>
          </a:r>
        </a:p>
      </dsp:txBody>
      <dsp:txXfrm>
        <a:off x="271140" y="637805"/>
        <a:ext cx="2071660" cy="287462"/>
      </dsp:txXfrm>
    </dsp:sp>
    <dsp:sp modelId="{72BFA2F1-29D8-4606-A6F7-A91D9C66D259}">
      <dsp:nvSpPr>
        <dsp:cNvPr id="0" name=""/>
        <dsp:cNvSpPr/>
      </dsp:nvSpPr>
      <dsp:spPr>
        <a:xfrm>
          <a:off x="262197" y="981187"/>
          <a:ext cx="2089546" cy="305348"/>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a:t>9.8 Information Security Program</a:t>
          </a:r>
        </a:p>
      </dsp:txBody>
      <dsp:txXfrm>
        <a:off x="271140" y="990130"/>
        <a:ext cx="2071660" cy="287462"/>
      </dsp:txXfrm>
    </dsp:sp>
    <dsp:sp modelId="{7F725BA4-48E9-41C3-824D-982A34CB1A13}">
      <dsp:nvSpPr>
        <dsp:cNvPr id="0" name=""/>
        <dsp:cNvSpPr/>
      </dsp:nvSpPr>
      <dsp:spPr>
        <a:xfrm>
          <a:off x="262197" y="1333512"/>
          <a:ext cx="2089546" cy="305348"/>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a:t>IT Change Management</a:t>
          </a:r>
        </a:p>
      </dsp:txBody>
      <dsp:txXfrm>
        <a:off x="271140" y="1342455"/>
        <a:ext cx="2071660" cy="287462"/>
      </dsp:txXfrm>
    </dsp:sp>
    <dsp:sp modelId="{35A63BDC-2533-4168-86C2-D7DA9EA4503A}">
      <dsp:nvSpPr>
        <dsp:cNvPr id="0" name=""/>
        <dsp:cNvSpPr/>
      </dsp:nvSpPr>
      <dsp:spPr>
        <a:xfrm>
          <a:off x="262197" y="1685836"/>
          <a:ext cx="2089546" cy="305348"/>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a:t>Vendor Management</a:t>
          </a:r>
        </a:p>
      </dsp:txBody>
      <dsp:txXfrm>
        <a:off x="271140" y="1694779"/>
        <a:ext cx="2071660" cy="287462"/>
      </dsp:txXfrm>
    </dsp:sp>
    <dsp:sp modelId="{6B4BB3C6-8C06-4C8D-AE7E-2C881257B265}">
      <dsp:nvSpPr>
        <dsp:cNvPr id="0" name=""/>
        <dsp:cNvSpPr/>
      </dsp:nvSpPr>
      <dsp:spPr>
        <a:xfrm>
          <a:off x="2808833" y="0"/>
          <a:ext cx="2611933" cy="2096038"/>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Procedures</a:t>
          </a:r>
          <a:endParaRPr lang="en-US" sz="2900" kern="1200"/>
        </a:p>
      </dsp:txBody>
      <dsp:txXfrm>
        <a:off x="2808833" y="0"/>
        <a:ext cx="2611933" cy="628811"/>
      </dsp:txXfrm>
    </dsp:sp>
    <dsp:sp modelId="{79949081-44A8-4D79-9F7A-63F8739994DA}">
      <dsp:nvSpPr>
        <dsp:cNvPr id="0" name=""/>
        <dsp:cNvSpPr/>
      </dsp:nvSpPr>
      <dsp:spPr>
        <a:xfrm>
          <a:off x="3070026" y="629425"/>
          <a:ext cx="2089546" cy="631984"/>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a:t>9.8.1 Data Classification Procedure Update</a:t>
          </a:r>
        </a:p>
      </dsp:txBody>
      <dsp:txXfrm>
        <a:off x="3088536" y="647935"/>
        <a:ext cx="2052526" cy="594964"/>
      </dsp:txXfrm>
    </dsp:sp>
    <dsp:sp modelId="{1E9F0707-B582-4C36-933E-37FE293B35E5}">
      <dsp:nvSpPr>
        <dsp:cNvPr id="0" name=""/>
        <dsp:cNvSpPr/>
      </dsp:nvSpPr>
      <dsp:spPr>
        <a:xfrm>
          <a:off x="3070026" y="1358637"/>
          <a:ext cx="2089546" cy="631984"/>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a:t>9.8.6 Security Incident Response Procedure Update</a:t>
          </a:r>
        </a:p>
      </dsp:txBody>
      <dsp:txXfrm>
        <a:off x="3088536" y="1377147"/>
        <a:ext cx="2052526" cy="594964"/>
      </dsp:txXfrm>
    </dsp:sp>
    <dsp:sp modelId="{F220C726-BADA-474A-B3F5-EBE7754CCFF6}">
      <dsp:nvSpPr>
        <dsp:cNvPr id="0" name=""/>
        <dsp:cNvSpPr/>
      </dsp:nvSpPr>
      <dsp:spPr>
        <a:xfrm>
          <a:off x="5616661" y="0"/>
          <a:ext cx="2611933" cy="2096038"/>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Standards</a:t>
          </a:r>
          <a:endParaRPr lang="en-US" sz="2900" kern="1200"/>
        </a:p>
      </dsp:txBody>
      <dsp:txXfrm>
        <a:off x="5616661" y="0"/>
        <a:ext cx="2611933" cy="628811"/>
      </dsp:txXfrm>
    </dsp:sp>
    <dsp:sp modelId="{42CDDCCA-8DD1-4A29-B367-AA2C35F50711}">
      <dsp:nvSpPr>
        <dsp:cNvPr id="0" name=""/>
        <dsp:cNvSpPr/>
      </dsp:nvSpPr>
      <dsp:spPr>
        <a:xfrm>
          <a:off x="5877855" y="628913"/>
          <a:ext cx="2089546" cy="201237"/>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a:t>Vulnerability Management</a:t>
          </a:r>
        </a:p>
      </dsp:txBody>
      <dsp:txXfrm>
        <a:off x="5883749" y="634807"/>
        <a:ext cx="2077758" cy="189449"/>
      </dsp:txXfrm>
    </dsp:sp>
    <dsp:sp modelId="{CF1B841F-BFF2-48EB-9142-C8A82CE088B8}">
      <dsp:nvSpPr>
        <dsp:cNvPr id="0" name=""/>
        <dsp:cNvSpPr/>
      </dsp:nvSpPr>
      <dsp:spPr>
        <a:xfrm>
          <a:off x="5877855" y="861110"/>
          <a:ext cx="2089546" cy="201237"/>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a:t>Patch Management</a:t>
          </a:r>
        </a:p>
      </dsp:txBody>
      <dsp:txXfrm>
        <a:off x="5883749" y="867004"/>
        <a:ext cx="2077758" cy="189449"/>
      </dsp:txXfrm>
    </dsp:sp>
    <dsp:sp modelId="{898A170B-F595-4645-B3C7-0622B39E7D20}">
      <dsp:nvSpPr>
        <dsp:cNvPr id="0" name=""/>
        <dsp:cNvSpPr/>
      </dsp:nvSpPr>
      <dsp:spPr>
        <a:xfrm>
          <a:off x="5877855" y="1093306"/>
          <a:ext cx="2089546" cy="201237"/>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a:t>Log Management</a:t>
          </a:r>
        </a:p>
      </dsp:txBody>
      <dsp:txXfrm>
        <a:off x="5883749" y="1099200"/>
        <a:ext cx="2077758" cy="189449"/>
      </dsp:txXfrm>
    </dsp:sp>
    <dsp:sp modelId="{E72E9931-F1A7-43A3-AE6D-A48BC4B34509}">
      <dsp:nvSpPr>
        <dsp:cNvPr id="0" name=""/>
        <dsp:cNvSpPr/>
      </dsp:nvSpPr>
      <dsp:spPr>
        <a:xfrm>
          <a:off x="5877855" y="1325503"/>
          <a:ext cx="2089546" cy="201237"/>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a:t>Endpoint Local Admin</a:t>
          </a:r>
        </a:p>
      </dsp:txBody>
      <dsp:txXfrm>
        <a:off x="5883749" y="1331397"/>
        <a:ext cx="2077758" cy="189449"/>
      </dsp:txXfrm>
    </dsp:sp>
    <dsp:sp modelId="{EB2CE410-219C-4EB0-A62C-BC8A2F84C01B}">
      <dsp:nvSpPr>
        <dsp:cNvPr id="0" name=""/>
        <dsp:cNvSpPr/>
      </dsp:nvSpPr>
      <dsp:spPr>
        <a:xfrm>
          <a:off x="5877855" y="1557700"/>
          <a:ext cx="2089546" cy="201237"/>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a:t>Privileged Access Management</a:t>
          </a:r>
        </a:p>
      </dsp:txBody>
      <dsp:txXfrm>
        <a:off x="5883749" y="1563594"/>
        <a:ext cx="2077758" cy="189449"/>
      </dsp:txXfrm>
    </dsp:sp>
    <dsp:sp modelId="{1075FC65-B5A2-4DA8-93EB-E3B03A797552}">
      <dsp:nvSpPr>
        <dsp:cNvPr id="0" name=""/>
        <dsp:cNvSpPr/>
      </dsp:nvSpPr>
      <dsp:spPr>
        <a:xfrm>
          <a:off x="5877855" y="1789896"/>
          <a:ext cx="2089546" cy="201237"/>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a:t>Remote Access</a:t>
          </a:r>
        </a:p>
      </dsp:txBody>
      <dsp:txXfrm>
        <a:off x="5883749" y="1795790"/>
        <a:ext cx="2077758" cy="18944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356C8B-6C39-46EF-8810-F3E61C522C48}" type="datetimeFigureOut">
              <a:rPr lang="en-US" smtClean="0"/>
              <a:t>8/14/2025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D8CEAC-B183-4F61-9ACB-253D235719CA}" type="slidenum">
              <a:rPr lang="en-US" smtClean="0"/>
              <a:t>‹#›</a:t>
            </a:fld>
            <a:endParaRPr lang="en-US"/>
          </a:p>
        </p:txBody>
      </p:sp>
    </p:spTree>
    <p:extLst>
      <p:ext uri="{BB962C8B-B14F-4D97-AF65-F5344CB8AC3E}">
        <p14:creationId xmlns:p14="http://schemas.microsoft.com/office/powerpoint/2010/main" val="1172017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2</a:t>
            </a:fld>
            <a:endParaRPr lang="en-US"/>
          </a:p>
        </p:txBody>
      </p:sp>
    </p:spTree>
    <p:extLst>
      <p:ext uri="{BB962C8B-B14F-4D97-AF65-F5344CB8AC3E}">
        <p14:creationId xmlns:p14="http://schemas.microsoft.com/office/powerpoint/2010/main" val="673109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76FC6-77B3-A454-F691-CB0A88B36D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CEA6EC-F9AA-4B1F-34E1-E6D3A21EDE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4DE52D-CBA1-CBD0-60D7-B55BFE47A28D}"/>
              </a:ext>
            </a:extLst>
          </p:cNvPr>
          <p:cNvSpPr>
            <a:spLocks noGrp="1"/>
          </p:cNvSpPr>
          <p:nvPr>
            <p:ph type="body" idx="1"/>
          </p:nvPr>
        </p:nvSpPr>
        <p:spPr/>
        <p:txBody>
          <a:bodyPr/>
          <a:lstStyle/>
          <a:p>
            <a:r>
              <a:rPr lang="en-US" baseline="0"/>
              <a:t>If you missed my presentation this morning, allow me to summarize it for you because it ties in to a lot of the work our office has been busy doing. I don’t know if you all have heard, but… there’s thing called AI that’s coming for all of our jobs. Lol, </a:t>
            </a:r>
            <a:r>
              <a:rPr lang="en-US" baseline="0" err="1"/>
              <a:t>jk</a:t>
            </a:r>
            <a:r>
              <a:rPr lang="en-US" baseline="0"/>
              <a:t> </a:t>
            </a:r>
            <a:r>
              <a:rPr lang="en-US" baseline="0" err="1"/>
              <a:t>jk</a:t>
            </a:r>
            <a:r>
              <a:rPr lang="en-US" baseline="0"/>
              <a:t>.</a:t>
            </a:r>
          </a:p>
          <a:p>
            <a:endParaRPr lang="en-US" baseline="0"/>
          </a:p>
          <a:p>
            <a:r>
              <a:rPr lang="en-US" baseline="0"/>
              <a:t>Like I’m sure many of you, even as I’ve embraced the age of AI, I’ve had to grapple with my place in it, and consider how it will impact not just the way we work but also the work we do.</a:t>
            </a:r>
          </a:p>
          <a:p>
            <a:endParaRPr lang="en-US" baseline="0"/>
          </a:p>
          <a:p>
            <a:r>
              <a:rPr lang="en-US" baseline="0"/>
              <a:t>This morning I showed how our collaborative, very human approach to digital interfaces at Illinois State translates to workflow improvements, process efficiencies, and measurable value to the university.</a:t>
            </a:r>
          </a:p>
        </p:txBody>
      </p:sp>
      <p:sp>
        <p:nvSpPr>
          <p:cNvPr id="4" name="Slide Number Placeholder 3">
            <a:extLst>
              <a:ext uri="{FF2B5EF4-FFF2-40B4-BE49-F238E27FC236}">
                <a16:creationId xmlns:a16="http://schemas.microsoft.com/office/drawing/2014/main" id="{1ACEAD06-3F11-3A0F-0E65-D6250CD1FC1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21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34F29-9A50-9693-C127-E719AB098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D22E5A-9271-893B-AAC8-4755C92A46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57A566-C300-F8C6-CC42-CDE1DEFE86E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When you build relationships first, the results speak for themselves. We didn't just improve the interface—we improved the entire process for everyone involved. Our campus partners in Dining saw a 50% reduction in manual work. FTIC students completed meal plans at 86.65% - far above the 70% average. Traffic to Housing and Dining portals more than doubled. But here's the most telling evidence - students voted with their clicks. In our ASQ survey data, </a:t>
            </a:r>
            <a:r>
              <a:rPr lang="en-US" err="1"/>
              <a:t>My.IllinoisState.edu</a:t>
            </a:r>
            <a:r>
              <a:rPr lang="en-US"/>
              <a:t> jumped from #5 all the way to #2 as students' primary information source. Students are actively choosing our dashboard over other ways to get information. That's what happens when you design with humans at the center. But let me show you what students are saying in their own words...</a:t>
            </a:r>
          </a:p>
        </p:txBody>
      </p:sp>
      <p:sp>
        <p:nvSpPr>
          <p:cNvPr id="4" name="Slide Number Placeholder 3">
            <a:extLst>
              <a:ext uri="{FF2B5EF4-FFF2-40B4-BE49-F238E27FC236}">
                <a16:creationId xmlns:a16="http://schemas.microsoft.com/office/drawing/2014/main" id="{8BCD3660-7F97-F961-3D1D-D680B0420A96}"/>
              </a:ext>
            </a:extLst>
          </p:cNvPr>
          <p:cNvSpPr>
            <a:spLocks noGrp="1"/>
          </p:cNvSpPr>
          <p:nvPr>
            <p:ph type="sldNum" sz="quarter" idx="5"/>
          </p:nvPr>
        </p:nvSpPr>
        <p:spPr/>
        <p:txBody>
          <a:bodyPr/>
          <a:lstStyle/>
          <a:p>
            <a:fld id="{76C66B60-7A85-A541-A553-16C5566B9696}" type="slidenum">
              <a:rPr lang="en-US" smtClean="0"/>
              <a:t>12</a:t>
            </a:fld>
            <a:endParaRPr lang="en-US"/>
          </a:p>
        </p:txBody>
      </p:sp>
    </p:spTree>
    <p:extLst>
      <p:ext uri="{BB962C8B-B14F-4D97-AF65-F5344CB8AC3E}">
        <p14:creationId xmlns:p14="http://schemas.microsoft.com/office/powerpoint/2010/main" val="1507586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A03FA-BAF3-97E8-DF08-7A3715736F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D0D2D-8B6C-5CD2-EA44-001E7A82B7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7CCE64-7DB3-CD3A-7FBB-05D72925D4C1}"/>
              </a:ext>
            </a:extLst>
          </p:cNvPr>
          <p:cNvSpPr>
            <a:spLocks noGrp="1"/>
          </p:cNvSpPr>
          <p:nvPr>
            <p:ph type="body" idx="1"/>
          </p:nvPr>
        </p:nvSpPr>
        <p:spPr/>
        <p:txBody>
          <a:bodyPr/>
          <a:lstStyle/>
          <a:p>
            <a:r>
              <a:rPr lang="en-US" baseline="0"/>
              <a:t>So, how does that tie in to what we’re doing in WEB? Well, one of the projects we’re currently working on is “10854-Improve Transfer Student Experience”, which is the highly anticipated sequel to project “</a:t>
            </a:r>
            <a:r>
              <a:rPr lang="en-US"/>
              <a:t>10594 - Improve Prospective Student Experience in My” (i.e. the FTIC Admissions Dashboard). As I showcased in my presentation this morning, the integrated dashboard experience we created for our newly admitted FTIC students in partnership with our colleagues and process owners across campus (Housing, Dining, Financial Aid, Student Accounts, Admissions, etc.) has proven very effective and has delivered real value to the university. How? [trigger overlay] Collaboration.</a:t>
            </a:r>
          </a:p>
        </p:txBody>
      </p:sp>
      <p:sp>
        <p:nvSpPr>
          <p:cNvPr id="4" name="Slide Number Placeholder 3">
            <a:extLst>
              <a:ext uri="{FF2B5EF4-FFF2-40B4-BE49-F238E27FC236}">
                <a16:creationId xmlns:a16="http://schemas.microsoft.com/office/drawing/2014/main" id="{33A69CEE-17F8-A2FA-ACC9-6DA0F8B12D4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865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43746-9719-D718-4FD7-DAFEC04A12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018000-F3F9-C708-84C5-DC13F5318A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F5876F-EC0F-67C9-9954-8AC539BCA3D6}"/>
              </a:ext>
            </a:extLst>
          </p:cNvPr>
          <p:cNvSpPr>
            <a:spLocks noGrp="1"/>
          </p:cNvSpPr>
          <p:nvPr>
            <p:ph type="body" idx="1"/>
          </p:nvPr>
        </p:nvSpPr>
        <p:spPr/>
        <p:txBody>
          <a:bodyPr/>
          <a:lstStyle/>
          <a:p>
            <a:endParaRPr lang="en-US" baseline="0"/>
          </a:p>
        </p:txBody>
      </p:sp>
      <p:sp>
        <p:nvSpPr>
          <p:cNvPr id="4" name="Slide Number Placeholder 3">
            <a:extLst>
              <a:ext uri="{FF2B5EF4-FFF2-40B4-BE49-F238E27FC236}">
                <a16:creationId xmlns:a16="http://schemas.microsoft.com/office/drawing/2014/main" id="{83D20801-78F1-A3A0-1452-CEDB642A542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845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8D48B-E8E5-8991-C622-FBA5E9A437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D683CB-D193-5DA6-1872-B49F3C5120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A59B04-FAA4-117E-75E7-CED9BFDED0EC}"/>
              </a:ext>
            </a:extLst>
          </p:cNvPr>
          <p:cNvSpPr>
            <a:spLocks noGrp="1"/>
          </p:cNvSpPr>
          <p:nvPr>
            <p:ph type="body" idx="1"/>
          </p:nvPr>
        </p:nvSpPr>
        <p:spPr/>
        <p:txBody>
          <a:bodyPr/>
          <a:lstStyle/>
          <a:p>
            <a:r>
              <a:rPr lang="en-US"/>
              <a:t>Searchable modern catalog</a:t>
            </a:r>
          </a:p>
          <a:p>
            <a:r>
              <a:rPr lang="en-US"/>
              <a:t>Streamlined curriculum management</a:t>
            </a:r>
          </a:p>
        </p:txBody>
      </p:sp>
      <p:sp>
        <p:nvSpPr>
          <p:cNvPr id="4" name="Slide Number Placeholder 3">
            <a:extLst>
              <a:ext uri="{FF2B5EF4-FFF2-40B4-BE49-F238E27FC236}">
                <a16:creationId xmlns:a16="http://schemas.microsoft.com/office/drawing/2014/main" id="{E3C8CC5D-7CD3-FDC4-2008-24EC36B2AEC9}"/>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3169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BCDA2-210B-AFEA-6724-7AED9302F0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978DC2-055B-F304-A9D7-3FA8BA94F0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06B18B-B8FA-16AA-AAA9-873CB95C457F}"/>
              </a:ext>
            </a:extLst>
          </p:cNvPr>
          <p:cNvSpPr>
            <a:spLocks noGrp="1"/>
          </p:cNvSpPr>
          <p:nvPr>
            <p:ph type="body" idx="1"/>
          </p:nvPr>
        </p:nvSpPr>
        <p:spPr/>
        <p:txBody>
          <a:bodyPr/>
          <a:lstStyle/>
          <a:p>
            <a:endParaRPr lang="en-US" baseline="0"/>
          </a:p>
        </p:txBody>
      </p:sp>
      <p:sp>
        <p:nvSpPr>
          <p:cNvPr id="4" name="Slide Number Placeholder 3">
            <a:extLst>
              <a:ext uri="{FF2B5EF4-FFF2-40B4-BE49-F238E27FC236}">
                <a16:creationId xmlns:a16="http://schemas.microsoft.com/office/drawing/2014/main" id="{53E90869-9A68-3506-D172-090DC8469964}"/>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575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CAD1D-47AA-7EB3-3141-7FB3D05D23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5F6738-2D31-4AA2-1A35-D02915F1CD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C7AD89-DD0C-F80F-7F95-B298658AA732}"/>
              </a:ext>
            </a:extLst>
          </p:cNvPr>
          <p:cNvSpPr>
            <a:spLocks noGrp="1"/>
          </p:cNvSpPr>
          <p:nvPr>
            <p:ph type="body" idx="1"/>
          </p:nvPr>
        </p:nvSpPr>
        <p:spPr/>
        <p:txBody>
          <a:bodyPr/>
          <a:lstStyle/>
          <a:p>
            <a:endParaRPr lang="en-US" baseline="0"/>
          </a:p>
        </p:txBody>
      </p:sp>
      <p:sp>
        <p:nvSpPr>
          <p:cNvPr id="4" name="Slide Number Placeholder 3">
            <a:extLst>
              <a:ext uri="{FF2B5EF4-FFF2-40B4-BE49-F238E27FC236}">
                <a16:creationId xmlns:a16="http://schemas.microsoft.com/office/drawing/2014/main" id="{5F85211F-6DC0-C45C-8F21-B5E3193073C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820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CCCB8-83B4-E1E3-15F4-57070ED5DC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EA91AC-3F3D-4FCF-BAC9-E729F0FCD4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F2697-FCF3-CB5F-EFA6-C987F4836585}"/>
              </a:ext>
            </a:extLst>
          </p:cNvPr>
          <p:cNvSpPr>
            <a:spLocks noGrp="1"/>
          </p:cNvSpPr>
          <p:nvPr>
            <p:ph type="body" idx="1"/>
          </p:nvPr>
        </p:nvSpPr>
        <p:spPr/>
        <p:txBody>
          <a:bodyPr/>
          <a:lstStyle/>
          <a:p>
            <a:endParaRPr lang="en-US" baseline="0"/>
          </a:p>
        </p:txBody>
      </p:sp>
      <p:sp>
        <p:nvSpPr>
          <p:cNvPr id="4" name="Slide Number Placeholder 3">
            <a:extLst>
              <a:ext uri="{FF2B5EF4-FFF2-40B4-BE49-F238E27FC236}">
                <a16:creationId xmlns:a16="http://schemas.microsoft.com/office/drawing/2014/main" id="{6E920340-82DB-C9EA-6C8A-4B77BBBD01B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267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93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759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3</a:t>
            </a:fld>
            <a:endParaRPr lang="en-US"/>
          </a:p>
        </p:txBody>
      </p:sp>
    </p:spTree>
    <p:extLst>
      <p:ext uri="{BB962C8B-B14F-4D97-AF65-F5344CB8AC3E}">
        <p14:creationId xmlns:p14="http://schemas.microsoft.com/office/powerpoint/2010/main" val="2594519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a:solidFill>
                  <a:srgbClr val="000000"/>
                </a:solidFill>
                <a:effectLst/>
                <a:latin typeface="Aptos" panose="020B0004020202020204" pitchFamily="34" charset="0"/>
              </a:rPr>
              <a:t>Increased bandwidth by 2400% to accommodate the growing needs of the campus community. </a:t>
            </a:r>
          </a:p>
          <a:p>
            <a:pPr algn="l" rtl="0" fontAlgn="base">
              <a:buFont typeface="Arial" panose="020B0604020202020204" pitchFamily="34" charset="0"/>
              <a:buChar char="•"/>
            </a:pPr>
            <a:r>
              <a:rPr lang="en-US" sz="1800" b="0" i="0">
                <a:solidFill>
                  <a:srgbClr val="000000"/>
                </a:solidFill>
                <a:effectLst/>
                <a:latin typeface="Aptos" panose="020B0004020202020204" pitchFamily="34" charset="0"/>
              </a:rPr>
              <a:t>Greater Power over Ethernet (PoE) capabilities to accommodate the new wireless access points and growing power needs for cameras and other endpoint devices.</a:t>
            </a:r>
            <a:r>
              <a:rPr lang="en-US" sz="1800" b="0" i="0" u="sng">
                <a:solidFill>
                  <a:srgbClr val="0078D4"/>
                </a:solidFill>
                <a:effectLst/>
                <a:latin typeface="Aptos" panose="020B0004020202020204" pitchFamily="34" charset="0"/>
              </a:rPr>
              <a:t> – anything to add re: LSAVT/classrooms? </a:t>
            </a:r>
            <a:r>
              <a:rPr lang="en-US" sz="1800" b="0" i="0">
                <a:solidFill>
                  <a:srgbClr val="000000"/>
                </a:solidFill>
                <a:effectLst/>
                <a:latin typeface="Aptos" panose="020B0004020202020204" pitchFamily="34" charset="0"/>
              </a:rPr>
              <a:t> </a:t>
            </a:r>
          </a:p>
          <a:p>
            <a:pPr algn="l" rtl="0" fontAlgn="base">
              <a:buFont typeface="Arial" panose="020B0604020202020204" pitchFamily="34" charset="0"/>
              <a:buChar char="•"/>
            </a:pPr>
            <a:r>
              <a:rPr lang="en-US" sz="1800" b="0" i="0">
                <a:solidFill>
                  <a:srgbClr val="000000"/>
                </a:solidFill>
                <a:effectLst/>
                <a:latin typeface="Aptos" panose="020B0004020202020204" pitchFamily="34" charset="0"/>
              </a:rPr>
              <a:t>The addition of Wi-Fi 6e brings the new 6Ghz spectrum, higher throughput, lower latency, less interference, and better performance in high-density locations. </a:t>
            </a:r>
          </a:p>
          <a:p>
            <a:pPr algn="l" rtl="0" fontAlgn="base">
              <a:buFont typeface="Arial" panose="020B0604020202020204" pitchFamily="34" charset="0"/>
              <a:buChar char="•"/>
            </a:pPr>
            <a:r>
              <a:rPr lang="en-US" sz="1800" b="0" i="0">
                <a:solidFill>
                  <a:srgbClr val="000000"/>
                </a:solidFill>
                <a:effectLst/>
                <a:latin typeface="Aptos" panose="020B0004020202020204" pitchFamily="34" charset="0"/>
              </a:rPr>
              <a:t>New hardware and software equate to higher reliability, advanced security features, and better device management. </a:t>
            </a:r>
          </a:p>
          <a:p>
            <a:pPr algn="l" rtl="0" fontAlgn="base">
              <a:buFont typeface="Arial" panose="020B0604020202020204" pitchFamily="34" charset="0"/>
              <a:buChar char="•"/>
            </a:pPr>
            <a:r>
              <a:rPr lang="en-US" sz="1800" b="0" i="0">
                <a:solidFill>
                  <a:srgbClr val="000000"/>
                </a:solidFill>
                <a:effectLst/>
                <a:latin typeface="Aptos" panose="020B0004020202020204" pitchFamily="34" charset="0"/>
              </a:rPr>
              <a:t>Multi-Gigabit Ethernet (</a:t>
            </a:r>
            <a:r>
              <a:rPr lang="en-US" sz="1800" b="0" i="0" err="1">
                <a:solidFill>
                  <a:srgbClr val="000000"/>
                </a:solidFill>
                <a:effectLst/>
                <a:latin typeface="Aptos" panose="020B0004020202020204" pitchFamily="34" charset="0"/>
              </a:rPr>
              <a:t>MGig</a:t>
            </a:r>
            <a:r>
              <a:rPr lang="en-US" sz="1800" b="0" i="0">
                <a:solidFill>
                  <a:srgbClr val="000000"/>
                </a:solidFill>
                <a:effectLst/>
                <a:latin typeface="Aptos" panose="020B0004020202020204" pitchFamily="34" charset="0"/>
              </a:rPr>
              <a:t>) allows capable wired devices to connect at speeds from 1Gig, 2.5G, 5Gig, or 10Gig.</a:t>
            </a:r>
            <a:r>
              <a:rPr lang="en-US" sz="1800" b="0" i="0">
                <a:solidFill>
                  <a:srgbClr val="000000"/>
                </a:solidFill>
                <a:effectLst/>
                <a:latin typeface="WordVisiCarriageReturn_MSFontService"/>
              </a:rPr>
              <a:t> </a:t>
            </a:r>
            <a:br>
              <a:rPr lang="en-US" sz="1800" b="0" i="0">
                <a:solidFill>
                  <a:srgbClr val="000000"/>
                </a:solidFill>
                <a:effectLst/>
                <a:latin typeface="WordVisiCarriageReturn_MSFontService"/>
              </a:rPr>
            </a:br>
            <a:r>
              <a:rPr lang="en-US" sz="1800" b="0" i="0">
                <a:solidFill>
                  <a:srgbClr val="000000"/>
                </a:solidFill>
                <a:effectLst/>
                <a:latin typeface="Aptos" panose="020B0004020202020204" pitchFamily="34" charset="0"/>
              </a:rPr>
              <a:t> </a:t>
            </a:r>
          </a:p>
          <a:p>
            <a:endParaRPr lang="en-US" baseline="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985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Microsoft Defender for Endpoint:</a:t>
            </a:r>
            <a:r>
              <a:rPr lang="en-US"/>
              <a:t> Offers cross-platform endpoint detection and response (EDR) to detect and respond to advanced threats on student and faculty devices.</a:t>
            </a:r>
          </a:p>
          <a:p>
            <a:r>
              <a:rPr lang="en-US" b="1"/>
              <a:t>Microsoft Defender for Office 365 Plan 2:</a:t>
            </a:r>
            <a:r>
              <a:rPr lang="en-US"/>
              <a:t> Provides advanced phishing and malware protection with automated investigation and response capabilities.</a:t>
            </a:r>
          </a:p>
          <a:p>
            <a:r>
              <a:rPr lang="en-US" b="1"/>
              <a:t>Unified Security:</a:t>
            </a:r>
            <a:r>
              <a:rPr lang="en-US"/>
              <a:t> It correlates security data across email, identities, and endpoints for a holistic view of threats.</a:t>
            </a:r>
          </a:p>
          <a:p>
            <a:endParaRPr lang="en-US" baseline="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748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252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383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867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123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Ask the 3 nominees to stand, and deliver mug to them, then announce winner. </a:t>
            </a:r>
          </a:p>
        </p:txBody>
      </p:sp>
      <p:sp>
        <p:nvSpPr>
          <p:cNvPr id="4" name="Slide Number Placeholder 3"/>
          <p:cNvSpPr>
            <a:spLocks noGrp="1"/>
          </p:cNvSpPr>
          <p:nvPr>
            <p:ph type="sldNum" sz="quarter" idx="10"/>
          </p:nvPr>
        </p:nvSpPr>
        <p:spPr/>
        <p:txBody>
          <a:bodyPr/>
          <a:lstStyle/>
          <a:p>
            <a:fld id="{93D8CEAC-B183-4F61-9ACB-253D235719CA}" type="slidenum">
              <a:rPr lang="en-US" smtClean="0"/>
              <a:t>27</a:t>
            </a:fld>
            <a:endParaRPr lang="en-US"/>
          </a:p>
        </p:txBody>
      </p:sp>
    </p:spTree>
    <p:extLst>
      <p:ext uri="{BB962C8B-B14F-4D97-AF65-F5344CB8AC3E}">
        <p14:creationId xmlns:p14="http://schemas.microsoft.com/office/powerpoint/2010/main" val="39652376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Tony is OOO, the rest of the nominees should be present in the audience</a:t>
            </a:r>
          </a:p>
        </p:txBody>
      </p:sp>
      <p:sp>
        <p:nvSpPr>
          <p:cNvPr id="4" name="Slide Number Placeholder 3"/>
          <p:cNvSpPr>
            <a:spLocks noGrp="1"/>
          </p:cNvSpPr>
          <p:nvPr>
            <p:ph type="sldNum" sz="quarter" idx="10"/>
          </p:nvPr>
        </p:nvSpPr>
        <p:spPr/>
        <p:txBody>
          <a:bodyPr/>
          <a:lstStyle/>
          <a:p>
            <a:fld id="{93D8CEAC-B183-4F61-9ACB-253D235719CA}" type="slidenum">
              <a:rPr lang="en-US" smtClean="0"/>
              <a:t>28</a:t>
            </a:fld>
            <a:endParaRPr lang="en-US"/>
          </a:p>
        </p:txBody>
      </p:sp>
    </p:spTree>
    <p:extLst>
      <p:ext uri="{BB962C8B-B14F-4D97-AF65-F5344CB8AC3E}">
        <p14:creationId xmlns:p14="http://schemas.microsoft.com/office/powerpoint/2010/main" val="2651466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29</a:t>
            </a:fld>
            <a:endParaRPr lang="en-US"/>
          </a:p>
        </p:txBody>
      </p:sp>
    </p:spTree>
    <p:extLst>
      <p:ext uri="{BB962C8B-B14F-4D97-AF65-F5344CB8AC3E}">
        <p14:creationId xmlns:p14="http://schemas.microsoft.com/office/powerpoint/2010/main" val="38739910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30</a:t>
            </a:fld>
            <a:endParaRPr lang="en-US"/>
          </a:p>
        </p:txBody>
      </p:sp>
    </p:spTree>
    <p:extLst>
      <p:ext uri="{BB962C8B-B14F-4D97-AF65-F5344CB8AC3E}">
        <p14:creationId xmlns:p14="http://schemas.microsoft.com/office/powerpoint/2010/main" val="2525720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4</a:t>
            </a:fld>
            <a:endParaRPr lang="en-US"/>
          </a:p>
        </p:txBody>
      </p:sp>
    </p:spTree>
    <p:extLst>
      <p:ext uri="{BB962C8B-B14F-4D97-AF65-F5344CB8AC3E}">
        <p14:creationId xmlns:p14="http://schemas.microsoft.com/office/powerpoint/2010/main" val="32670833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31</a:t>
            </a:fld>
            <a:endParaRPr lang="en-US"/>
          </a:p>
        </p:txBody>
      </p:sp>
    </p:spTree>
    <p:extLst>
      <p:ext uri="{BB962C8B-B14F-4D97-AF65-F5344CB8AC3E}">
        <p14:creationId xmlns:p14="http://schemas.microsoft.com/office/powerpoint/2010/main" val="4874678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Introduce Kristie Toohill, who will say a few words and then Ted will also say a few words</a:t>
            </a:r>
          </a:p>
          <a:p>
            <a:r>
              <a:rPr lang="en-US" baseline="0"/>
              <a:t>Winner mug &amp; plaque will be at instructor station, also deliver mugs to nominees</a:t>
            </a:r>
          </a:p>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32</a:t>
            </a:fld>
            <a:endParaRPr lang="en-US"/>
          </a:p>
        </p:txBody>
      </p:sp>
    </p:spTree>
    <p:extLst>
      <p:ext uri="{BB962C8B-B14F-4D97-AF65-F5344CB8AC3E}">
        <p14:creationId xmlns:p14="http://schemas.microsoft.com/office/powerpoint/2010/main" val="33928596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33</a:t>
            </a:fld>
            <a:endParaRPr lang="en-US"/>
          </a:p>
        </p:txBody>
      </p:sp>
    </p:spTree>
    <p:extLst>
      <p:ext uri="{BB962C8B-B14F-4D97-AF65-F5344CB8AC3E}">
        <p14:creationId xmlns:p14="http://schemas.microsoft.com/office/powerpoint/2010/main" val="19013804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34</a:t>
            </a:fld>
            <a:endParaRPr lang="en-US"/>
          </a:p>
        </p:txBody>
      </p:sp>
    </p:spTree>
    <p:extLst>
      <p:ext uri="{BB962C8B-B14F-4D97-AF65-F5344CB8AC3E}">
        <p14:creationId xmlns:p14="http://schemas.microsoft.com/office/powerpoint/2010/main" val="41948350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35</a:t>
            </a:fld>
            <a:endParaRPr lang="en-US"/>
          </a:p>
        </p:txBody>
      </p:sp>
    </p:spTree>
    <p:extLst>
      <p:ext uri="{BB962C8B-B14F-4D97-AF65-F5344CB8AC3E}">
        <p14:creationId xmlns:p14="http://schemas.microsoft.com/office/powerpoint/2010/main" val="19347884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Have presenters stand, and then tech facilitators</a:t>
            </a:r>
          </a:p>
          <a:p>
            <a:r>
              <a:rPr lang="en-US" baseline="0"/>
              <a:t>Note that they have CIT coffee mugs as a thank you on the table at the front of the auditorium</a:t>
            </a:r>
          </a:p>
          <a:p>
            <a:endParaRPr lang="en-US" baseline="0"/>
          </a:p>
          <a:p>
            <a:r>
              <a:rPr lang="en-US" baseline="0"/>
              <a:t>Have planning committee stand and thank them as well</a:t>
            </a:r>
          </a:p>
        </p:txBody>
      </p:sp>
      <p:sp>
        <p:nvSpPr>
          <p:cNvPr id="4" name="Slide Number Placeholder 3"/>
          <p:cNvSpPr>
            <a:spLocks noGrp="1"/>
          </p:cNvSpPr>
          <p:nvPr>
            <p:ph type="sldNum" sz="quarter" idx="10"/>
          </p:nvPr>
        </p:nvSpPr>
        <p:spPr/>
        <p:txBody>
          <a:bodyPr/>
          <a:lstStyle/>
          <a:p>
            <a:fld id="{93D8CEAC-B183-4F61-9ACB-253D235719CA}" type="slidenum">
              <a:rPr lang="en-US" smtClean="0"/>
              <a:t>36</a:t>
            </a:fld>
            <a:endParaRPr lang="en-US"/>
          </a:p>
        </p:txBody>
      </p:sp>
    </p:spTree>
    <p:extLst>
      <p:ext uri="{BB962C8B-B14F-4D97-AF65-F5344CB8AC3E}">
        <p14:creationId xmlns:p14="http://schemas.microsoft.com/office/powerpoint/2010/main" val="10014058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37</a:t>
            </a:fld>
            <a:endParaRPr lang="en-US"/>
          </a:p>
        </p:txBody>
      </p:sp>
    </p:spTree>
    <p:extLst>
      <p:ext uri="{BB962C8B-B14F-4D97-AF65-F5344CB8AC3E}">
        <p14:creationId xmlns:p14="http://schemas.microsoft.com/office/powerpoint/2010/main" val="31316813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968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DD230-A929-2D18-F458-C464673CC3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810690-C813-4706-C8A1-E2AD88595D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2E13BC-D179-DBE6-B38F-80316783A29D}"/>
              </a:ext>
            </a:extLst>
          </p:cNvPr>
          <p:cNvSpPr>
            <a:spLocks noGrp="1"/>
          </p:cNvSpPr>
          <p:nvPr>
            <p:ph type="body" idx="1"/>
          </p:nvPr>
        </p:nvSpPr>
        <p:spPr/>
        <p:txBody>
          <a:bodyPr/>
          <a:lstStyle/>
          <a:p>
            <a:pPr marL="0" indent="0">
              <a:buFont typeface="Arial" panose="020B0604020202020204" pitchFamily="34" charset="0"/>
              <a:buNone/>
            </a:pPr>
            <a:endParaRPr lang="en-US" b="1" baseline="0"/>
          </a:p>
        </p:txBody>
      </p:sp>
      <p:sp>
        <p:nvSpPr>
          <p:cNvPr id="4" name="Slide Number Placeholder 3">
            <a:extLst>
              <a:ext uri="{FF2B5EF4-FFF2-40B4-BE49-F238E27FC236}">
                <a16:creationId xmlns:a16="http://schemas.microsoft.com/office/drawing/2014/main" id="{FB92AFA9-F8F1-E2E9-D554-E1CCFCC8A20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9309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62D17-0E27-1C95-3E09-569249C355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F972DF-991B-4384-29EF-7CF2F768C7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03A204-EE03-1422-0CE3-88603082811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p:txBody>
      </p:sp>
      <p:sp>
        <p:nvSpPr>
          <p:cNvPr id="4" name="Slide Number Placeholder 3">
            <a:extLst>
              <a:ext uri="{FF2B5EF4-FFF2-40B4-BE49-F238E27FC236}">
                <a16:creationId xmlns:a16="http://schemas.microsoft.com/office/drawing/2014/main" id="{08635C7D-7EB7-6BA5-3CC4-5112AE7A70E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571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Thank you to all of you for participating in testing, and training, and town halls, and for adding items to the UAT list as we all continue to get used to ServiceNow. Thank you also for being good sports – we had to make this change that is a major disruption to your daily work life more quickly than we would have chosen to.</a:t>
            </a:r>
          </a:p>
          <a:p>
            <a:endParaRPr lang="en-US" baseline="0"/>
          </a:p>
          <a:p>
            <a:r>
              <a:rPr lang="en-US" baseline="0"/>
              <a:t>We were aware, of course, of the end of life of Cherwell in 2026 and evaluating our options – by the time the choice of SN was made, implementation partner chosen, purchasing requirements met, and Board of Trustees approval gained, we had about 5 months to implement before the end of the Cherwell contract on 6/30. The alternative was to pay $160K plus for another year of Cherwell. </a:t>
            </a:r>
          </a:p>
          <a:p>
            <a:endParaRPr lang="en-US" baseline="0"/>
          </a:p>
          <a:p>
            <a:r>
              <a:rPr lang="en-US" baseline="0"/>
              <a:t>And we did it! We all did it. The project has logged 3800 hours up to now and 6000 hours are estimated, which makes the project comparable in size to when we implemented Slate (that was also done in a hurry!). That doesn’t even include the hours spent by all of our partners – including all of you, and departments that like Facilities and HR that provide data used by the system. </a:t>
            </a:r>
          </a:p>
          <a:p>
            <a:endParaRPr lang="en-US" baseline="0"/>
          </a:p>
          <a:p>
            <a:r>
              <a:rPr lang="en-US" baseline="0"/>
              <a:t>Here’s where we stand today:  Cherwell was retired on 6/30 as planned, and we are in Early Life Support in SN for the core functions we used in Cherwell – Incident, Request, Problem, Change, Customer Portal al working in a mostly OOTB configuration. The historical data from Cherwell is available for reference. The vast majority of things we need to do we are doing in ServiceNow and learning the differences between the systems.</a:t>
            </a:r>
          </a:p>
          <a:p>
            <a:endParaRPr lang="en-US" baseline="0"/>
          </a:p>
          <a:p>
            <a:r>
              <a:rPr lang="en-US" baseline="0"/>
              <a:t>There are a few exceptions, things under construction – the CMDB wiring team dashboards for managing our network infrastructure, and CMDB asset data. Assets will continue to come into the system from SCCM, and soon from </a:t>
            </a:r>
            <a:r>
              <a:rPr lang="en-US" baseline="0" err="1"/>
              <a:t>Jamf</a:t>
            </a:r>
            <a:r>
              <a:rPr lang="en-US" baseline="0"/>
              <a:t>. Once that is available in the system, location data for those assets will be imported from Cherwell data. </a:t>
            </a:r>
          </a:p>
          <a:p>
            <a:endParaRPr lang="en-US" baseline="0"/>
          </a:p>
          <a:p>
            <a:r>
              <a:rPr lang="en-US" baseline="0"/>
              <a:t>And equipment reservation is in flux – the plan we had developed with our implementation partner has not panned out and we have moved to a short term solution for the teams that use Equipment Reservation heavily. The longer term fix is TBD. </a:t>
            </a:r>
          </a:p>
        </p:txBody>
      </p:sp>
      <p:sp>
        <p:nvSpPr>
          <p:cNvPr id="4" name="Slide Number Placeholder 3"/>
          <p:cNvSpPr>
            <a:spLocks noGrp="1"/>
          </p:cNvSpPr>
          <p:nvPr>
            <p:ph type="sldNum" sz="quarter" idx="10"/>
          </p:nvPr>
        </p:nvSpPr>
        <p:spPr/>
        <p:txBody>
          <a:bodyPr/>
          <a:lstStyle/>
          <a:p>
            <a:fld id="{93D8CEAC-B183-4F61-9ACB-253D235719CA}" type="slidenum">
              <a:rPr lang="en-US" smtClean="0"/>
              <a:t>5</a:t>
            </a:fld>
            <a:endParaRPr lang="en-US"/>
          </a:p>
        </p:txBody>
      </p:sp>
    </p:spTree>
    <p:extLst>
      <p:ext uri="{BB962C8B-B14F-4D97-AF65-F5344CB8AC3E}">
        <p14:creationId xmlns:p14="http://schemas.microsoft.com/office/powerpoint/2010/main" val="34014898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EFABC-C6F5-1ABB-6C15-B365F65442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28786F-5C78-EAD5-204E-251240FA9A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C6FEFC-5FD1-3D35-1487-4FE26A467A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EC3BB7-3798-77E7-6C79-CF58F7493D9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4533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1FF5E-7623-53DD-5450-48042EC8A9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ADF406-1F43-8E17-3182-B0118E565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7F2BAE-8399-BE9D-09D5-DDFE21EF68E5}"/>
              </a:ext>
            </a:extLst>
          </p:cNvPr>
          <p:cNvSpPr>
            <a:spLocks noGrp="1"/>
          </p:cNvSpPr>
          <p:nvPr>
            <p:ph type="body" idx="1"/>
          </p:nvPr>
        </p:nvSpPr>
        <p:spPr/>
        <p:txBody>
          <a:bodyPr/>
          <a:lstStyle/>
          <a:p>
            <a:endParaRPr lang="en-US" baseline="0"/>
          </a:p>
        </p:txBody>
      </p:sp>
      <p:sp>
        <p:nvSpPr>
          <p:cNvPr id="4" name="Slide Number Placeholder 3">
            <a:extLst>
              <a:ext uri="{FF2B5EF4-FFF2-40B4-BE49-F238E27FC236}">
                <a16:creationId xmlns:a16="http://schemas.microsoft.com/office/drawing/2014/main" id="{1D2F1C6D-60EB-CA93-D0EF-1497C89345C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0813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E46BF-8637-6068-149C-CD26441C0A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393408-EFD3-8AD6-3AB0-7F053FDC4D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F0A8C7-FA83-7A24-8863-78C9E85DE01E}"/>
              </a:ext>
            </a:extLst>
          </p:cNvPr>
          <p:cNvSpPr>
            <a:spLocks noGrp="1"/>
          </p:cNvSpPr>
          <p:nvPr>
            <p:ph type="body" idx="1"/>
          </p:nvPr>
        </p:nvSpPr>
        <p:spPr/>
        <p:txBody>
          <a:bodyPr/>
          <a:lstStyle/>
          <a:p>
            <a:endParaRPr lang="en-US" baseline="0"/>
          </a:p>
        </p:txBody>
      </p:sp>
      <p:sp>
        <p:nvSpPr>
          <p:cNvPr id="4" name="Slide Number Placeholder 3">
            <a:extLst>
              <a:ext uri="{FF2B5EF4-FFF2-40B4-BE49-F238E27FC236}">
                <a16:creationId xmlns:a16="http://schemas.microsoft.com/office/drawing/2014/main" id="{B53F1A0D-5E74-AAF6-9B1E-878945838423}"/>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7472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Questions for any presenter as time permits – remind everyone of the question protocol</a:t>
            </a:r>
          </a:p>
        </p:txBody>
      </p:sp>
      <p:sp>
        <p:nvSpPr>
          <p:cNvPr id="4" name="Slide Number Placeholder 3"/>
          <p:cNvSpPr>
            <a:spLocks noGrp="1"/>
          </p:cNvSpPr>
          <p:nvPr>
            <p:ph type="sldNum" sz="quarter" idx="10"/>
          </p:nvPr>
        </p:nvSpPr>
        <p:spPr/>
        <p:txBody>
          <a:bodyPr/>
          <a:lstStyle/>
          <a:p>
            <a:fld id="{93D8CEAC-B183-4F61-9ACB-253D235719CA}" type="slidenum">
              <a:rPr lang="en-US" smtClean="0"/>
              <a:t>44</a:t>
            </a:fld>
            <a:endParaRPr lang="en-US"/>
          </a:p>
        </p:txBody>
      </p:sp>
    </p:spTree>
    <p:extLst>
      <p:ext uri="{BB962C8B-B14F-4D97-AF65-F5344CB8AC3E}">
        <p14:creationId xmlns:p14="http://schemas.microsoft.com/office/powerpoint/2010/main" val="36954898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Remind presenters and facilitators to pick up their coffee mugs as they leave IT News</a:t>
            </a:r>
          </a:p>
          <a:p>
            <a:r>
              <a:rPr lang="en-US" baseline="0"/>
              <a:t>Gluten-free meals will be on the registration table</a:t>
            </a:r>
          </a:p>
        </p:txBody>
      </p:sp>
      <p:sp>
        <p:nvSpPr>
          <p:cNvPr id="4" name="Slide Number Placeholder 3"/>
          <p:cNvSpPr>
            <a:spLocks noGrp="1"/>
          </p:cNvSpPr>
          <p:nvPr>
            <p:ph type="sldNum" sz="quarter" idx="10"/>
          </p:nvPr>
        </p:nvSpPr>
        <p:spPr/>
        <p:txBody>
          <a:bodyPr/>
          <a:lstStyle/>
          <a:p>
            <a:fld id="{93D8CEAC-B183-4F61-9ACB-253D235719CA}" type="slidenum">
              <a:rPr lang="en-US" smtClean="0"/>
              <a:t>45</a:t>
            </a:fld>
            <a:endParaRPr lang="en-US"/>
          </a:p>
        </p:txBody>
      </p:sp>
    </p:spTree>
    <p:extLst>
      <p:ext uri="{BB962C8B-B14F-4D97-AF65-F5344CB8AC3E}">
        <p14:creationId xmlns:p14="http://schemas.microsoft.com/office/powerpoint/2010/main" val="13053457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46</a:t>
            </a:fld>
            <a:endParaRPr lang="en-US"/>
          </a:p>
        </p:txBody>
      </p:sp>
    </p:spTree>
    <p:extLst>
      <p:ext uri="{BB962C8B-B14F-4D97-AF65-F5344CB8AC3E}">
        <p14:creationId xmlns:p14="http://schemas.microsoft.com/office/powerpoint/2010/main" val="810337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We’re making a few tweaks now (in the next few weeks) to the OOTB setup – some changes to email notifications, primarily for customer-facing notifications.  A wider review will follow this Fall. Many of us are finding Lists to be a good, </a:t>
            </a:r>
            <a:r>
              <a:rPr lang="en-US" baseline="0" err="1"/>
              <a:t>personalizable</a:t>
            </a:r>
            <a:r>
              <a:rPr lang="en-US" baseline="0"/>
              <a:t> tool for tracking our work, but we are also releasing a dashboard for use that will be similar to the Cherwell My Work dashboard. And you’ll see more and more catalog items created – there is a catalog item for requesting catalog items, please submit things where you need to gather specific details. We’re also releasing some enhancements to the customer portal, such as helper text on the catalog item cards to help customers pick the right card. One change you can see now is an expansion of the things visible in the Activity Stream – it is now closer to what you were used to in Cherwell.</a:t>
            </a:r>
          </a:p>
          <a:p>
            <a:endParaRPr lang="en-US" baseline="0"/>
          </a:p>
          <a:p>
            <a:r>
              <a:rPr lang="en-US" baseline="0"/>
              <a:t>ServiceNow has a regular cadence for changes released, every other week a bundle of (ISU level) changes will hit the platform. They are approved through the Tech Solutions review process (after approvals to develop earlier in the process) on Monday and then released on Wednesday. Configuring things – particularly things like catalog items is way easier in SN than it was in Cherwell, and we will be able to respond quickly to change requests. </a:t>
            </a:r>
          </a:p>
          <a:p>
            <a:endParaRPr lang="en-US" baseline="0"/>
          </a:p>
          <a:p>
            <a:r>
              <a:rPr lang="en-US" baseline="0"/>
              <a:t>We will be moving soon into the next phase of the project, addressing Quality of Life enhancements. Many of these things are things we would have done earlier if we had had the year originally planned for implementation. We’ll be working from the UAT list that you all have been adding items to (keep going!) and making changes based on our continued experience with the tool. Examples include continuing to perfect catalog items and extending them by adding automated task sequences that will save your teams time. These are things that you may have done via one-step in Cherwell. We’ll also be working with integrations to other sources of data, like rooms and departments.</a:t>
            </a:r>
          </a:p>
          <a:p>
            <a:endParaRPr lang="en-US" baseline="0"/>
          </a:p>
          <a:p>
            <a:r>
              <a:rPr lang="en-US" baseline="0"/>
              <a:t>ServiceNow works differently from Cherwell, and we are all still learning. Now that we’ve gotten past going live with the basic config that allowed us to move off Cherwell, we need to take the time to think through some processes and how they work best in the new tool. ServiceNow is the market leader in ITSM tools, and we should be able to trust that when they’ve configured their tool a certain way it’s for good reason and perhaps it is us that needs to change. </a:t>
            </a:r>
          </a:p>
          <a:p>
            <a:endParaRPr lang="en-US" baseline="0"/>
          </a:p>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6</a:t>
            </a:fld>
            <a:endParaRPr lang="en-US"/>
          </a:p>
        </p:txBody>
      </p:sp>
    </p:spTree>
    <p:extLst>
      <p:ext uri="{BB962C8B-B14F-4D97-AF65-F5344CB8AC3E}">
        <p14:creationId xmlns:p14="http://schemas.microsoft.com/office/powerpoint/2010/main" val="2138233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Many of us are pretty excited about the possibilities with ServiceNow – it’s a huge and complex tool, and we have just begun to scratch the surface of what we can do with it. It can certainly expand beyond IT, and it has tons of add-ons and integrations we can consider. (Keep in mind that many of those things require extra licensing.) We’ll start tackling things like that after the implementation project concludes in January. </a:t>
            </a:r>
          </a:p>
          <a:p>
            <a:endParaRPr lang="en-US" baseline="0"/>
          </a:p>
          <a:p>
            <a:r>
              <a:rPr lang="en-US" baseline="0"/>
              <a:t>Branding – as I’m sure you’ve noticed, we made a conscious choice not to call ServiceNow anything but ServiceNow. This is consistent with other recent implementations, such as Canvas. ServiceNow has name recognition beyond IT staff, and it simplifies things not to have to accommodate an ISU-level name. So the URL is ServiceNow, it is labelled ServiceNow in all communications, and the customer portal is ServiceNow. How great is that portal, BTW? Easy to use and we can now share direct URLs to request forms!</a:t>
            </a:r>
          </a:p>
          <a:p>
            <a:endParaRPr lang="en-US" baseline="0"/>
          </a:p>
          <a:p>
            <a:r>
              <a:rPr lang="en-US" baseline="0"/>
              <a:t>One of the first things we will need to tackle after the semester begins is preparing for an upgrade of ServiceNow. SN releases upgrades every 6 months, and we cannot be more than 2 versions behind. So Yokohama is the next version, and Zurich (the newest version) is also available to us right now. We could choose to move straight to Zurich if we like, and that would allow us to not have to upgrade for a year, but for our first upgrade we’ve elected to move up just one version to Yokohama. </a:t>
            </a:r>
          </a:p>
          <a:p>
            <a:endParaRPr lang="en-US" baseline="0"/>
          </a:p>
          <a:p>
            <a:r>
              <a:rPr lang="en-US" baseline="0"/>
              <a:t>We can request delays on this up to a point – we will be moving to Yokohama in the September/October timeframe. The timing isn’t awesome, but the good news is that we have SN resources available to assist. They’ve already scanned our environment and reported that we are 97% OOTB and they predict that our upgrade will be pretty easy to do. They will be providing us pointers to things that could be problematic and assisting all along as the upgrade is applied to the non-prod environments for testing prior to prod release. The release notes for Yokohama are very detailed and there are some things in the upgrade that address issues raised on our UAT list. </a:t>
            </a:r>
          </a:p>
        </p:txBody>
      </p:sp>
      <p:sp>
        <p:nvSpPr>
          <p:cNvPr id="4" name="Slide Number Placeholder 3"/>
          <p:cNvSpPr>
            <a:spLocks noGrp="1"/>
          </p:cNvSpPr>
          <p:nvPr>
            <p:ph type="sldNum" sz="quarter" idx="10"/>
          </p:nvPr>
        </p:nvSpPr>
        <p:spPr/>
        <p:txBody>
          <a:bodyPr/>
          <a:lstStyle/>
          <a:p>
            <a:fld id="{93D8CEAC-B183-4F61-9ACB-253D235719CA}" type="slidenum">
              <a:rPr lang="en-US" smtClean="0"/>
              <a:t>7</a:t>
            </a:fld>
            <a:endParaRPr lang="en-US"/>
          </a:p>
        </p:txBody>
      </p:sp>
    </p:spTree>
    <p:extLst>
      <p:ext uri="{BB962C8B-B14F-4D97-AF65-F5344CB8AC3E}">
        <p14:creationId xmlns:p14="http://schemas.microsoft.com/office/powerpoint/2010/main" val="3123181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800" b="0" i="0" u="none" strike="noStrike">
                <a:solidFill>
                  <a:srgbClr val="000000"/>
                </a:solidFill>
                <a:effectLst/>
                <a:latin typeface="Calibri" panose="020F0502020204030204" pitchFamily="34" charset="0"/>
              </a:rPr>
              <a:t>We’ve been working on the data gathering and analysis phase of Project 10318 for a bit, and it is wrapping up this month.</a:t>
            </a:r>
          </a:p>
          <a:p>
            <a:pPr algn="l" rtl="0" fontAlgn="base">
              <a:buFont typeface="Arial" panose="020B0604020202020204" pitchFamily="34" charset="0"/>
              <a:buNone/>
            </a:pPr>
            <a:endParaRPr lang="en-US" sz="1800" b="0" i="0" u="none" strike="noStrike">
              <a:solidFill>
                <a:srgbClr val="000000"/>
              </a:solidFill>
              <a:effectLst/>
              <a:latin typeface="Calibri" panose="020F0502020204030204" pitchFamily="34" charset="0"/>
            </a:endParaRPr>
          </a:p>
          <a:p>
            <a:pPr algn="l" rtl="0" fontAlgn="base">
              <a:buFont typeface="Arial" panose="020B0604020202020204" pitchFamily="34" charset="0"/>
              <a:buNone/>
            </a:pPr>
            <a:r>
              <a:rPr lang="en-US" sz="1800" b="0" i="0" u="none" strike="noStrike">
                <a:solidFill>
                  <a:srgbClr val="000000"/>
                </a:solidFill>
                <a:effectLst/>
                <a:latin typeface="Calibri" panose="020F0502020204030204" pitchFamily="34" charset="0"/>
              </a:rPr>
              <a:t>We started with the hypothesis that a move to primarily Microsoft/OneDrive file storage  would result in cost savings, a more consistent user experience, and better security</a:t>
            </a:r>
            <a:r>
              <a:rPr lang="en-US" sz="1800" b="0" i="0">
                <a:solidFill>
                  <a:srgbClr val="000000"/>
                </a:solidFill>
                <a:effectLst/>
                <a:latin typeface="Calibri" panose="020F0502020204030204" pitchFamily="34" charset="0"/>
              </a:rPr>
              <a:t>​. Those hypotheses have been found to be correct.</a:t>
            </a:r>
          </a:p>
          <a:p>
            <a:pPr marL="0" indent="0" algn="l" rtl="0" fontAlgn="base">
              <a:buFontTx/>
              <a:buNone/>
            </a:pPr>
            <a:r>
              <a:rPr lang="en-US" sz="1800" b="0" i="0">
                <a:solidFill>
                  <a:srgbClr val="000000"/>
                </a:solidFill>
                <a:effectLst/>
                <a:latin typeface="Calibri" panose="020F0502020204030204" pitchFamily="34" charset="0"/>
              </a:rPr>
              <a:t>- Significant cost savings in utilizing Microsoft file storage </a:t>
            </a:r>
          </a:p>
          <a:p>
            <a:pPr marL="0" indent="0" algn="l" rtl="0" fontAlgn="base">
              <a:buFontTx/>
              <a:buNone/>
            </a:pPr>
            <a:r>
              <a:rPr lang="en-US" sz="1800" b="0" i="0">
                <a:solidFill>
                  <a:srgbClr val="000000"/>
                </a:solidFill>
                <a:effectLst/>
                <a:latin typeface="Calibri" panose="020F0502020204030204" pitchFamily="34" charset="0"/>
              </a:rPr>
              <a:t>- User experience is improved by streamlining number and type of locations for file storage, in addition to readily available knowledge and training resources</a:t>
            </a:r>
          </a:p>
          <a:p>
            <a:pPr marL="171450" indent="-171450" algn="l" rtl="0" fontAlgn="base">
              <a:buFontTx/>
              <a:buChar char="-"/>
            </a:pPr>
            <a:r>
              <a:rPr lang="en-US" sz="1800" b="0" i="0">
                <a:solidFill>
                  <a:srgbClr val="000000"/>
                </a:solidFill>
                <a:effectLst/>
                <a:latin typeface="Calibri" panose="020F0502020204030204" pitchFamily="34" charset="0"/>
              </a:rPr>
              <a:t>Having most storage in the Microsoft environment allows us to utilize tools that don’t have wide benefit currently</a:t>
            </a:r>
          </a:p>
          <a:p>
            <a:pPr marL="0" indent="0" algn="l" rtl="0" fontAlgn="base">
              <a:buFontTx/>
              <a:buNone/>
            </a:pPr>
            <a:endParaRPr lang="en-US"/>
          </a:p>
          <a:p>
            <a:r>
              <a:rPr lang="en-US"/>
              <a:t>We will be meeting with the project team later this month to finalize recommendations and the next step would be to move to an implementation project.</a:t>
            </a:r>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8</a:t>
            </a:fld>
            <a:endParaRPr lang="en-US"/>
          </a:p>
        </p:txBody>
      </p:sp>
    </p:spTree>
    <p:extLst>
      <p:ext uri="{BB962C8B-B14F-4D97-AF65-F5344CB8AC3E}">
        <p14:creationId xmlns:p14="http://schemas.microsoft.com/office/powerpoint/2010/main" val="3730136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Good morning, I’m Mary Ditchen, and I’m the lead frontend developer in WEB. Our director, Arturo Ramirez, couldn’t be here today, so he asked me to share an update with you all. Hopefully you caught one of these sessions this morning from our team. I’m including Nathan even though he recently deserted us for an exciting venture in AI with Roy Magnusen.  [In case you’re wondering… Where’s Arturo?]</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968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796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EC222DF-4A0C-564A-BDC4-89C55FF98B72}" type="datetimeFigureOut">
              <a:rPr lang="en-US" smtClean="0"/>
              <a:t>8/14/2025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968913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C222DF-4A0C-564A-BDC4-89C55FF98B72}" type="datetimeFigureOut">
              <a:rPr lang="en-US" smtClean="0"/>
              <a:t>8/14/2025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3477014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C222DF-4A0C-564A-BDC4-89C55FF98B72}" type="datetimeFigureOut">
              <a:rPr lang="en-US" smtClean="0"/>
              <a:t>8/14/2025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3372229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C222DF-4A0C-564A-BDC4-89C55FF98B72}" type="datetimeFigureOut">
              <a:rPr lang="en-US" smtClean="0"/>
              <a:t>8/14/2025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2701420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C222DF-4A0C-564A-BDC4-89C55FF98B72}" type="datetimeFigureOut">
              <a:rPr lang="en-US" smtClean="0"/>
              <a:t>8/14/2025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177926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C222DF-4A0C-564A-BDC4-89C55FF98B72}" type="datetimeFigureOut">
              <a:rPr lang="en-US" smtClean="0"/>
              <a:t>8/14/2025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4203017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C222DF-4A0C-564A-BDC4-89C55FF98B72}" type="datetimeFigureOut">
              <a:rPr lang="en-US" smtClean="0"/>
              <a:t>8/14/2025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3647730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C222DF-4A0C-564A-BDC4-89C55FF98B72}" type="datetimeFigureOut">
              <a:rPr lang="en-US" smtClean="0"/>
              <a:t>8/14/2025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1236875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C222DF-4A0C-564A-BDC4-89C55FF98B72}" type="datetimeFigureOut">
              <a:rPr lang="en-US" smtClean="0"/>
              <a:t>8/14/2025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757973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C222DF-4A0C-564A-BDC4-89C55FF98B72}" type="datetimeFigureOut">
              <a:rPr lang="en-US" smtClean="0"/>
              <a:t>8/14/2025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188876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C222DF-4A0C-564A-BDC4-89C55FF98B72}" type="datetimeFigureOut">
              <a:rPr lang="en-US" smtClean="0"/>
              <a:t>8/14/2025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759036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EC222DF-4A0C-564A-BDC4-89C55FF98B72}" type="datetimeFigureOut">
              <a:rPr lang="en-US" smtClean="0"/>
              <a:t>8/14/2025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0700931-7141-904F-B72F-E2098AC593DB}" type="slidenum">
              <a:rPr lang="en-US" smtClean="0"/>
              <a:t>‹#›</a:t>
            </a:fld>
            <a:endParaRPr lang="en-US"/>
          </a:p>
        </p:txBody>
      </p:sp>
    </p:spTree>
    <p:extLst>
      <p:ext uri="{BB962C8B-B14F-4D97-AF65-F5344CB8AC3E}">
        <p14:creationId xmlns:p14="http://schemas.microsoft.com/office/powerpoint/2010/main" val="626636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pn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slide" Target="slide14.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jpeg"/><Relationship Id="rId7" Type="http://schemas.openxmlformats.org/officeDocument/2006/relationships/diagramColors" Target="../diagrams/colors2.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2.jpe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4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jpeg"/><Relationship Id="rId7" Type="http://schemas.openxmlformats.org/officeDocument/2006/relationships/diagramColors" Target="../diagrams/colors5.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cit.illinoisstate.edu/award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10.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d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Tree>
    <p:extLst>
      <p:ext uri="{BB962C8B-B14F-4D97-AF65-F5344CB8AC3E}">
        <p14:creationId xmlns:p14="http://schemas.microsoft.com/office/powerpoint/2010/main" val="436015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C7DC9861-7103-E388-C11C-C0AB258503F4}"/>
              </a:ext>
            </a:extLst>
          </p:cNvPr>
          <p:cNvSpPr>
            <a:spLocks noGrp="1"/>
          </p:cNvSpPr>
          <p:nvPr>
            <p:ph type="title"/>
          </p:nvPr>
        </p:nvSpPr>
        <p:spPr>
          <a:xfrm>
            <a:off x="667753" y="480060"/>
            <a:ext cx="2800511" cy="2674620"/>
          </a:xfrm>
        </p:spPr>
        <p:txBody>
          <a:bodyPr vert="horz" lIns="91440" tIns="45720" rIns="91440" bIns="45720" rtlCol="0" anchor="b">
            <a:normAutofit/>
          </a:bodyPr>
          <a:lstStyle/>
          <a:p>
            <a:pPr algn="l" defTabSz="914400">
              <a:lnSpc>
                <a:spcPct val="90000"/>
              </a:lnSpc>
            </a:pPr>
            <a:r>
              <a:rPr lang="en-US" sz="3200"/>
              <a:t>Actual footage of our fearless leader from a beach in Mexico</a:t>
            </a:r>
          </a:p>
        </p:txBody>
      </p:sp>
      <p:sp>
        <p:nvSpPr>
          <p:cNvPr id="2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3306950"/>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Content Placeholder 4" descr="A person holding a drink and a computer on a beach&#10;&#10;AI-generated content may be incorrect.">
            <a:extLst>
              <a:ext uri="{FF2B5EF4-FFF2-40B4-BE49-F238E27FC236}">
                <a16:creationId xmlns:a16="http://schemas.microsoft.com/office/drawing/2014/main" id="{088E44BA-E564-E7A6-566C-4B170E4377A7}"/>
              </a:ext>
            </a:extLst>
          </p:cNvPr>
          <p:cNvPicPr>
            <a:picLocks noChangeAspect="1"/>
          </p:cNvPicPr>
          <p:nvPr/>
        </p:nvPicPr>
        <p:blipFill>
          <a:blip r:embed="rId3"/>
          <a:srcRect r="2" b="305"/>
          <a:stretch>
            <a:fillRect/>
          </a:stretch>
        </p:blipFill>
        <p:spPr>
          <a:xfrm>
            <a:off x="3983776" y="10"/>
            <a:ext cx="5159081" cy="51434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A0341CDD-49A5-3231-1898-3E367F8A0B0D}"/>
              </a:ext>
            </a:extLst>
          </p:cNvPr>
          <p:cNvSpPr txBox="1"/>
          <p:nvPr/>
        </p:nvSpPr>
        <p:spPr>
          <a:xfrm>
            <a:off x="7674517" y="4774168"/>
            <a:ext cx="1982709" cy="369332"/>
          </a:xfrm>
          <a:prstGeom prst="rect">
            <a:avLst/>
          </a:prstGeom>
          <a:noFill/>
        </p:spPr>
        <p:txBody>
          <a:bodyPr wrap="square" rtlCol="0">
            <a:spAutoFit/>
          </a:bodyPr>
          <a:lstStyle/>
          <a:p>
            <a:r>
              <a:rPr lang="en-US"/>
              <a:t>Mary Ditchen</a:t>
            </a:r>
          </a:p>
        </p:txBody>
      </p:sp>
    </p:spTree>
    <p:extLst>
      <p:ext uri="{BB962C8B-B14F-4D97-AF65-F5344CB8AC3E}">
        <p14:creationId xmlns:p14="http://schemas.microsoft.com/office/powerpoint/2010/main" val="2886919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419D30-B40E-63B7-6A93-6B877EE717A2}"/>
            </a:ext>
          </a:extLst>
        </p:cNvPr>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whitebackground.jpg">
            <a:extLst>
              <a:ext uri="{FF2B5EF4-FFF2-40B4-BE49-F238E27FC236}">
                <a16:creationId xmlns:a16="http://schemas.microsoft.com/office/drawing/2014/main" id="{EF365570-3A6F-273C-F736-10E92BEBF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pic>
        <p:nvPicPr>
          <p:cNvPr id="7" name="Content Placeholder 6" descr="A computer screen with text&#10;&#10;AI-generated content may be incorrect.">
            <a:extLst>
              <a:ext uri="{FF2B5EF4-FFF2-40B4-BE49-F238E27FC236}">
                <a16:creationId xmlns:a16="http://schemas.microsoft.com/office/drawing/2014/main" id="{F9AB529D-357D-8333-1A8D-20AE228D2E8B}"/>
              </a:ext>
            </a:extLst>
          </p:cNvPr>
          <p:cNvPicPr>
            <a:picLocks noChangeAspect="1"/>
          </p:cNvPicPr>
          <p:nvPr/>
        </p:nvPicPr>
        <p:blipFill>
          <a:blip r:embed="rId4"/>
          <a:srcRect l="11623" r="9065"/>
          <a:stretch>
            <a:fillRect/>
          </a:stretch>
        </p:blipFill>
        <p:spPr>
          <a:xfrm>
            <a:off x="20" y="10"/>
            <a:ext cx="7252212" cy="5143490"/>
          </a:xfrm>
          <a:prstGeom prst="rect">
            <a:avLst/>
          </a:prstGeom>
        </p:spPr>
      </p:pic>
      <p:sp>
        <p:nvSpPr>
          <p:cNvPr id="52" name="Rectangle 5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60A2964A-DF0A-A8EC-2FC0-3A7024CCCDD6}"/>
              </a:ext>
            </a:extLst>
          </p:cNvPr>
          <p:cNvSpPr>
            <a:spLocks noGrp="1"/>
          </p:cNvSpPr>
          <p:nvPr>
            <p:ph type="title"/>
          </p:nvPr>
        </p:nvSpPr>
        <p:spPr>
          <a:xfrm>
            <a:off x="6101459" y="260616"/>
            <a:ext cx="2866642" cy="1043466"/>
          </a:xfrm>
        </p:spPr>
        <p:txBody>
          <a:bodyPr>
            <a:normAutofit/>
          </a:bodyPr>
          <a:lstStyle/>
          <a:p>
            <a:r>
              <a:rPr lang="en-US" sz="2800"/>
              <a:t>Let’s Get Digital!</a:t>
            </a:r>
          </a:p>
        </p:txBody>
      </p:sp>
      <p:sp>
        <p:nvSpPr>
          <p:cNvPr id="47" name="Content Placeholder 46">
            <a:extLst>
              <a:ext uri="{FF2B5EF4-FFF2-40B4-BE49-F238E27FC236}">
                <a16:creationId xmlns:a16="http://schemas.microsoft.com/office/drawing/2014/main" id="{388C5B4A-DA24-F6D1-58C3-719DCAA58820}"/>
              </a:ext>
            </a:extLst>
          </p:cNvPr>
          <p:cNvSpPr>
            <a:spLocks noGrp="1"/>
          </p:cNvSpPr>
          <p:nvPr>
            <p:ph idx="1"/>
          </p:nvPr>
        </p:nvSpPr>
        <p:spPr>
          <a:xfrm>
            <a:off x="6312130" y="1288498"/>
            <a:ext cx="2618591" cy="1167807"/>
          </a:xfrm>
        </p:spPr>
        <p:txBody>
          <a:bodyPr>
            <a:normAutofit/>
          </a:bodyPr>
          <a:lstStyle/>
          <a:p>
            <a:pPr marL="0" indent="0">
              <a:buNone/>
            </a:pPr>
            <a:r>
              <a:rPr lang="en-US" sz="1600"/>
              <a:t>In the age of AI and instant digital expectations, why do human-centered interfaces matter more than ever?</a:t>
            </a:r>
            <a:endParaRPr lang="en-US" sz="1500"/>
          </a:p>
          <a:p>
            <a:pPr marL="0" indent="0">
              <a:buNone/>
            </a:pPr>
            <a:endParaRPr lang="en-US" sz="1500"/>
          </a:p>
        </p:txBody>
      </p:sp>
      <p:sp>
        <p:nvSpPr>
          <p:cNvPr id="8" name="Content Placeholder 46">
            <a:extLst>
              <a:ext uri="{FF2B5EF4-FFF2-40B4-BE49-F238E27FC236}">
                <a16:creationId xmlns:a16="http://schemas.microsoft.com/office/drawing/2014/main" id="{47BF1F37-6F1A-7933-1F9E-DC25212F1B5B}"/>
              </a:ext>
            </a:extLst>
          </p:cNvPr>
          <p:cNvSpPr txBox="1">
            <a:spLocks/>
          </p:cNvSpPr>
          <p:nvPr/>
        </p:nvSpPr>
        <p:spPr>
          <a:xfrm>
            <a:off x="6312130" y="3338276"/>
            <a:ext cx="2866642" cy="116780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Putting people first in digital design creates measurable institutional value.</a:t>
            </a:r>
            <a:endParaRPr kumimoji="0" lang="en-US" sz="15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
        <p:nvSpPr>
          <p:cNvPr id="9" name="Content Placeholder 46">
            <a:extLst>
              <a:ext uri="{FF2B5EF4-FFF2-40B4-BE49-F238E27FC236}">
                <a16:creationId xmlns:a16="http://schemas.microsoft.com/office/drawing/2014/main" id="{4FB9DBF2-B990-D0BD-6289-DE86710F93F0}"/>
              </a:ext>
            </a:extLst>
          </p:cNvPr>
          <p:cNvSpPr txBox="1">
            <a:spLocks/>
          </p:cNvSpPr>
          <p:nvPr/>
        </p:nvSpPr>
        <p:spPr>
          <a:xfrm>
            <a:off x="6312130" y="2642221"/>
            <a:ext cx="2866642" cy="510139"/>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”We don’t stop being human when we go online.”</a:t>
            </a:r>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324188CE-2081-FDC5-4263-57DA4B485965}"/>
              </a:ext>
            </a:extLst>
          </p:cNvPr>
          <p:cNvSpPr txBox="1"/>
          <p:nvPr/>
        </p:nvSpPr>
        <p:spPr>
          <a:xfrm>
            <a:off x="7745451" y="4774168"/>
            <a:ext cx="1982709" cy="369332"/>
          </a:xfrm>
          <a:prstGeom prst="rect">
            <a:avLst/>
          </a:prstGeom>
          <a:noFill/>
        </p:spPr>
        <p:txBody>
          <a:bodyPr wrap="square" rtlCol="0">
            <a:spAutoFit/>
          </a:bodyPr>
          <a:lstStyle/>
          <a:p>
            <a:r>
              <a:rPr lang="en-US"/>
              <a:t>Mary Ditchen</a:t>
            </a:r>
          </a:p>
        </p:txBody>
      </p:sp>
    </p:spTree>
    <p:extLst>
      <p:ext uri="{BB962C8B-B14F-4D97-AF65-F5344CB8AC3E}">
        <p14:creationId xmlns:p14="http://schemas.microsoft.com/office/powerpoint/2010/main" val="128751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7FCCF8-7A7F-6A2D-5C8E-32B13BED5A1C}"/>
            </a:ext>
          </a:extLst>
        </p:cNvPr>
        <p:cNvGrpSpPr/>
        <p:nvPr/>
      </p:nvGrpSpPr>
      <p:grpSpPr>
        <a:xfrm>
          <a:off x="0" y="0"/>
          <a:ext cx="0" cy="0"/>
          <a:chOff x="0" y="0"/>
          <a:chExt cx="0" cy="0"/>
        </a:xfrm>
      </p:grpSpPr>
      <p:pic>
        <p:nvPicPr>
          <p:cNvPr id="2" name="Picture 1" descr="whitebackground.jpg">
            <a:extLst>
              <a:ext uri="{FF2B5EF4-FFF2-40B4-BE49-F238E27FC236}">
                <a16:creationId xmlns:a16="http://schemas.microsoft.com/office/drawing/2014/main" id="{E1AFF430-CB77-0603-FD0C-700FE45E4F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pic>
        <p:nvPicPr>
          <p:cNvPr id="4" name="Picture 3" descr="A screenshot of a graph&#10;&#10;AI-generated content may be incorrect.">
            <a:extLst>
              <a:ext uri="{FF2B5EF4-FFF2-40B4-BE49-F238E27FC236}">
                <a16:creationId xmlns:a16="http://schemas.microsoft.com/office/drawing/2014/main" id="{B30B1407-0C9D-DBFA-3429-6F67A5011241}"/>
              </a:ext>
            </a:extLst>
          </p:cNvPr>
          <p:cNvPicPr>
            <a:picLocks noChangeAspect="1"/>
          </p:cNvPicPr>
          <p:nvPr/>
        </p:nvPicPr>
        <p:blipFill>
          <a:blip r:embed="rId4"/>
          <a:stretch>
            <a:fillRect/>
          </a:stretch>
        </p:blipFill>
        <p:spPr>
          <a:xfrm>
            <a:off x="4261104" y="1279892"/>
            <a:ext cx="4813498" cy="1891220"/>
          </a:xfrm>
          <a:prstGeom prst="rect">
            <a:avLst/>
          </a:prstGeom>
        </p:spPr>
      </p:pic>
      <p:sp>
        <p:nvSpPr>
          <p:cNvPr id="7" name="Title 1">
            <a:extLst>
              <a:ext uri="{FF2B5EF4-FFF2-40B4-BE49-F238E27FC236}">
                <a16:creationId xmlns:a16="http://schemas.microsoft.com/office/drawing/2014/main" id="{9CF9D567-CEFD-93DD-CD34-51EC0A856E37}"/>
              </a:ext>
            </a:extLst>
          </p:cNvPr>
          <p:cNvSpPr txBox="1">
            <a:spLocks/>
          </p:cNvSpPr>
          <p:nvPr/>
        </p:nvSpPr>
        <p:spPr>
          <a:xfrm>
            <a:off x="4184119" y="1"/>
            <a:ext cx="4959881" cy="828080"/>
          </a:xfrm>
          <a:prstGeom prst="rect">
            <a:avLst/>
          </a:prstGeom>
          <a:effectLst/>
        </p:spPr>
        <p:txBody>
          <a:bodyPr vert="horz" lIns="68580" tIns="34290" rIns="68580" bIns="3429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lnSpc>
                <a:spcPct val="80000"/>
              </a:lnSpc>
              <a:spcAft>
                <a:spcPts val="450"/>
              </a:spcAft>
            </a:pPr>
            <a:r>
              <a:rPr lang="en-US" sz="2400"/>
              <a:t>FTIC Admissions Dashboard in My</a:t>
            </a:r>
            <a:endParaRPr lang="en-US" sz="2550" cap="none">
              <a:effectLst>
                <a:outerShdw blurRad="12700" dist="50800" dir="2700000" algn="tl" rotWithShape="0">
                  <a:schemeClr val="accent4"/>
                </a:outerShdw>
              </a:effectLst>
            </a:endParaRPr>
          </a:p>
        </p:txBody>
      </p:sp>
      <p:graphicFrame>
        <p:nvGraphicFramePr>
          <p:cNvPr id="19" name="Diagram 18">
            <a:extLst>
              <a:ext uri="{FF2B5EF4-FFF2-40B4-BE49-F238E27FC236}">
                <a16:creationId xmlns:a16="http://schemas.microsoft.com/office/drawing/2014/main" id="{0789F469-7C8F-33AB-407C-9CD8D455560F}"/>
              </a:ext>
            </a:extLst>
          </p:cNvPr>
          <p:cNvGraphicFramePr/>
          <p:nvPr>
            <p:extLst>
              <p:ext uri="{D42A27DB-BD31-4B8C-83A1-F6EECF244321}">
                <p14:modId xmlns:p14="http://schemas.microsoft.com/office/powerpoint/2010/main" val="3884852996"/>
              </p:ext>
            </p:extLst>
          </p:nvPr>
        </p:nvGraphicFramePr>
        <p:xfrm>
          <a:off x="158307" y="112046"/>
          <a:ext cx="3938126"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 Placeholder 2">
            <a:extLst>
              <a:ext uri="{FF2B5EF4-FFF2-40B4-BE49-F238E27FC236}">
                <a16:creationId xmlns:a16="http://schemas.microsoft.com/office/drawing/2014/main" id="{B42AEB15-7D39-D446-00A2-171B488EA1D3}"/>
              </a:ext>
            </a:extLst>
          </p:cNvPr>
          <p:cNvSpPr txBox="1">
            <a:spLocks/>
          </p:cNvSpPr>
          <p:nvPr/>
        </p:nvSpPr>
        <p:spPr>
          <a:xfrm>
            <a:off x="4352544" y="568756"/>
            <a:ext cx="4361688" cy="518648"/>
          </a:xfrm>
          <a:prstGeom prst="rect">
            <a:avLst/>
          </a:prstGeom>
        </p:spPr>
        <p:txBody>
          <a:bodyPr vert="horz" lIns="68580" tIns="34290" rIns="68580" bIns="34290" rtlCol="0" anchor="ctr">
            <a:normAutofit/>
          </a:bodyPr>
          <a:lst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defTabSz="342900">
              <a:lnSpc>
                <a:spcPct val="90000"/>
              </a:lnSpc>
              <a:spcBef>
                <a:spcPct val="0"/>
              </a:spcBef>
              <a:spcAft>
                <a:spcPts val="450"/>
              </a:spcAft>
              <a:buNone/>
            </a:pPr>
            <a:r>
              <a:rPr lang="en-US" sz="1650">
                <a:solidFill>
                  <a:schemeClr val="tx1"/>
                </a:solidFill>
              </a:rPr>
              <a:t>Results that speak for themselves</a:t>
            </a:r>
          </a:p>
        </p:txBody>
      </p:sp>
      <p:sp>
        <p:nvSpPr>
          <p:cNvPr id="10" name="TextBox 9">
            <a:extLst>
              <a:ext uri="{FF2B5EF4-FFF2-40B4-BE49-F238E27FC236}">
                <a16:creationId xmlns:a16="http://schemas.microsoft.com/office/drawing/2014/main" id="{24C24D51-90B6-9E05-A6F2-F141A351D2F6}"/>
              </a:ext>
            </a:extLst>
          </p:cNvPr>
          <p:cNvSpPr txBox="1"/>
          <p:nvPr/>
        </p:nvSpPr>
        <p:spPr>
          <a:xfrm>
            <a:off x="4413693" y="3363600"/>
            <a:ext cx="4572000" cy="1546577"/>
          </a:xfrm>
          <a:prstGeom prst="rect">
            <a:avLst/>
          </a:prstGeom>
          <a:noFill/>
        </p:spPr>
        <p:txBody>
          <a:bodyPr wrap="square">
            <a:spAutoFit/>
          </a:bodyPr>
          <a:lstStyle/>
          <a:p>
            <a:r>
              <a:rPr lang="en-US" sz="1350">
                <a:latin typeface="Calibri" panose="020F0502020204030204" pitchFamily="34" charset="0"/>
              </a:rPr>
              <a:t>Each year, Admissions sends an Admitted Student Questionnaire to all students who were admitted for the previous year (even those who did not end up attending ISU).</a:t>
            </a:r>
          </a:p>
          <a:p>
            <a:endParaRPr lang="en-US" sz="1350">
              <a:latin typeface="Calibri" panose="020F0502020204030204" pitchFamily="34" charset="0"/>
            </a:endParaRPr>
          </a:p>
          <a:p>
            <a:r>
              <a:rPr lang="en-US" sz="1350">
                <a:latin typeface="Calibri" panose="020F0502020204030204" pitchFamily="34" charset="0"/>
              </a:rPr>
              <a:t>In 2022, before the improved dashboard experience launched, My was ranked #5 – </a:t>
            </a:r>
            <a:r>
              <a:rPr lang="en-US" sz="1350" b="1">
                <a:latin typeface="Calibri" panose="020F0502020204030204" pitchFamily="34" charset="0"/>
              </a:rPr>
              <a:t>today</a:t>
            </a:r>
            <a:r>
              <a:rPr lang="en-US" sz="1350">
                <a:latin typeface="Calibri" panose="020F0502020204030204" pitchFamily="34" charset="0"/>
              </a:rPr>
              <a:t> </a:t>
            </a:r>
            <a:r>
              <a:rPr lang="en-US" sz="1350" b="1">
                <a:latin typeface="Calibri" panose="020F0502020204030204" pitchFamily="34" charset="0"/>
              </a:rPr>
              <a:t>My is #2</a:t>
            </a:r>
            <a:r>
              <a:rPr lang="en-US" sz="1350">
                <a:latin typeface="Calibri" panose="020F0502020204030204" pitchFamily="34" charset="0"/>
              </a:rPr>
              <a:t>, second only to direct email communications. 🎉</a:t>
            </a:r>
          </a:p>
        </p:txBody>
      </p:sp>
      <p:sp>
        <p:nvSpPr>
          <p:cNvPr id="3" name="TextBox 2">
            <a:extLst>
              <a:ext uri="{FF2B5EF4-FFF2-40B4-BE49-F238E27FC236}">
                <a16:creationId xmlns:a16="http://schemas.microsoft.com/office/drawing/2014/main" id="{455D586D-1C7B-B7B2-F693-6E7E8FA8B53B}"/>
              </a:ext>
            </a:extLst>
          </p:cNvPr>
          <p:cNvSpPr txBox="1"/>
          <p:nvPr/>
        </p:nvSpPr>
        <p:spPr>
          <a:xfrm>
            <a:off x="7669053" y="4804029"/>
            <a:ext cx="1982709" cy="369332"/>
          </a:xfrm>
          <a:prstGeom prst="rect">
            <a:avLst/>
          </a:prstGeom>
          <a:noFill/>
        </p:spPr>
        <p:txBody>
          <a:bodyPr wrap="square" rtlCol="0">
            <a:spAutoFit/>
          </a:bodyPr>
          <a:lstStyle/>
          <a:p>
            <a:r>
              <a:rPr lang="en-US"/>
              <a:t>Mary Ditchen</a:t>
            </a:r>
          </a:p>
        </p:txBody>
      </p:sp>
    </p:spTree>
    <p:extLst>
      <p:ext uri="{BB962C8B-B14F-4D97-AF65-F5344CB8AC3E}">
        <p14:creationId xmlns:p14="http://schemas.microsoft.com/office/powerpoint/2010/main" val="429236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5681A8-4BDB-E17D-2EB2-925A86EF9786}"/>
            </a:ext>
          </a:extLst>
        </p:cNvPr>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7BC3FCA0-6855-447A-BD0C-80410E313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43">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610112"/>
          </a:xfrm>
          <a:prstGeom prst="rect">
            <a:avLst/>
          </a:prstGeom>
          <a:solidFill>
            <a:srgbClr val="F2F2F2">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whitebackground.jpg">
            <a:extLst>
              <a:ext uri="{FF2B5EF4-FFF2-40B4-BE49-F238E27FC236}">
                <a16:creationId xmlns:a16="http://schemas.microsoft.com/office/drawing/2014/main" id="{FEA2A74C-6B65-F89B-3BF3-D2970FAE9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a:extLst>
              <a:ext uri="{FF2B5EF4-FFF2-40B4-BE49-F238E27FC236}">
                <a16:creationId xmlns:a16="http://schemas.microsoft.com/office/drawing/2014/main" id="{FCFE178A-3940-C32F-DF11-9A1F02D2C60D}"/>
              </a:ext>
            </a:extLst>
          </p:cNvPr>
          <p:cNvSpPr>
            <a:spLocks noGrp="1"/>
          </p:cNvSpPr>
          <p:nvPr>
            <p:ph type="title"/>
          </p:nvPr>
        </p:nvSpPr>
        <p:spPr>
          <a:xfrm>
            <a:off x="278493" y="294572"/>
            <a:ext cx="3077753" cy="934843"/>
          </a:xfrm>
        </p:spPr>
        <p:txBody>
          <a:bodyPr anchor="b">
            <a:noAutofit/>
          </a:bodyPr>
          <a:lstStyle/>
          <a:p>
            <a:pPr algn="l"/>
            <a:r>
              <a:rPr lang="en-US" sz="2800"/>
              <a:t>Transfer Experience in My</a:t>
            </a:r>
          </a:p>
        </p:txBody>
      </p:sp>
      <p:sp>
        <p:nvSpPr>
          <p:cNvPr id="41" name="Rectangle 40">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01147" y="299756"/>
            <a:ext cx="1795963" cy="20848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Content Placeholder 9" descr="A screenshot of a computer&#10;&#10;AI-generated content may be incorrect.">
            <a:extLst>
              <a:ext uri="{FF2B5EF4-FFF2-40B4-BE49-F238E27FC236}">
                <a16:creationId xmlns:a16="http://schemas.microsoft.com/office/drawing/2014/main" id="{66584F1E-6D22-7A6D-A5A7-BA67BE748204}"/>
              </a:ext>
            </a:extLst>
          </p:cNvPr>
          <p:cNvPicPr>
            <a:picLocks noChangeAspect="1"/>
          </p:cNvPicPr>
          <p:nvPr/>
        </p:nvPicPr>
        <p:blipFill>
          <a:blip r:embed="rId4"/>
          <a:srcRect l="-1" t="4665" r="67" b="44001"/>
          <a:stretch>
            <a:fillRect/>
          </a:stretch>
        </p:blipFill>
        <p:spPr>
          <a:xfrm>
            <a:off x="7269483" y="447203"/>
            <a:ext cx="1472184" cy="1789938"/>
          </a:xfrm>
          <a:prstGeom prst="rect">
            <a:avLst/>
          </a:prstGeom>
        </p:spPr>
      </p:pic>
      <p:sp>
        <p:nvSpPr>
          <p:cNvPr id="43" name="Rectangle 42" hidden="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252176" y="208434"/>
            <a:ext cx="393192" cy="88975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a:extLst>
              <a:ext uri="{FF2B5EF4-FFF2-40B4-BE49-F238E27FC236}">
                <a16:creationId xmlns:a16="http://schemas.microsoft.com/office/drawing/2014/main" id="{4335D5A6-AB7A-4677-8D44-034515D66C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7333" y="299756"/>
            <a:ext cx="3313037" cy="435682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Content Placeholder 9" descr="A screenshot of a website&#10;&#10;AI-generated content may be incorrect.">
            <a:hlinkClick r:id="rId5" action="ppaction://hlinksldjump"/>
            <a:extLst>
              <a:ext uri="{FF2B5EF4-FFF2-40B4-BE49-F238E27FC236}">
                <a16:creationId xmlns:a16="http://schemas.microsoft.com/office/drawing/2014/main" id="{4D3A4542-D57B-186A-6FAF-C8E45443FE5D}"/>
              </a:ext>
            </a:extLst>
          </p:cNvPr>
          <p:cNvPicPr>
            <a:picLocks noChangeAspect="1"/>
          </p:cNvPicPr>
          <p:nvPr/>
        </p:nvPicPr>
        <p:blipFill>
          <a:blip r:embed="rId6"/>
          <a:srcRect r="4" b="6734"/>
          <a:stretch>
            <a:fillRect/>
          </a:stretch>
        </p:blipFill>
        <p:spPr>
          <a:xfrm>
            <a:off x="3790599" y="447203"/>
            <a:ext cx="2961411" cy="4061932"/>
          </a:xfrm>
          <a:prstGeom prst="rect">
            <a:avLst/>
          </a:prstGeom>
        </p:spPr>
      </p:pic>
      <p:sp>
        <p:nvSpPr>
          <p:cNvPr id="47" name="Rectangle 46">
            <a:extLst>
              <a:ext uri="{FF2B5EF4-FFF2-40B4-BE49-F238E27FC236}">
                <a16:creationId xmlns:a16="http://schemas.microsoft.com/office/drawing/2014/main" id="{0BB19363-8354-4E75-A15C-A08F75517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01147" y="2571750"/>
            <a:ext cx="1795963" cy="20848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ontent Placeholder 9" descr="A screenshot of a website&#10;&#10;AI-generated content may be incorrect.">
            <a:extLst>
              <a:ext uri="{FF2B5EF4-FFF2-40B4-BE49-F238E27FC236}">
                <a16:creationId xmlns:a16="http://schemas.microsoft.com/office/drawing/2014/main" id="{713ABC99-D6F9-8A2A-6580-3798EFED7AD4}"/>
              </a:ext>
            </a:extLst>
          </p:cNvPr>
          <p:cNvPicPr>
            <a:picLocks noChangeAspect="1"/>
          </p:cNvPicPr>
          <p:nvPr/>
        </p:nvPicPr>
        <p:blipFill>
          <a:blip r:embed="rId7"/>
          <a:srcRect r="1" b="61424"/>
          <a:stretch>
            <a:fillRect/>
          </a:stretch>
        </p:blipFill>
        <p:spPr>
          <a:xfrm>
            <a:off x="7269480" y="2719197"/>
            <a:ext cx="1473185" cy="1789938"/>
          </a:xfrm>
          <a:prstGeom prst="rect">
            <a:avLst/>
          </a:prstGeom>
        </p:spPr>
      </p:pic>
      <p:sp>
        <p:nvSpPr>
          <p:cNvPr id="49" name="Rectangle 48" hidden="1">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825559" y="4598919"/>
            <a:ext cx="39319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whitebackground.jpg" hidden="1">
            <a:extLst>
              <a:ext uri="{FF2B5EF4-FFF2-40B4-BE49-F238E27FC236}">
                <a16:creationId xmlns:a16="http://schemas.microsoft.com/office/drawing/2014/main" id="{29A2240E-FA6D-BDF4-15AC-E646AB6C17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854"/>
            <a:ext cx="9138197" cy="5143500"/>
          </a:xfrm>
          <a:prstGeom prst="rect">
            <a:avLst/>
          </a:prstGeom>
        </p:spPr>
      </p:pic>
      <p:sp>
        <p:nvSpPr>
          <p:cNvPr id="8" name="TextBox 7">
            <a:extLst>
              <a:ext uri="{FF2B5EF4-FFF2-40B4-BE49-F238E27FC236}">
                <a16:creationId xmlns:a16="http://schemas.microsoft.com/office/drawing/2014/main" id="{D0ED3DE8-6C25-661F-59F2-D7F555758FEE}"/>
              </a:ext>
            </a:extLst>
          </p:cNvPr>
          <p:cNvSpPr txBox="1"/>
          <p:nvPr/>
        </p:nvSpPr>
        <p:spPr>
          <a:xfrm>
            <a:off x="246890" y="1342172"/>
            <a:ext cx="2967947" cy="1661993"/>
          </a:xfrm>
          <a:prstGeom prst="rect">
            <a:avLst/>
          </a:prstGeom>
          <a:noFill/>
        </p:spPr>
        <p:txBody>
          <a:bodyPr wrap="square">
            <a:spAutoFit/>
          </a:bodyPr>
          <a:lstStyle/>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alibri"/>
                <a:ea typeface="+mn-ea"/>
                <a:cs typeface="+mn-cs"/>
              </a:rPr>
              <a:t>10854-Improve Transfer Student Experience</a:t>
            </a: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Calibri"/>
              <a:ea typeface="+mn-ea"/>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Highly anticipated sequel to 10594 - Improve Prospective Student Experience in My</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DC0F588E-7F09-8E7D-5FA3-D2B363B94EA4}"/>
              </a:ext>
            </a:extLst>
          </p:cNvPr>
          <p:cNvSpPr txBox="1"/>
          <p:nvPr/>
        </p:nvSpPr>
        <p:spPr>
          <a:xfrm>
            <a:off x="7669053" y="4804029"/>
            <a:ext cx="1982709" cy="369332"/>
          </a:xfrm>
          <a:prstGeom prst="rect">
            <a:avLst/>
          </a:prstGeom>
          <a:noFill/>
        </p:spPr>
        <p:txBody>
          <a:bodyPr wrap="square" rtlCol="0">
            <a:spAutoFit/>
          </a:bodyPr>
          <a:lstStyle/>
          <a:p>
            <a:r>
              <a:rPr lang="en-US"/>
              <a:t>Mary Ditchen</a:t>
            </a:r>
          </a:p>
        </p:txBody>
      </p:sp>
    </p:spTree>
    <p:extLst>
      <p:ext uri="{BB962C8B-B14F-4D97-AF65-F5344CB8AC3E}">
        <p14:creationId xmlns:p14="http://schemas.microsoft.com/office/powerpoint/2010/main" val="2628782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C73453-89DC-27C7-BCDD-6111C1A27FE0}"/>
            </a:ext>
          </a:extLst>
        </p:cNvPr>
        <p:cNvGrpSpPr/>
        <p:nvPr/>
      </p:nvGrpSpPr>
      <p:grpSpPr>
        <a:xfrm>
          <a:off x="0" y="0"/>
          <a:ext cx="0" cy="0"/>
          <a:chOff x="0" y="0"/>
          <a:chExt cx="0" cy="0"/>
        </a:xfrm>
      </p:grpSpPr>
      <p:pic>
        <p:nvPicPr>
          <p:cNvPr id="15" name="Picture 14" descr="whitebackground.jpg" hidden="1">
            <a:extLst>
              <a:ext uri="{FF2B5EF4-FFF2-40B4-BE49-F238E27FC236}">
                <a16:creationId xmlns:a16="http://schemas.microsoft.com/office/drawing/2014/main" id="{0B62E731-9469-9EE4-CBA5-14344D67D7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useBgFill="1">
        <p:nvSpPr>
          <p:cNvPr id="39" name="Rectangle 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Content Placeholder 9" descr="A screenshot of a website&#10;&#10;AI-generated content may be incorrect.">
            <a:extLst>
              <a:ext uri="{FF2B5EF4-FFF2-40B4-BE49-F238E27FC236}">
                <a16:creationId xmlns:a16="http://schemas.microsoft.com/office/drawing/2014/main" id="{D03FBDF8-8FB1-8063-6DAD-256BFD176F54}"/>
              </a:ext>
            </a:extLst>
          </p:cNvPr>
          <p:cNvPicPr>
            <a:picLocks noChangeAspect="1"/>
          </p:cNvPicPr>
          <p:nvPr/>
        </p:nvPicPr>
        <p:blipFill rotWithShape="1">
          <a:blip r:embed="rId4"/>
          <a:srcRect r="2" b="47254"/>
          <a:stretch>
            <a:fillRect/>
          </a:stretch>
        </p:blipFill>
        <p:spPr>
          <a:xfrm>
            <a:off x="628649" y="417891"/>
            <a:ext cx="2596598" cy="4313784"/>
          </a:xfrm>
          <a:prstGeom prst="rect">
            <a:avLst/>
          </a:prstGeom>
        </p:spPr>
      </p:pic>
      <p:pic>
        <p:nvPicPr>
          <p:cNvPr id="14" name="Content Placeholder 9" descr="A screenshot of a website&#10;&#10;AI-generated content may be incorrect.">
            <a:extLst>
              <a:ext uri="{FF2B5EF4-FFF2-40B4-BE49-F238E27FC236}">
                <a16:creationId xmlns:a16="http://schemas.microsoft.com/office/drawing/2014/main" id="{DD2DA974-93F7-9331-53BA-E9FE79F25858}"/>
              </a:ext>
            </a:extLst>
          </p:cNvPr>
          <p:cNvPicPr>
            <a:picLocks noChangeAspect="1"/>
          </p:cNvPicPr>
          <p:nvPr/>
        </p:nvPicPr>
        <p:blipFill rotWithShape="1">
          <a:blip r:embed="rId5"/>
          <a:srcRect l="7874" r="7874" b="-4"/>
          <a:stretch>
            <a:fillRect/>
          </a:stretch>
        </p:blipFill>
        <p:spPr>
          <a:xfrm>
            <a:off x="3344686" y="417891"/>
            <a:ext cx="2471322" cy="4313784"/>
          </a:xfrm>
          <a:prstGeom prst="rect">
            <a:avLst/>
          </a:prstGeom>
        </p:spPr>
      </p:pic>
      <p:pic>
        <p:nvPicPr>
          <p:cNvPr id="12" name="Content Placeholder 9" descr="A screenshot of a computer&#10;&#10;AI-generated content may be incorrect.">
            <a:extLst>
              <a:ext uri="{FF2B5EF4-FFF2-40B4-BE49-F238E27FC236}">
                <a16:creationId xmlns:a16="http://schemas.microsoft.com/office/drawing/2014/main" id="{38352BBF-DA9E-1F2D-A99A-73818FD6DF23}"/>
              </a:ext>
            </a:extLst>
          </p:cNvPr>
          <p:cNvPicPr>
            <a:picLocks noChangeAspect="1"/>
          </p:cNvPicPr>
          <p:nvPr/>
        </p:nvPicPr>
        <p:blipFill rotWithShape="1">
          <a:blip r:embed="rId6"/>
          <a:srcRect t="-294" r="52" b="29653"/>
          <a:stretch>
            <a:fillRect/>
          </a:stretch>
        </p:blipFill>
        <p:spPr>
          <a:xfrm>
            <a:off x="5935447" y="417891"/>
            <a:ext cx="2578608" cy="4313784"/>
          </a:xfrm>
          <a:prstGeom prst="rect">
            <a:avLst/>
          </a:prstGeom>
        </p:spPr>
      </p:pic>
      <p:pic>
        <p:nvPicPr>
          <p:cNvPr id="4" name="Picture 3" descr="whitebackground.jpg" hidden="1">
            <a:extLst>
              <a:ext uri="{FF2B5EF4-FFF2-40B4-BE49-F238E27FC236}">
                <a16:creationId xmlns:a16="http://schemas.microsoft.com/office/drawing/2014/main" id="{92C868AE-ECB1-9580-1D9B-C35D98DA7D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854"/>
            <a:ext cx="9138197" cy="5143500"/>
          </a:xfrm>
          <a:prstGeom prst="rect">
            <a:avLst/>
          </a:prstGeom>
        </p:spPr>
      </p:pic>
      <p:sp>
        <p:nvSpPr>
          <p:cNvPr id="2" name="TextBox 1">
            <a:extLst>
              <a:ext uri="{FF2B5EF4-FFF2-40B4-BE49-F238E27FC236}">
                <a16:creationId xmlns:a16="http://schemas.microsoft.com/office/drawing/2014/main" id="{1AEBEEF7-C764-51A6-E6C1-40F8A007D408}"/>
              </a:ext>
            </a:extLst>
          </p:cNvPr>
          <p:cNvSpPr txBox="1"/>
          <p:nvPr/>
        </p:nvSpPr>
        <p:spPr>
          <a:xfrm>
            <a:off x="7650946" y="4795414"/>
            <a:ext cx="1982709" cy="369332"/>
          </a:xfrm>
          <a:prstGeom prst="rect">
            <a:avLst/>
          </a:prstGeom>
          <a:noFill/>
        </p:spPr>
        <p:txBody>
          <a:bodyPr wrap="square" rtlCol="0">
            <a:spAutoFit/>
          </a:bodyPr>
          <a:lstStyle/>
          <a:p>
            <a:r>
              <a:rPr lang="en-US"/>
              <a:t>Mary Ditchen</a:t>
            </a:r>
          </a:p>
        </p:txBody>
      </p:sp>
    </p:spTree>
    <p:extLst>
      <p:ext uri="{BB962C8B-B14F-4D97-AF65-F5344CB8AC3E}">
        <p14:creationId xmlns:p14="http://schemas.microsoft.com/office/powerpoint/2010/main" val="41837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8E3F3-A15F-3F0C-CE23-49D2FDBA8331}"/>
            </a:ext>
          </a:extLst>
        </p:cNvPr>
        <p:cNvGrpSpPr/>
        <p:nvPr/>
      </p:nvGrpSpPr>
      <p:grpSpPr>
        <a:xfrm>
          <a:off x="0" y="0"/>
          <a:ext cx="0" cy="0"/>
          <a:chOff x="0" y="0"/>
          <a:chExt cx="0" cy="0"/>
        </a:xfrm>
      </p:grpSpPr>
      <p:pic>
        <p:nvPicPr>
          <p:cNvPr id="4" name="Picture 3" descr="whitebackground.jpg">
            <a:extLst>
              <a:ext uri="{FF2B5EF4-FFF2-40B4-BE49-F238E27FC236}">
                <a16:creationId xmlns:a16="http://schemas.microsoft.com/office/drawing/2014/main" id="{176EF436-70F5-C7BC-A091-EFDC0027CE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a:extLst>
              <a:ext uri="{FF2B5EF4-FFF2-40B4-BE49-F238E27FC236}">
                <a16:creationId xmlns:a16="http://schemas.microsoft.com/office/drawing/2014/main" id="{525F0722-1C8A-6AD0-647D-3E335FB184E5}"/>
              </a:ext>
            </a:extLst>
          </p:cNvPr>
          <p:cNvSpPr>
            <a:spLocks noGrp="1"/>
          </p:cNvSpPr>
          <p:nvPr>
            <p:ph type="title"/>
          </p:nvPr>
        </p:nvSpPr>
        <p:spPr/>
        <p:txBody>
          <a:bodyPr>
            <a:normAutofit/>
          </a:bodyPr>
          <a:lstStyle/>
          <a:p>
            <a:pPr algn="l"/>
            <a:r>
              <a:rPr lang="en-US" sz="2800" err="1"/>
              <a:t>Coursedog</a:t>
            </a:r>
            <a:r>
              <a:rPr lang="en-US" sz="2800"/>
              <a:t> Implementation – Catalog</a:t>
            </a:r>
          </a:p>
        </p:txBody>
      </p:sp>
      <p:pic>
        <p:nvPicPr>
          <p:cNvPr id="11" name="Content Placeholder 9">
            <a:extLst>
              <a:ext uri="{FF2B5EF4-FFF2-40B4-BE49-F238E27FC236}">
                <a16:creationId xmlns:a16="http://schemas.microsoft.com/office/drawing/2014/main" id="{39B2E8D9-3CC3-9CC1-5E6C-73FDB883E83E}"/>
              </a:ext>
            </a:extLst>
          </p:cNvPr>
          <p:cNvPicPr>
            <a:picLocks noChangeAspect="1"/>
          </p:cNvPicPr>
          <p:nvPr/>
        </p:nvPicPr>
        <p:blipFill>
          <a:blip r:embed="rId4"/>
          <a:srcRect l="1576" t="1007" b="-1007"/>
          <a:stretch>
            <a:fillRect/>
          </a:stretch>
        </p:blipFill>
        <p:spPr>
          <a:xfrm>
            <a:off x="867580" y="1063229"/>
            <a:ext cx="2267866" cy="2033323"/>
          </a:xfrm>
          <a:prstGeom prst="rect">
            <a:avLst/>
          </a:prstGeom>
        </p:spPr>
      </p:pic>
      <p:pic>
        <p:nvPicPr>
          <p:cNvPr id="5" name="Content Placeholder 9">
            <a:extLst>
              <a:ext uri="{FF2B5EF4-FFF2-40B4-BE49-F238E27FC236}">
                <a16:creationId xmlns:a16="http://schemas.microsoft.com/office/drawing/2014/main" id="{0EBD9654-1ACA-B6B9-B70F-8C882DB2A806}"/>
              </a:ext>
            </a:extLst>
          </p:cNvPr>
          <p:cNvPicPr>
            <a:picLocks noChangeAspect="1"/>
          </p:cNvPicPr>
          <p:nvPr/>
        </p:nvPicPr>
        <p:blipFill>
          <a:blip r:embed="rId5"/>
          <a:srcRect l="839" t="339" r="-1837" b="196"/>
          <a:stretch>
            <a:fillRect/>
          </a:stretch>
        </p:blipFill>
        <p:spPr>
          <a:xfrm>
            <a:off x="5028100" y="1069848"/>
            <a:ext cx="3100411" cy="1936160"/>
          </a:xfrm>
          <a:prstGeom prst="rect">
            <a:avLst/>
          </a:prstGeom>
        </p:spPr>
      </p:pic>
      <p:pic>
        <p:nvPicPr>
          <p:cNvPr id="6" name="Content Placeholder 9">
            <a:extLst>
              <a:ext uri="{FF2B5EF4-FFF2-40B4-BE49-F238E27FC236}">
                <a16:creationId xmlns:a16="http://schemas.microsoft.com/office/drawing/2014/main" id="{92528566-8811-3FB9-8351-C0BB03A0F371}"/>
              </a:ext>
            </a:extLst>
          </p:cNvPr>
          <p:cNvPicPr>
            <a:picLocks noChangeAspect="1"/>
          </p:cNvPicPr>
          <p:nvPr/>
        </p:nvPicPr>
        <p:blipFill>
          <a:blip r:embed="rId6"/>
          <a:srcRect t="2513" r="1131"/>
          <a:stretch>
            <a:fillRect/>
          </a:stretch>
        </p:blipFill>
        <p:spPr>
          <a:xfrm>
            <a:off x="1518337" y="1920479"/>
            <a:ext cx="2483715" cy="2195729"/>
          </a:xfrm>
          <a:prstGeom prst="rect">
            <a:avLst/>
          </a:prstGeom>
        </p:spPr>
      </p:pic>
      <p:pic>
        <p:nvPicPr>
          <p:cNvPr id="9" name="Content Placeholder 9">
            <a:extLst>
              <a:ext uri="{FF2B5EF4-FFF2-40B4-BE49-F238E27FC236}">
                <a16:creationId xmlns:a16="http://schemas.microsoft.com/office/drawing/2014/main" id="{5CFD76CD-049F-C590-C75F-C2225B0C14BC}"/>
              </a:ext>
            </a:extLst>
          </p:cNvPr>
          <p:cNvPicPr>
            <a:picLocks noChangeAspect="1"/>
          </p:cNvPicPr>
          <p:nvPr/>
        </p:nvPicPr>
        <p:blipFill rotWithShape="1">
          <a:blip r:embed="rId7"/>
          <a:srcRect l="1167" t="-67" r="1763" b="67"/>
          <a:stretch>
            <a:fillRect/>
          </a:stretch>
        </p:blipFill>
        <p:spPr>
          <a:xfrm>
            <a:off x="6024796" y="2121408"/>
            <a:ext cx="2423160" cy="1947672"/>
          </a:xfrm>
          <a:prstGeom prst="rect">
            <a:avLst/>
          </a:prstGeom>
        </p:spPr>
      </p:pic>
      <p:sp>
        <p:nvSpPr>
          <p:cNvPr id="15" name="TextBox 14">
            <a:extLst>
              <a:ext uri="{FF2B5EF4-FFF2-40B4-BE49-F238E27FC236}">
                <a16:creationId xmlns:a16="http://schemas.microsoft.com/office/drawing/2014/main" id="{15070CA1-C6EA-F823-19A8-8F7E7F6C5324}"/>
              </a:ext>
            </a:extLst>
          </p:cNvPr>
          <p:cNvSpPr txBox="1"/>
          <p:nvPr/>
        </p:nvSpPr>
        <p:spPr>
          <a:xfrm>
            <a:off x="4366773" y="4267736"/>
            <a:ext cx="363834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10749 - Implement Curriculum Software</a:t>
            </a:r>
          </a:p>
        </p:txBody>
      </p:sp>
      <p:sp>
        <p:nvSpPr>
          <p:cNvPr id="3" name="TextBox 2">
            <a:extLst>
              <a:ext uri="{FF2B5EF4-FFF2-40B4-BE49-F238E27FC236}">
                <a16:creationId xmlns:a16="http://schemas.microsoft.com/office/drawing/2014/main" id="{75640713-B9B9-64D2-A8C5-CC05BCA855B8}"/>
              </a:ext>
            </a:extLst>
          </p:cNvPr>
          <p:cNvSpPr txBox="1"/>
          <p:nvPr/>
        </p:nvSpPr>
        <p:spPr>
          <a:xfrm>
            <a:off x="7551358" y="4751308"/>
            <a:ext cx="1982709" cy="369332"/>
          </a:xfrm>
          <a:prstGeom prst="rect">
            <a:avLst/>
          </a:prstGeom>
          <a:noFill/>
        </p:spPr>
        <p:txBody>
          <a:bodyPr wrap="square" rtlCol="0">
            <a:spAutoFit/>
          </a:bodyPr>
          <a:lstStyle/>
          <a:p>
            <a:r>
              <a:rPr lang="en-US"/>
              <a:t>Mary Ditchen</a:t>
            </a:r>
          </a:p>
        </p:txBody>
      </p:sp>
    </p:spTree>
    <p:extLst>
      <p:ext uri="{BB962C8B-B14F-4D97-AF65-F5344CB8AC3E}">
        <p14:creationId xmlns:p14="http://schemas.microsoft.com/office/powerpoint/2010/main" val="4184982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CB9CF-40A8-21E8-3000-B04B81EA5411}"/>
            </a:ext>
          </a:extLst>
        </p:cNvPr>
        <p:cNvGrpSpPr/>
        <p:nvPr/>
      </p:nvGrpSpPr>
      <p:grpSpPr>
        <a:xfrm>
          <a:off x="0" y="0"/>
          <a:ext cx="0" cy="0"/>
          <a:chOff x="0" y="0"/>
          <a:chExt cx="0" cy="0"/>
        </a:xfrm>
      </p:grpSpPr>
      <p:pic>
        <p:nvPicPr>
          <p:cNvPr id="4" name="Picture 3" descr="whitebackground.jpg">
            <a:extLst>
              <a:ext uri="{FF2B5EF4-FFF2-40B4-BE49-F238E27FC236}">
                <a16:creationId xmlns:a16="http://schemas.microsoft.com/office/drawing/2014/main" id="{DC1A55DC-36BE-B8BC-939F-2963E3DD5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a:extLst>
              <a:ext uri="{FF2B5EF4-FFF2-40B4-BE49-F238E27FC236}">
                <a16:creationId xmlns:a16="http://schemas.microsoft.com/office/drawing/2014/main" id="{9D66823B-3743-CEE0-3A05-62D2F8678563}"/>
              </a:ext>
            </a:extLst>
          </p:cNvPr>
          <p:cNvSpPr>
            <a:spLocks noGrp="1"/>
          </p:cNvSpPr>
          <p:nvPr>
            <p:ph type="title"/>
          </p:nvPr>
        </p:nvSpPr>
        <p:spPr/>
        <p:txBody>
          <a:bodyPr>
            <a:noAutofit/>
          </a:bodyPr>
          <a:lstStyle/>
          <a:p>
            <a:pPr algn="l"/>
            <a:r>
              <a:rPr lang="en-US" sz="2800" err="1"/>
              <a:t>Coursedog</a:t>
            </a:r>
            <a:r>
              <a:rPr lang="en-US" sz="2800"/>
              <a:t> Implementation – Course Finder</a:t>
            </a:r>
          </a:p>
        </p:txBody>
      </p:sp>
      <p:pic>
        <p:nvPicPr>
          <p:cNvPr id="3" name="Content Placeholder 9">
            <a:extLst>
              <a:ext uri="{FF2B5EF4-FFF2-40B4-BE49-F238E27FC236}">
                <a16:creationId xmlns:a16="http://schemas.microsoft.com/office/drawing/2014/main" id="{96628CA0-9DCB-C7FC-5499-17E3E2C18EFE}"/>
              </a:ext>
            </a:extLst>
          </p:cNvPr>
          <p:cNvPicPr>
            <a:picLocks noChangeAspect="1"/>
          </p:cNvPicPr>
          <p:nvPr/>
        </p:nvPicPr>
        <p:blipFill>
          <a:blip r:embed="rId4"/>
          <a:srcRect/>
          <a:stretch>
            <a:fillRect/>
          </a:stretch>
        </p:blipFill>
        <p:spPr>
          <a:xfrm>
            <a:off x="632667" y="1165016"/>
            <a:ext cx="3420681" cy="2565510"/>
          </a:xfrm>
          <a:prstGeom prst="rect">
            <a:avLst/>
          </a:prstGeom>
        </p:spPr>
      </p:pic>
      <p:pic>
        <p:nvPicPr>
          <p:cNvPr id="7" name="Content Placeholder 9">
            <a:extLst>
              <a:ext uri="{FF2B5EF4-FFF2-40B4-BE49-F238E27FC236}">
                <a16:creationId xmlns:a16="http://schemas.microsoft.com/office/drawing/2014/main" id="{C611FDD1-B230-923B-E98F-C3916E5131D8}"/>
              </a:ext>
            </a:extLst>
          </p:cNvPr>
          <p:cNvPicPr>
            <a:picLocks noChangeAspect="1"/>
          </p:cNvPicPr>
          <p:nvPr/>
        </p:nvPicPr>
        <p:blipFill>
          <a:blip r:embed="rId5"/>
          <a:srcRect l="2001" t="486" r="2026"/>
          <a:stretch>
            <a:fillRect/>
          </a:stretch>
        </p:blipFill>
        <p:spPr>
          <a:xfrm>
            <a:off x="4686015" y="1147105"/>
            <a:ext cx="3825318" cy="2568255"/>
          </a:xfrm>
          <a:prstGeom prst="rect">
            <a:avLst/>
          </a:prstGeom>
        </p:spPr>
      </p:pic>
      <p:sp>
        <p:nvSpPr>
          <p:cNvPr id="12" name="TextBox 11">
            <a:extLst>
              <a:ext uri="{FF2B5EF4-FFF2-40B4-BE49-F238E27FC236}">
                <a16:creationId xmlns:a16="http://schemas.microsoft.com/office/drawing/2014/main" id="{FDD5445D-787A-AF25-60A9-94B746A210AE}"/>
              </a:ext>
            </a:extLst>
          </p:cNvPr>
          <p:cNvSpPr txBox="1"/>
          <p:nvPr/>
        </p:nvSpPr>
        <p:spPr>
          <a:xfrm>
            <a:off x="4366773" y="4267736"/>
            <a:ext cx="363834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10749 - Implement Curriculum Software</a:t>
            </a:r>
          </a:p>
        </p:txBody>
      </p:sp>
      <p:sp>
        <p:nvSpPr>
          <p:cNvPr id="5" name="TextBox 4">
            <a:extLst>
              <a:ext uri="{FF2B5EF4-FFF2-40B4-BE49-F238E27FC236}">
                <a16:creationId xmlns:a16="http://schemas.microsoft.com/office/drawing/2014/main" id="{A377D14B-2030-8974-A940-9D98BF47BF33}"/>
              </a:ext>
            </a:extLst>
          </p:cNvPr>
          <p:cNvSpPr txBox="1"/>
          <p:nvPr/>
        </p:nvSpPr>
        <p:spPr>
          <a:xfrm>
            <a:off x="7519978" y="4690229"/>
            <a:ext cx="1982709" cy="369332"/>
          </a:xfrm>
          <a:prstGeom prst="rect">
            <a:avLst/>
          </a:prstGeom>
          <a:noFill/>
        </p:spPr>
        <p:txBody>
          <a:bodyPr wrap="square" rtlCol="0">
            <a:spAutoFit/>
          </a:bodyPr>
          <a:lstStyle/>
          <a:p>
            <a:r>
              <a:rPr lang="en-US"/>
              <a:t>Mary Ditchen</a:t>
            </a:r>
          </a:p>
        </p:txBody>
      </p:sp>
    </p:spTree>
    <p:extLst>
      <p:ext uri="{BB962C8B-B14F-4D97-AF65-F5344CB8AC3E}">
        <p14:creationId xmlns:p14="http://schemas.microsoft.com/office/powerpoint/2010/main" val="4097746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24AA2-3D0E-9A9B-53C6-8DFB3F065C62}"/>
            </a:ext>
          </a:extLst>
        </p:cNvPr>
        <p:cNvGrpSpPr/>
        <p:nvPr/>
      </p:nvGrpSpPr>
      <p:grpSpPr>
        <a:xfrm>
          <a:off x="0" y="0"/>
          <a:ext cx="0" cy="0"/>
          <a:chOff x="0" y="0"/>
          <a:chExt cx="0" cy="0"/>
        </a:xfrm>
      </p:grpSpPr>
      <p:pic>
        <p:nvPicPr>
          <p:cNvPr id="4" name="Picture 3" descr="whitebackground.jpg">
            <a:extLst>
              <a:ext uri="{FF2B5EF4-FFF2-40B4-BE49-F238E27FC236}">
                <a16:creationId xmlns:a16="http://schemas.microsoft.com/office/drawing/2014/main" id="{53F5F1F7-90CC-5B06-2411-335AE6C28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a:extLst>
              <a:ext uri="{FF2B5EF4-FFF2-40B4-BE49-F238E27FC236}">
                <a16:creationId xmlns:a16="http://schemas.microsoft.com/office/drawing/2014/main" id="{360C0047-CAAF-DF3A-D139-9740D1C9C2D6}"/>
              </a:ext>
            </a:extLst>
          </p:cNvPr>
          <p:cNvSpPr>
            <a:spLocks noGrp="1"/>
          </p:cNvSpPr>
          <p:nvPr>
            <p:ph type="title"/>
          </p:nvPr>
        </p:nvSpPr>
        <p:spPr/>
        <p:txBody>
          <a:bodyPr>
            <a:noAutofit/>
          </a:bodyPr>
          <a:lstStyle/>
          <a:p>
            <a:pPr algn="l"/>
            <a:r>
              <a:rPr lang="en-US" sz="2800" err="1"/>
              <a:t>Coursedog</a:t>
            </a:r>
            <a:r>
              <a:rPr lang="en-US" sz="2800"/>
              <a:t> Implementation – Course Finder</a:t>
            </a:r>
          </a:p>
        </p:txBody>
      </p:sp>
      <p:pic>
        <p:nvPicPr>
          <p:cNvPr id="7" name="Content Placeholder 9">
            <a:extLst>
              <a:ext uri="{FF2B5EF4-FFF2-40B4-BE49-F238E27FC236}">
                <a16:creationId xmlns:a16="http://schemas.microsoft.com/office/drawing/2014/main" id="{711E56C2-5FFA-C478-A81E-DD524183EA55}"/>
              </a:ext>
            </a:extLst>
          </p:cNvPr>
          <p:cNvPicPr>
            <a:picLocks noChangeAspect="1"/>
          </p:cNvPicPr>
          <p:nvPr/>
        </p:nvPicPr>
        <p:blipFill>
          <a:blip r:embed="rId4"/>
          <a:srcRect l="2001" t="486" r="2026"/>
          <a:stretch>
            <a:fillRect/>
          </a:stretch>
        </p:blipFill>
        <p:spPr>
          <a:xfrm>
            <a:off x="457200" y="1731723"/>
            <a:ext cx="2502375" cy="1680053"/>
          </a:xfrm>
          <a:prstGeom prst="rect">
            <a:avLst/>
          </a:prstGeom>
        </p:spPr>
      </p:pic>
      <p:sp>
        <p:nvSpPr>
          <p:cNvPr id="12" name="TextBox 11">
            <a:extLst>
              <a:ext uri="{FF2B5EF4-FFF2-40B4-BE49-F238E27FC236}">
                <a16:creationId xmlns:a16="http://schemas.microsoft.com/office/drawing/2014/main" id="{067D38A9-F094-6E28-108E-D167720337AC}"/>
              </a:ext>
            </a:extLst>
          </p:cNvPr>
          <p:cNvSpPr txBox="1"/>
          <p:nvPr/>
        </p:nvSpPr>
        <p:spPr>
          <a:xfrm>
            <a:off x="4366773" y="4267736"/>
            <a:ext cx="363834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10749 - Implement Curriculum Software</a:t>
            </a:r>
          </a:p>
        </p:txBody>
      </p:sp>
      <p:pic>
        <p:nvPicPr>
          <p:cNvPr id="5" name="Content Placeholder 9">
            <a:extLst>
              <a:ext uri="{FF2B5EF4-FFF2-40B4-BE49-F238E27FC236}">
                <a16:creationId xmlns:a16="http://schemas.microsoft.com/office/drawing/2014/main" id="{4EB6C7F6-422E-1A2F-01CC-2CB9E09DAADD}"/>
              </a:ext>
            </a:extLst>
          </p:cNvPr>
          <p:cNvPicPr>
            <a:picLocks noChangeAspect="1"/>
          </p:cNvPicPr>
          <p:nvPr/>
        </p:nvPicPr>
        <p:blipFill>
          <a:blip r:embed="rId5"/>
          <a:stretch/>
        </p:blipFill>
        <p:spPr>
          <a:xfrm>
            <a:off x="3354244" y="983674"/>
            <a:ext cx="5257986" cy="2970761"/>
          </a:xfrm>
          <a:prstGeom prst="rect">
            <a:avLst/>
          </a:prstGeom>
        </p:spPr>
      </p:pic>
      <p:sp>
        <p:nvSpPr>
          <p:cNvPr id="3" name="TextBox 2">
            <a:extLst>
              <a:ext uri="{FF2B5EF4-FFF2-40B4-BE49-F238E27FC236}">
                <a16:creationId xmlns:a16="http://schemas.microsoft.com/office/drawing/2014/main" id="{79E05ACE-0837-52D3-ADC1-F8E68A2E6400}"/>
              </a:ext>
            </a:extLst>
          </p:cNvPr>
          <p:cNvSpPr txBox="1"/>
          <p:nvPr/>
        </p:nvSpPr>
        <p:spPr>
          <a:xfrm>
            <a:off x="7620875" y="4746153"/>
            <a:ext cx="1982709" cy="369332"/>
          </a:xfrm>
          <a:prstGeom prst="rect">
            <a:avLst/>
          </a:prstGeom>
          <a:noFill/>
        </p:spPr>
        <p:txBody>
          <a:bodyPr wrap="square" rtlCol="0">
            <a:spAutoFit/>
          </a:bodyPr>
          <a:lstStyle/>
          <a:p>
            <a:r>
              <a:rPr lang="en-US"/>
              <a:t>Mary Ditchen</a:t>
            </a:r>
          </a:p>
        </p:txBody>
      </p:sp>
    </p:spTree>
    <p:extLst>
      <p:ext uri="{BB962C8B-B14F-4D97-AF65-F5344CB8AC3E}">
        <p14:creationId xmlns:p14="http://schemas.microsoft.com/office/powerpoint/2010/main" val="3944898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838EA4-DAF9-80D3-C652-BFE34E980A7D}"/>
            </a:ext>
          </a:extLst>
        </p:cNvPr>
        <p:cNvGrpSpPr/>
        <p:nvPr/>
      </p:nvGrpSpPr>
      <p:grpSpPr>
        <a:xfrm>
          <a:off x="0" y="0"/>
          <a:ext cx="0" cy="0"/>
          <a:chOff x="0" y="0"/>
          <a:chExt cx="0" cy="0"/>
        </a:xfrm>
      </p:grpSpPr>
      <p:sp useBgFill="1">
        <p:nvSpPr>
          <p:cNvPr id="43" name="Rectangle 42" hidden="1">
            <a:extLst>
              <a:ext uri="{FF2B5EF4-FFF2-40B4-BE49-F238E27FC236}">
                <a16:creationId xmlns:a16="http://schemas.microsoft.com/office/drawing/2014/main" id="{7B7845D8-F292-93A7-DC0D-402AE8A9F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whitebackground.jpg">
            <a:extLst>
              <a:ext uri="{FF2B5EF4-FFF2-40B4-BE49-F238E27FC236}">
                <a16:creationId xmlns:a16="http://schemas.microsoft.com/office/drawing/2014/main" id="{C62CEFF9-03EE-843E-73EC-B90494A4ED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a:extLst>
              <a:ext uri="{FF2B5EF4-FFF2-40B4-BE49-F238E27FC236}">
                <a16:creationId xmlns:a16="http://schemas.microsoft.com/office/drawing/2014/main" id="{E5D13B72-8723-7EF3-D3FB-C2A10CCD94DE}"/>
              </a:ext>
            </a:extLst>
          </p:cNvPr>
          <p:cNvSpPr>
            <a:spLocks noGrp="1"/>
          </p:cNvSpPr>
          <p:nvPr>
            <p:ph type="title"/>
          </p:nvPr>
        </p:nvSpPr>
        <p:spPr>
          <a:xfrm>
            <a:off x="432324" y="273843"/>
            <a:ext cx="3841678" cy="994173"/>
          </a:xfrm>
        </p:spPr>
        <p:txBody>
          <a:bodyPr lIns="0" rIns="0">
            <a:normAutofit/>
          </a:bodyPr>
          <a:lstStyle/>
          <a:p>
            <a:pPr>
              <a:lnSpc>
                <a:spcPct val="90000"/>
              </a:lnSpc>
            </a:pPr>
            <a:r>
              <a:rPr lang="en-US" sz="3200"/>
              <a:t>Geek Out with Us!</a:t>
            </a:r>
            <a:endParaRPr lang="en-US" sz="3100"/>
          </a:p>
        </p:txBody>
      </p:sp>
      <p:sp>
        <p:nvSpPr>
          <p:cNvPr id="13" name="Content Placeholder 12">
            <a:extLst>
              <a:ext uri="{FF2B5EF4-FFF2-40B4-BE49-F238E27FC236}">
                <a16:creationId xmlns:a16="http://schemas.microsoft.com/office/drawing/2014/main" id="{E043DB44-D1DF-012C-C114-E4AED37E84FC}"/>
              </a:ext>
            </a:extLst>
          </p:cNvPr>
          <p:cNvSpPr>
            <a:spLocks noGrp="1"/>
          </p:cNvSpPr>
          <p:nvPr>
            <p:ph idx="1"/>
          </p:nvPr>
        </p:nvSpPr>
        <p:spPr>
          <a:xfrm>
            <a:off x="330653" y="1278103"/>
            <a:ext cx="3725625" cy="2697111"/>
          </a:xfrm>
        </p:spPr>
        <p:txBody>
          <a:bodyPr>
            <a:normAutofit/>
          </a:bodyPr>
          <a:lstStyle/>
          <a:p>
            <a:pPr marL="57150" indent="0" algn="ctr">
              <a:lnSpc>
                <a:spcPct val="90000"/>
              </a:lnSpc>
              <a:buNone/>
            </a:pPr>
            <a:r>
              <a:rPr lang="en-US" sz="2000" b="1"/>
              <a:t>WEB Office Hours</a:t>
            </a:r>
          </a:p>
          <a:p>
            <a:pPr marL="57150" indent="0" algn="ctr">
              <a:lnSpc>
                <a:spcPct val="90000"/>
              </a:lnSpc>
              <a:buNone/>
            </a:pPr>
            <a:r>
              <a:rPr lang="en-US" sz="1900"/>
              <a:t>9 a.m. – 10 a.m. </a:t>
            </a:r>
          </a:p>
          <a:p>
            <a:pPr marL="57150" indent="0" algn="ctr">
              <a:lnSpc>
                <a:spcPct val="90000"/>
              </a:lnSpc>
              <a:buNone/>
            </a:pPr>
            <a:r>
              <a:rPr lang="en-US" sz="1900"/>
              <a:t>(except Thursdays)</a:t>
            </a:r>
          </a:p>
          <a:p>
            <a:pPr marL="57150" indent="0">
              <a:lnSpc>
                <a:spcPct val="90000"/>
              </a:lnSpc>
              <a:buNone/>
            </a:pPr>
            <a:endParaRPr lang="en-US" sz="1900"/>
          </a:p>
          <a:p>
            <a:pPr marL="57150" indent="0" algn="ctr">
              <a:lnSpc>
                <a:spcPct val="90000"/>
              </a:lnSpc>
              <a:buNone/>
            </a:pPr>
            <a:r>
              <a:rPr lang="en-US" sz="2000" b="1"/>
              <a:t>Shout out to Dev Club!</a:t>
            </a:r>
          </a:p>
          <a:p>
            <a:pPr marL="57150" indent="0" algn="ctr">
              <a:lnSpc>
                <a:spcPct val="90000"/>
              </a:lnSpc>
              <a:buNone/>
            </a:pPr>
            <a:r>
              <a:rPr lang="en-US" sz="1900"/>
              <a:t>Third Thursday of Month</a:t>
            </a:r>
          </a:p>
          <a:p>
            <a:pPr marL="57150" indent="0" algn="ctr">
              <a:lnSpc>
                <a:spcPct val="90000"/>
              </a:lnSpc>
              <a:buNone/>
            </a:pPr>
            <a:r>
              <a:rPr lang="en-US" sz="1900"/>
              <a:t>10 a.m. – 11 a.m.</a:t>
            </a:r>
          </a:p>
          <a:p>
            <a:pPr marL="57150" indent="0">
              <a:lnSpc>
                <a:spcPct val="90000"/>
              </a:lnSpc>
              <a:buNone/>
            </a:pPr>
            <a:endParaRPr lang="en-US" sz="1900"/>
          </a:p>
        </p:txBody>
      </p:sp>
      <p:pic>
        <p:nvPicPr>
          <p:cNvPr id="11" name="Content Placeholder 9" descr="A speech bubble that says “Geeking Out”">
            <a:extLst>
              <a:ext uri="{FF2B5EF4-FFF2-40B4-BE49-F238E27FC236}">
                <a16:creationId xmlns:a16="http://schemas.microsoft.com/office/drawing/2014/main" id="{1368F8CB-1C63-E628-7CEB-3A9EDC81A116}"/>
              </a:ext>
            </a:extLst>
          </p:cNvPr>
          <p:cNvPicPr>
            <a:picLocks noGrp="1" noRot="1" noChangeAspect="1" noMove="1" noResize="1" noEditPoints="1" noAdjustHandles="1" noChangeArrowheads="1" noChangeShapeType="1" noCrop="1"/>
          </p:cNvPicPr>
          <p:nvPr/>
        </p:nvPicPr>
        <p:blipFill>
          <a:blip r:embed="rId4"/>
          <a:srcRect t="-16" r="-2" b="-16"/>
          <a:stretch>
            <a:fillRect/>
          </a:stretch>
        </p:blipFill>
        <p:spPr>
          <a:xfrm>
            <a:off x="4463138" y="547050"/>
            <a:ext cx="3841678" cy="3841679"/>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44" name="!!Arc">
            <a:extLst>
              <a:ext uri="{FF2B5EF4-FFF2-40B4-BE49-F238E27FC236}">
                <a16:creationId xmlns:a16="http://schemas.microsoft.com/office/drawing/2014/main" id="{AE698CC6-15BE-6164-125C-8FC9766D6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21189197" flipV="1">
            <a:off x="4378359" y="495988"/>
            <a:ext cx="4103360" cy="4103360"/>
          </a:xfrm>
          <a:prstGeom prst="arc">
            <a:avLst>
              <a:gd name="adj1" fmla="val 16200000"/>
              <a:gd name="adj2" fmla="val 20093138"/>
            </a:avLst>
          </a:prstGeom>
          <a:ln w="127000" cap="rnd">
            <a:solidFill>
              <a:srgbClr val="CF112C"/>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val">
            <a:extLst>
              <a:ext uri="{FF2B5EF4-FFF2-40B4-BE49-F238E27FC236}">
                <a16:creationId xmlns:a16="http://schemas.microsoft.com/office/drawing/2014/main" id="{A11FCDEA-399F-2D5D-95B5-882B8DDCB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7368368" y="670965"/>
            <a:ext cx="593266" cy="577173"/>
          </a:xfrm>
          <a:prstGeom prst="ellipse">
            <a:avLst/>
          </a:prstGeom>
          <a:solidFill>
            <a:srgbClr val="CF1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EB6D64D-79BF-6DE4-0AC2-256D8166BE6B}"/>
              </a:ext>
            </a:extLst>
          </p:cNvPr>
          <p:cNvSpPr txBox="1"/>
          <p:nvPr/>
        </p:nvSpPr>
        <p:spPr>
          <a:xfrm>
            <a:off x="7665001" y="4771960"/>
            <a:ext cx="1982709" cy="369332"/>
          </a:xfrm>
          <a:prstGeom prst="rect">
            <a:avLst/>
          </a:prstGeom>
          <a:noFill/>
        </p:spPr>
        <p:txBody>
          <a:bodyPr wrap="square" rtlCol="0">
            <a:spAutoFit/>
          </a:bodyPr>
          <a:lstStyle/>
          <a:p>
            <a:r>
              <a:rPr lang="en-US"/>
              <a:t>Mary Ditchen</a:t>
            </a:r>
          </a:p>
        </p:txBody>
      </p:sp>
    </p:spTree>
    <p:extLst>
      <p:ext uri="{BB962C8B-B14F-4D97-AF65-F5344CB8AC3E}">
        <p14:creationId xmlns:p14="http://schemas.microsoft.com/office/powerpoint/2010/main" val="1015102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Maintenance/Upgrades</a:t>
            </a:r>
          </a:p>
        </p:txBody>
      </p:sp>
      <p:sp>
        <p:nvSpPr>
          <p:cNvPr id="3" name="Content Placeholder 2"/>
          <p:cNvSpPr>
            <a:spLocks noGrp="1"/>
          </p:cNvSpPr>
          <p:nvPr>
            <p:ph idx="1"/>
          </p:nvPr>
        </p:nvSpPr>
        <p:spPr/>
        <p:txBody>
          <a:bodyPr>
            <a:normAutofit fontScale="85000" lnSpcReduction="10000"/>
          </a:bodyPr>
          <a:lstStyle/>
          <a:p>
            <a:r>
              <a:rPr lang="en-US"/>
              <a:t>VMware upgrade to 8u3</a:t>
            </a:r>
          </a:p>
          <a:p>
            <a:r>
              <a:rPr lang="en-US" err="1"/>
              <a:t>Openshift</a:t>
            </a:r>
            <a:r>
              <a:rPr lang="en-US"/>
              <a:t> upgrade to 4.16</a:t>
            </a:r>
          </a:p>
          <a:p>
            <a:r>
              <a:rPr lang="en-US" err="1"/>
              <a:t>Netscaler</a:t>
            </a:r>
            <a:r>
              <a:rPr lang="en-US"/>
              <a:t> ADC Upgrade</a:t>
            </a:r>
          </a:p>
          <a:p>
            <a:r>
              <a:rPr lang="en-US"/>
              <a:t>Ansible Automation Platform Major Upgrade to 2.5</a:t>
            </a:r>
          </a:p>
          <a:p>
            <a:r>
              <a:rPr lang="en-US"/>
              <a:t>RightFax Upgrade</a:t>
            </a:r>
          </a:p>
          <a:p>
            <a:r>
              <a:rPr lang="en-US"/>
              <a:t>Listserv Security Upgrade</a:t>
            </a:r>
          </a:p>
          <a:p>
            <a:r>
              <a:rPr lang="en-US"/>
              <a:t>Commvault (Enterprise Backup) Hyperscale Upgrade</a:t>
            </a:r>
          </a:p>
          <a:p>
            <a:endParaRPr lang="en-US"/>
          </a:p>
        </p:txBody>
      </p:sp>
      <p:sp>
        <p:nvSpPr>
          <p:cNvPr id="5" name="TextBox 4">
            <a:extLst>
              <a:ext uri="{FF2B5EF4-FFF2-40B4-BE49-F238E27FC236}">
                <a16:creationId xmlns:a16="http://schemas.microsoft.com/office/drawing/2014/main" id="{9E172F48-8396-6E37-BBA0-EB02DB159109}"/>
              </a:ext>
            </a:extLst>
          </p:cNvPr>
          <p:cNvSpPr txBox="1"/>
          <p:nvPr/>
        </p:nvSpPr>
        <p:spPr>
          <a:xfrm>
            <a:off x="7560411" y="4731545"/>
            <a:ext cx="1982709" cy="369332"/>
          </a:xfrm>
          <a:prstGeom prst="rect">
            <a:avLst/>
          </a:prstGeom>
          <a:noFill/>
        </p:spPr>
        <p:txBody>
          <a:bodyPr wrap="square" rtlCol="0">
            <a:spAutoFit/>
          </a:bodyPr>
          <a:lstStyle/>
          <a:p>
            <a:r>
              <a:rPr lang="en-US"/>
              <a:t>Craig Jackson</a:t>
            </a:r>
          </a:p>
        </p:txBody>
      </p:sp>
    </p:spTree>
    <p:extLst>
      <p:ext uri="{BB962C8B-B14F-4D97-AF65-F5344CB8AC3E}">
        <p14:creationId xmlns:p14="http://schemas.microsoft.com/office/powerpoint/2010/main" val="895831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ctrTitle"/>
          </p:nvPr>
        </p:nvSpPr>
        <p:spPr/>
        <p:txBody>
          <a:bodyPr>
            <a:normAutofit fontScale="90000"/>
          </a:bodyPr>
          <a:lstStyle/>
          <a:p>
            <a:r>
              <a:rPr lang="en-US" b="1"/>
              <a:t>Welcome to the </a:t>
            </a:r>
            <a:br>
              <a:rPr lang="en-US" b="1"/>
            </a:br>
            <a:r>
              <a:rPr lang="en-US" b="1"/>
              <a:t>2025 CIT Annual Conference</a:t>
            </a:r>
          </a:p>
        </p:txBody>
      </p:sp>
    </p:spTree>
    <p:extLst>
      <p:ext uri="{BB962C8B-B14F-4D97-AF65-F5344CB8AC3E}">
        <p14:creationId xmlns:p14="http://schemas.microsoft.com/office/powerpoint/2010/main" val="4275430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program&#10;&#10;AI-generated content may be incorrect.">
            <a:extLst>
              <a:ext uri="{FF2B5EF4-FFF2-40B4-BE49-F238E27FC236}">
                <a16:creationId xmlns:a16="http://schemas.microsoft.com/office/drawing/2014/main" id="{CF979168-BA03-D7E7-48EE-C309C96D6611}"/>
              </a:ext>
            </a:extLst>
          </p:cNvPr>
          <p:cNvPicPr>
            <a:picLocks noChangeAspect="1"/>
          </p:cNvPicPr>
          <p:nvPr/>
        </p:nvPicPr>
        <p:blipFill>
          <a:blip r:embed="rId3"/>
          <a:stretch>
            <a:fillRect/>
          </a:stretch>
        </p:blipFill>
        <p:spPr>
          <a:xfrm>
            <a:off x="-400" y="0"/>
            <a:ext cx="9144801" cy="5143500"/>
          </a:xfrm>
          <a:prstGeom prst="rect">
            <a:avLst/>
          </a:prstGeom>
        </p:spPr>
      </p:pic>
      <p:sp>
        <p:nvSpPr>
          <p:cNvPr id="2" name="TextBox 1">
            <a:extLst>
              <a:ext uri="{FF2B5EF4-FFF2-40B4-BE49-F238E27FC236}">
                <a16:creationId xmlns:a16="http://schemas.microsoft.com/office/drawing/2014/main" id="{16B768ED-2C7F-D3EF-DD59-4EC1E072F19A}"/>
              </a:ext>
            </a:extLst>
          </p:cNvPr>
          <p:cNvSpPr txBox="1"/>
          <p:nvPr/>
        </p:nvSpPr>
        <p:spPr>
          <a:xfrm>
            <a:off x="7560411" y="4731545"/>
            <a:ext cx="1982709" cy="369332"/>
          </a:xfrm>
          <a:prstGeom prst="rect">
            <a:avLst/>
          </a:prstGeom>
          <a:noFill/>
        </p:spPr>
        <p:txBody>
          <a:bodyPr wrap="square" rtlCol="0">
            <a:spAutoFit/>
          </a:bodyPr>
          <a:lstStyle/>
          <a:p>
            <a:r>
              <a:rPr lang="en-US"/>
              <a:t>Craig Jackson</a:t>
            </a:r>
          </a:p>
        </p:txBody>
      </p:sp>
    </p:spTree>
    <p:extLst>
      <p:ext uri="{BB962C8B-B14F-4D97-AF65-F5344CB8AC3E}">
        <p14:creationId xmlns:p14="http://schemas.microsoft.com/office/powerpoint/2010/main" val="2493751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Campus Network Upgrade</a:t>
            </a:r>
          </a:p>
        </p:txBody>
      </p:sp>
      <p:sp>
        <p:nvSpPr>
          <p:cNvPr id="3" name="Content Placeholder 2"/>
          <p:cNvSpPr>
            <a:spLocks noGrp="1"/>
          </p:cNvSpPr>
          <p:nvPr>
            <p:ph idx="1"/>
          </p:nvPr>
        </p:nvSpPr>
        <p:spPr/>
        <p:txBody>
          <a:bodyPr/>
          <a:lstStyle/>
          <a:p>
            <a:r>
              <a:rPr lang="en-US"/>
              <a:t>Wired and wireless networking</a:t>
            </a:r>
          </a:p>
          <a:p>
            <a:pPr lvl="1"/>
            <a:r>
              <a:rPr lang="en-US"/>
              <a:t>75 academic and administrative buildings</a:t>
            </a:r>
          </a:p>
          <a:p>
            <a:pPr lvl="1"/>
            <a:r>
              <a:rPr lang="en-US"/>
              <a:t>1,721 wireless access points</a:t>
            </a:r>
          </a:p>
          <a:p>
            <a:pPr lvl="1"/>
            <a:r>
              <a:rPr lang="en-US"/>
              <a:t>Increased bandwidth</a:t>
            </a:r>
          </a:p>
          <a:p>
            <a:pPr lvl="1"/>
            <a:r>
              <a:rPr lang="en-US"/>
              <a:t>Greater PoE capabilities</a:t>
            </a:r>
          </a:p>
          <a:p>
            <a:pPr lvl="1"/>
            <a:r>
              <a:rPr lang="en-US"/>
              <a:t>Wi-Fi6e for greater throughput/lower latency</a:t>
            </a:r>
          </a:p>
          <a:p>
            <a:pPr lvl="1"/>
            <a:endParaRPr lang="en-US"/>
          </a:p>
          <a:p>
            <a:endParaRPr lang="en-US"/>
          </a:p>
          <a:p>
            <a:endParaRPr lang="en-US"/>
          </a:p>
        </p:txBody>
      </p:sp>
      <p:sp>
        <p:nvSpPr>
          <p:cNvPr id="5" name="TextBox 4">
            <a:extLst>
              <a:ext uri="{FF2B5EF4-FFF2-40B4-BE49-F238E27FC236}">
                <a16:creationId xmlns:a16="http://schemas.microsoft.com/office/drawing/2014/main" id="{3E333648-01D2-29BD-84B5-2EC493691B16}"/>
              </a:ext>
            </a:extLst>
          </p:cNvPr>
          <p:cNvSpPr txBox="1"/>
          <p:nvPr/>
        </p:nvSpPr>
        <p:spPr>
          <a:xfrm>
            <a:off x="7560411" y="4731545"/>
            <a:ext cx="1982709" cy="369332"/>
          </a:xfrm>
          <a:prstGeom prst="rect">
            <a:avLst/>
          </a:prstGeom>
          <a:noFill/>
        </p:spPr>
        <p:txBody>
          <a:bodyPr wrap="square" rtlCol="0">
            <a:spAutoFit/>
          </a:bodyPr>
          <a:lstStyle/>
          <a:p>
            <a:r>
              <a:rPr lang="en-US"/>
              <a:t>Craig Jackson</a:t>
            </a:r>
          </a:p>
        </p:txBody>
      </p:sp>
    </p:spTree>
    <p:extLst>
      <p:ext uri="{BB962C8B-B14F-4D97-AF65-F5344CB8AC3E}">
        <p14:creationId xmlns:p14="http://schemas.microsoft.com/office/powerpoint/2010/main" val="3379396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Microsoft A5</a:t>
            </a:r>
          </a:p>
        </p:txBody>
      </p:sp>
      <p:sp>
        <p:nvSpPr>
          <p:cNvPr id="3" name="Content Placeholder 2"/>
          <p:cNvSpPr>
            <a:spLocks noGrp="1"/>
          </p:cNvSpPr>
          <p:nvPr>
            <p:ph idx="1"/>
          </p:nvPr>
        </p:nvSpPr>
        <p:spPr/>
        <p:txBody>
          <a:bodyPr>
            <a:normAutofit/>
          </a:bodyPr>
          <a:lstStyle/>
          <a:p>
            <a:r>
              <a:rPr lang="en-US"/>
              <a:t>Target Date: Fall 2025</a:t>
            </a:r>
          </a:p>
          <a:p>
            <a:r>
              <a:rPr lang="en-US"/>
              <a:t>Benefits</a:t>
            </a:r>
          </a:p>
          <a:p>
            <a:pPr lvl="1"/>
            <a:r>
              <a:rPr lang="en-US"/>
              <a:t>Advanced Security and Threat Protection</a:t>
            </a:r>
          </a:p>
          <a:p>
            <a:pPr lvl="1"/>
            <a:r>
              <a:rPr lang="en-US"/>
              <a:t>Teams Voice and Teams Live Events</a:t>
            </a:r>
          </a:p>
          <a:p>
            <a:pPr lvl="1"/>
            <a:r>
              <a:rPr lang="en-US" err="1"/>
              <a:t>PowerBI</a:t>
            </a:r>
            <a:r>
              <a:rPr lang="en-US"/>
              <a:t> Pro Licenses</a:t>
            </a:r>
          </a:p>
          <a:p>
            <a:pPr lvl="1"/>
            <a:r>
              <a:rPr lang="en-US"/>
              <a:t>Compliance &amp; Data Governance (DLP)</a:t>
            </a:r>
          </a:p>
          <a:p>
            <a:pPr lvl="1"/>
            <a:endParaRPr lang="en-US"/>
          </a:p>
        </p:txBody>
      </p:sp>
      <p:sp>
        <p:nvSpPr>
          <p:cNvPr id="5" name="TextBox 4">
            <a:extLst>
              <a:ext uri="{FF2B5EF4-FFF2-40B4-BE49-F238E27FC236}">
                <a16:creationId xmlns:a16="http://schemas.microsoft.com/office/drawing/2014/main" id="{E974EA2E-FAE2-3C02-FF3F-2B7E7104B606}"/>
              </a:ext>
            </a:extLst>
          </p:cNvPr>
          <p:cNvSpPr txBox="1"/>
          <p:nvPr/>
        </p:nvSpPr>
        <p:spPr>
          <a:xfrm>
            <a:off x="7560411" y="4731545"/>
            <a:ext cx="1982709" cy="369332"/>
          </a:xfrm>
          <a:prstGeom prst="rect">
            <a:avLst/>
          </a:prstGeom>
          <a:noFill/>
        </p:spPr>
        <p:txBody>
          <a:bodyPr wrap="square" rtlCol="0">
            <a:spAutoFit/>
          </a:bodyPr>
          <a:lstStyle/>
          <a:p>
            <a:r>
              <a:rPr lang="en-US"/>
              <a:t>Craig Jackson</a:t>
            </a:r>
          </a:p>
        </p:txBody>
      </p:sp>
    </p:spTree>
    <p:extLst>
      <p:ext uri="{BB962C8B-B14F-4D97-AF65-F5344CB8AC3E}">
        <p14:creationId xmlns:p14="http://schemas.microsoft.com/office/powerpoint/2010/main" val="3276000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Research DMZ</a:t>
            </a:r>
          </a:p>
        </p:txBody>
      </p:sp>
      <p:sp>
        <p:nvSpPr>
          <p:cNvPr id="3" name="Content Placeholder 2"/>
          <p:cNvSpPr>
            <a:spLocks noGrp="1"/>
          </p:cNvSpPr>
          <p:nvPr>
            <p:ph idx="1"/>
          </p:nvPr>
        </p:nvSpPr>
        <p:spPr/>
        <p:txBody>
          <a:bodyPr/>
          <a:lstStyle/>
          <a:p>
            <a:r>
              <a:rPr lang="en-US"/>
              <a:t>$611,586 NSF Grant</a:t>
            </a:r>
          </a:p>
          <a:p>
            <a:r>
              <a:rPr lang="en-US"/>
              <a:t>PI’s – Dr Tang, Charley Edamala, Rachal Roach, George Barnes, Craig Jackson</a:t>
            </a:r>
            <a:br>
              <a:rPr lang="en-US"/>
            </a:br>
            <a:endParaRPr lang="en-US"/>
          </a:p>
          <a:p>
            <a:r>
              <a:rPr lang="en-US" sz="2800" i="1"/>
              <a:t>Session highlights will be posted online</a:t>
            </a:r>
          </a:p>
        </p:txBody>
      </p:sp>
      <p:sp>
        <p:nvSpPr>
          <p:cNvPr id="5" name="TextBox 4">
            <a:extLst>
              <a:ext uri="{FF2B5EF4-FFF2-40B4-BE49-F238E27FC236}">
                <a16:creationId xmlns:a16="http://schemas.microsoft.com/office/drawing/2014/main" id="{8C4F1CC9-FD94-86B2-D3DB-66FB9D97199B}"/>
              </a:ext>
            </a:extLst>
          </p:cNvPr>
          <p:cNvSpPr txBox="1"/>
          <p:nvPr/>
        </p:nvSpPr>
        <p:spPr>
          <a:xfrm>
            <a:off x="7560411" y="4731545"/>
            <a:ext cx="1982709" cy="369332"/>
          </a:xfrm>
          <a:prstGeom prst="rect">
            <a:avLst/>
          </a:prstGeom>
          <a:noFill/>
        </p:spPr>
        <p:txBody>
          <a:bodyPr wrap="square" rtlCol="0">
            <a:spAutoFit/>
          </a:bodyPr>
          <a:lstStyle/>
          <a:p>
            <a:r>
              <a:rPr lang="en-US"/>
              <a:t>Craig Jackson</a:t>
            </a:r>
          </a:p>
        </p:txBody>
      </p:sp>
    </p:spTree>
    <p:extLst>
      <p:ext uri="{BB962C8B-B14F-4D97-AF65-F5344CB8AC3E}">
        <p14:creationId xmlns:p14="http://schemas.microsoft.com/office/powerpoint/2010/main" val="1152939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AI Tools &amp; Services</a:t>
            </a:r>
          </a:p>
        </p:txBody>
      </p:sp>
      <p:sp>
        <p:nvSpPr>
          <p:cNvPr id="3" name="Content Placeholder 2"/>
          <p:cNvSpPr>
            <a:spLocks noGrp="1"/>
          </p:cNvSpPr>
          <p:nvPr>
            <p:ph idx="1"/>
          </p:nvPr>
        </p:nvSpPr>
        <p:spPr/>
        <p:txBody>
          <a:bodyPr/>
          <a:lstStyle/>
          <a:p>
            <a:r>
              <a:rPr lang="en-US"/>
              <a:t>Microsoft - Copilot &amp; Teams Premium</a:t>
            </a:r>
          </a:p>
          <a:p>
            <a:r>
              <a:rPr lang="en-US"/>
              <a:t>AWS – Bedrock (multiple LLM’s)</a:t>
            </a:r>
          </a:p>
          <a:p>
            <a:r>
              <a:rPr lang="en-US"/>
              <a:t>Google – Gemini &amp; Google AI Pro</a:t>
            </a:r>
            <a:br>
              <a:rPr lang="en-US"/>
            </a:br>
            <a:endParaRPr lang="en-US"/>
          </a:p>
          <a:p>
            <a:r>
              <a:rPr lang="en-US" sz="2800" i="1"/>
              <a:t>Session highlights will be posted online</a:t>
            </a:r>
          </a:p>
          <a:p>
            <a:endParaRPr lang="en-US" sz="2800" i="1"/>
          </a:p>
          <a:p>
            <a:endParaRPr lang="en-US"/>
          </a:p>
          <a:p>
            <a:endParaRPr lang="en-US"/>
          </a:p>
        </p:txBody>
      </p:sp>
      <p:sp>
        <p:nvSpPr>
          <p:cNvPr id="5" name="TextBox 4">
            <a:extLst>
              <a:ext uri="{FF2B5EF4-FFF2-40B4-BE49-F238E27FC236}">
                <a16:creationId xmlns:a16="http://schemas.microsoft.com/office/drawing/2014/main" id="{FF530A2E-FCB2-D867-C76D-E4D3FB4473DE}"/>
              </a:ext>
            </a:extLst>
          </p:cNvPr>
          <p:cNvSpPr txBox="1"/>
          <p:nvPr/>
        </p:nvSpPr>
        <p:spPr>
          <a:xfrm>
            <a:off x="7560411" y="4731545"/>
            <a:ext cx="1982709" cy="369332"/>
          </a:xfrm>
          <a:prstGeom prst="rect">
            <a:avLst/>
          </a:prstGeom>
          <a:noFill/>
        </p:spPr>
        <p:txBody>
          <a:bodyPr wrap="square" rtlCol="0">
            <a:spAutoFit/>
          </a:bodyPr>
          <a:lstStyle/>
          <a:p>
            <a:r>
              <a:rPr lang="en-US"/>
              <a:t>Craig Jackson</a:t>
            </a:r>
          </a:p>
        </p:txBody>
      </p:sp>
    </p:spTree>
    <p:extLst>
      <p:ext uri="{BB962C8B-B14F-4D97-AF65-F5344CB8AC3E}">
        <p14:creationId xmlns:p14="http://schemas.microsoft.com/office/powerpoint/2010/main" val="682146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AI-generated content may be incorrect.">
            <a:extLst>
              <a:ext uri="{FF2B5EF4-FFF2-40B4-BE49-F238E27FC236}">
                <a16:creationId xmlns:a16="http://schemas.microsoft.com/office/drawing/2014/main" id="{3BFBC173-3B83-94FE-1704-26DBD298745B}"/>
              </a:ext>
            </a:extLst>
          </p:cNvPr>
          <p:cNvPicPr>
            <a:picLocks noChangeAspect="1"/>
          </p:cNvPicPr>
          <p:nvPr/>
        </p:nvPicPr>
        <p:blipFill>
          <a:blip r:embed="rId3"/>
          <a:stretch>
            <a:fillRect/>
          </a:stretch>
        </p:blipFill>
        <p:spPr>
          <a:xfrm>
            <a:off x="-6057" y="0"/>
            <a:ext cx="9196220" cy="5143500"/>
          </a:xfrm>
          <a:prstGeom prst="rect">
            <a:avLst/>
          </a:prstGeom>
        </p:spPr>
      </p:pic>
      <p:sp>
        <p:nvSpPr>
          <p:cNvPr id="2" name="TextBox 1">
            <a:extLst>
              <a:ext uri="{FF2B5EF4-FFF2-40B4-BE49-F238E27FC236}">
                <a16:creationId xmlns:a16="http://schemas.microsoft.com/office/drawing/2014/main" id="{F6C188E0-2D45-7614-8523-A4A3A634B714}"/>
              </a:ext>
            </a:extLst>
          </p:cNvPr>
          <p:cNvSpPr txBox="1"/>
          <p:nvPr/>
        </p:nvSpPr>
        <p:spPr>
          <a:xfrm>
            <a:off x="7560411" y="4731545"/>
            <a:ext cx="1982709" cy="369332"/>
          </a:xfrm>
          <a:prstGeom prst="rect">
            <a:avLst/>
          </a:prstGeom>
          <a:noFill/>
        </p:spPr>
        <p:txBody>
          <a:bodyPr wrap="square" rtlCol="0">
            <a:spAutoFit/>
          </a:bodyPr>
          <a:lstStyle/>
          <a:p>
            <a:r>
              <a:rPr lang="en-US"/>
              <a:t>Craig Jackson</a:t>
            </a:r>
          </a:p>
        </p:txBody>
      </p:sp>
    </p:spTree>
    <p:extLst>
      <p:ext uri="{BB962C8B-B14F-4D97-AF65-F5344CB8AC3E}">
        <p14:creationId xmlns:p14="http://schemas.microsoft.com/office/powerpoint/2010/main" val="7653827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73" y="0"/>
            <a:ext cx="9138197" cy="5143500"/>
          </a:xfrm>
          <a:prstGeom prst="rect">
            <a:avLst/>
          </a:prstGeom>
        </p:spPr>
      </p:pic>
      <p:sp>
        <p:nvSpPr>
          <p:cNvPr id="2" name="Title 1"/>
          <p:cNvSpPr>
            <a:spLocks noGrp="1"/>
          </p:cNvSpPr>
          <p:nvPr>
            <p:ph type="title"/>
          </p:nvPr>
        </p:nvSpPr>
        <p:spPr>
          <a:xfrm>
            <a:off x="-1276" y="36218"/>
            <a:ext cx="5266361" cy="3876495"/>
          </a:xfrm>
        </p:spPr>
        <p:txBody>
          <a:bodyPr>
            <a:normAutofit fontScale="90000"/>
          </a:bodyPr>
          <a:lstStyle/>
          <a:p>
            <a:pPr algn="l"/>
            <a:r>
              <a:rPr lang="en-US" b="1"/>
              <a:t>     </a:t>
            </a:r>
            <a:br>
              <a:rPr lang="en-US" b="1"/>
            </a:br>
            <a:r>
              <a:rPr lang="en-US" b="1"/>
              <a:t>     In Remembrance </a:t>
            </a:r>
            <a:br>
              <a:rPr lang="en-US" b="1"/>
            </a:br>
            <a:r>
              <a:rPr lang="en-US" b="1"/>
              <a:t>         Dan Thames</a:t>
            </a:r>
            <a:br>
              <a:rPr lang="en-US" b="1"/>
            </a:br>
            <a:br>
              <a:rPr lang="en-US" b="1"/>
            </a:br>
            <a:r>
              <a:rPr lang="en-US">
                <a:ea typeface="Calibri"/>
                <a:cs typeface="Calibri"/>
              </a:rPr>
              <a:t>          1964 – 2025</a:t>
            </a:r>
            <a:br>
              <a:rPr lang="en-US">
                <a:ea typeface="Calibri"/>
                <a:cs typeface="Calibri"/>
              </a:rPr>
            </a:br>
            <a:r>
              <a:rPr lang="en-US">
                <a:ea typeface="Calibri"/>
                <a:cs typeface="Calibri"/>
              </a:rPr>
              <a:t>        30 years at ISU</a:t>
            </a:r>
            <a:br>
              <a:rPr lang="en-US"/>
            </a:br>
            <a:endParaRPr lang="en-US" b="1"/>
          </a:p>
        </p:txBody>
      </p:sp>
      <p:pic>
        <p:nvPicPr>
          <p:cNvPr id="3" name="Content Placeholder 2">
            <a:extLst>
              <a:ext uri="{FF2B5EF4-FFF2-40B4-BE49-F238E27FC236}">
                <a16:creationId xmlns:a16="http://schemas.microsoft.com/office/drawing/2014/main" id="{CFA30581-0F46-758F-4202-1DA1571D8CAE}"/>
              </a:ext>
            </a:extLst>
          </p:cNvPr>
          <p:cNvPicPr>
            <a:picLocks noGrp="1" noChangeAspect="1"/>
          </p:cNvPicPr>
          <p:nvPr>
            <p:ph idx="1"/>
          </p:nvPr>
        </p:nvPicPr>
        <p:blipFill>
          <a:blip r:embed="rId4"/>
          <a:stretch>
            <a:fillRect/>
          </a:stretch>
        </p:blipFill>
        <p:spPr>
          <a:xfrm>
            <a:off x="4935327" y="33962"/>
            <a:ext cx="2661540" cy="4912317"/>
          </a:xfrm>
          <a:prstGeom prst="rect">
            <a:avLst/>
          </a:prstGeom>
        </p:spPr>
      </p:pic>
    </p:spTree>
    <p:extLst>
      <p:ext uri="{BB962C8B-B14F-4D97-AF65-F5344CB8AC3E}">
        <p14:creationId xmlns:p14="http://schemas.microsoft.com/office/powerpoint/2010/main" val="3043939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CIT MVP Award</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600" b="0" i="0">
                <a:solidFill>
                  <a:srgbClr val="333333"/>
                </a:solidFill>
                <a:effectLst/>
                <a:latin typeface="ISURegular"/>
              </a:rPr>
              <a:t>The MVP Award recognizes one full-time technical staff member each year in the Illinois State University community for  outstanding contribution(s) to the support of faculty, staff, students, and/or operations, as well as collaboration with others.</a:t>
            </a:r>
            <a:endParaRPr lang="en-US"/>
          </a:p>
        </p:txBody>
      </p:sp>
      <p:sp>
        <p:nvSpPr>
          <p:cNvPr id="5" name="TextBox 4">
            <a:extLst>
              <a:ext uri="{FF2B5EF4-FFF2-40B4-BE49-F238E27FC236}">
                <a16:creationId xmlns:a16="http://schemas.microsoft.com/office/drawing/2014/main" id="{A9A23F50-47F0-5B18-D200-C5B0F8939D61}"/>
              </a:ext>
            </a:extLst>
          </p:cNvPr>
          <p:cNvSpPr txBox="1"/>
          <p:nvPr/>
        </p:nvSpPr>
        <p:spPr>
          <a:xfrm>
            <a:off x="7613964" y="4679275"/>
            <a:ext cx="1616044" cy="369332"/>
          </a:xfrm>
          <a:prstGeom prst="rect">
            <a:avLst/>
          </a:prstGeom>
          <a:noFill/>
        </p:spPr>
        <p:txBody>
          <a:bodyPr wrap="square" rtlCol="0">
            <a:spAutoFit/>
          </a:bodyPr>
          <a:lstStyle/>
          <a:p>
            <a:r>
              <a:rPr lang="en-US"/>
              <a:t>Mike Regilio</a:t>
            </a:r>
          </a:p>
        </p:txBody>
      </p:sp>
    </p:spTree>
    <p:extLst>
      <p:ext uri="{BB962C8B-B14F-4D97-AF65-F5344CB8AC3E}">
        <p14:creationId xmlns:p14="http://schemas.microsoft.com/office/powerpoint/2010/main" val="2509107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CIT MVP Award Nominee</a:t>
            </a:r>
          </a:p>
        </p:txBody>
      </p:sp>
      <p:sp>
        <p:nvSpPr>
          <p:cNvPr id="3" name="Content Placeholder 2"/>
          <p:cNvSpPr>
            <a:spLocks noGrp="1"/>
          </p:cNvSpPr>
          <p:nvPr>
            <p:ph idx="1"/>
          </p:nvPr>
        </p:nvSpPr>
        <p:spPr/>
        <p:txBody>
          <a:bodyPr>
            <a:normAutofit/>
          </a:bodyPr>
          <a:lstStyle/>
          <a:p>
            <a:pPr marL="0" indent="0">
              <a:buNone/>
            </a:pPr>
            <a:endParaRPr lang="en-US" sz="2600">
              <a:solidFill>
                <a:srgbClr val="333333"/>
              </a:solidFill>
              <a:latin typeface="ISURegular"/>
            </a:endParaRPr>
          </a:p>
          <a:p>
            <a:pPr marL="0" indent="0">
              <a:buNone/>
            </a:pPr>
            <a:endParaRPr lang="en-US" sz="2600">
              <a:solidFill>
                <a:srgbClr val="333333"/>
              </a:solidFill>
              <a:latin typeface="ISURegular"/>
            </a:endParaRPr>
          </a:p>
          <a:p>
            <a:pPr marL="0" indent="0" algn="ctr">
              <a:buNone/>
            </a:pPr>
            <a:r>
              <a:rPr lang="en-US" sz="4400" b="1">
                <a:solidFill>
                  <a:srgbClr val="333333"/>
                </a:solidFill>
                <a:latin typeface="ISURegular"/>
              </a:rPr>
              <a:t>Tony Brook</a:t>
            </a:r>
          </a:p>
          <a:p>
            <a:pPr marL="0" indent="0" algn="ctr">
              <a:buNone/>
            </a:pPr>
            <a:r>
              <a:rPr lang="en-US" sz="2600">
                <a:solidFill>
                  <a:srgbClr val="333333"/>
                </a:solidFill>
                <a:latin typeface="ISURegular"/>
              </a:rPr>
              <a:t>Technology Solutions App Admin team</a:t>
            </a:r>
            <a:endParaRPr lang="en-US"/>
          </a:p>
        </p:txBody>
      </p:sp>
      <p:sp>
        <p:nvSpPr>
          <p:cNvPr id="5" name="TextBox 4">
            <a:extLst>
              <a:ext uri="{FF2B5EF4-FFF2-40B4-BE49-F238E27FC236}">
                <a16:creationId xmlns:a16="http://schemas.microsoft.com/office/drawing/2014/main" id="{87F712C1-3B1D-CA49-846D-22AE988DB60A}"/>
              </a:ext>
            </a:extLst>
          </p:cNvPr>
          <p:cNvSpPr txBox="1"/>
          <p:nvPr/>
        </p:nvSpPr>
        <p:spPr>
          <a:xfrm>
            <a:off x="7613964" y="4679275"/>
            <a:ext cx="1616044" cy="369332"/>
          </a:xfrm>
          <a:prstGeom prst="rect">
            <a:avLst/>
          </a:prstGeom>
          <a:noFill/>
        </p:spPr>
        <p:txBody>
          <a:bodyPr wrap="square" rtlCol="0">
            <a:spAutoFit/>
          </a:bodyPr>
          <a:lstStyle/>
          <a:p>
            <a:r>
              <a:rPr lang="en-US"/>
              <a:t>Mike Regilio</a:t>
            </a:r>
          </a:p>
        </p:txBody>
      </p:sp>
    </p:spTree>
    <p:extLst>
      <p:ext uri="{BB962C8B-B14F-4D97-AF65-F5344CB8AC3E}">
        <p14:creationId xmlns:p14="http://schemas.microsoft.com/office/powerpoint/2010/main" val="3899049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CIT MVP Award Nominee</a:t>
            </a:r>
          </a:p>
        </p:txBody>
      </p:sp>
      <p:sp>
        <p:nvSpPr>
          <p:cNvPr id="3" name="Content Placeholder 2"/>
          <p:cNvSpPr>
            <a:spLocks noGrp="1"/>
          </p:cNvSpPr>
          <p:nvPr>
            <p:ph idx="1"/>
          </p:nvPr>
        </p:nvSpPr>
        <p:spPr/>
        <p:txBody>
          <a:bodyPr>
            <a:normAutofit/>
          </a:bodyPr>
          <a:lstStyle/>
          <a:p>
            <a:pPr marL="0" indent="0">
              <a:buNone/>
            </a:pPr>
            <a:endParaRPr lang="en-US" sz="2600">
              <a:solidFill>
                <a:srgbClr val="333333"/>
              </a:solidFill>
              <a:latin typeface="ISURegular"/>
            </a:endParaRPr>
          </a:p>
          <a:p>
            <a:pPr marL="0" indent="0">
              <a:buNone/>
            </a:pPr>
            <a:endParaRPr lang="en-US" sz="2600">
              <a:solidFill>
                <a:srgbClr val="333333"/>
              </a:solidFill>
              <a:latin typeface="ISURegular"/>
            </a:endParaRPr>
          </a:p>
          <a:p>
            <a:pPr marL="0" indent="0" algn="ctr">
              <a:buNone/>
            </a:pPr>
            <a:r>
              <a:rPr lang="en-US" sz="4400" b="1">
                <a:solidFill>
                  <a:srgbClr val="333333"/>
                </a:solidFill>
                <a:latin typeface="ISURegular"/>
              </a:rPr>
              <a:t>Ted Coussens</a:t>
            </a:r>
          </a:p>
          <a:p>
            <a:pPr marL="0" indent="0" algn="ctr">
              <a:buNone/>
            </a:pPr>
            <a:r>
              <a:rPr lang="en-US" sz="2600">
                <a:solidFill>
                  <a:srgbClr val="333333"/>
                </a:solidFill>
                <a:latin typeface="ISURegular"/>
              </a:rPr>
              <a:t>Technology Solutions LSAVT team</a:t>
            </a:r>
            <a:endParaRPr lang="en-US"/>
          </a:p>
        </p:txBody>
      </p:sp>
      <p:sp>
        <p:nvSpPr>
          <p:cNvPr id="5" name="TextBox 4">
            <a:extLst>
              <a:ext uri="{FF2B5EF4-FFF2-40B4-BE49-F238E27FC236}">
                <a16:creationId xmlns:a16="http://schemas.microsoft.com/office/drawing/2014/main" id="{A72B053F-04D5-974F-5DAF-1643CF4A94AB}"/>
              </a:ext>
            </a:extLst>
          </p:cNvPr>
          <p:cNvSpPr txBox="1"/>
          <p:nvPr/>
        </p:nvSpPr>
        <p:spPr>
          <a:xfrm>
            <a:off x="7613964" y="4679275"/>
            <a:ext cx="1616044" cy="369332"/>
          </a:xfrm>
          <a:prstGeom prst="rect">
            <a:avLst/>
          </a:prstGeom>
          <a:noFill/>
        </p:spPr>
        <p:txBody>
          <a:bodyPr wrap="square" rtlCol="0">
            <a:spAutoFit/>
          </a:bodyPr>
          <a:lstStyle/>
          <a:p>
            <a:r>
              <a:rPr lang="en-US"/>
              <a:t>Mike Regilio</a:t>
            </a:r>
          </a:p>
        </p:txBody>
      </p:sp>
    </p:spTree>
    <p:extLst>
      <p:ext uri="{BB962C8B-B14F-4D97-AF65-F5344CB8AC3E}">
        <p14:creationId xmlns:p14="http://schemas.microsoft.com/office/powerpoint/2010/main" val="1256129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ctrTitle"/>
          </p:nvPr>
        </p:nvSpPr>
        <p:spPr/>
        <p:txBody>
          <a:bodyPr>
            <a:normAutofit/>
          </a:bodyPr>
          <a:lstStyle/>
          <a:p>
            <a:r>
              <a:rPr lang="en-US" b="1"/>
              <a:t>IT News</a:t>
            </a:r>
          </a:p>
        </p:txBody>
      </p:sp>
    </p:spTree>
    <p:extLst>
      <p:ext uri="{BB962C8B-B14F-4D97-AF65-F5344CB8AC3E}">
        <p14:creationId xmlns:p14="http://schemas.microsoft.com/office/powerpoint/2010/main" val="3056483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CIT MVP Award Nominee</a:t>
            </a:r>
          </a:p>
        </p:txBody>
      </p:sp>
      <p:sp>
        <p:nvSpPr>
          <p:cNvPr id="3" name="Content Placeholder 2"/>
          <p:cNvSpPr>
            <a:spLocks noGrp="1"/>
          </p:cNvSpPr>
          <p:nvPr>
            <p:ph idx="1"/>
          </p:nvPr>
        </p:nvSpPr>
        <p:spPr/>
        <p:txBody>
          <a:bodyPr>
            <a:normAutofit/>
          </a:bodyPr>
          <a:lstStyle/>
          <a:p>
            <a:pPr marL="0" indent="0">
              <a:buNone/>
            </a:pPr>
            <a:endParaRPr lang="en-US" sz="2600">
              <a:solidFill>
                <a:srgbClr val="333333"/>
              </a:solidFill>
              <a:latin typeface="ISURegular"/>
            </a:endParaRPr>
          </a:p>
          <a:p>
            <a:pPr marL="0" indent="0">
              <a:buNone/>
            </a:pPr>
            <a:endParaRPr lang="en-US" sz="2600">
              <a:solidFill>
                <a:srgbClr val="333333"/>
              </a:solidFill>
              <a:latin typeface="ISURegular"/>
            </a:endParaRPr>
          </a:p>
          <a:p>
            <a:pPr marL="0" indent="0" algn="ctr">
              <a:buNone/>
            </a:pPr>
            <a:r>
              <a:rPr lang="en-US" sz="4400" b="1">
                <a:solidFill>
                  <a:srgbClr val="333333"/>
                </a:solidFill>
                <a:latin typeface="ISURegular"/>
              </a:rPr>
              <a:t>Allison Hauser</a:t>
            </a:r>
          </a:p>
          <a:p>
            <a:pPr marL="0" indent="0" algn="ctr">
              <a:buNone/>
            </a:pPr>
            <a:r>
              <a:rPr lang="en-US" sz="2600">
                <a:solidFill>
                  <a:srgbClr val="333333"/>
                </a:solidFill>
                <a:latin typeface="ISURegular"/>
              </a:rPr>
              <a:t>Center for Integrated Professional Development</a:t>
            </a:r>
            <a:endParaRPr lang="en-US"/>
          </a:p>
        </p:txBody>
      </p:sp>
      <p:sp>
        <p:nvSpPr>
          <p:cNvPr id="5" name="TextBox 4">
            <a:extLst>
              <a:ext uri="{FF2B5EF4-FFF2-40B4-BE49-F238E27FC236}">
                <a16:creationId xmlns:a16="http://schemas.microsoft.com/office/drawing/2014/main" id="{4D8938F4-7AEE-8D09-5879-4EFAC626FE5A}"/>
              </a:ext>
            </a:extLst>
          </p:cNvPr>
          <p:cNvSpPr txBox="1"/>
          <p:nvPr/>
        </p:nvSpPr>
        <p:spPr>
          <a:xfrm>
            <a:off x="7613964" y="4679275"/>
            <a:ext cx="1616044" cy="369332"/>
          </a:xfrm>
          <a:prstGeom prst="rect">
            <a:avLst/>
          </a:prstGeom>
          <a:noFill/>
        </p:spPr>
        <p:txBody>
          <a:bodyPr wrap="square" rtlCol="0">
            <a:spAutoFit/>
          </a:bodyPr>
          <a:lstStyle/>
          <a:p>
            <a:r>
              <a:rPr lang="en-US"/>
              <a:t>Mike Regilio</a:t>
            </a:r>
          </a:p>
        </p:txBody>
      </p:sp>
    </p:spTree>
    <p:extLst>
      <p:ext uri="{BB962C8B-B14F-4D97-AF65-F5344CB8AC3E}">
        <p14:creationId xmlns:p14="http://schemas.microsoft.com/office/powerpoint/2010/main" val="3342939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CIT MVP Award Nominee</a:t>
            </a:r>
          </a:p>
        </p:txBody>
      </p:sp>
      <p:sp>
        <p:nvSpPr>
          <p:cNvPr id="3" name="Content Placeholder 2"/>
          <p:cNvSpPr>
            <a:spLocks noGrp="1"/>
          </p:cNvSpPr>
          <p:nvPr>
            <p:ph idx="1"/>
          </p:nvPr>
        </p:nvSpPr>
        <p:spPr/>
        <p:txBody>
          <a:bodyPr>
            <a:normAutofit/>
          </a:bodyPr>
          <a:lstStyle/>
          <a:p>
            <a:pPr marL="0" indent="0">
              <a:buNone/>
            </a:pPr>
            <a:endParaRPr lang="en-US" sz="2600">
              <a:solidFill>
                <a:srgbClr val="333333"/>
              </a:solidFill>
              <a:latin typeface="ISURegular"/>
            </a:endParaRPr>
          </a:p>
          <a:p>
            <a:pPr marL="0" indent="0">
              <a:buNone/>
            </a:pPr>
            <a:endParaRPr lang="en-US" sz="2600">
              <a:solidFill>
                <a:srgbClr val="333333"/>
              </a:solidFill>
              <a:latin typeface="ISURegular"/>
            </a:endParaRPr>
          </a:p>
          <a:p>
            <a:pPr marL="0" indent="0" algn="ctr">
              <a:buNone/>
            </a:pPr>
            <a:r>
              <a:rPr lang="en-US" sz="4400" b="1">
                <a:solidFill>
                  <a:srgbClr val="333333"/>
                </a:solidFill>
                <a:latin typeface="ISURegular"/>
              </a:rPr>
              <a:t>Matt Lindstrom</a:t>
            </a:r>
          </a:p>
          <a:p>
            <a:pPr marL="0" indent="0" algn="ctr">
              <a:buNone/>
            </a:pPr>
            <a:r>
              <a:rPr lang="en-US" sz="2600">
                <a:solidFill>
                  <a:srgbClr val="333333"/>
                </a:solidFill>
                <a:latin typeface="ISURegular"/>
              </a:rPr>
              <a:t>Information Security Office</a:t>
            </a:r>
            <a:endParaRPr lang="en-US"/>
          </a:p>
        </p:txBody>
      </p:sp>
      <p:sp>
        <p:nvSpPr>
          <p:cNvPr id="5" name="TextBox 4">
            <a:extLst>
              <a:ext uri="{FF2B5EF4-FFF2-40B4-BE49-F238E27FC236}">
                <a16:creationId xmlns:a16="http://schemas.microsoft.com/office/drawing/2014/main" id="{8D939102-32AF-FB56-A3BC-F3BE35DCE5B2}"/>
              </a:ext>
            </a:extLst>
          </p:cNvPr>
          <p:cNvSpPr txBox="1"/>
          <p:nvPr/>
        </p:nvSpPr>
        <p:spPr>
          <a:xfrm>
            <a:off x="7613964" y="4679275"/>
            <a:ext cx="1616044" cy="369332"/>
          </a:xfrm>
          <a:prstGeom prst="rect">
            <a:avLst/>
          </a:prstGeom>
          <a:noFill/>
        </p:spPr>
        <p:txBody>
          <a:bodyPr wrap="square" rtlCol="0">
            <a:spAutoFit/>
          </a:bodyPr>
          <a:lstStyle/>
          <a:p>
            <a:r>
              <a:rPr lang="en-US"/>
              <a:t>Mike Regilio</a:t>
            </a:r>
          </a:p>
        </p:txBody>
      </p:sp>
    </p:spTree>
    <p:extLst>
      <p:ext uri="{BB962C8B-B14F-4D97-AF65-F5344CB8AC3E}">
        <p14:creationId xmlns:p14="http://schemas.microsoft.com/office/powerpoint/2010/main" val="3414361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CIT MVP Award</a:t>
            </a:r>
          </a:p>
        </p:txBody>
      </p:sp>
      <p:sp>
        <p:nvSpPr>
          <p:cNvPr id="3" name="Content Placeholder 2"/>
          <p:cNvSpPr>
            <a:spLocks noGrp="1"/>
          </p:cNvSpPr>
          <p:nvPr>
            <p:ph idx="1"/>
          </p:nvPr>
        </p:nvSpPr>
        <p:spPr/>
        <p:txBody>
          <a:bodyPr>
            <a:normAutofit/>
          </a:bodyPr>
          <a:lstStyle/>
          <a:p>
            <a:pPr marL="0" indent="0" algn="ctr">
              <a:buNone/>
            </a:pPr>
            <a:r>
              <a:rPr lang="en-US" sz="2600" b="0" i="0">
                <a:solidFill>
                  <a:srgbClr val="333333"/>
                </a:solidFill>
                <a:effectLst/>
                <a:latin typeface="ISURegular"/>
              </a:rPr>
              <a:t>And the 2025 winner is…</a:t>
            </a:r>
          </a:p>
          <a:p>
            <a:pPr marL="0" indent="0">
              <a:buNone/>
            </a:pPr>
            <a:endParaRPr lang="en-US" sz="2600">
              <a:solidFill>
                <a:srgbClr val="333333"/>
              </a:solidFill>
              <a:latin typeface="ISURegular"/>
            </a:endParaRPr>
          </a:p>
          <a:p>
            <a:pPr marL="0" indent="0" algn="ctr">
              <a:buNone/>
            </a:pPr>
            <a:r>
              <a:rPr lang="en-US" sz="4400" b="1">
                <a:solidFill>
                  <a:srgbClr val="333333"/>
                </a:solidFill>
                <a:latin typeface="ISURegular"/>
              </a:rPr>
              <a:t>Ted Coussens</a:t>
            </a:r>
          </a:p>
          <a:p>
            <a:pPr marL="0" indent="0" algn="ctr">
              <a:buNone/>
            </a:pPr>
            <a:r>
              <a:rPr lang="en-US" sz="2600">
                <a:solidFill>
                  <a:srgbClr val="333333"/>
                </a:solidFill>
                <a:latin typeface="ISURegular"/>
              </a:rPr>
              <a:t>Technology Solutions LSAVT team</a:t>
            </a:r>
            <a:endParaRPr lang="en-US" sz="2800"/>
          </a:p>
        </p:txBody>
      </p:sp>
      <p:sp>
        <p:nvSpPr>
          <p:cNvPr id="5" name="TextBox 4">
            <a:extLst>
              <a:ext uri="{FF2B5EF4-FFF2-40B4-BE49-F238E27FC236}">
                <a16:creationId xmlns:a16="http://schemas.microsoft.com/office/drawing/2014/main" id="{CA4B3E9E-CB49-585F-A99A-2607651B50CF}"/>
              </a:ext>
            </a:extLst>
          </p:cNvPr>
          <p:cNvSpPr txBox="1"/>
          <p:nvPr/>
        </p:nvSpPr>
        <p:spPr>
          <a:xfrm>
            <a:off x="7613964" y="4679275"/>
            <a:ext cx="1616044" cy="369332"/>
          </a:xfrm>
          <a:prstGeom prst="rect">
            <a:avLst/>
          </a:prstGeom>
          <a:noFill/>
        </p:spPr>
        <p:txBody>
          <a:bodyPr wrap="square" rtlCol="0">
            <a:spAutoFit/>
          </a:bodyPr>
          <a:lstStyle/>
          <a:p>
            <a:r>
              <a:rPr lang="en-US"/>
              <a:t>Mike Regilio</a:t>
            </a:r>
          </a:p>
        </p:txBody>
      </p:sp>
    </p:spTree>
    <p:extLst>
      <p:ext uri="{BB962C8B-B14F-4D97-AF65-F5344CB8AC3E}">
        <p14:creationId xmlns:p14="http://schemas.microsoft.com/office/powerpoint/2010/main" val="40724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normAutofit fontScale="90000"/>
          </a:bodyPr>
          <a:lstStyle/>
          <a:p>
            <a:r>
              <a:rPr lang="en-US"/>
              <a:t>Congratulations on your retirement!</a:t>
            </a:r>
          </a:p>
        </p:txBody>
      </p:sp>
      <p:sp>
        <p:nvSpPr>
          <p:cNvPr id="3" name="Content Placeholder 2"/>
          <p:cNvSpPr>
            <a:spLocks noGrp="1"/>
          </p:cNvSpPr>
          <p:nvPr>
            <p:ph idx="1"/>
          </p:nvPr>
        </p:nvSpPr>
        <p:spPr>
          <a:xfrm>
            <a:off x="124691" y="1200151"/>
            <a:ext cx="8763000" cy="3394472"/>
          </a:xfrm>
        </p:spPr>
        <p:txBody>
          <a:bodyPr>
            <a:normAutofit/>
          </a:bodyPr>
          <a:lstStyle/>
          <a:p>
            <a:pPr marL="0" indent="0" algn="ctr">
              <a:buNone/>
            </a:pPr>
            <a:endParaRPr lang="en-US"/>
          </a:p>
          <a:p>
            <a:pPr marL="0" indent="0" algn="ctr">
              <a:buNone/>
            </a:pPr>
            <a:r>
              <a:rPr lang="en-US"/>
              <a:t>Mike Dargatz</a:t>
            </a:r>
          </a:p>
          <a:p>
            <a:pPr marL="0" indent="0" algn="ctr">
              <a:buNone/>
            </a:pPr>
            <a:r>
              <a:rPr lang="en-US"/>
              <a:t>Tech Solutions Peoplesoft Development team</a:t>
            </a:r>
          </a:p>
          <a:p>
            <a:pPr marL="0" indent="0" algn="ctr">
              <a:buNone/>
            </a:pPr>
            <a:r>
              <a:rPr lang="en-US" i="1"/>
              <a:t>5/31/25 </a:t>
            </a:r>
          </a:p>
        </p:txBody>
      </p:sp>
      <p:sp>
        <p:nvSpPr>
          <p:cNvPr id="5" name="TextBox 4">
            <a:extLst>
              <a:ext uri="{FF2B5EF4-FFF2-40B4-BE49-F238E27FC236}">
                <a16:creationId xmlns:a16="http://schemas.microsoft.com/office/drawing/2014/main" id="{645F849F-2CF9-1B6B-273A-3191F3E34D9E}"/>
              </a:ext>
            </a:extLst>
          </p:cNvPr>
          <p:cNvSpPr txBox="1"/>
          <p:nvPr/>
        </p:nvSpPr>
        <p:spPr>
          <a:xfrm>
            <a:off x="7613964" y="4679275"/>
            <a:ext cx="1616044" cy="369332"/>
          </a:xfrm>
          <a:prstGeom prst="rect">
            <a:avLst/>
          </a:prstGeom>
          <a:noFill/>
        </p:spPr>
        <p:txBody>
          <a:bodyPr wrap="square" rtlCol="0">
            <a:spAutoFit/>
          </a:bodyPr>
          <a:lstStyle/>
          <a:p>
            <a:r>
              <a:rPr lang="en-US"/>
              <a:t>Mike Regilio</a:t>
            </a:r>
          </a:p>
        </p:txBody>
      </p:sp>
    </p:spTree>
    <p:extLst>
      <p:ext uri="{BB962C8B-B14F-4D97-AF65-F5344CB8AC3E}">
        <p14:creationId xmlns:p14="http://schemas.microsoft.com/office/powerpoint/2010/main" val="24539382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normAutofit fontScale="90000"/>
          </a:bodyPr>
          <a:lstStyle/>
          <a:p>
            <a:r>
              <a:rPr lang="en-US"/>
              <a:t>Congratulations on your retirement!</a:t>
            </a:r>
          </a:p>
        </p:txBody>
      </p:sp>
      <p:sp>
        <p:nvSpPr>
          <p:cNvPr id="3" name="Content Placeholder 2"/>
          <p:cNvSpPr>
            <a:spLocks noGrp="1"/>
          </p:cNvSpPr>
          <p:nvPr>
            <p:ph idx="1"/>
          </p:nvPr>
        </p:nvSpPr>
        <p:spPr>
          <a:xfrm>
            <a:off x="124691" y="1200151"/>
            <a:ext cx="8763000" cy="3394472"/>
          </a:xfrm>
        </p:spPr>
        <p:txBody>
          <a:bodyPr>
            <a:normAutofit/>
          </a:bodyPr>
          <a:lstStyle/>
          <a:p>
            <a:pPr marL="0" indent="0" algn="ctr">
              <a:buNone/>
            </a:pPr>
            <a:endParaRPr lang="en-US"/>
          </a:p>
          <a:p>
            <a:pPr marL="0" indent="0" algn="ctr">
              <a:buNone/>
            </a:pPr>
            <a:r>
              <a:rPr lang="en-US"/>
              <a:t>Kevin McCrone</a:t>
            </a:r>
          </a:p>
          <a:p>
            <a:pPr marL="0" indent="0" algn="ctr">
              <a:buNone/>
            </a:pPr>
            <a:r>
              <a:rPr lang="en-US"/>
              <a:t>SAIT</a:t>
            </a:r>
          </a:p>
          <a:p>
            <a:pPr marL="0" indent="0" algn="ctr">
              <a:buNone/>
            </a:pPr>
            <a:r>
              <a:rPr lang="en-US" i="1"/>
              <a:t>7/31/25 after 33 years of service</a:t>
            </a:r>
          </a:p>
        </p:txBody>
      </p:sp>
      <p:sp>
        <p:nvSpPr>
          <p:cNvPr id="5" name="TextBox 4">
            <a:extLst>
              <a:ext uri="{FF2B5EF4-FFF2-40B4-BE49-F238E27FC236}">
                <a16:creationId xmlns:a16="http://schemas.microsoft.com/office/drawing/2014/main" id="{4447642D-1AFC-E830-060C-314C71CCF517}"/>
              </a:ext>
            </a:extLst>
          </p:cNvPr>
          <p:cNvSpPr txBox="1"/>
          <p:nvPr/>
        </p:nvSpPr>
        <p:spPr>
          <a:xfrm>
            <a:off x="7613964" y="4679275"/>
            <a:ext cx="1616044" cy="369332"/>
          </a:xfrm>
          <a:prstGeom prst="rect">
            <a:avLst/>
          </a:prstGeom>
          <a:noFill/>
        </p:spPr>
        <p:txBody>
          <a:bodyPr wrap="square" rtlCol="0">
            <a:spAutoFit/>
          </a:bodyPr>
          <a:lstStyle/>
          <a:p>
            <a:r>
              <a:rPr lang="en-US"/>
              <a:t>Mike Regilio</a:t>
            </a:r>
          </a:p>
        </p:txBody>
      </p:sp>
    </p:spTree>
    <p:extLst>
      <p:ext uri="{BB962C8B-B14F-4D97-AF65-F5344CB8AC3E}">
        <p14:creationId xmlns:p14="http://schemas.microsoft.com/office/powerpoint/2010/main" val="1918906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normAutofit fontScale="90000"/>
          </a:bodyPr>
          <a:lstStyle/>
          <a:p>
            <a:r>
              <a:rPr lang="en-US"/>
              <a:t>Congratulations on your retirement!</a:t>
            </a:r>
          </a:p>
        </p:txBody>
      </p:sp>
      <p:sp>
        <p:nvSpPr>
          <p:cNvPr id="3" name="Content Placeholder 2"/>
          <p:cNvSpPr>
            <a:spLocks noGrp="1"/>
          </p:cNvSpPr>
          <p:nvPr>
            <p:ph idx="1"/>
          </p:nvPr>
        </p:nvSpPr>
        <p:spPr>
          <a:xfrm>
            <a:off x="124691" y="1200151"/>
            <a:ext cx="8763000" cy="3394472"/>
          </a:xfrm>
        </p:spPr>
        <p:txBody>
          <a:bodyPr>
            <a:normAutofit/>
          </a:bodyPr>
          <a:lstStyle/>
          <a:p>
            <a:pPr marL="0" indent="0" algn="ctr">
              <a:buNone/>
            </a:pPr>
            <a:endParaRPr lang="en-US"/>
          </a:p>
          <a:p>
            <a:pPr marL="0" indent="0" algn="ctr">
              <a:buNone/>
            </a:pPr>
            <a:r>
              <a:rPr lang="en-US"/>
              <a:t>Keith Reynolds</a:t>
            </a:r>
          </a:p>
          <a:p>
            <a:pPr marL="0" indent="0" algn="ctr">
              <a:buNone/>
            </a:pPr>
            <a:r>
              <a:rPr lang="en-US"/>
              <a:t>Tech Solutions Peoplesoft Development team</a:t>
            </a:r>
          </a:p>
          <a:p>
            <a:pPr marL="0" indent="0" algn="ctr">
              <a:buNone/>
            </a:pPr>
            <a:r>
              <a:rPr lang="en-US" i="1"/>
              <a:t>7/31/25</a:t>
            </a:r>
          </a:p>
        </p:txBody>
      </p:sp>
      <p:sp>
        <p:nvSpPr>
          <p:cNvPr id="5" name="TextBox 4">
            <a:extLst>
              <a:ext uri="{FF2B5EF4-FFF2-40B4-BE49-F238E27FC236}">
                <a16:creationId xmlns:a16="http://schemas.microsoft.com/office/drawing/2014/main" id="{98179DF9-4C93-3693-ED45-0EF54420C208}"/>
              </a:ext>
            </a:extLst>
          </p:cNvPr>
          <p:cNvSpPr txBox="1"/>
          <p:nvPr/>
        </p:nvSpPr>
        <p:spPr>
          <a:xfrm>
            <a:off x="7613964" y="4679275"/>
            <a:ext cx="1616044" cy="369332"/>
          </a:xfrm>
          <a:prstGeom prst="rect">
            <a:avLst/>
          </a:prstGeom>
          <a:noFill/>
        </p:spPr>
        <p:txBody>
          <a:bodyPr wrap="square" rtlCol="0">
            <a:spAutoFit/>
          </a:bodyPr>
          <a:lstStyle/>
          <a:p>
            <a:r>
              <a:rPr lang="en-US"/>
              <a:t>Mike Regilio</a:t>
            </a:r>
          </a:p>
        </p:txBody>
      </p:sp>
    </p:spTree>
    <p:extLst>
      <p:ext uri="{BB962C8B-B14F-4D97-AF65-F5344CB8AC3E}">
        <p14:creationId xmlns:p14="http://schemas.microsoft.com/office/powerpoint/2010/main" val="19909363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Thank you!</a:t>
            </a:r>
          </a:p>
        </p:txBody>
      </p:sp>
      <p:pic>
        <p:nvPicPr>
          <p:cNvPr id="1034" name="Picture 10" descr="raise the roof GIF">
            <a:extLst>
              <a:ext uri="{FF2B5EF4-FFF2-40B4-BE49-F238E27FC236}">
                <a16:creationId xmlns:a16="http://schemas.microsoft.com/office/drawing/2014/main" id="{9DFE89DA-0636-18BF-61B3-72F88273AF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063229"/>
            <a:ext cx="3437319" cy="25844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200151"/>
            <a:ext cx="4114800" cy="3394472"/>
          </a:xfrm>
        </p:spPr>
        <p:txBody>
          <a:bodyPr>
            <a:normAutofit/>
          </a:bodyPr>
          <a:lstStyle/>
          <a:p>
            <a:pPr marL="0" indent="0" algn="ctr">
              <a:buNone/>
            </a:pPr>
            <a:r>
              <a:rPr lang="en-US" sz="2600" b="0" i="0">
                <a:solidFill>
                  <a:srgbClr val="333333"/>
                </a:solidFill>
                <a:effectLst/>
                <a:latin typeface="ISURegular"/>
              </a:rPr>
              <a:t>Many thanks to </a:t>
            </a:r>
            <a:r>
              <a:rPr lang="en-US" sz="2600">
                <a:solidFill>
                  <a:srgbClr val="333333"/>
                </a:solidFill>
                <a:latin typeface="ISURegular"/>
              </a:rPr>
              <a:t>the </a:t>
            </a:r>
          </a:p>
          <a:p>
            <a:pPr marL="0" indent="0" algn="ctr">
              <a:buNone/>
            </a:pPr>
            <a:r>
              <a:rPr lang="en-US" sz="2600" b="1" i="0">
                <a:solidFill>
                  <a:srgbClr val="333333"/>
                </a:solidFill>
                <a:effectLst/>
                <a:latin typeface="ISURegular"/>
              </a:rPr>
              <a:t>Presenters</a:t>
            </a:r>
            <a:r>
              <a:rPr lang="en-US" sz="2600" b="0" i="0">
                <a:solidFill>
                  <a:srgbClr val="333333"/>
                </a:solidFill>
                <a:effectLst/>
                <a:latin typeface="ISURegular"/>
              </a:rPr>
              <a:t> </a:t>
            </a:r>
          </a:p>
          <a:p>
            <a:pPr marL="0" indent="0" algn="ctr">
              <a:buNone/>
            </a:pPr>
            <a:r>
              <a:rPr lang="en-US" sz="2600" b="0" i="0">
                <a:solidFill>
                  <a:srgbClr val="333333"/>
                </a:solidFill>
                <a:effectLst/>
                <a:latin typeface="ISURegular"/>
              </a:rPr>
              <a:t>and </a:t>
            </a:r>
            <a:r>
              <a:rPr lang="en-US" sz="2600" b="1" i="0">
                <a:solidFill>
                  <a:srgbClr val="333333"/>
                </a:solidFill>
                <a:effectLst/>
                <a:latin typeface="ISURegular"/>
              </a:rPr>
              <a:t>Tech Facilitators</a:t>
            </a:r>
          </a:p>
          <a:p>
            <a:pPr marL="0" indent="0" algn="ctr">
              <a:buNone/>
            </a:pPr>
            <a:r>
              <a:rPr lang="en-US" sz="2600">
                <a:solidFill>
                  <a:srgbClr val="333333"/>
                </a:solidFill>
                <a:latin typeface="ISURegular"/>
              </a:rPr>
              <a:t>who make a </a:t>
            </a:r>
          </a:p>
          <a:p>
            <a:pPr marL="0" indent="0" algn="ctr">
              <a:buNone/>
            </a:pPr>
            <a:r>
              <a:rPr lang="en-US" sz="2600">
                <a:solidFill>
                  <a:srgbClr val="333333"/>
                </a:solidFill>
                <a:latin typeface="ISURegular"/>
              </a:rPr>
              <a:t>hybrid CIT event possible</a:t>
            </a:r>
            <a:endParaRPr lang="en-US"/>
          </a:p>
        </p:txBody>
      </p:sp>
      <p:sp>
        <p:nvSpPr>
          <p:cNvPr id="8" name="TextBox 7">
            <a:extLst>
              <a:ext uri="{FF2B5EF4-FFF2-40B4-BE49-F238E27FC236}">
                <a16:creationId xmlns:a16="http://schemas.microsoft.com/office/drawing/2014/main" id="{6BA6909C-DC02-B4A5-6F3A-C2E6369C8232}"/>
              </a:ext>
            </a:extLst>
          </p:cNvPr>
          <p:cNvSpPr txBox="1"/>
          <p:nvPr/>
        </p:nvSpPr>
        <p:spPr>
          <a:xfrm>
            <a:off x="7613964" y="4679275"/>
            <a:ext cx="1616044" cy="369332"/>
          </a:xfrm>
          <a:prstGeom prst="rect">
            <a:avLst/>
          </a:prstGeom>
          <a:noFill/>
        </p:spPr>
        <p:txBody>
          <a:bodyPr wrap="square" rtlCol="0">
            <a:spAutoFit/>
          </a:bodyPr>
          <a:lstStyle/>
          <a:p>
            <a:r>
              <a:rPr lang="en-US"/>
              <a:t>Mike Regilio</a:t>
            </a:r>
          </a:p>
        </p:txBody>
      </p:sp>
    </p:spTree>
    <p:extLst>
      <p:ext uri="{BB962C8B-B14F-4D97-AF65-F5344CB8AC3E}">
        <p14:creationId xmlns:p14="http://schemas.microsoft.com/office/powerpoint/2010/main" val="3043958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ctrTitle"/>
          </p:nvPr>
        </p:nvSpPr>
        <p:spPr/>
        <p:txBody>
          <a:bodyPr/>
          <a:lstStyle/>
          <a:p>
            <a:r>
              <a:rPr lang="en-US"/>
              <a:t>Door Prize Drawing</a:t>
            </a:r>
          </a:p>
        </p:txBody>
      </p:sp>
      <p:sp>
        <p:nvSpPr>
          <p:cNvPr id="5" name="Subtitle 4">
            <a:extLst>
              <a:ext uri="{FF2B5EF4-FFF2-40B4-BE49-F238E27FC236}">
                <a16:creationId xmlns:a16="http://schemas.microsoft.com/office/drawing/2014/main" id="{837CCE1A-7FAD-E5F0-8C54-4E343069A78F}"/>
              </a:ext>
            </a:extLst>
          </p:cNvPr>
          <p:cNvSpPr>
            <a:spLocks noGrp="1"/>
          </p:cNvSpPr>
          <p:nvPr>
            <p:ph type="subTitle" idx="1"/>
          </p:nvPr>
        </p:nvSpPr>
        <p:spPr/>
        <p:txBody>
          <a:bodyPr/>
          <a:lstStyle/>
          <a:p>
            <a:r>
              <a:rPr lang="en-US"/>
              <a:t>Get your tickets ready!</a:t>
            </a:r>
          </a:p>
        </p:txBody>
      </p:sp>
      <p:sp>
        <p:nvSpPr>
          <p:cNvPr id="8" name="TextBox 7">
            <a:extLst>
              <a:ext uri="{FF2B5EF4-FFF2-40B4-BE49-F238E27FC236}">
                <a16:creationId xmlns:a16="http://schemas.microsoft.com/office/drawing/2014/main" id="{6BA6909C-DC02-B4A5-6F3A-C2E6369C8232}"/>
              </a:ext>
            </a:extLst>
          </p:cNvPr>
          <p:cNvSpPr txBox="1"/>
          <p:nvPr/>
        </p:nvSpPr>
        <p:spPr>
          <a:xfrm>
            <a:off x="7613964" y="4679275"/>
            <a:ext cx="1616044" cy="369332"/>
          </a:xfrm>
          <a:prstGeom prst="rect">
            <a:avLst/>
          </a:prstGeom>
          <a:noFill/>
        </p:spPr>
        <p:txBody>
          <a:bodyPr wrap="square" rtlCol="0">
            <a:spAutoFit/>
          </a:bodyPr>
          <a:lstStyle/>
          <a:p>
            <a:r>
              <a:rPr lang="en-US"/>
              <a:t>Mike Regilio</a:t>
            </a:r>
          </a:p>
        </p:txBody>
      </p:sp>
    </p:spTree>
    <p:extLst>
      <p:ext uri="{BB962C8B-B14F-4D97-AF65-F5344CB8AC3E}">
        <p14:creationId xmlns:p14="http://schemas.microsoft.com/office/powerpoint/2010/main" val="18673357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3" name="Content Placeholder 2"/>
          <p:cNvSpPr>
            <a:spLocks noGrp="1"/>
          </p:cNvSpPr>
          <p:nvPr>
            <p:ph idx="1"/>
          </p:nvPr>
        </p:nvSpPr>
        <p:spPr/>
        <p:txBody>
          <a:bodyPr>
            <a:normAutofit/>
          </a:bodyPr>
          <a:lstStyle/>
          <a:p>
            <a:pPr marL="0" indent="0" algn="ctr">
              <a:buNone/>
            </a:pPr>
            <a:r>
              <a:rPr lang="en-US" sz="3600"/>
              <a:t>Secure by Design</a:t>
            </a:r>
          </a:p>
          <a:p>
            <a:pPr marL="0" indent="0" algn="ctr">
              <a:buNone/>
            </a:pPr>
            <a:r>
              <a:rPr lang="en-US" sz="2800"/>
              <a:t>A Strategic Commitment to Defensible Security</a:t>
            </a:r>
          </a:p>
          <a:p>
            <a:pPr marL="0" indent="0" algn="ctr">
              <a:buNone/>
            </a:pPr>
            <a:endParaRPr lang="en-US" sz="1600"/>
          </a:p>
          <a:p>
            <a:pPr marL="0" indent="0" algn="ctr">
              <a:buNone/>
            </a:pPr>
            <a:endParaRPr lang="en-US" sz="1600"/>
          </a:p>
          <a:p>
            <a:pPr marL="0" indent="0" algn="ctr">
              <a:buNone/>
            </a:pPr>
            <a:r>
              <a:rPr lang="en-US" sz="2000"/>
              <a:t>Dan Taube</a:t>
            </a:r>
          </a:p>
          <a:p>
            <a:pPr marL="0" indent="0" algn="ctr">
              <a:buNone/>
            </a:pPr>
            <a:r>
              <a:rPr lang="en-US" sz="2000"/>
              <a:t>Chief Information Security Officer</a:t>
            </a:r>
          </a:p>
        </p:txBody>
      </p:sp>
      <p:sp>
        <p:nvSpPr>
          <p:cNvPr id="2" name="TextBox 1">
            <a:extLst>
              <a:ext uri="{FF2B5EF4-FFF2-40B4-BE49-F238E27FC236}">
                <a16:creationId xmlns:a16="http://schemas.microsoft.com/office/drawing/2014/main" id="{EE191FB0-4A7A-7AAB-08FC-DEC8691D6047}"/>
              </a:ext>
            </a:extLst>
          </p:cNvPr>
          <p:cNvSpPr txBox="1"/>
          <p:nvPr/>
        </p:nvSpPr>
        <p:spPr>
          <a:xfrm>
            <a:off x="7560411" y="4731545"/>
            <a:ext cx="1982709" cy="369332"/>
          </a:xfrm>
          <a:prstGeom prst="rect">
            <a:avLst/>
          </a:prstGeom>
          <a:noFill/>
        </p:spPr>
        <p:txBody>
          <a:bodyPr wrap="square" rtlCol="0">
            <a:spAutoFit/>
          </a:bodyPr>
          <a:lstStyle/>
          <a:p>
            <a:r>
              <a:rPr lang="en-US"/>
              <a:t>Dan Taube</a:t>
            </a:r>
          </a:p>
        </p:txBody>
      </p:sp>
    </p:spTree>
    <p:extLst>
      <p:ext uri="{BB962C8B-B14F-4D97-AF65-F5344CB8AC3E}">
        <p14:creationId xmlns:p14="http://schemas.microsoft.com/office/powerpoint/2010/main" val="464990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C6FF7-3FDD-93B7-54E8-2EC68FCF5CAF}"/>
            </a:ext>
          </a:extLst>
        </p:cNvPr>
        <p:cNvGrpSpPr/>
        <p:nvPr/>
      </p:nvGrpSpPr>
      <p:grpSpPr>
        <a:xfrm>
          <a:off x="0" y="0"/>
          <a:ext cx="0" cy="0"/>
          <a:chOff x="0" y="0"/>
          <a:chExt cx="0" cy="0"/>
        </a:xfrm>
      </p:grpSpPr>
      <p:pic>
        <p:nvPicPr>
          <p:cNvPr id="4" name="Picture 3" descr="whitebackground.jpg">
            <a:extLst>
              <a:ext uri="{FF2B5EF4-FFF2-40B4-BE49-F238E27FC236}">
                <a16:creationId xmlns:a16="http://schemas.microsoft.com/office/drawing/2014/main" id="{3614CB0F-6E3E-5B5E-F801-730215043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a:extLst>
              <a:ext uri="{FF2B5EF4-FFF2-40B4-BE49-F238E27FC236}">
                <a16:creationId xmlns:a16="http://schemas.microsoft.com/office/drawing/2014/main" id="{A56DDDB7-C5B2-3D29-CCCA-FE68E1DD166A}"/>
              </a:ext>
            </a:extLst>
          </p:cNvPr>
          <p:cNvSpPr>
            <a:spLocks noGrp="1"/>
          </p:cNvSpPr>
          <p:nvPr>
            <p:ph type="title"/>
          </p:nvPr>
        </p:nvSpPr>
        <p:spPr/>
        <p:txBody>
          <a:bodyPr>
            <a:normAutofit/>
          </a:bodyPr>
          <a:lstStyle/>
          <a:p>
            <a:r>
              <a:rPr lang="en-US"/>
              <a:t>A New Foundation for Security</a:t>
            </a:r>
          </a:p>
        </p:txBody>
      </p:sp>
      <p:graphicFrame>
        <p:nvGraphicFramePr>
          <p:cNvPr id="9" name="Diagram 8">
            <a:extLst>
              <a:ext uri="{FF2B5EF4-FFF2-40B4-BE49-F238E27FC236}">
                <a16:creationId xmlns:a16="http://schemas.microsoft.com/office/drawing/2014/main" id="{C711E6D8-F71A-60D4-B50B-1188C87AF10E}"/>
              </a:ext>
            </a:extLst>
          </p:cNvPr>
          <p:cNvGraphicFramePr/>
          <p:nvPr/>
        </p:nvGraphicFramePr>
        <p:xfrm>
          <a:off x="2311552" y="1189019"/>
          <a:ext cx="4520895" cy="27654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68D7C00A-E94B-90DC-FB29-DB8B1A8EEE1D}"/>
              </a:ext>
            </a:extLst>
          </p:cNvPr>
          <p:cNvSpPr txBox="1"/>
          <p:nvPr/>
        </p:nvSpPr>
        <p:spPr>
          <a:xfrm>
            <a:off x="7560411" y="4731545"/>
            <a:ext cx="1982709" cy="369332"/>
          </a:xfrm>
          <a:prstGeom prst="rect">
            <a:avLst/>
          </a:prstGeom>
          <a:noFill/>
        </p:spPr>
        <p:txBody>
          <a:bodyPr wrap="square" rtlCol="0">
            <a:spAutoFit/>
          </a:bodyPr>
          <a:lstStyle/>
          <a:p>
            <a:r>
              <a:rPr lang="en-US"/>
              <a:t>Dan Taube</a:t>
            </a:r>
          </a:p>
        </p:txBody>
      </p:sp>
    </p:spTree>
    <p:extLst>
      <p:ext uri="{BB962C8B-B14F-4D97-AF65-F5344CB8AC3E}">
        <p14:creationId xmlns:p14="http://schemas.microsoft.com/office/powerpoint/2010/main" val="306369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graphicEl>
                                              <a:dgm id="{47382B8E-CBA4-48B0-A4E1-66AD00A11F90}"/>
                                            </p:graphicEl>
                                          </p:spTgt>
                                        </p:tgtEl>
                                        <p:attrNameLst>
                                          <p:attrName>style.visibility</p:attrName>
                                        </p:attrNameLst>
                                      </p:cBhvr>
                                      <p:to>
                                        <p:strVal val="visible"/>
                                      </p:to>
                                    </p:set>
                                    <p:animEffect transition="in" filter="fade">
                                      <p:cBhvr>
                                        <p:cTn id="7" dur="500"/>
                                        <p:tgtEl>
                                          <p:spTgt spid="9">
                                            <p:graphicEl>
                                              <a:dgm id="{47382B8E-CBA4-48B0-A4E1-66AD00A11F9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graphicEl>
                                              <a:dgm id="{11B4EA68-37CB-4A9B-AE54-A2D2EF862A15}"/>
                                            </p:graphicEl>
                                          </p:spTgt>
                                        </p:tgtEl>
                                        <p:attrNameLst>
                                          <p:attrName>style.visibility</p:attrName>
                                        </p:attrNameLst>
                                      </p:cBhvr>
                                      <p:to>
                                        <p:strVal val="visible"/>
                                      </p:to>
                                    </p:set>
                                    <p:animEffect transition="in" filter="fade">
                                      <p:cBhvr>
                                        <p:cTn id="12" dur="500"/>
                                        <p:tgtEl>
                                          <p:spTgt spid="9">
                                            <p:graphicEl>
                                              <a:dgm id="{11B4EA68-37CB-4A9B-AE54-A2D2EF862A15}"/>
                                            </p:graphic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graphicEl>
                                              <a:dgm id="{A301518C-C9D1-4A15-AD40-A14B18CFB052}"/>
                                            </p:graphicEl>
                                          </p:spTgt>
                                        </p:tgtEl>
                                        <p:attrNameLst>
                                          <p:attrName>style.visibility</p:attrName>
                                        </p:attrNameLst>
                                      </p:cBhvr>
                                      <p:to>
                                        <p:strVal val="visible"/>
                                      </p:to>
                                    </p:set>
                                    <p:animEffect transition="in" filter="fade">
                                      <p:cBhvr>
                                        <p:cTn id="16" dur="500"/>
                                        <p:tgtEl>
                                          <p:spTgt spid="9">
                                            <p:graphicEl>
                                              <a:dgm id="{A301518C-C9D1-4A15-AD40-A14B18CFB052}"/>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graphicEl>
                                              <a:dgm id="{A93E19BB-89E4-4EBA-9F4A-0AEC1019184F}"/>
                                            </p:graphicEl>
                                          </p:spTgt>
                                        </p:tgtEl>
                                        <p:attrNameLst>
                                          <p:attrName>style.visibility</p:attrName>
                                        </p:attrNameLst>
                                      </p:cBhvr>
                                      <p:to>
                                        <p:strVal val="visible"/>
                                      </p:to>
                                    </p:set>
                                    <p:animEffect transition="in" filter="fade">
                                      <p:cBhvr>
                                        <p:cTn id="19" dur="500"/>
                                        <p:tgtEl>
                                          <p:spTgt spid="9">
                                            <p:graphicEl>
                                              <a:dgm id="{A93E19BB-89E4-4EBA-9F4A-0AEC1019184F}"/>
                                            </p:graphicEl>
                                          </p:spTgt>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9">
                                            <p:graphicEl>
                                              <a:dgm id="{C2A60460-BDF5-4BA4-8859-B7CFB6F266C0}"/>
                                            </p:graphicEl>
                                          </p:spTgt>
                                        </p:tgtEl>
                                        <p:attrNameLst>
                                          <p:attrName>style.visibility</p:attrName>
                                        </p:attrNameLst>
                                      </p:cBhvr>
                                      <p:to>
                                        <p:strVal val="visible"/>
                                      </p:to>
                                    </p:set>
                                    <p:animEffect transition="in" filter="fade">
                                      <p:cBhvr>
                                        <p:cTn id="23" dur="500"/>
                                        <p:tgtEl>
                                          <p:spTgt spid="9">
                                            <p:graphicEl>
                                              <a:dgm id="{C2A60460-BDF5-4BA4-8859-B7CFB6F266C0}"/>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graphicEl>
                                              <a:dgm id="{DE2DF4E6-8334-4C88-8442-1576F3F0C90F}"/>
                                            </p:graphicEl>
                                          </p:spTgt>
                                        </p:tgtEl>
                                        <p:attrNameLst>
                                          <p:attrName>style.visibility</p:attrName>
                                        </p:attrNameLst>
                                      </p:cBhvr>
                                      <p:to>
                                        <p:strVal val="visible"/>
                                      </p:to>
                                    </p:set>
                                    <p:animEffect transition="in" filter="fade">
                                      <p:cBhvr>
                                        <p:cTn id="26" dur="500"/>
                                        <p:tgtEl>
                                          <p:spTgt spid="9">
                                            <p:graphicEl>
                                              <a:dgm id="{DE2DF4E6-8334-4C88-8442-1576F3F0C90F}"/>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graphicEl>
                                              <a:dgm id="{19D6DE9C-606E-402E-B6B9-26B30C04A940}"/>
                                            </p:graphicEl>
                                          </p:spTgt>
                                        </p:tgtEl>
                                        <p:attrNameLst>
                                          <p:attrName>style.visibility</p:attrName>
                                        </p:attrNameLst>
                                      </p:cBhvr>
                                      <p:to>
                                        <p:strVal val="visible"/>
                                      </p:to>
                                    </p:set>
                                    <p:animEffect transition="in" filter="fade">
                                      <p:cBhvr>
                                        <p:cTn id="31" dur="500"/>
                                        <p:tgtEl>
                                          <p:spTgt spid="9">
                                            <p:graphicEl>
                                              <a:dgm id="{19D6DE9C-606E-402E-B6B9-26B30C04A940}"/>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graphicEl>
                                              <a:dgm id="{01EDBC8B-61CD-42AC-B1BF-07691F8ED85F}"/>
                                            </p:graphicEl>
                                          </p:spTgt>
                                        </p:tgtEl>
                                        <p:attrNameLst>
                                          <p:attrName>style.visibility</p:attrName>
                                        </p:attrNameLst>
                                      </p:cBhvr>
                                      <p:to>
                                        <p:strVal val="visible"/>
                                      </p:to>
                                    </p:set>
                                    <p:animEffect transition="in" filter="fade">
                                      <p:cBhvr>
                                        <p:cTn id="34" dur="500"/>
                                        <p:tgtEl>
                                          <p:spTgt spid="9">
                                            <p:graphicEl>
                                              <a:dgm id="{01EDBC8B-61CD-42AC-B1BF-07691F8ED85F}"/>
                                            </p:graphicEl>
                                          </p:spTgt>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9">
                                            <p:graphicEl>
                                              <a:dgm id="{B0F983F3-1E18-49D4-9A5A-EA5653FC22DE}"/>
                                            </p:graphicEl>
                                          </p:spTgt>
                                        </p:tgtEl>
                                        <p:attrNameLst>
                                          <p:attrName>style.visibility</p:attrName>
                                        </p:attrNameLst>
                                      </p:cBhvr>
                                      <p:to>
                                        <p:strVal val="visible"/>
                                      </p:to>
                                    </p:set>
                                    <p:animEffect transition="in" filter="fade">
                                      <p:cBhvr>
                                        <p:cTn id="38" dur="500"/>
                                        <p:tgtEl>
                                          <p:spTgt spid="9">
                                            <p:graphicEl>
                                              <a:dgm id="{B0F983F3-1E18-49D4-9A5A-EA5653FC22DE}"/>
                                            </p:graphic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graphicEl>
                                              <a:dgm id="{425DFCA6-4754-4E26-BDC6-4A11EF57DB83}"/>
                                            </p:graphicEl>
                                          </p:spTgt>
                                        </p:tgtEl>
                                        <p:attrNameLst>
                                          <p:attrName>style.visibility</p:attrName>
                                        </p:attrNameLst>
                                      </p:cBhvr>
                                      <p:to>
                                        <p:strVal val="visible"/>
                                      </p:to>
                                    </p:set>
                                    <p:animEffect transition="in" filter="fade">
                                      <p:cBhvr>
                                        <p:cTn id="41" dur="500"/>
                                        <p:tgtEl>
                                          <p:spTgt spid="9">
                                            <p:graphicEl>
                                              <a:dgm id="{425DFCA6-4754-4E26-BDC6-4A11EF57DB83}"/>
                                            </p:graphicEl>
                                          </p:spTgt>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9">
                                            <p:graphicEl>
                                              <a:dgm id="{E00675D7-3A34-473D-AD39-3A1F5DDE6BE8}"/>
                                            </p:graphicEl>
                                          </p:spTgt>
                                        </p:tgtEl>
                                        <p:attrNameLst>
                                          <p:attrName>style.visibility</p:attrName>
                                        </p:attrNameLst>
                                      </p:cBhvr>
                                      <p:to>
                                        <p:strVal val="visible"/>
                                      </p:to>
                                    </p:set>
                                    <p:animEffect transition="in" filter="fade">
                                      <p:cBhvr>
                                        <p:cTn id="45" dur="500"/>
                                        <p:tgtEl>
                                          <p:spTgt spid="9">
                                            <p:graphicEl>
                                              <a:dgm id="{E00675D7-3A34-473D-AD39-3A1F5DDE6BE8}"/>
                                            </p:graphic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
                                            <p:graphicEl>
                                              <a:dgm id="{7445E225-5D88-445B-A396-8E4C0D52BA7C}"/>
                                            </p:graphicEl>
                                          </p:spTgt>
                                        </p:tgtEl>
                                        <p:attrNameLst>
                                          <p:attrName>style.visibility</p:attrName>
                                        </p:attrNameLst>
                                      </p:cBhvr>
                                      <p:to>
                                        <p:strVal val="visible"/>
                                      </p:to>
                                    </p:set>
                                    <p:animEffect transition="in" filter="fade">
                                      <p:cBhvr>
                                        <p:cTn id="48" dur="500"/>
                                        <p:tgtEl>
                                          <p:spTgt spid="9">
                                            <p:graphicEl>
                                              <a:dgm id="{7445E225-5D88-445B-A396-8E4C0D52BA7C}"/>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mph" presetSubtype="0" repeatCount="indefinite" fill="hold" grpId="1" nodeType="clickEffect">
                                  <p:stCondLst>
                                    <p:cond delay="0"/>
                                  </p:stCondLst>
                                  <p:childTnLst>
                                    <p:animEffect transition="out" filter="fade">
                                      <p:cBhvr>
                                        <p:cTn id="52" dur="500" tmFilter="0, 0; .2, .5; .8, .5; 1, 0"/>
                                        <p:tgtEl>
                                          <p:spTgt spid="9">
                                            <p:graphicEl>
                                              <a:dgm id="{01EDBC8B-61CD-42AC-B1BF-07691F8ED85F}"/>
                                            </p:graphicEl>
                                          </p:spTgt>
                                        </p:tgtEl>
                                      </p:cBhvr>
                                    </p:animEffect>
                                    <p:animScale>
                                      <p:cBhvr>
                                        <p:cTn id="53" dur="250" autoRev="1" fill="hold"/>
                                        <p:tgtEl>
                                          <p:spTgt spid="9">
                                            <p:graphicEl>
                                              <a:dgm id="{01EDBC8B-61CD-42AC-B1BF-07691F8ED85F}"/>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lvlOne"/>
        </p:bldSub>
      </p:bldGraphic>
      <p:bldGraphic spid="9" grpId="1" uiExpand="1">
        <p:bldSub>
          <a:bldDgm bld="lvl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IT News Rules of the Road</a:t>
            </a:r>
          </a:p>
        </p:txBody>
      </p:sp>
      <p:sp>
        <p:nvSpPr>
          <p:cNvPr id="5" name="Content Placeholder 4">
            <a:extLst>
              <a:ext uri="{FF2B5EF4-FFF2-40B4-BE49-F238E27FC236}">
                <a16:creationId xmlns:a16="http://schemas.microsoft.com/office/drawing/2014/main" id="{EA3C1E3A-C1CE-4F61-B3E6-F072906FC8B7}"/>
              </a:ext>
            </a:extLst>
          </p:cNvPr>
          <p:cNvSpPr>
            <a:spLocks noGrp="1"/>
          </p:cNvSpPr>
          <p:nvPr>
            <p:ph idx="1"/>
          </p:nvPr>
        </p:nvSpPr>
        <p:spPr/>
        <p:txBody>
          <a:bodyPr>
            <a:normAutofit fontScale="92500" lnSpcReduction="20000"/>
          </a:bodyPr>
          <a:lstStyle/>
          <a:p>
            <a:r>
              <a:rPr lang="en-US"/>
              <a:t>This session is being recorded and will be posted to the CIT web site</a:t>
            </a:r>
          </a:p>
          <a:p>
            <a:r>
              <a:rPr lang="en-US"/>
              <a:t>Please keep your mic on mute if joining the Zoom</a:t>
            </a:r>
          </a:p>
          <a:p>
            <a:r>
              <a:rPr lang="en-US"/>
              <a:t>Questions are welcome if time permits at the end </a:t>
            </a:r>
          </a:p>
          <a:p>
            <a:pPr lvl="1"/>
            <a:r>
              <a:rPr lang="en-US"/>
              <a:t>In person attendees, raise your hand we’ll bring the mic to you</a:t>
            </a:r>
          </a:p>
          <a:p>
            <a:pPr lvl="1"/>
            <a:r>
              <a:rPr lang="en-US"/>
              <a:t>Online attendees, put your question in chat and we will repeat it in the room</a:t>
            </a:r>
          </a:p>
        </p:txBody>
      </p:sp>
      <p:sp>
        <p:nvSpPr>
          <p:cNvPr id="3" name="TextBox 2">
            <a:extLst>
              <a:ext uri="{FF2B5EF4-FFF2-40B4-BE49-F238E27FC236}">
                <a16:creationId xmlns:a16="http://schemas.microsoft.com/office/drawing/2014/main" id="{B50339B9-AA48-2E59-74FC-0339683C86ED}"/>
              </a:ext>
            </a:extLst>
          </p:cNvPr>
          <p:cNvSpPr txBox="1"/>
          <p:nvPr/>
        </p:nvSpPr>
        <p:spPr>
          <a:xfrm>
            <a:off x="7613964" y="4679275"/>
            <a:ext cx="1616044" cy="369332"/>
          </a:xfrm>
          <a:prstGeom prst="rect">
            <a:avLst/>
          </a:prstGeom>
          <a:noFill/>
        </p:spPr>
        <p:txBody>
          <a:bodyPr wrap="square" rtlCol="0">
            <a:spAutoFit/>
          </a:bodyPr>
          <a:lstStyle/>
          <a:p>
            <a:r>
              <a:rPr lang="en-US"/>
              <a:t>Mike Regilio</a:t>
            </a:r>
          </a:p>
        </p:txBody>
      </p:sp>
    </p:spTree>
    <p:extLst>
      <p:ext uri="{BB962C8B-B14F-4D97-AF65-F5344CB8AC3E}">
        <p14:creationId xmlns:p14="http://schemas.microsoft.com/office/powerpoint/2010/main" val="22546813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50433-113C-F2CB-3981-4CB540E19D6A}"/>
            </a:ext>
          </a:extLst>
        </p:cNvPr>
        <p:cNvGrpSpPr/>
        <p:nvPr/>
      </p:nvGrpSpPr>
      <p:grpSpPr>
        <a:xfrm>
          <a:off x="0" y="0"/>
          <a:ext cx="0" cy="0"/>
          <a:chOff x="0" y="0"/>
          <a:chExt cx="0" cy="0"/>
        </a:xfrm>
      </p:grpSpPr>
      <p:pic>
        <p:nvPicPr>
          <p:cNvPr id="4" name="Picture 3" descr="whitebackground.jpg">
            <a:extLst>
              <a:ext uri="{FF2B5EF4-FFF2-40B4-BE49-F238E27FC236}">
                <a16:creationId xmlns:a16="http://schemas.microsoft.com/office/drawing/2014/main" id="{89B84DAA-C560-92FE-A335-358CB23B2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a:extLst>
              <a:ext uri="{FF2B5EF4-FFF2-40B4-BE49-F238E27FC236}">
                <a16:creationId xmlns:a16="http://schemas.microsoft.com/office/drawing/2014/main" id="{B086F124-BC91-165A-EA7C-EB45F2F805FD}"/>
              </a:ext>
            </a:extLst>
          </p:cNvPr>
          <p:cNvSpPr>
            <a:spLocks noGrp="1"/>
          </p:cNvSpPr>
          <p:nvPr>
            <p:ph type="title"/>
          </p:nvPr>
        </p:nvSpPr>
        <p:spPr/>
        <p:txBody>
          <a:bodyPr>
            <a:normAutofit/>
          </a:bodyPr>
          <a:lstStyle/>
          <a:p>
            <a:r>
              <a:rPr lang="en-US"/>
              <a:t>Establishing Baseline Controls</a:t>
            </a:r>
          </a:p>
        </p:txBody>
      </p:sp>
      <p:sp>
        <p:nvSpPr>
          <p:cNvPr id="7" name="Content Placeholder 6">
            <a:extLst>
              <a:ext uri="{FF2B5EF4-FFF2-40B4-BE49-F238E27FC236}">
                <a16:creationId xmlns:a16="http://schemas.microsoft.com/office/drawing/2014/main" id="{CF121A05-117B-4801-6831-860EB0FA3E4A}"/>
              </a:ext>
            </a:extLst>
          </p:cNvPr>
          <p:cNvSpPr>
            <a:spLocks noGrp="1"/>
          </p:cNvSpPr>
          <p:nvPr>
            <p:ph idx="1"/>
          </p:nvPr>
        </p:nvSpPr>
        <p:spPr/>
        <p:txBody>
          <a:bodyPr/>
          <a:lstStyle/>
          <a:p>
            <a:pPr marL="0" indent="0">
              <a:buNone/>
            </a:pPr>
            <a:r>
              <a:rPr lang="en-US" sz="2400"/>
              <a:t>To address repeat audit findings, ISU must develop and establish </a:t>
            </a:r>
            <a:r>
              <a:rPr lang="en-US" sz="2400" i="1"/>
              <a:t>written</a:t>
            </a:r>
            <a:r>
              <a:rPr lang="en-US" sz="2400"/>
              <a:t> policies, procedures, and standards for key functions.</a:t>
            </a:r>
          </a:p>
          <a:p>
            <a:pPr lvl="1"/>
            <a:endParaRPr lang="en-US"/>
          </a:p>
        </p:txBody>
      </p:sp>
      <p:graphicFrame>
        <p:nvGraphicFramePr>
          <p:cNvPr id="3" name="Diagram 2">
            <a:extLst>
              <a:ext uri="{FF2B5EF4-FFF2-40B4-BE49-F238E27FC236}">
                <a16:creationId xmlns:a16="http://schemas.microsoft.com/office/drawing/2014/main" id="{1B931D83-A3A5-C389-FBA0-87652EA2FCE2}"/>
              </a:ext>
            </a:extLst>
          </p:cNvPr>
          <p:cNvGraphicFramePr/>
          <p:nvPr/>
        </p:nvGraphicFramePr>
        <p:xfrm>
          <a:off x="874094" y="2049002"/>
          <a:ext cx="3368937" cy="22459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Diagram 7">
            <a:extLst>
              <a:ext uri="{FF2B5EF4-FFF2-40B4-BE49-F238E27FC236}">
                <a16:creationId xmlns:a16="http://schemas.microsoft.com/office/drawing/2014/main" id="{D4E537EA-F651-8DF6-C435-57A3C8998891}"/>
              </a:ext>
            </a:extLst>
          </p:cNvPr>
          <p:cNvGraphicFramePr/>
          <p:nvPr/>
        </p:nvGraphicFramePr>
        <p:xfrm>
          <a:off x="3619814" y="2295395"/>
          <a:ext cx="3438447" cy="175317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 name="TextBox 4">
            <a:extLst>
              <a:ext uri="{FF2B5EF4-FFF2-40B4-BE49-F238E27FC236}">
                <a16:creationId xmlns:a16="http://schemas.microsoft.com/office/drawing/2014/main" id="{BA01156F-0D96-6BB7-8DE5-312633CC71FC}"/>
              </a:ext>
            </a:extLst>
          </p:cNvPr>
          <p:cNvSpPr txBox="1"/>
          <p:nvPr/>
        </p:nvSpPr>
        <p:spPr>
          <a:xfrm>
            <a:off x="7560411" y="4731545"/>
            <a:ext cx="1982709" cy="369332"/>
          </a:xfrm>
          <a:prstGeom prst="rect">
            <a:avLst/>
          </a:prstGeom>
          <a:noFill/>
        </p:spPr>
        <p:txBody>
          <a:bodyPr wrap="square" rtlCol="0">
            <a:spAutoFit/>
          </a:bodyPr>
          <a:lstStyle/>
          <a:p>
            <a:r>
              <a:rPr lang="en-US"/>
              <a:t>Dan Taube</a:t>
            </a:r>
          </a:p>
        </p:txBody>
      </p:sp>
    </p:spTree>
    <p:extLst>
      <p:ext uri="{BB962C8B-B14F-4D97-AF65-F5344CB8AC3E}">
        <p14:creationId xmlns:p14="http://schemas.microsoft.com/office/powerpoint/2010/main" val="37420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9B113B03-AFEC-4304-8DB3-1F1C98246F14}"/>
                                            </p:graphicEl>
                                          </p:spTgt>
                                        </p:tgtEl>
                                        <p:attrNameLst>
                                          <p:attrName>style.visibility</p:attrName>
                                        </p:attrNameLst>
                                      </p:cBhvr>
                                      <p:to>
                                        <p:strVal val="visible"/>
                                      </p:to>
                                    </p:set>
                                    <p:animEffect transition="in" filter="fade">
                                      <p:cBhvr>
                                        <p:cTn id="7" dur="500"/>
                                        <p:tgtEl>
                                          <p:spTgt spid="3">
                                            <p:graphicEl>
                                              <a:dgm id="{9B113B03-AFEC-4304-8DB3-1F1C98246F14}"/>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graphicEl>
                                              <a:dgm id="{2AB96B61-EDC9-4335-8939-4B5151E35F7D}"/>
                                            </p:graphicEl>
                                          </p:spTgt>
                                        </p:tgtEl>
                                        <p:attrNameLst>
                                          <p:attrName>style.visibility</p:attrName>
                                        </p:attrNameLst>
                                      </p:cBhvr>
                                      <p:to>
                                        <p:strVal val="visible"/>
                                      </p:to>
                                    </p:set>
                                    <p:animEffect transition="in" filter="fade">
                                      <p:cBhvr>
                                        <p:cTn id="11" dur="500"/>
                                        <p:tgtEl>
                                          <p:spTgt spid="3">
                                            <p:graphicEl>
                                              <a:dgm id="{2AB96B61-EDC9-4335-8939-4B5151E35F7D}"/>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graphicEl>
                                              <a:dgm id="{C85EC13D-1897-4511-908B-5F95FDE70112}"/>
                                            </p:graphicEl>
                                          </p:spTgt>
                                        </p:tgtEl>
                                        <p:attrNameLst>
                                          <p:attrName>style.visibility</p:attrName>
                                        </p:attrNameLst>
                                      </p:cBhvr>
                                      <p:to>
                                        <p:strVal val="visible"/>
                                      </p:to>
                                    </p:set>
                                    <p:animEffect transition="in" filter="fade">
                                      <p:cBhvr>
                                        <p:cTn id="15" dur="500"/>
                                        <p:tgtEl>
                                          <p:spTgt spid="3">
                                            <p:graphicEl>
                                              <a:dgm id="{C85EC13D-1897-4511-908B-5F95FDE70112}"/>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graphicEl>
                                              <a:dgm id="{AD54302B-1F8B-4EFF-9F71-8911D29E6BD2}"/>
                                            </p:graphicEl>
                                          </p:spTgt>
                                        </p:tgtEl>
                                        <p:attrNameLst>
                                          <p:attrName>style.visibility</p:attrName>
                                        </p:attrNameLst>
                                      </p:cBhvr>
                                      <p:to>
                                        <p:strVal val="visible"/>
                                      </p:to>
                                    </p:set>
                                    <p:animEffect transition="in" filter="fade">
                                      <p:cBhvr>
                                        <p:cTn id="20" dur="500"/>
                                        <p:tgtEl>
                                          <p:spTgt spid="8">
                                            <p:graphicEl>
                                              <a:dgm id="{AD54302B-1F8B-4EFF-9F71-8911D29E6BD2}"/>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graphicEl>
                                              <a:dgm id="{1C343A02-0899-4232-9928-A5164288C1D2}"/>
                                            </p:graphicEl>
                                          </p:spTgt>
                                        </p:tgtEl>
                                        <p:attrNameLst>
                                          <p:attrName>style.visibility</p:attrName>
                                        </p:attrNameLst>
                                      </p:cBhvr>
                                      <p:to>
                                        <p:strVal val="visible"/>
                                      </p:to>
                                    </p:set>
                                    <p:animEffect transition="in" filter="fade">
                                      <p:cBhvr>
                                        <p:cTn id="23" dur="500"/>
                                        <p:tgtEl>
                                          <p:spTgt spid="8">
                                            <p:graphicEl>
                                              <a:dgm id="{1C343A02-0899-4232-9928-A5164288C1D2}"/>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graphicEl>
                                              <a:dgm id="{81F247D2-14DB-4C76-B242-DC294EE4AED9}"/>
                                            </p:graphicEl>
                                          </p:spTgt>
                                        </p:tgtEl>
                                        <p:attrNameLst>
                                          <p:attrName>style.visibility</p:attrName>
                                        </p:attrNameLst>
                                      </p:cBhvr>
                                      <p:to>
                                        <p:strVal val="visible"/>
                                      </p:to>
                                    </p:set>
                                    <p:animEffect transition="in" filter="fade">
                                      <p:cBhvr>
                                        <p:cTn id="26" dur="500"/>
                                        <p:tgtEl>
                                          <p:spTgt spid="8">
                                            <p:graphicEl>
                                              <a:dgm id="{81F247D2-14DB-4C76-B242-DC294EE4AED9}"/>
                                            </p:graphicEl>
                                          </p:spTgt>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8">
                                            <p:graphicEl>
                                              <a:dgm id="{B8ED0BA9-A1C1-4D7E-8927-B6FB5CC53C04}"/>
                                            </p:graphicEl>
                                          </p:spTgt>
                                        </p:tgtEl>
                                        <p:attrNameLst>
                                          <p:attrName>style.visibility</p:attrName>
                                        </p:attrNameLst>
                                      </p:cBhvr>
                                      <p:to>
                                        <p:strVal val="visible"/>
                                      </p:to>
                                    </p:set>
                                    <p:animEffect transition="in" filter="fade">
                                      <p:cBhvr>
                                        <p:cTn id="30" dur="500"/>
                                        <p:tgtEl>
                                          <p:spTgt spid="8">
                                            <p:graphicEl>
                                              <a:dgm id="{B8ED0BA9-A1C1-4D7E-8927-B6FB5CC53C04}"/>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graphicEl>
                                              <a:dgm id="{2BD67F74-2ECB-41B8-B289-127E46741F99}"/>
                                            </p:graphicEl>
                                          </p:spTgt>
                                        </p:tgtEl>
                                        <p:attrNameLst>
                                          <p:attrName>style.visibility</p:attrName>
                                        </p:attrNameLst>
                                      </p:cBhvr>
                                      <p:to>
                                        <p:strVal val="visible"/>
                                      </p:to>
                                    </p:set>
                                    <p:animEffect transition="in" filter="fade">
                                      <p:cBhvr>
                                        <p:cTn id="33" dur="500"/>
                                        <p:tgtEl>
                                          <p:spTgt spid="8">
                                            <p:graphicEl>
                                              <a:dgm id="{2BD67F74-2ECB-41B8-B289-127E46741F99}"/>
                                            </p:graphicEl>
                                          </p:spTgt>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8">
                                            <p:graphicEl>
                                              <a:dgm id="{868D0055-8204-49D9-8F33-A4CE5ADABEB1}"/>
                                            </p:graphicEl>
                                          </p:spTgt>
                                        </p:tgtEl>
                                        <p:attrNameLst>
                                          <p:attrName>style.visibility</p:attrName>
                                        </p:attrNameLst>
                                      </p:cBhvr>
                                      <p:to>
                                        <p:strVal val="visible"/>
                                      </p:to>
                                    </p:set>
                                    <p:animEffect transition="in" filter="fade">
                                      <p:cBhvr>
                                        <p:cTn id="37" dur="500"/>
                                        <p:tgtEl>
                                          <p:spTgt spid="8">
                                            <p:graphicEl>
                                              <a:dgm id="{868D0055-8204-49D9-8F33-A4CE5ADABEB1}"/>
                                            </p:graphic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graphicEl>
                                              <a:dgm id="{7BC77A16-00C2-468B-B0FD-1CA56BBE102D}"/>
                                            </p:graphicEl>
                                          </p:spTgt>
                                        </p:tgtEl>
                                        <p:attrNameLst>
                                          <p:attrName>style.visibility</p:attrName>
                                        </p:attrNameLst>
                                      </p:cBhvr>
                                      <p:to>
                                        <p:strVal val="visible"/>
                                      </p:to>
                                    </p:set>
                                    <p:animEffect transition="in" filter="fade">
                                      <p:cBhvr>
                                        <p:cTn id="40" dur="500"/>
                                        <p:tgtEl>
                                          <p:spTgt spid="8">
                                            <p:graphicEl>
                                              <a:dgm id="{7BC77A16-00C2-468B-B0FD-1CA56BBE102D}"/>
                                            </p:graphicEl>
                                          </p:spTgt>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8">
                                            <p:graphicEl>
                                              <a:dgm id="{A8EC5DED-2927-4E92-AF45-F99E446D8D25}"/>
                                            </p:graphicEl>
                                          </p:spTgt>
                                        </p:tgtEl>
                                        <p:attrNameLst>
                                          <p:attrName>style.visibility</p:attrName>
                                        </p:attrNameLst>
                                      </p:cBhvr>
                                      <p:to>
                                        <p:strVal val="visible"/>
                                      </p:to>
                                    </p:set>
                                    <p:animEffect transition="in" filter="fade">
                                      <p:cBhvr>
                                        <p:cTn id="44" dur="500"/>
                                        <p:tgtEl>
                                          <p:spTgt spid="8">
                                            <p:graphicEl>
                                              <a:dgm id="{A8EC5DED-2927-4E92-AF45-F99E446D8D25}"/>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
                                            <p:graphicEl>
                                              <a:dgm id="{451CE6AC-FDD9-445A-ABC7-D3431FF36D0C}"/>
                                            </p:graphicEl>
                                          </p:spTgt>
                                        </p:tgtEl>
                                        <p:attrNameLst>
                                          <p:attrName>style.visibility</p:attrName>
                                        </p:attrNameLst>
                                      </p:cBhvr>
                                      <p:to>
                                        <p:strVal val="visible"/>
                                      </p:to>
                                    </p:set>
                                    <p:animEffect transition="in" filter="fade">
                                      <p:cBhvr>
                                        <p:cTn id="47" dur="500"/>
                                        <p:tgtEl>
                                          <p:spTgt spid="8">
                                            <p:graphicEl>
                                              <a:dgm id="{451CE6AC-FDD9-445A-ABC7-D3431FF36D0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Graphic spid="8" grpId="0" uiExpand="1">
        <p:bldSub>
          <a:bldDgm bld="one"/>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BDDCB-4AE3-D814-D5B9-9B0EC3E256E7}"/>
            </a:ext>
          </a:extLst>
        </p:cNvPr>
        <p:cNvGrpSpPr/>
        <p:nvPr/>
      </p:nvGrpSpPr>
      <p:grpSpPr>
        <a:xfrm>
          <a:off x="0" y="0"/>
          <a:ext cx="0" cy="0"/>
          <a:chOff x="0" y="0"/>
          <a:chExt cx="0" cy="0"/>
        </a:xfrm>
      </p:grpSpPr>
      <p:pic>
        <p:nvPicPr>
          <p:cNvPr id="4" name="Picture 3" descr="whitebackground.jpg">
            <a:extLst>
              <a:ext uri="{FF2B5EF4-FFF2-40B4-BE49-F238E27FC236}">
                <a16:creationId xmlns:a16="http://schemas.microsoft.com/office/drawing/2014/main" id="{53D45A9D-2BA8-297F-FBCF-0AE5E2682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a:extLst>
              <a:ext uri="{FF2B5EF4-FFF2-40B4-BE49-F238E27FC236}">
                <a16:creationId xmlns:a16="http://schemas.microsoft.com/office/drawing/2014/main" id="{32A5856E-C31A-A7EC-7848-72BC3C682098}"/>
              </a:ext>
            </a:extLst>
          </p:cNvPr>
          <p:cNvSpPr>
            <a:spLocks noGrp="1"/>
          </p:cNvSpPr>
          <p:nvPr>
            <p:ph type="title"/>
          </p:nvPr>
        </p:nvSpPr>
        <p:spPr/>
        <p:txBody>
          <a:bodyPr>
            <a:normAutofit/>
          </a:bodyPr>
          <a:lstStyle/>
          <a:p>
            <a:r>
              <a:rPr lang="en-US"/>
              <a:t>Moving from Practice to Policy</a:t>
            </a:r>
          </a:p>
        </p:txBody>
      </p:sp>
      <p:sp>
        <p:nvSpPr>
          <p:cNvPr id="7" name="Content Placeholder 6">
            <a:extLst>
              <a:ext uri="{FF2B5EF4-FFF2-40B4-BE49-F238E27FC236}">
                <a16:creationId xmlns:a16="http://schemas.microsoft.com/office/drawing/2014/main" id="{4D8D69B9-B72B-B374-368A-CD54B449C704}"/>
              </a:ext>
            </a:extLst>
          </p:cNvPr>
          <p:cNvSpPr>
            <a:spLocks noGrp="1"/>
          </p:cNvSpPr>
          <p:nvPr>
            <p:ph idx="1"/>
          </p:nvPr>
        </p:nvSpPr>
        <p:spPr/>
        <p:txBody>
          <a:bodyPr/>
          <a:lstStyle/>
          <a:p>
            <a:pPr marL="0" indent="0">
              <a:buNone/>
            </a:pPr>
            <a:r>
              <a:rPr lang="en-US" sz="2400"/>
              <a:t>Formalizing our processes is essential for consistency, clarity, and a legally defensible program. Work is already underway.</a:t>
            </a:r>
            <a:endParaRPr lang="en-US"/>
          </a:p>
        </p:txBody>
      </p:sp>
      <p:graphicFrame>
        <p:nvGraphicFramePr>
          <p:cNvPr id="8" name="Diagram 7">
            <a:extLst>
              <a:ext uri="{FF2B5EF4-FFF2-40B4-BE49-F238E27FC236}">
                <a16:creationId xmlns:a16="http://schemas.microsoft.com/office/drawing/2014/main" id="{54D3B24B-D245-6A81-3E49-20ED0EEC744C}"/>
              </a:ext>
            </a:extLst>
          </p:cNvPr>
          <p:cNvGraphicFramePr/>
          <p:nvPr/>
        </p:nvGraphicFramePr>
        <p:xfrm>
          <a:off x="457200" y="2037347"/>
          <a:ext cx="8229600" cy="20960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BD7F3E00-F1BF-2533-71EF-09489D3091B6}"/>
              </a:ext>
            </a:extLst>
          </p:cNvPr>
          <p:cNvSpPr txBox="1"/>
          <p:nvPr/>
        </p:nvSpPr>
        <p:spPr>
          <a:xfrm>
            <a:off x="7560411" y="4731545"/>
            <a:ext cx="1982709" cy="369332"/>
          </a:xfrm>
          <a:prstGeom prst="rect">
            <a:avLst/>
          </a:prstGeom>
          <a:noFill/>
        </p:spPr>
        <p:txBody>
          <a:bodyPr wrap="square" rtlCol="0">
            <a:spAutoFit/>
          </a:bodyPr>
          <a:lstStyle/>
          <a:p>
            <a:r>
              <a:rPr lang="en-US"/>
              <a:t>Dan Taube</a:t>
            </a:r>
          </a:p>
        </p:txBody>
      </p:sp>
      <p:sp>
        <p:nvSpPr>
          <p:cNvPr id="5" name="TextBox 4">
            <a:extLst>
              <a:ext uri="{FF2B5EF4-FFF2-40B4-BE49-F238E27FC236}">
                <a16:creationId xmlns:a16="http://schemas.microsoft.com/office/drawing/2014/main" id="{C2144EC1-FB93-5735-4334-A5069861E425}"/>
              </a:ext>
            </a:extLst>
          </p:cNvPr>
          <p:cNvSpPr txBox="1"/>
          <p:nvPr/>
        </p:nvSpPr>
        <p:spPr>
          <a:xfrm>
            <a:off x="3317203" y="4269880"/>
            <a:ext cx="4905722" cy="430887"/>
          </a:xfrm>
          <a:prstGeom prst="rect">
            <a:avLst/>
          </a:prstGeom>
          <a:noFill/>
        </p:spPr>
        <p:txBody>
          <a:bodyPr wrap="square" rtlCol="0">
            <a:spAutoFit/>
          </a:bodyPr>
          <a:lstStyle/>
          <a:p>
            <a:r>
              <a:rPr lang="en-US" sz="1050"/>
              <a:t>Policies and procedures are published at </a:t>
            </a:r>
            <a:r>
              <a:rPr lang="en-US" sz="1050" u="sng"/>
              <a:t>policy.illinoisstate.edu</a:t>
            </a:r>
          </a:p>
          <a:p>
            <a:r>
              <a:rPr lang="en-US" sz="1050"/>
              <a:t>ISO standards are published at </a:t>
            </a:r>
            <a:r>
              <a:rPr lang="en-US" sz="1050" u="sng"/>
              <a:t>help.illinoisstate.edu/informationsecurity/standards</a:t>
            </a:r>
          </a:p>
        </p:txBody>
      </p:sp>
    </p:spTree>
    <p:extLst>
      <p:ext uri="{BB962C8B-B14F-4D97-AF65-F5344CB8AC3E}">
        <p14:creationId xmlns:p14="http://schemas.microsoft.com/office/powerpoint/2010/main" val="319058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dgm id="{6B055992-DB4A-4DF0-93D0-AD2AE4525568}"/>
                                            </p:graphicEl>
                                          </p:spTgt>
                                        </p:tgtEl>
                                        <p:attrNameLst>
                                          <p:attrName>style.visibility</p:attrName>
                                        </p:attrNameLst>
                                      </p:cBhvr>
                                      <p:to>
                                        <p:strVal val="visible"/>
                                      </p:to>
                                    </p:set>
                                    <p:animEffect transition="in" filter="fade">
                                      <p:cBhvr>
                                        <p:cTn id="7" dur="500"/>
                                        <p:tgtEl>
                                          <p:spTgt spid="8">
                                            <p:graphicEl>
                                              <a:dgm id="{6B055992-DB4A-4DF0-93D0-AD2AE4525568}"/>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graphicEl>
                                              <a:dgm id="{6B4BB3C6-8C06-4C8D-AE7E-2C881257B265}"/>
                                            </p:graphicEl>
                                          </p:spTgt>
                                        </p:tgtEl>
                                        <p:attrNameLst>
                                          <p:attrName>style.visibility</p:attrName>
                                        </p:attrNameLst>
                                      </p:cBhvr>
                                      <p:to>
                                        <p:strVal val="visible"/>
                                      </p:to>
                                    </p:set>
                                    <p:animEffect transition="in" filter="fade">
                                      <p:cBhvr>
                                        <p:cTn id="11" dur="500"/>
                                        <p:tgtEl>
                                          <p:spTgt spid="8">
                                            <p:graphicEl>
                                              <a:dgm id="{6B4BB3C6-8C06-4C8D-AE7E-2C881257B265}"/>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graphicEl>
                                              <a:dgm id="{F220C726-BADA-474A-B3F5-EBE7754CCFF6}"/>
                                            </p:graphicEl>
                                          </p:spTgt>
                                        </p:tgtEl>
                                        <p:attrNameLst>
                                          <p:attrName>style.visibility</p:attrName>
                                        </p:attrNameLst>
                                      </p:cBhvr>
                                      <p:to>
                                        <p:strVal val="visible"/>
                                      </p:to>
                                    </p:set>
                                    <p:animEffect transition="in" filter="fade">
                                      <p:cBhvr>
                                        <p:cTn id="15" dur="500"/>
                                        <p:tgtEl>
                                          <p:spTgt spid="8">
                                            <p:graphicEl>
                                              <a:dgm id="{F220C726-BADA-474A-B3F5-EBE7754CCFF6}"/>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graphicEl>
                                              <a:dgm id="{C55F18A8-86C6-49F7-BA80-073C4DC2C3C3}"/>
                                            </p:graphicEl>
                                          </p:spTgt>
                                        </p:tgtEl>
                                        <p:attrNameLst>
                                          <p:attrName>style.visibility</p:attrName>
                                        </p:attrNameLst>
                                      </p:cBhvr>
                                      <p:to>
                                        <p:strVal val="visible"/>
                                      </p:to>
                                    </p:set>
                                    <p:animEffect transition="in" filter="fade">
                                      <p:cBhvr>
                                        <p:cTn id="19" dur="500"/>
                                        <p:tgtEl>
                                          <p:spTgt spid="8">
                                            <p:graphicEl>
                                              <a:dgm id="{C55F18A8-86C6-49F7-BA80-073C4DC2C3C3}"/>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graphicEl>
                                              <a:dgm id="{72BFA2F1-29D8-4606-A6F7-A91D9C66D259}"/>
                                            </p:graphicEl>
                                          </p:spTgt>
                                        </p:tgtEl>
                                        <p:attrNameLst>
                                          <p:attrName>style.visibility</p:attrName>
                                        </p:attrNameLst>
                                      </p:cBhvr>
                                      <p:to>
                                        <p:strVal val="visible"/>
                                      </p:to>
                                    </p:set>
                                    <p:animEffect transition="in" filter="fade">
                                      <p:cBhvr>
                                        <p:cTn id="23" dur="500"/>
                                        <p:tgtEl>
                                          <p:spTgt spid="8">
                                            <p:graphicEl>
                                              <a:dgm id="{72BFA2F1-29D8-4606-A6F7-A91D9C66D259}"/>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
                                            <p:graphicEl>
                                              <a:dgm id="{7F725BA4-48E9-41C3-824D-982A34CB1A13}"/>
                                            </p:graphicEl>
                                          </p:spTgt>
                                        </p:tgtEl>
                                        <p:attrNameLst>
                                          <p:attrName>style.visibility</p:attrName>
                                        </p:attrNameLst>
                                      </p:cBhvr>
                                      <p:to>
                                        <p:strVal val="visible"/>
                                      </p:to>
                                    </p:set>
                                    <p:animEffect transition="in" filter="fade">
                                      <p:cBhvr>
                                        <p:cTn id="27" dur="500"/>
                                        <p:tgtEl>
                                          <p:spTgt spid="8">
                                            <p:graphicEl>
                                              <a:dgm id="{7F725BA4-48E9-41C3-824D-982A34CB1A13}"/>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8">
                                            <p:graphicEl>
                                              <a:dgm id="{35A63BDC-2533-4168-86C2-D7DA9EA4503A}"/>
                                            </p:graphicEl>
                                          </p:spTgt>
                                        </p:tgtEl>
                                        <p:attrNameLst>
                                          <p:attrName>style.visibility</p:attrName>
                                        </p:attrNameLst>
                                      </p:cBhvr>
                                      <p:to>
                                        <p:strVal val="visible"/>
                                      </p:to>
                                    </p:set>
                                    <p:animEffect transition="in" filter="fade">
                                      <p:cBhvr>
                                        <p:cTn id="31" dur="500"/>
                                        <p:tgtEl>
                                          <p:spTgt spid="8">
                                            <p:graphicEl>
                                              <a:dgm id="{35A63BDC-2533-4168-86C2-D7DA9EA4503A}"/>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graphicEl>
                                              <a:dgm id="{79949081-44A8-4D79-9F7A-63F8739994DA}"/>
                                            </p:graphicEl>
                                          </p:spTgt>
                                        </p:tgtEl>
                                        <p:attrNameLst>
                                          <p:attrName>style.visibility</p:attrName>
                                        </p:attrNameLst>
                                      </p:cBhvr>
                                      <p:to>
                                        <p:strVal val="visible"/>
                                      </p:to>
                                    </p:set>
                                    <p:animEffect transition="in" filter="fade">
                                      <p:cBhvr>
                                        <p:cTn id="36" dur="500"/>
                                        <p:tgtEl>
                                          <p:spTgt spid="8">
                                            <p:graphicEl>
                                              <a:dgm id="{79949081-44A8-4D79-9F7A-63F8739994DA}"/>
                                            </p:graphicEl>
                                          </p:spTgt>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8">
                                            <p:graphicEl>
                                              <a:dgm id="{1E9F0707-B582-4C36-933E-37FE293B35E5}"/>
                                            </p:graphicEl>
                                          </p:spTgt>
                                        </p:tgtEl>
                                        <p:attrNameLst>
                                          <p:attrName>style.visibility</p:attrName>
                                        </p:attrNameLst>
                                      </p:cBhvr>
                                      <p:to>
                                        <p:strVal val="visible"/>
                                      </p:to>
                                    </p:set>
                                    <p:animEffect transition="in" filter="fade">
                                      <p:cBhvr>
                                        <p:cTn id="40" dur="500"/>
                                        <p:tgtEl>
                                          <p:spTgt spid="8">
                                            <p:graphicEl>
                                              <a:dgm id="{1E9F0707-B582-4C36-933E-37FE293B35E5}"/>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
                                            <p:graphicEl>
                                              <a:dgm id="{42CDDCCA-8DD1-4A29-B367-AA2C35F50711}"/>
                                            </p:graphicEl>
                                          </p:spTgt>
                                        </p:tgtEl>
                                        <p:attrNameLst>
                                          <p:attrName>style.visibility</p:attrName>
                                        </p:attrNameLst>
                                      </p:cBhvr>
                                      <p:to>
                                        <p:strVal val="visible"/>
                                      </p:to>
                                    </p:set>
                                    <p:animEffect transition="in" filter="fade">
                                      <p:cBhvr>
                                        <p:cTn id="45" dur="500"/>
                                        <p:tgtEl>
                                          <p:spTgt spid="8">
                                            <p:graphicEl>
                                              <a:dgm id="{42CDDCCA-8DD1-4A29-B367-AA2C35F50711}"/>
                                            </p:graphicEl>
                                          </p:spTgt>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8">
                                            <p:graphicEl>
                                              <a:dgm id="{CF1B841F-BFF2-48EB-9142-C8A82CE088B8}"/>
                                            </p:graphicEl>
                                          </p:spTgt>
                                        </p:tgtEl>
                                        <p:attrNameLst>
                                          <p:attrName>style.visibility</p:attrName>
                                        </p:attrNameLst>
                                      </p:cBhvr>
                                      <p:to>
                                        <p:strVal val="visible"/>
                                      </p:to>
                                    </p:set>
                                    <p:animEffect transition="in" filter="fade">
                                      <p:cBhvr>
                                        <p:cTn id="49" dur="500"/>
                                        <p:tgtEl>
                                          <p:spTgt spid="8">
                                            <p:graphicEl>
                                              <a:dgm id="{CF1B841F-BFF2-48EB-9142-C8A82CE088B8}"/>
                                            </p:graphicEl>
                                          </p:spTgt>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8">
                                            <p:graphicEl>
                                              <a:dgm id="{898A170B-F595-4645-B3C7-0622B39E7D20}"/>
                                            </p:graphicEl>
                                          </p:spTgt>
                                        </p:tgtEl>
                                        <p:attrNameLst>
                                          <p:attrName>style.visibility</p:attrName>
                                        </p:attrNameLst>
                                      </p:cBhvr>
                                      <p:to>
                                        <p:strVal val="visible"/>
                                      </p:to>
                                    </p:set>
                                    <p:animEffect transition="in" filter="fade">
                                      <p:cBhvr>
                                        <p:cTn id="53" dur="500"/>
                                        <p:tgtEl>
                                          <p:spTgt spid="8">
                                            <p:graphicEl>
                                              <a:dgm id="{898A170B-F595-4645-B3C7-0622B39E7D20}"/>
                                            </p:graphicEl>
                                          </p:spTgt>
                                        </p:tgtEl>
                                      </p:cBhvr>
                                    </p:animEffect>
                                  </p:childTnLst>
                                </p:cTn>
                              </p:par>
                            </p:childTnLst>
                          </p:cTn>
                        </p:par>
                        <p:par>
                          <p:cTn id="54" fill="hold">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8">
                                            <p:graphicEl>
                                              <a:dgm id="{E72E9931-F1A7-43A3-AE6D-A48BC4B34509}"/>
                                            </p:graphicEl>
                                          </p:spTgt>
                                        </p:tgtEl>
                                        <p:attrNameLst>
                                          <p:attrName>style.visibility</p:attrName>
                                        </p:attrNameLst>
                                      </p:cBhvr>
                                      <p:to>
                                        <p:strVal val="visible"/>
                                      </p:to>
                                    </p:set>
                                    <p:animEffect transition="in" filter="fade">
                                      <p:cBhvr>
                                        <p:cTn id="57" dur="500"/>
                                        <p:tgtEl>
                                          <p:spTgt spid="8">
                                            <p:graphicEl>
                                              <a:dgm id="{E72E9931-F1A7-43A3-AE6D-A48BC4B34509}"/>
                                            </p:graphicEl>
                                          </p:spTgt>
                                        </p:tgtEl>
                                      </p:cBhvr>
                                    </p:animEffect>
                                  </p:childTnLst>
                                </p:cTn>
                              </p:par>
                            </p:childTnLst>
                          </p:cTn>
                        </p:par>
                        <p:par>
                          <p:cTn id="58" fill="hold">
                            <p:stCondLst>
                              <p:cond delay="2000"/>
                            </p:stCondLst>
                            <p:childTnLst>
                              <p:par>
                                <p:cTn id="59" presetID="10" presetClass="entr" presetSubtype="0" fill="hold" grpId="0" nodeType="afterEffect">
                                  <p:stCondLst>
                                    <p:cond delay="0"/>
                                  </p:stCondLst>
                                  <p:childTnLst>
                                    <p:set>
                                      <p:cBhvr>
                                        <p:cTn id="60" dur="1" fill="hold">
                                          <p:stCondLst>
                                            <p:cond delay="0"/>
                                          </p:stCondLst>
                                        </p:cTn>
                                        <p:tgtEl>
                                          <p:spTgt spid="8">
                                            <p:graphicEl>
                                              <a:dgm id="{EB2CE410-219C-4EB0-A62C-BC8A2F84C01B}"/>
                                            </p:graphicEl>
                                          </p:spTgt>
                                        </p:tgtEl>
                                        <p:attrNameLst>
                                          <p:attrName>style.visibility</p:attrName>
                                        </p:attrNameLst>
                                      </p:cBhvr>
                                      <p:to>
                                        <p:strVal val="visible"/>
                                      </p:to>
                                    </p:set>
                                    <p:animEffect transition="in" filter="fade">
                                      <p:cBhvr>
                                        <p:cTn id="61" dur="500"/>
                                        <p:tgtEl>
                                          <p:spTgt spid="8">
                                            <p:graphicEl>
                                              <a:dgm id="{EB2CE410-219C-4EB0-A62C-BC8A2F84C01B}"/>
                                            </p:graphicEl>
                                          </p:spTgt>
                                        </p:tgtEl>
                                      </p:cBhvr>
                                    </p:animEffect>
                                  </p:childTnLst>
                                </p:cTn>
                              </p:par>
                            </p:childTnLst>
                          </p:cTn>
                        </p:par>
                        <p:par>
                          <p:cTn id="62" fill="hold">
                            <p:stCondLst>
                              <p:cond delay="2500"/>
                            </p:stCondLst>
                            <p:childTnLst>
                              <p:par>
                                <p:cTn id="63" presetID="10" presetClass="entr" presetSubtype="0" fill="hold" grpId="0" nodeType="afterEffect">
                                  <p:stCondLst>
                                    <p:cond delay="0"/>
                                  </p:stCondLst>
                                  <p:childTnLst>
                                    <p:set>
                                      <p:cBhvr>
                                        <p:cTn id="64" dur="1" fill="hold">
                                          <p:stCondLst>
                                            <p:cond delay="0"/>
                                          </p:stCondLst>
                                        </p:cTn>
                                        <p:tgtEl>
                                          <p:spTgt spid="8">
                                            <p:graphicEl>
                                              <a:dgm id="{1075FC65-B5A2-4DA8-93EB-E3B03A797552}"/>
                                            </p:graphicEl>
                                          </p:spTgt>
                                        </p:tgtEl>
                                        <p:attrNameLst>
                                          <p:attrName>style.visibility</p:attrName>
                                        </p:attrNameLst>
                                      </p:cBhvr>
                                      <p:to>
                                        <p:strVal val="visible"/>
                                      </p:to>
                                    </p:set>
                                    <p:animEffect transition="in" filter="fade">
                                      <p:cBhvr>
                                        <p:cTn id="65" dur="500"/>
                                        <p:tgtEl>
                                          <p:spTgt spid="8">
                                            <p:graphicEl>
                                              <a:dgm id="{1075FC65-B5A2-4DA8-93EB-E3B03A797552}"/>
                                            </p:graphicEl>
                                          </p:spTgt>
                                        </p:tgtEl>
                                      </p:cBhvr>
                                    </p:animEffect>
                                  </p:childTnLst>
                                </p:cTn>
                              </p:par>
                            </p:childTnLst>
                          </p:cTn>
                        </p:par>
                        <p:par>
                          <p:cTn id="66" fill="hold">
                            <p:stCondLst>
                              <p:cond delay="3000"/>
                            </p:stCondLst>
                            <p:childTnLst>
                              <p:par>
                                <p:cTn id="67" presetID="1" presetClass="entr" presetSubtype="0" fill="hold" grpId="0" nodeType="afterEffect">
                                  <p:stCondLst>
                                    <p:cond delay="0"/>
                                  </p:stCondLst>
                                  <p:childTnLst>
                                    <p:set>
                                      <p:cBhvr>
                                        <p:cTn id="6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lvlOne"/>
        </p:bldSub>
      </p:bldGraphic>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A3427-69CA-5E52-2070-983285318D9D}"/>
            </a:ext>
          </a:extLst>
        </p:cNvPr>
        <p:cNvGrpSpPr/>
        <p:nvPr/>
      </p:nvGrpSpPr>
      <p:grpSpPr>
        <a:xfrm>
          <a:off x="0" y="0"/>
          <a:ext cx="0" cy="0"/>
          <a:chOff x="0" y="0"/>
          <a:chExt cx="0" cy="0"/>
        </a:xfrm>
      </p:grpSpPr>
      <p:pic>
        <p:nvPicPr>
          <p:cNvPr id="4" name="Picture 3" descr="whitebackground.jpg">
            <a:extLst>
              <a:ext uri="{FF2B5EF4-FFF2-40B4-BE49-F238E27FC236}">
                <a16:creationId xmlns:a16="http://schemas.microsoft.com/office/drawing/2014/main" id="{31E9997F-0AD9-24C5-61AB-069D0CB07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a:extLst>
              <a:ext uri="{FF2B5EF4-FFF2-40B4-BE49-F238E27FC236}">
                <a16:creationId xmlns:a16="http://schemas.microsoft.com/office/drawing/2014/main" id="{0DE34F05-4613-B9E1-CDE6-D2C786CA66CC}"/>
              </a:ext>
            </a:extLst>
          </p:cNvPr>
          <p:cNvSpPr>
            <a:spLocks noGrp="1"/>
          </p:cNvSpPr>
          <p:nvPr>
            <p:ph type="title"/>
          </p:nvPr>
        </p:nvSpPr>
        <p:spPr/>
        <p:txBody>
          <a:bodyPr>
            <a:normAutofit/>
          </a:bodyPr>
          <a:lstStyle/>
          <a:p>
            <a:r>
              <a:rPr lang="en-US"/>
              <a:t>Standards Milestones Timeline</a:t>
            </a:r>
          </a:p>
        </p:txBody>
      </p:sp>
      <p:pic>
        <p:nvPicPr>
          <p:cNvPr id="8" name="Content Placeholder 7">
            <a:extLst>
              <a:ext uri="{FF2B5EF4-FFF2-40B4-BE49-F238E27FC236}">
                <a16:creationId xmlns:a16="http://schemas.microsoft.com/office/drawing/2014/main" id="{A473D5F1-90EC-CB80-794C-E0D7D480A3E2}"/>
              </a:ext>
            </a:extLst>
          </p:cNvPr>
          <p:cNvPicPr>
            <a:picLocks noGrp="1" noChangeAspect="1"/>
          </p:cNvPicPr>
          <p:nvPr>
            <p:ph idx="1"/>
          </p:nvPr>
        </p:nvPicPr>
        <p:blipFill>
          <a:blip r:embed="rId4"/>
          <a:stretch>
            <a:fillRect/>
          </a:stretch>
        </p:blipFill>
        <p:spPr>
          <a:xfrm>
            <a:off x="623858" y="1109652"/>
            <a:ext cx="7896283" cy="2924196"/>
          </a:xfrm>
          <a:ln>
            <a:solidFill>
              <a:schemeClr val="tx1"/>
            </a:solidFill>
          </a:ln>
        </p:spPr>
      </p:pic>
      <p:sp>
        <p:nvSpPr>
          <p:cNvPr id="3" name="TextBox 2">
            <a:extLst>
              <a:ext uri="{FF2B5EF4-FFF2-40B4-BE49-F238E27FC236}">
                <a16:creationId xmlns:a16="http://schemas.microsoft.com/office/drawing/2014/main" id="{5AEA9740-9CF3-CAE9-2E8E-14321524F044}"/>
              </a:ext>
            </a:extLst>
          </p:cNvPr>
          <p:cNvSpPr txBox="1"/>
          <p:nvPr/>
        </p:nvSpPr>
        <p:spPr>
          <a:xfrm>
            <a:off x="7560411" y="4731545"/>
            <a:ext cx="1982709" cy="369332"/>
          </a:xfrm>
          <a:prstGeom prst="rect">
            <a:avLst/>
          </a:prstGeom>
          <a:noFill/>
        </p:spPr>
        <p:txBody>
          <a:bodyPr wrap="square" rtlCol="0">
            <a:spAutoFit/>
          </a:bodyPr>
          <a:lstStyle/>
          <a:p>
            <a:r>
              <a:rPr lang="en-US"/>
              <a:t>Dan Taube</a:t>
            </a:r>
          </a:p>
        </p:txBody>
      </p:sp>
    </p:spTree>
    <p:extLst>
      <p:ext uri="{BB962C8B-B14F-4D97-AF65-F5344CB8AC3E}">
        <p14:creationId xmlns:p14="http://schemas.microsoft.com/office/powerpoint/2010/main" val="290947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733EA-6156-BA66-119D-55582C74A9F4}"/>
            </a:ext>
          </a:extLst>
        </p:cNvPr>
        <p:cNvGrpSpPr/>
        <p:nvPr/>
      </p:nvGrpSpPr>
      <p:grpSpPr>
        <a:xfrm>
          <a:off x="0" y="0"/>
          <a:ext cx="0" cy="0"/>
          <a:chOff x="0" y="0"/>
          <a:chExt cx="0" cy="0"/>
        </a:xfrm>
      </p:grpSpPr>
      <p:pic>
        <p:nvPicPr>
          <p:cNvPr id="4" name="Picture 3" descr="whitebackground.jpg">
            <a:extLst>
              <a:ext uri="{FF2B5EF4-FFF2-40B4-BE49-F238E27FC236}">
                <a16:creationId xmlns:a16="http://schemas.microsoft.com/office/drawing/2014/main" id="{71FC3739-F5DC-481A-7A82-ACC0C16EC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a:extLst>
              <a:ext uri="{FF2B5EF4-FFF2-40B4-BE49-F238E27FC236}">
                <a16:creationId xmlns:a16="http://schemas.microsoft.com/office/drawing/2014/main" id="{4E5ACD37-6922-DA7A-9F57-993DF24BFC74}"/>
              </a:ext>
            </a:extLst>
          </p:cNvPr>
          <p:cNvSpPr>
            <a:spLocks noGrp="1"/>
          </p:cNvSpPr>
          <p:nvPr>
            <p:ph type="title"/>
          </p:nvPr>
        </p:nvSpPr>
        <p:spPr/>
        <p:txBody>
          <a:bodyPr>
            <a:normAutofit/>
          </a:bodyPr>
          <a:lstStyle/>
          <a:p>
            <a:r>
              <a:rPr lang="en-US"/>
              <a:t>A Case Study: Windows 10 EOL</a:t>
            </a:r>
          </a:p>
        </p:txBody>
      </p:sp>
      <p:sp>
        <p:nvSpPr>
          <p:cNvPr id="3" name="TextBox 2">
            <a:extLst>
              <a:ext uri="{FF2B5EF4-FFF2-40B4-BE49-F238E27FC236}">
                <a16:creationId xmlns:a16="http://schemas.microsoft.com/office/drawing/2014/main" id="{C1110388-0F0E-0D3B-DA0B-BF8D4D6D90EF}"/>
              </a:ext>
            </a:extLst>
          </p:cNvPr>
          <p:cNvSpPr txBox="1"/>
          <p:nvPr/>
        </p:nvSpPr>
        <p:spPr>
          <a:xfrm>
            <a:off x="7560411" y="4731545"/>
            <a:ext cx="1982709" cy="369332"/>
          </a:xfrm>
          <a:prstGeom prst="rect">
            <a:avLst/>
          </a:prstGeom>
          <a:noFill/>
        </p:spPr>
        <p:txBody>
          <a:bodyPr wrap="square" rtlCol="0">
            <a:spAutoFit/>
          </a:bodyPr>
          <a:lstStyle/>
          <a:p>
            <a:r>
              <a:rPr lang="en-US"/>
              <a:t>Dan Taube</a:t>
            </a:r>
          </a:p>
        </p:txBody>
      </p:sp>
      <p:sp>
        <p:nvSpPr>
          <p:cNvPr id="26" name="Content Placeholder 25">
            <a:extLst>
              <a:ext uri="{FF2B5EF4-FFF2-40B4-BE49-F238E27FC236}">
                <a16:creationId xmlns:a16="http://schemas.microsoft.com/office/drawing/2014/main" id="{3B006DE7-BE63-0712-4043-8395DDBB07AC}"/>
              </a:ext>
            </a:extLst>
          </p:cNvPr>
          <p:cNvSpPr>
            <a:spLocks noGrp="1"/>
          </p:cNvSpPr>
          <p:nvPr>
            <p:ph idx="1"/>
          </p:nvPr>
        </p:nvSpPr>
        <p:spPr/>
        <p:txBody>
          <a:bodyPr>
            <a:normAutofit/>
          </a:bodyPr>
          <a:lstStyle/>
          <a:p>
            <a:pPr marL="0" indent="0">
              <a:buNone/>
            </a:pPr>
            <a:r>
              <a:rPr lang="en-US" sz="2000"/>
              <a:t>In spring 2023, Microsoft announced Windows 10 would reach end of life on </a:t>
            </a:r>
            <a:r>
              <a:rPr lang="en-US" sz="2000" b="1"/>
              <a:t>October 14, 2025</a:t>
            </a:r>
            <a:r>
              <a:rPr lang="en-US" sz="2000"/>
              <a:t>. In summer 2023, ISU IT responded by evaluating, planning, and initiating a focused Windows 11 implementation strategy.</a:t>
            </a:r>
          </a:p>
        </p:txBody>
      </p:sp>
      <p:pic>
        <p:nvPicPr>
          <p:cNvPr id="30" name="Picture 29">
            <a:extLst>
              <a:ext uri="{FF2B5EF4-FFF2-40B4-BE49-F238E27FC236}">
                <a16:creationId xmlns:a16="http://schemas.microsoft.com/office/drawing/2014/main" id="{07FF8B06-E1C9-2019-64BE-64C6194619C3}"/>
              </a:ext>
            </a:extLst>
          </p:cNvPr>
          <p:cNvPicPr>
            <a:picLocks noChangeAspect="1"/>
          </p:cNvPicPr>
          <p:nvPr/>
        </p:nvPicPr>
        <p:blipFill>
          <a:blip r:embed="rId4"/>
          <a:stretch>
            <a:fillRect/>
          </a:stretch>
        </p:blipFill>
        <p:spPr>
          <a:xfrm>
            <a:off x="968554" y="2275267"/>
            <a:ext cx="2927390" cy="1781662"/>
          </a:xfrm>
          <a:prstGeom prst="rect">
            <a:avLst/>
          </a:prstGeom>
          <a:ln>
            <a:solidFill>
              <a:schemeClr val="tx1"/>
            </a:solidFill>
          </a:ln>
        </p:spPr>
      </p:pic>
      <p:sp>
        <p:nvSpPr>
          <p:cNvPr id="31" name="TextBox 30">
            <a:extLst>
              <a:ext uri="{FF2B5EF4-FFF2-40B4-BE49-F238E27FC236}">
                <a16:creationId xmlns:a16="http://schemas.microsoft.com/office/drawing/2014/main" id="{03F92F09-4D14-54CB-A378-83C5B3FE9DFB}"/>
              </a:ext>
            </a:extLst>
          </p:cNvPr>
          <p:cNvSpPr txBox="1"/>
          <p:nvPr/>
        </p:nvSpPr>
        <p:spPr>
          <a:xfrm>
            <a:off x="3956904" y="2275267"/>
            <a:ext cx="4790856" cy="2246769"/>
          </a:xfrm>
          <a:prstGeom prst="rect">
            <a:avLst/>
          </a:prstGeom>
          <a:noFill/>
        </p:spPr>
        <p:txBody>
          <a:bodyPr wrap="square" rtlCol="0">
            <a:spAutoFit/>
          </a:bodyPr>
          <a:lstStyle/>
          <a:p>
            <a:r>
              <a:rPr lang="en-US" sz="1400" b="1"/>
              <a:t>Relevant Patch Management Standard snippet:</a:t>
            </a:r>
          </a:p>
          <a:p>
            <a:r>
              <a:rPr lang="en-US" sz="1400" i="1"/>
              <a:t>Systems must have an operating system or firmware installed that is supported by the vendor.</a:t>
            </a:r>
          </a:p>
          <a:p>
            <a:endParaRPr lang="en-US" sz="1400" i="1"/>
          </a:p>
          <a:p>
            <a:r>
              <a:rPr lang="en-US" sz="1400" b="1"/>
              <a:t>Timeline Review:</a:t>
            </a:r>
          </a:p>
          <a:p>
            <a:pPr marL="285750" indent="-285750">
              <a:buFont typeface="Arial" panose="020B0604020202020204" pitchFamily="34" charset="0"/>
              <a:buChar char="•"/>
            </a:pPr>
            <a:r>
              <a:rPr lang="en-US" sz="1400"/>
              <a:t>Aug 5 – Patch Management Standard Published</a:t>
            </a:r>
          </a:p>
          <a:p>
            <a:pPr marL="285750" indent="-285750">
              <a:buFont typeface="Arial" panose="020B0604020202020204" pitchFamily="34" charset="0"/>
              <a:buChar char="•"/>
            </a:pPr>
            <a:r>
              <a:rPr lang="en-US" sz="1400"/>
              <a:t>Oct 1 – Patch Management Standard Reporting Begins</a:t>
            </a:r>
          </a:p>
          <a:p>
            <a:pPr marL="285750" indent="-285750">
              <a:buFont typeface="Arial" panose="020B0604020202020204" pitchFamily="34" charset="0"/>
              <a:buChar char="•"/>
            </a:pPr>
            <a:r>
              <a:rPr lang="en-US" sz="1400"/>
              <a:t>Oct 14 – Windows 11 EOL and added to reporting scope</a:t>
            </a:r>
          </a:p>
          <a:p>
            <a:pPr marL="285750" indent="-285750">
              <a:buFont typeface="Arial" panose="020B0604020202020204" pitchFamily="34" charset="0"/>
              <a:buChar char="•"/>
            </a:pPr>
            <a:r>
              <a:rPr lang="en-US" sz="1400"/>
              <a:t>Nov 17 – Patch Management Standard Enforcement Begins</a:t>
            </a:r>
          </a:p>
          <a:p>
            <a:endParaRPr lang="en-US" sz="1400" i="1"/>
          </a:p>
        </p:txBody>
      </p:sp>
      <p:sp>
        <p:nvSpPr>
          <p:cNvPr id="32" name="TextBox 31">
            <a:extLst>
              <a:ext uri="{FF2B5EF4-FFF2-40B4-BE49-F238E27FC236}">
                <a16:creationId xmlns:a16="http://schemas.microsoft.com/office/drawing/2014/main" id="{BE5907C1-76BA-B7A8-F91B-0721B627806E}"/>
              </a:ext>
            </a:extLst>
          </p:cNvPr>
          <p:cNvSpPr txBox="1"/>
          <p:nvPr/>
        </p:nvSpPr>
        <p:spPr>
          <a:xfrm>
            <a:off x="1437425" y="4056929"/>
            <a:ext cx="1989647" cy="230832"/>
          </a:xfrm>
          <a:prstGeom prst="rect">
            <a:avLst/>
          </a:prstGeom>
          <a:noFill/>
        </p:spPr>
        <p:txBody>
          <a:bodyPr wrap="none" rtlCol="0">
            <a:spAutoFit/>
          </a:bodyPr>
          <a:lstStyle/>
          <a:p>
            <a:r>
              <a:rPr lang="en-US" sz="900"/>
              <a:t>* Does not represent Windows 10 LTS.</a:t>
            </a:r>
          </a:p>
        </p:txBody>
      </p:sp>
    </p:spTree>
    <p:extLst>
      <p:ext uri="{BB962C8B-B14F-4D97-AF65-F5344CB8AC3E}">
        <p14:creationId xmlns:p14="http://schemas.microsoft.com/office/powerpoint/2010/main" val="106325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ctrTitle"/>
          </p:nvPr>
        </p:nvSpPr>
        <p:spPr/>
        <p:txBody>
          <a:bodyPr/>
          <a:lstStyle/>
          <a:p>
            <a:r>
              <a:rPr lang="en-US"/>
              <a:t>Q &amp; A</a:t>
            </a:r>
          </a:p>
        </p:txBody>
      </p:sp>
      <p:sp>
        <p:nvSpPr>
          <p:cNvPr id="6" name="TextBox 5">
            <a:extLst>
              <a:ext uri="{FF2B5EF4-FFF2-40B4-BE49-F238E27FC236}">
                <a16:creationId xmlns:a16="http://schemas.microsoft.com/office/drawing/2014/main" id="{7CAB7C3B-7C80-B9FE-1A13-68178E83CED4}"/>
              </a:ext>
            </a:extLst>
          </p:cNvPr>
          <p:cNvSpPr txBox="1"/>
          <p:nvPr/>
        </p:nvSpPr>
        <p:spPr>
          <a:xfrm>
            <a:off x="7613964" y="4679275"/>
            <a:ext cx="1616044" cy="369332"/>
          </a:xfrm>
          <a:prstGeom prst="rect">
            <a:avLst/>
          </a:prstGeom>
          <a:noFill/>
        </p:spPr>
        <p:txBody>
          <a:bodyPr wrap="square" rtlCol="0">
            <a:spAutoFit/>
          </a:bodyPr>
          <a:lstStyle/>
          <a:p>
            <a:r>
              <a:rPr lang="en-US"/>
              <a:t>Mike Regilio</a:t>
            </a:r>
          </a:p>
        </p:txBody>
      </p:sp>
    </p:spTree>
    <p:extLst>
      <p:ext uri="{BB962C8B-B14F-4D97-AF65-F5344CB8AC3E}">
        <p14:creationId xmlns:p14="http://schemas.microsoft.com/office/powerpoint/2010/main" val="36781574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That’s a Wrap!</a:t>
            </a:r>
          </a:p>
        </p:txBody>
      </p:sp>
      <p:sp>
        <p:nvSpPr>
          <p:cNvPr id="5" name="Content Placeholder 4">
            <a:extLst>
              <a:ext uri="{FF2B5EF4-FFF2-40B4-BE49-F238E27FC236}">
                <a16:creationId xmlns:a16="http://schemas.microsoft.com/office/drawing/2014/main" id="{EA3C1E3A-C1CE-4F61-B3E6-F072906FC8B7}"/>
              </a:ext>
            </a:extLst>
          </p:cNvPr>
          <p:cNvSpPr>
            <a:spLocks noGrp="1"/>
          </p:cNvSpPr>
          <p:nvPr>
            <p:ph idx="1"/>
          </p:nvPr>
        </p:nvSpPr>
        <p:spPr>
          <a:xfrm>
            <a:off x="457200" y="955707"/>
            <a:ext cx="8229600" cy="3394472"/>
          </a:xfrm>
        </p:spPr>
        <p:txBody>
          <a:bodyPr>
            <a:normAutofit/>
          </a:bodyPr>
          <a:lstStyle/>
          <a:p>
            <a:r>
              <a:rPr lang="en-US" sz="2400"/>
              <a:t>Lunch is up next – same on both sides, water downstairs</a:t>
            </a:r>
          </a:p>
          <a:p>
            <a:r>
              <a:rPr lang="en-US" sz="2400"/>
              <a:t>More great sessions after lunch – reminder that the Keynote Address and Analog Leadership in a Digital World will not be recorded</a:t>
            </a:r>
          </a:p>
          <a:p>
            <a:r>
              <a:rPr lang="en-US" sz="2400"/>
              <a:t>Join us at the Pub II after CIT!</a:t>
            </a:r>
          </a:p>
          <a:p>
            <a:r>
              <a:rPr lang="en-US" sz="2400" err="1"/>
              <a:t>CITx</a:t>
            </a:r>
            <a:r>
              <a:rPr lang="en-US" sz="2400"/>
              <a:t> in late February 2026</a:t>
            </a:r>
          </a:p>
          <a:p>
            <a:r>
              <a:rPr lang="en-US" sz="2400"/>
              <a:t>Nominate one of our great student employees for the CIT Student MVP Award – </a:t>
            </a:r>
            <a:r>
              <a:rPr lang="en-US" sz="2400">
                <a:hlinkClick r:id="rId4"/>
              </a:rPr>
              <a:t>cit.illinoisstate.edu/awards</a:t>
            </a:r>
            <a:endParaRPr lang="en-US" sz="2400"/>
          </a:p>
        </p:txBody>
      </p:sp>
      <p:sp>
        <p:nvSpPr>
          <p:cNvPr id="3" name="TextBox 2">
            <a:extLst>
              <a:ext uri="{FF2B5EF4-FFF2-40B4-BE49-F238E27FC236}">
                <a16:creationId xmlns:a16="http://schemas.microsoft.com/office/drawing/2014/main" id="{8D00CF0D-DDCB-9A46-F8DF-780609A498CE}"/>
              </a:ext>
            </a:extLst>
          </p:cNvPr>
          <p:cNvSpPr txBox="1"/>
          <p:nvPr/>
        </p:nvSpPr>
        <p:spPr>
          <a:xfrm>
            <a:off x="7613964" y="4679275"/>
            <a:ext cx="1616044" cy="369332"/>
          </a:xfrm>
          <a:prstGeom prst="rect">
            <a:avLst/>
          </a:prstGeom>
          <a:noFill/>
        </p:spPr>
        <p:txBody>
          <a:bodyPr wrap="square" rtlCol="0">
            <a:spAutoFit/>
          </a:bodyPr>
          <a:lstStyle/>
          <a:p>
            <a:r>
              <a:rPr lang="en-US"/>
              <a:t>Mike Regilio</a:t>
            </a:r>
          </a:p>
        </p:txBody>
      </p:sp>
    </p:spTree>
    <p:extLst>
      <p:ext uri="{BB962C8B-B14F-4D97-AF65-F5344CB8AC3E}">
        <p14:creationId xmlns:p14="http://schemas.microsoft.com/office/powerpoint/2010/main" val="7144644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ctrTitle"/>
          </p:nvPr>
        </p:nvSpPr>
        <p:spPr/>
        <p:txBody>
          <a:bodyPr>
            <a:normAutofit fontScale="90000"/>
          </a:bodyPr>
          <a:lstStyle/>
          <a:p>
            <a:r>
              <a:rPr lang="en-US" b="1"/>
              <a:t>Keynote Address</a:t>
            </a:r>
            <a:br>
              <a:rPr lang="en-US" b="1"/>
            </a:br>
            <a:r>
              <a:rPr lang="en-US" b="1"/>
              <a:t>1 pm, SHFB 139</a:t>
            </a:r>
          </a:p>
        </p:txBody>
      </p:sp>
      <p:sp>
        <p:nvSpPr>
          <p:cNvPr id="3" name="TextBox 2">
            <a:extLst>
              <a:ext uri="{FF2B5EF4-FFF2-40B4-BE49-F238E27FC236}">
                <a16:creationId xmlns:a16="http://schemas.microsoft.com/office/drawing/2014/main" id="{DC9F0DC1-FAB9-9B83-A945-D5DA78A3E395}"/>
              </a:ext>
            </a:extLst>
          </p:cNvPr>
          <p:cNvSpPr txBox="1"/>
          <p:nvPr/>
        </p:nvSpPr>
        <p:spPr>
          <a:xfrm>
            <a:off x="845127" y="2700338"/>
            <a:ext cx="7772400" cy="1077218"/>
          </a:xfrm>
          <a:prstGeom prst="rect">
            <a:avLst/>
          </a:prstGeom>
          <a:noFill/>
        </p:spPr>
        <p:txBody>
          <a:bodyPr wrap="square" rtlCol="0">
            <a:spAutoFit/>
          </a:bodyPr>
          <a:lstStyle/>
          <a:p>
            <a:pPr algn="ctr"/>
            <a:r>
              <a:rPr lang="en-US" sz="32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Dr. Ani Yazedjian </a:t>
            </a:r>
          </a:p>
          <a:p>
            <a:pPr algn="ctr"/>
            <a:r>
              <a:rPr lang="en-US" sz="32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Vice President for Academic Affairs &amp; Provost</a:t>
            </a:r>
            <a:endParaRPr lang="en-US" sz="320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53BAE942-DBF3-7595-F9A0-AB2374239BA7}"/>
              </a:ext>
            </a:extLst>
          </p:cNvPr>
          <p:cNvSpPr txBox="1"/>
          <p:nvPr/>
        </p:nvSpPr>
        <p:spPr>
          <a:xfrm>
            <a:off x="7613964" y="4679275"/>
            <a:ext cx="1616044" cy="369332"/>
          </a:xfrm>
          <a:prstGeom prst="rect">
            <a:avLst/>
          </a:prstGeom>
          <a:noFill/>
        </p:spPr>
        <p:txBody>
          <a:bodyPr wrap="square" rtlCol="0">
            <a:spAutoFit/>
          </a:bodyPr>
          <a:lstStyle/>
          <a:p>
            <a:r>
              <a:rPr lang="en-US"/>
              <a:t>Mike Regilio</a:t>
            </a:r>
          </a:p>
        </p:txBody>
      </p:sp>
    </p:spTree>
    <p:extLst>
      <p:ext uri="{BB962C8B-B14F-4D97-AF65-F5344CB8AC3E}">
        <p14:creationId xmlns:p14="http://schemas.microsoft.com/office/powerpoint/2010/main" val="1843247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d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Tree>
    <p:extLst>
      <p:ext uri="{BB962C8B-B14F-4D97-AF65-F5344CB8AC3E}">
        <p14:creationId xmlns:p14="http://schemas.microsoft.com/office/powerpoint/2010/main" val="424259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normAutofit/>
          </a:bodyPr>
          <a:lstStyle/>
          <a:p>
            <a:r>
              <a:rPr lang="en-US"/>
              <a:t>ServiceNow – We’re Live!</a:t>
            </a:r>
          </a:p>
        </p:txBody>
      </p:sp>
      <p:sp>
        <p:nvSpPr>
          <p:cNvPr id="5" name="Content Placeholder 4">
            <a:extLst>
              <a:ext uri="{FF2B5EF4-FFF2-40B4-BE49-F238E27FC236}">
                <a16:creationId xmlns:a16="http://schemas.microsoft.com/office/drawing/2014/main" id="{EA3C1E3A-C1CE-4F61-B3E6-F072906FC8B7}"/>
              </a:ext>
            </a:extLst>
          </p:cNvPr>
          <p:cNvSpPr>
            <a:spLocks noGrp="1"/>
          </p:cNvSpPr>
          <p:nvPr>
            <p:ph idx="1"/>
          </p:nvPr>
        </p:nvSpPr>
        <p:spPr>
          <a:xfrm>
            <a:off x="457200" y="1063229"/>
            <a:ext cx="8229600" cy="3394472"/>
          </a:xfrm>
        </p:spPr>
        <p:txBody>
          <a:bodyPr>
            <a:normAutofit fontScale="92500"/>
          </a:bodyPr>
          <a:lstStyle/>
          <a:p>
            <a:r>
              <a:rPr lang="en-US"/>
              <a:t>Thank you!</a:t>
            </a:r>
          </a:p>
          <a:p>
            <a:r>
              <a:rPr lang="en-US"/>
              <a:t>Early Life Support</a:t>
            </a:r>
          </a:p>
          <a:p>
            <a:pPr lvl="1"/>
            <a:r>
              <a:rPr lang="en-US"/>
              <a:t>Incident, Request, Problem, Change, Customer Portal all working in the (mostly) OOTB configuration</a:t>
            </a:r>
          </a:p>
          <a:p>
            <a:pPr lvl="1"/>
            <a:r>
              <a:rPr lang="en-US"/>
              <a:t>Historical Data from Cherwell available</a:t>
            </a:r>
          </a:p>
          <a:p>
            <a:pPr lvl="1"/>
            <a:r>
              <a:rPr lang="en-US"/>
              <a:t>Under construction – CMDB wiring dashboards, CMDB asset data, Equipment Reservation</a:t>
            </a:r>
          </a:p>
        </p:txBody>
      </p:sp>
      <p:sp>
        <p:nvSpPr>
          <p:cNvPr id="3" name="TextBox 2">
            <a:extLst>
              <a:ext uri="{FF2B5EF4-FFF2-40B4-BE49-F238E27FC236}">
                <a16:creationId xmlns:a16="http://schemas.microsoft.com/office/drawing/2014/main" id="{2AACC2A8-C0FF-4000-D33B-CC997967CE5E}"/>
              </a:ext>
            </a:extLst>
          </p:cNvPr>
          <p:cNvSpPr txBox="1"/>
          <p:nvPr/>
        </p:nvSpPr>
        <p:spPr>
          <a:xfrm>
            <a:off x="7161290" y="4614355"/>
            <a:ext cx="1982709" cy="369332"/>
          </a:xfrm>
          <a:prstGeom prst="rect">
            <a:avLst/>
          </a:prstGeom>
          <a:noFill/>
        </p:spPr>
        <p:txBody>
          <a:bodyPr wrap="square" rtlCol="0">
            <a:spAutoFit/>
          </a:bodyPr>
          <a:lstStyle/>
          <a:p>
            <a:r>
              <a:rPr lang="en-US"/>
              <a:t>Carla Birckelbaw</a:t>
            </a:r>
          </a:p>
        </p:txBody>
      </p:sp>
    </p:spTree>
    <p:extLst>
      <p:ext uri="{BB962C8B-B14F-4D97-AF65-F5344CB8AC3E}">
        <p14:creationId xmlns:p14="http://schemas.microsoft.com/office/powerpoint/2010/main" val="2299961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normAutofit/>
          </a:bodyPr>
          <a:lstStyle/>
          <a:p>
            <a:r>
              <a:rPr lang="en-US"/>
              <a:t>ServiceNow – Next Steps</a:t>
            </a:r>
          </a:p>
        </p:txBody>
      </p:sp>
      <p:sp>
        <p:nvSpPr>
          <p:cNvPr id="5" name="Content Placeholder 4">
            <a:extLst>
              <a:ext uri="{FF2B5EF4-FFF2-40B4-BE49-F238E27FC236}">
                <a16:creationId xmlns:a16="http://schemas.microsoft.com/office/drawing/2014/main" id="{EA3C1E3A-C1CE-4F61-B3E6-F072906FC8B7}"/>
              </a:ext>
            </a:extLst>
          </p:cNvPr>
          <p:cNvSpPr>
            <a:spLocks noGrp="1"/>
          </p:cNvSpPr>
          <p:nvPr>
            <p:ph idx="1"/>
          </p:nvPr>
        </p:nvSpPr>
        <p:spPr>
          <a:xfrm>
            <a:off x="457200" y="1063229"/>
            <a:ext cx="8229600" cy="3394472"/>
          </a:xfrm>
        </p:spPr>
        <p:txBody>
          <a:bodyPr>
            <a:normAutofit fontScale="70000" lnSpcReduction="20000"/>
          </a:bodyPr>
          <a:lstStyle/>
          <a:p>
            <a:r>
              <a:rPr lang="en-US"/>
              <a:t>Tweaks to OOTB – coming soon</a:t>
            </a:r>
          </a:p>
          <a:p>
            <a:pPr lvl="1"/>
            <a:r>
              <a:rPr lang="en-US"/>
              <a:t>Email Notifications</a:t>
            </a:r>
          </a:p>
          <a:p>
            <a:pPr lvl="1"/>
            <a:r>
              <a:rPr lang="en-US"/>
              <a:t>My Work dashboard</a:t>
            </a:r>
          </a:p>
          <a:p>
            <a:pPr lvl="1"/>
            <a:r>
              <a:rPr lang="en-US"/>
              <a:t>More catalog items – submit requests through the Service Catalog</a:t>
            </a:r>
          </a:p>
          <a:p>
            <a:pPr lvl="1"/>
            <a:r>
              <a:rPr lang="en-US"/>
              <a:t>Portal enhancements</a:t>
            </a:r>
          </a:p>
          <a:p>
            <a:r>
              <a:rPr lang="en-US"/>
              <a:t>Regular Releases &amp; Easier Admin</a:t>
            </a:r>
          </a:p>
          <a:p>
            <a:r>
              <a:rPr lang="en-US"/>
              <a:t>Quality of Life Enhancements</a:t>
            </a:r>
          </a:p>
          <a:p>
            <a:pPr lvl="1"/>
            <a:r>
              <a:rPr lang="en-US"/>
              <a:t>First phase of project is complete minus the exceptions</a:t>
            </a:r>
          </a:p>
          <a:p>
            <a:pPr lvl="1"/>
            <a:r>
              <a:rPr lang="en-US"/>
              <a:t>Target finish date is 1/30/26</a:t>
            </a:r>
          </a:p>
        </p:txBody>
      </p:sp>
      <p:sp>
        <p:nvSpPr>
          <p:cNvPr id="3" name="TextBox 2">
            <a:extLst>
              <a:ext uri="{FF2B5EF4-FFF2-40B4-BE49-F238E27FC236}">
                <a16:creationId xmlns:a16="http://schemas.microsoft.com/office/drawing/2014/main" id="{32FCC0DF-1C0D-909D-479A-B68C9B2DF8F7}"/>
              </a:ext>
            </a:extLst>
          </p:cNvPr>
          <p:cNvSpPr txBox="1"/>
          <p:nvPr/>
        </p:nvSpPr>
        <p:spPr>
          <a:xfrm>
            <a:off x="7161290" y="4614355"/>
            <a:ext cx="1982709" cy="369332"/>
          </a:xfrm>
          <a:prstGeom prst="rect">
            <a:avLst/>
          </a:prstGeom>
          <a:noFill/>
        </p:spPr>
        <p:txBody>
          <a:bodyPr wrap="square" rtlCol="0">
            <a:spAutoFit/>
          </a:bodyPr>
          <a:lstStyle/>
          <a:p>
            <a:r>
              <a:rPr lang="en-US"/>
              <a:t>Carla Birckelbaw</a:t>
            </a:r>
          </a:p>
        </p:txBody>
      </p:sp>
    </p:spTree>
    <p:extLst>
      <p:ext uri="{BB962C8B-B14F-4D97-AF65-F5344CB8AC3E}">
        <p14:creationId xmlns:p14="http://schemas.microsoft.com/office/powerpoint/2010/main" val="2812279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normAutofit/>
          </a:bodyPr>
          <a:lstStyle/>
          <a:p>
            <a:r>
              <a:rPr lang="en-US"/>
              <a:t>ServiceNow – Next Steps</a:t>
            </a:r>
          </a:p>
        </p:txBody>
      </p:sp>
      <p:sp>
        <p:nvSpPr>
          <p:cNvPr id="5" name="Content Placeholder 4">
            <a:extLst>
              <a:ext uri="{FF2B5EF4-FFF2-40B4-BE49-F238E27FC236}">
                <a16:creationId xmlns:a16="http://schemas.microsoft.com/office/drawing/2014/main" id="{EA3C1E3A-C1CE-4F61-B3E6-F072906FC8B7}"/>
              </a:ext>
            </a:extLst>
          </p:cNvPr>
          <p:cNvSpPr>
            <a:spLocks noGrp="1"/>
          </p:cNvSpPr>
          <p:nvPr>
            <p:ph idx="1"/>
          </p:nvPr>
        </p:nvSpPr>
        <p:spPr>
          <a:xfrm>
            <a:off x="457200" y="1063229"/>
            <a:ext cx="8229600" cy="3394472"/>
          </a:xfrm>
        </p:spPr>
        <p:txBody>
          <a:bodyPr>
            <a:normAutofit/>
          </a:bodyPr>
          <a:lstStyle/>
          <a:p>
            <a:r>
              <a:rPr lang="en-US"/>
              <a:t>SO many things we can do with ServiceNow – we start tackling that long list in February ’26</a:t>
            </a:r>
          </a:p>
          <a:p>
            <a:r>
              <a:rPr lang="en-US"/>
              <a:t>Upgrade!</a:t>
            </a:r>
          </a:p>
          <a:p>
            <a:pPr lvl="1"/>
            <a:r>
              <a:rPr lang="en-US"/>
              <a:t>ServiceNow releases upgrades twice a year</a:t>
            </a:r>
          </a:p>
          <a:p>
            <a:pPr lvl="1"/>
            <a:r>
              <a:rPr lang="en-US"/>
              <a:t>Can pick the date (to a degree)</a:t>
            </a:r>
          </a:p>
          <a:p>
            <a:pPr lvl="1"/>
            <a:r>
              <a:rPr lang="en-US"/>
              <a:t>Moving to Yokohama Sept/Oct</a:t>
            </a:r>
          </a:p>
        </p:txBody>
      </p:sp>
      <p:sp>
        <p:nvSpPr>
          <p:cNvPr id="3" name="TextBox 2">
            <a:extLst>
              <a:ext uri="{FF2B5EF4-FFF2-40B4-BE49-F238E27FC236}">
                <a16:creationId xmlns:a16="http://schemas.microsoft.com/office/drawing/2014/main" id="{80140A55-8EBC-16F2-80E5-EF53D0FE373B}"/>
              </a:ext>
            </a:extLst>
          </p:cNvPr>
          <p:cNvSpPr txBox="1"/>
          <p:nvPr/>
        </p:nvSpPr>
        <p:spPr>
          <a:xfrm>
            <a:off x="7161290" y="4614355"/>
            <a:ext cx="1982709" cy="369332"/>
          </a:xfrm>
          <a:prstGeom prst="rect">
            <a:avLst/>
          </a:prstGeom>
          <a:noFill/>
        </p:spPr>
        <p:txBody>
          <a:bodyPr wrap="square" rtlCol="0">
            <a:spAutoFit/>
          </a:bodyPr>
          <a:lstStyle/>
          <a:p>
            <a:r>
              <a:rPr lang="en-US"/>
              <a:t>Carla Birckelbaw</a:t>
            </a:r>
          </a:p>
        </p:txBody>
      </p:sp>
    </p:spTree>
    <p:extLst>
      <p:ext uri="{BB962C8B-B14F-4D97-AF65-F5344CB8AC3E}">
        <p14:creationId xmlns:p14="http://schemas.microsoft.com/office/powerpoint/2010/main" val="3548687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OneDrive Analysis Project</a:t>
            </a:r>
          </a:p>
        </p:txBody>
      </p:sp>
      <p:sp>
        <p:nvSpPr>
          <p:cNvPr id="5" name="Content Placeholder 4">
            <a:extLst>
              <a:ext uri="{FF2B5EF4-FFF2-40B4-BE49-F238E27FC236}">
                <a16:creationId xmlns:a16="http://schemas.microsoft.com/office/drawing/2014/main" id="{EA3C1E3A-C1CE-4F61-B3E6-F072906FC8B7}"/>
              </a:ext>
            </a:extLst>
          </p:cNvPr>
          <p:cNvSpPr>
            <a:spLocks noGrp="1"/>
          </p:cNvSpPr>
          <p:nvPr>
            <p:ph idx="1"/>
          </p:nvPr>
        </p:nvSpPr>
        <p:spPr/>
        <p:txBody>
          <a:bodyPr>
            <a:normAutofit/>
          </a:bodyPr>
          <a:lstStyle/>
          <a:p>
            <a:r>
              <a:rPr lang="en-US"/>
              <a:t>Migrating Files to OneDrive (project 10318) is wrapping up as an analysis project</a:t>
            </a:r>
          </a:p>
          <a:p>
            <a:r>
              <a:rPr lang="en-US"/>
              <a:t>Confirmed: significant savings &amp; other benefits</a:t>
            </a:r>
          </a:p>
          <a:p>
            <a:r>
              <a:rPr lang="en-US"/>
              <a:t>Next up: implementation project</a:t>
            </a:r>
          </a:p>
        </p:txBody>
      </p:sp>
      <p:sp>
        <p:nvSpPr>
          <p:cNvPr id="3" name="TextBox 2">
            <a:extLst>
              <a:ext uri="{FF2B5EF4-FFF2-40B4-BE49-F238E27FC236}">
                <a16:creationId xmlns:a16="http://schemas.microsoft.com/office/drawing/2014/main" id="{301F5846-7F8F-EF43-7E82-FF73AF476CEC}"/>
              </a:ext>
            </a:extLst>
          </p:cNvPr>
          <p:cNvSpPr txBox="1"/>
          <p:nvPr/>
        </p:nvSpPr>
        <p:spPr>
          <a:xfrm>
            <a:off x="7161290" y="4614355"/>
            <a:ext cx="1982709" cy="369332"/>
          </a:xfrm>
          <a:prstGeom prst="rect">
            <a:avLst/>
          </a:prstGeom>
          <a:noFill/>
        </p:spPr>
        <p:txBody>
          <a:bodyPr wrap="square" rtlCol="0">
            <a:spAutoFit/>
          </a:bodyPr>
          <a:lstStyle/>
          <a:p>
            <a:r>
              <a:rPr lang="en-US"/>
              <a:t>Carla Birckelbaw</a:t>
            </a:r>
          </a:p>
        </p:txBody>
      </p:sp>
    </p:spTree>
    <p:extLst>
      <p:ext uri="{BB962C8B-B14F-4D97-AF65-F5344CB8AC3E}">
        <p14:creationId xmlns:p14="http://schemas.microsoft.com/office/powerpoint/2010/main" val="1726729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hidden="1">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432324" y="273843"/>
            <a:ext cx="3841678" cy="994173"/>
          </a:xfrm>
        </p:spPr>
        <p:txBody>
          <a:bodyPr lIns="0" rIns="0">
            <a:normAutofit/>
          </a:bodyPr>
          <a:lstStyle/>
          <a:p>
            <a:pPr>
              <a:lnSpc>
                <a:spcPct val="90000"/>
              </a:lnSpc>
            </a:pPr>
            <a:r>
              <a:rPr lang="en-US" sz="3100" err="1"/>
              <a:t>Geeking</a:t>
            </a:r>
            <a:r>
              <a:rPr lang="en-US" sz="3100"/>
              <a:t> Out With WEB</a:t>
            </a:r>
          </a:p>
        </p:txBody>
      </p:sp>
      <p:sp>
        <p:nvSpPr>
          <p:cNvPr id="13" name="Content Placeholder 12">
            <a:extLst>
              <a:ext uri="{FF2B5EF4-FFF2-40B4-BE49-F238E27FC236}">
                <a16:creationId xmlns:a16="http://schemas.microsoft.com/office/drawing/2014/main" id="{8F115991-71F7-FF25-F579-94C11BFBA117}"/>
              </a:ext>
            </a:extLst>
          </p:cNvPr>
          <p:cNvSpPr>
            <a:spLocks noGrp="1"/>
          </p:cNvSpPr>
          <p:nvPr>
            <p:ph idx="1"/>
          </p:nvPr>
        </p:nvSpPr>
        <p:spPr>
          <a:xfrm>
            <a:off x="330653" y="1278103"/>
            <a:ext cx="4045020" cy="2697111"/>
          </a:xfrm>
        </p:spPr>
        <p:txBody>
          <a:bodyPr>
            <a:normAutofit fontScale="85000" lnSpcReduction="10000"/>
          </a:bodyPr>
          <a:lstStyle/>
          <a:p>
            <a:pPr marL="57150" indent="0">
              <a:lnSpc>
                <a:spcPct val="90000"/>
              </a:lnSpc>
              <a:buNone/>
            </a:pPr>
            <a:r>
              <a:rPr lang="en-US" sz="1900"/>
              <a:t>Hope you caught us in the first two sessions!</a:t>
            </a:r>
          </a:p>
          <a:p>
            <a:pPr marL="57150" indent="0">
              <a:lnSpc>
                <a:spcPct val="90000"/>
              </a:lnSpc>
              <a:buNone/>
            </a:pPr>
            <a:endParaRPr lang="en-US" sz="1900"/>
          </a:p>
          <a:p>
            <a:pPr marL="400050">
              <a:lnSpc>
                <a:spcPct val="90000"/>
              </a:lnSpc>
            </a:pPr>
            <a:r>
              <a:rPr lang="en-US" sz="1900"/>
              <a:t>Let’s Get Digital! A Very Human Approach to Illinois State’s Digital Interfaces</a:t>
            </a:r>
          </a:p>
          <a:p>
            <a:pPr marL="400050">
              <a:lnSpc>
                <a:spcPct val="90000"/>
              </a:lnSpc>
            </a:pPr>
            <a:endParaRPr lang="en-US" sz="1900"/>
          </a:p>
          <a:p>
            <a:pPr marL="400050">
              <a:lnSpc>
                <a:spcPct val="90000"/>
              </a:lnSpc>
            </a:pPr>
            <a:r>
              <a:rPr lang="en-US" sz="1900"/>
              <a:t>The Unofficial </a:t>
            </a:r>
            <a:r>
              <a:rPr lang="en-US" sz="1900" err="1"/>
              <a:t>SecUnit</a:t>
            </a:r>
            <a:r>
              <a:rPr lang="en-US" sz="1900"/>
              <a:t> Guide to Campus AI or How to Train Your </a:t>
            </a:r>
            <a:r>
              <a:rPr lang="en-US" sz="1900" err="1"/>
              <a:t>Murderbot</a:t>
            </a:r>
            <a:r>
              <a:rPr lang="en-US" sz="1900"/>
              <a:t>*</a:t>
            </a:r>
          </a:p>
          <a:p>
            <a:pPr marL="400050">
              <a:lnSpc>
                <a:spcPct val="90000"/>
              </a:lnSpc>
            </a:pPr>
            <a:endParaRPr lang="en-US" sz="1900"/>
          </a:p>
          <a:p>
            <a:pPr marL="400050">
              <a:lnSpc>
                <a:spcPct val="90000"/>
              </a:lnSpc>
            </a:pPr>
            <a:r>
              <a:rPr lang="en-US" sz="1900"/>
              <a:t>Digital Accessibility ADA Title II Updates</a:t>
            </a:r>
          </a:p>
          <a:p>
            <a:pPr marL="0" indent="0">
              <a:lnSpc>
                <a:spcPct val="90000"/>
              </a:lnSpc>
              <a:buNone/>
            </a:pPr>
            <a:endParaRPr lang="en-US" sz="1500"/>
          </a:p>
          <a:p>
            <a:pPr marL="0" indent="0">
              <a:lnSpc>
                <a:spcPct val="90000"/>
              </a:lnSpc>
              <a:buNone/>
            </a:pPr>
            <a:r>
              <a:rPr lang="en-US" sz="1500"/>
              <a:t>* honorary mention</a:t>
            </a:r>
          </a:p>
        </p:txBody>
      </p:sp>
      <p:pic>
        <p:nvPicPr>
          <p:cNvPr id="11" name="Content Placeholder 9" descr="A speech bubble that says “Geeking Out”">
            <a:extLst>
              <a:ext uri="{FF2B5EF4-FFF2-40B4-BE49-F238E27FC236}">
                <a16:creationId xmlns:a16="http://schemas.microsoft.com/office/drawing/2014/main" id="{C8031B45-00E1-731E-72F4-E641774633F9}"/>
              </a:ext>
            </a:extLst>
          </p:cNvPr>
          <p:cNvPicPr>
            <a:picLocks noGrp="1" noRot="1" noChangeAspect="1" noMove="1" noResize="1" noEditPoints="1" noAdjustHandles="1" noChangeArrowheads="1" noChangeShapeType="1" noCrop="1"/>
          </p:cNvPicPr>
          <p:nvPr/>
        </p:nvPicPr>
        <p:blipFill>
          <a:blip r:embed="rId4"/>
          <a:srcRect t="-16" r="-2" b="-16"/>
          <a:stretch>
            <a:fillRect/>
          </a:stretch>
        </p:blipFill>
        <p:spPr>
          <a:xfrm>
            <a:off x="4463138" y="547050"/>
            <a:ext cx="3841678" cy="3841679"/>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44"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21189197" flipV="1">
            <a:off x="4378359" y="495988"/>
            <a:ext cx="4103360" cy="4103360"/>
          </a:xfrm>
          <a:prstGeom prst="arc">
            <a:avLst>
              <a:gd name="adj1" fmla="val 16200000"/>
              <a:gd name="adj2" fmla="val 20093138"/>
            </a:avLst>
          </a:prstGeom>
          <a:ln w="127000" cap="rnd">
            <a:solidFill>
              <a:srgbClr val="CF112C"/>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7368368" y="670965"/>
            <a:ext cx="593266" cy="577173"/>
          </a:xfrm>
          <a:prstGeom prst="ellipse">
            <a:avLst/>
          </a:prstGeom>
          <a:solidFill>
            <a:srgbClr val="CF1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6A59A1E-5AF3-DE68-AA28-CE85B31757BC}"/>
              </a:ext>
            </a:extLst>
          </p:cNvPr>
          <p:cNvSpPr txBox="1"/>
          <p:nvPr/>
        </p:nvSpPr>
        <p:spPr>
          <a:xfrm>
            <a:off x="7595067" y="4784807"/>
            <a:ext cx="141949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hlinkClick r:id="rId5" action="ppaction://hlinksldjump"/>
              </a:rPr>
              <a:t>Where’s Arturo?</a:t>
            </a: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pic>
        <p:nvPicPr>
          <p:cNvPr id="31" name="Picture 30" descr="A person holding a drink and a computer on a beach&#10;&#10;AI-generated content may be incorrect.">
            <a:hlinkClick r:id="rId5" action="ppaction://hlinksldjump"/>
            <a:extLst>
              <a:ext uri="{FF2B5EF4-FFF2-40B4-BE49-F238E27FC236}">
                <a16:creationId xmlns:a16="http://schemas.microsoft.com/office/drawing/2014/main" id="{245CF0CA-4A30-824C-C7B4-48703B4BFFBD}"/>
              </a:ext>
            </a:extLst>
          </p:cNvPr>
          <p:cNvPicPr>
            <a:picLocks noChangeAspect="1"/>
          </p:cNvPicPr>
          <p:nvPr/>
        </p:nvPicPr>
        <p:blipFill>
          <a:blip r:embed="rId6"/>
          <a:srcRect l="27591" t="-1212" r="26940" b="55743"/>
          <a:stretch>
            <a:fillRect/>
          </a:stretch>
        </p:blipFill>
        <p:spPr>
          <a:xfrm>
            <a:off x="8135795" y="4147110"/>
            <a:ext cx="637697" cy="637697"/>
          </a:xfrm>
          <a:prstGeom prst="ellipse">
            <a:avLst/>
          </a:prstGeom>
        </p:spPr>
      </p:pic>
      <p:sp>
        <p:nvSpPr>
          <p:cNvPr id="3" name="TextBox 2">
            <a:extLst>
              <a:ext uri="{FF2B5EF4-FFF2-40B4-BE49-F238E27FC236}">
                <a16:creationId xmlns:a16="http://schemas.microsoft.com/office/drawing/2014/main" id="{650DF8D0-E694-F470-4CC9-7931A21BA75A}"/>
              </a:ext>
            </a:extLst>
          </p:cNvPr>
          <p:cNvSpPr txBox="1"/>
          <p:nvPr/>
        </p:nvSpPr>
        <p:spPr>
          <a:xfrm>
            <a:off x="5550542" y="4788515"/>
            <a:ext cx="1982709" cy="369332"/>
          </a:xfrm>
          <a:prstGeom prst="rect">
            <a:avLst/>
          </a:prstGeom>
          <a:noFill/>
        </p:spPr>
        <p:txBody>
          <a:bodyPr wrap="square" rtlCol="0">
            <a:spAutoFit/>
          </a:bodyPr>
          <a:lstStyle/>
          <a:p>
            <a:r>
              <a:rPr lang="en-US"/>
              <a:t>Mary Ditchen</a:t>
            </a:r>
          </a:p>
        </p:txBody>
      </p:sp>
    </p:spTree>
    <p:extLst>
      <p:ext uri="{BB962C8B-B14F-4D97-AF65-F5344CB8AC3E}">
        <p14:creationId xmlns:p14="http://schemas.microsoft.com/office/powerpoint/2010/main" val="30800739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82AB5BAEC8E648A2742CACB06F527E" ma:contentTypeVersion="18" ma:contentTypeDescription="Create a new document." ma:contentTypeScope="" ma:versionID="35b82300237088cde879769e2fa6537f">
  <xsd:schema xmlns:xsd="http://www.w3.org/2001/XMLSchema" xmlns:xs="http://www.w3.org/2001/XMLSchema" xmlns:p="http://schemas.microsoft.com/office/2006/metadata/properties" xmlns:ns2="205bfbc1-e8b8-4860-980c-b93c7920f507" xmlns:ns3="4fe2d134-2c53-492a-a75e-0f91237ab10d" targetNamespace="http://schemas.microsoft.com/office/2006/metadata/properties" ma:root="true" ma:fieldsID="376791e415b44f91bd7e6283511f9d73" ns2:_="" ns3:_="">
    <xsd:import namespace="205bfbc1-e8b8-4860-980c-b93c7920f507"/>
    <xsd:import namespace="4fe2d134-2c53-492a-a75e-0f91237ab1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5bfbc1-e8b8-4860-980c-b93c7920f5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ea7019a-c3dc-464b-ba2f-0a559e84983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fe2d134-2c53-492a-a75e-0f91237ab10d"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0c8913f3-194d-48da-b09a-8442723d2b9f}" ma:internalName="TaxCatchAll" ma:showField="CatchAllData" ma:web="4fe2d134-2c53-492a-a75e-0f91237ab10d">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fe2d134-2c53-492a-a75e-0f91237ab10d" xsi:nil="true"/>
    <lcf76f155ced4ddcb4097134ff3c332f xmlns="205bfbc1-e8b8-4860-980c-b93c7920f507">
      <Terms xmlns="http://schemas.microsoft.com/office/infopath/2007/PartnerControls"/>
    </lcf76f155ced4ddcb4097134ff3c332f>
    <SharedWithUsers xmlns="4fe2d134-2c53-492a-a75e-0f91237ab10d">
      <UserInfo>
        <DisplayName>Smoak, Todd</DisplayName>
        <AccountId>30</AccountId>
        <AccountType/>
      </UserInfo>
      <UserInfo>
        <DisplayName>Piper, Tyler</DisplayName>
        <AccountId>31</AccountId>
        <AccountType/>
      </UserInfo>
      <UserInfo>
        <DisplayName>Regilio, Michael</DisplayName>
        <AccountId>26</AccountId>
        <AccountType/>
      </UserInfo>
      <UserInfo>
        <DisplayName>Jackson, Craig</DisplayName>
        <AccountId>32</AccountId>
        <AccountType/>
      </UserInfo>
      <UserInfo>
        <DisplayName>Ramirez, Arturo</DisplayName>
        <AccountId>33</AccountId>
        <AccountType/>
      </UserInfo>
      <UserInfo>
        <DisplayName>Taube, Dan</DisplayName>
        <AccountId>34</AccountId>
        <AccountType/>
      </UserInfo>
      <UserInfo>
        <DisplayName>Nance-Carroll, Liam</DisplayName>
        <AccountId>25</AccountId>
        <AccountType/>
      </UserInfo>
      <UserInfo>
        <DisplayName>Hamann, Bill</DisplayName>
        <AccountId>17</AccountId>
        <AccountType/>
      </UserInfo>
      <UserInfo>
        <DisplayName>Doherty, Liam</DisplayName>
        <AccountId>15</AccountId>
        <AccountType/>
      </UserInfo>
      <UserInfo>
        <DisplayName>Grabb, Jeff</DisplayName>
        <AccountId>16</AccountId>
        <AccountType/>
      </UserInfo>
    </SharedWithUsers>
  </documentManagement>
</p:properties>
</file>

<file path=customXml/itemProps1.xml><?xml version="1.0" encoding="utf-8"?>
<ds:datastoreItem xmlns:ds="http://schemas.openxmlformats.org/officeDocument/2006/customXml" ds:itemID="{D83D79B8-A44E-43C4-99EE-E414C063D730}">
  <ds:schemaRefs>
    <ds:schemaRef ds:uri="205bfbc1-e8b8-4860-980c-b93c7920f507"/>
    <ds:schemaRef ds:uri="4fe2d134-2c53-492a-a75e-0f91237ab10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B5935A1-09BC-4973-B550-527C0C211755}">
  <ds:schemaRefs>
    <ds:schemaRef ds:uri="http://schemas.microsoft.com/sharepoint/v3/contenttype/forms"/>
  </ds:schemaRefs>
</ds:datastoreItem>
</file>

<file path=customXml/itemProps3.xml><?xml version="1.0" encoding="utf-8"?>
<ds:datastoreItem xmlns:ds="http://schemas.openxmlformats.org/officeDocument/2006/customXml" ds:itemID="{D75A361D-4C9D-46B5-A125-55DDDC5245CE}">
  <ds:schemaRefs>
    <ds:schemaRef ds:uri="205bfbc1-e8b8-4860-980c-b93c7920f507"/>
    <ds:schemaRef ds:uri="4fe2d134-2c53-492a-a75e-0f91237ab10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47</Slides>
  <Notes>45</Notes>
  <HiddenSlides>0</HiddenSlide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PowerPoint Presentation</vt:lpstr>
      <vt:lpstr>Welcome to the  2025 CIT Annual Conference</vt:lpstr>
      <vt:lpstr>IT News</vt:lpstr>
      <vt:lpstr>IT News Rules of the Road</vt:lpstr>
      <vt:lpstr>ServiceNow – We’re Live!</vt:lpstr>
      <vt:lpstr>ServiceNow – Next Steps</vt:lpstr>
      <vt:lpstr>ServiceNow – Next Steps</vt:lpstr>
      <vt:lpstr>OneDrive Analysis Project</vt:lpstr>
      <vt:lpstr>Geeking Out With WEB</vt:lpstr>
      <vt:lpstr>Actual footage of our fearless leader from a beach in Mexico</vt:lpstr>
      <vt:lpstr>Let’s Get Digital!</vt:lpstr>
      <vt:lpstr>PowerPoint Presentation</vt:lpstr>
      <vt:lpstr>Transfer Experience in My</vt:lpstr>
      <vt:lpstr>PowerPoint Presentation</vt:lpstr>
      <vt:lpstr>Coursedog Implementation – Catalog</vt:lpstr>
      <vt:lpstr>Coursedog Implementation – Course Finder</vt:lpstr>
      <vt:lpstr>Coursedog Implementation – Course Finder</vt:lpstr>
      <vt:lpstr>Geek Out with Us!</vt:lpstr>
      <vt:lpstr>Maintenance/Upgrades</vt:lpstr>
      <vt:lpstr>PowerPoint Presentation</vt:lpstr>
      <vt:lpstr>Campus Network Upgrade</vt:lpstr>
      <vt:lpstr>Microsoft A5</vt:lpstr>
      <vt:lpstr>Research DMZ</vt:lpstr>
      <vt:lpstr>AI Tools &amp; Services</vt:lpstr>
      <vt:lpstr>PowerPoint Presentation</vt:lpstr>
      <vt:lpstr>           In Remembrance           Dan Thames            1964 – 2025         30 years at ISU </vt:lpstr>
      <vt:lpstr>CIT MVP Award</vt:lpstr>
      <vt:lpstr>CIT MVP Award Nominee</vt:lpstr>
      <vt:lpstr>CIT MVP Award Nominee</vt:lpstr>
      <vt:lpstr>CIT MVP Award Nominee</vt:lpstr>
      <vt:lpstr>CIT MVP Award Nominee</vt:lpstr>
      <vt:lpstr>CIT MVP Award</vt:lpstr>
      <vt:lpstr>Congratulations on your retirement!</vt:lpstr>
      <vt:lpstr>Congratulations on your retirement!</vt:lpstr>
      <vt:lpstr>Congratulations on your retirement!</vt:lpstr>
      <vt:lpstr>Thank you!</vt:lpstr>
      <vt:lpstr>Door Prize Drawing</vt:lpstr>
      <vt:lpstr>PowerPoint Presentation</vt:lpstr>
      <vt:lpstr>A New Foundation for Security</vt:lpstr>
      <vt:lpstr>Establishing Baseline Controls</vt:lpstr>
      <vt:lpstr>Moving from Practice to Policy</vt:lpstr>
      <vt:lpstr>Standards Milestones Timeline</vt:lpstr>
      <vt:lpstr>A Case Study: Windows 10 EOL</vt:lpstr>
      <vt:lpstr>Q &amp; A</vt:lpstr>
      <vt:lpstr>That’s a Wrap!</vt:lpstr>
      <vt:lpstr>Keynote Address 1 pm, SHFB 139</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Derek</dc:creator>
  <cp:revision>2</cp:revision>
  <dcterms:created xsi:type="dcterms:W3CDTF">2016-07-01T14:13:07Z</dcterms:created>
  <dcterms:modified xsi:type="dcterms:W3CDTF">2025-08-14T14:52:39Z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0x010100D682AB5BAEC8E648A2742CACB06F527E</vt:lpwstr>
  </property>
  <property fmtid="{D5CDD505-2E9C-101B-9397-08002B2CF9AE}" pid="3" name="MediaServiceImageTags">
    <vt:lpwstr/>
  </property>
</Properties>
</file>