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0D_EF26A62A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9"/>
  </p:notesMasterIdLst>
  <p:sldIdLst>
    <p:sldId id="261" r:id="rId2"/>
    <p:sldId id="260" r:id="rId3"/>
    <p:sldId id="263" r:id="rId4"/>
    <p:sldId id="262" r:id="rId5"/>
    <p:sldId id="265" r:id="rId6"/>
    <p:sldId id="268" r:id="rId7"/>
    <p:sldId id="269" r:id="rId8"/>
    <p:sldId id="270" r:id="rId9"/>
    <p:sldId id="266" r:id="rId10"/>
    <p:sldId id="271" r:id="rId11"/>
    <p:sldId id="267" r:id="rId12"/>
    <p:sldId id="272" r:id="rId13"/>
    <p:sldId id="273" r:id="rId14"/>
    <p:sldId id="274" r:id="rId15"/>
    <p:sldId id="275" r:id="rId16"/>
    <p:sldId id="277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38D27A-4D5A-E515-54B0-C2A9B528160A}" name="Wallace, Sky" initials="SW" userId="S::sjwall3@ilstu.edu::6437736f-58c5-4be5-903b-0c0edaeb48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1ACCF8-D7A1-4624-B34B-22F10448A35C}" v="236" dt="2024-07-31T17:32:56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lace, Sky" userId="6437736f-58c5-4be5-903b-0c0edaeb4860" providerId="ADAL" clId="{661ACCF8-D7A1-4624-B34B-22F10448A35C}"/>
    <pc:docChg chg="undo custSel addSld delSld modSld sldOrd">
      <pc:chgData name="Wallace, Sky" userId="6437736f-58c5-4be5-903b-0c0edaeb4860" providerId="ADAL" clId="{661ACCF8-D7A1-4624-B34B-22F10448A35C}" dt="2024-07-31T17:33:08.846" v="7089" actId="1076"/>
      <pc:docMkLst>
        <pc:docMk/>
      </pc:docMkLst>
      <pc:sldChg chg="del">
        <pc:chgData name="Wallace, Sky" userId="6437736f-58c5-4be5-903b-0c0edaeb4860" providerId="ADAL" clId="{661ACCF8-D7A1-4624-B34B-22F10448A35C}" dt="2024-07-26T19:49:38.627" v="366" actId="47"/>
        <pc:sldMkLst>
          <pc:docMk/>
          <pc:sldMk cId="4181774567" sldId="256"/>
        </pc:sldMkLst>
      </pc:sldChg>
      <pc:sldChg chg="addSp delSp modSp add del mod">
        <pc:chgData name="Wallace, Sky" userId="6437736f-58c5-4be5-903b-0c0edaeb4860" providerId="ADAL" clId="{661ACCF8-D7A1-4624-B34B-22F10448A35C}" dt="2024-07-26T19:59:59.002" v="453" actId="47"/>
        <pc:sldMkLst>
          <pc:docMk/>
          <pc:sldMk cId="759452433" sldId="257"/>
        </pc:sldMkLst>
        <pc:spChg chg="mod">
          <ac:chgData name="Wallace, Sky" userId="6437736f-58c5-4be5-903b-0c0edaeb4860" providerId="ADAL" clId="{661ACCF8-D7A1-4624-B34B-22F10448A35C}" dt="2024-07-26T19:57:38.929" v="410" actId="2711"/>
          <ac:spMkLst>
            <pc:docMk/>
            <pc:sldMk cId="759452433" sldId="257"/>
            <ac:spMk id="2" creationId="{0FE363A6-6ABE-C30D-DC59-090BDFB003AA}"/>
          </ac:spMkLst>
        </pc:spChg>
        <pc:spChg chg="mod">
          <ac:chgData name="Wallace, Sky" userId="6437736f-58c5-4be5-903b-0c0edaeb4860" providerId="ADAL" clId="{661ACCF8-D7A1-4624-B34B-22F10448A35C}" dt="2024-07-26T19:57:07.590" v="405" actId="2711"/>
          <ac:spMkLst>
            <pc:docMk/>
            <pc:sldMk cId="759452433" sldId="257"/>
            <ac:spMk id="7" creationId="{460962D5-94E6-95E6-5D21-28B8B8981837}"/>
          </ac:spMkLst>
        </pc:spChg>
        <pc:spChg chg="add del mod">
          <ac:chgData name="Wallace, Sky" userId="6437736f-58c5-4be5-903b-0c0edaeb4860" providerId="ADAL" clId="{661ACCF8-D7A1-4624-B34B-22F10448A35C}" dt="2024-07-26T19:50:17.187" v="371" actId="478"/>
          <ac:spMkLst>
            <pc:docMk/>
            <pc:sldMk cId="759452433" sldId="257"/>
            <ac:spMk id="9" creationId="{E1119A56-A351-8E84-C694-0A4E764CB36F}"/>
          </ac:spMkLst>
        </pc:spChg>
        <pc:picChg chg="del">
          <ac:chgData name="Wallace, Sky" userId="6437736f-58c5-4be5-903b-0c0edaeb4860" providerId="ADAL" clId="{661ACCF8-D7A1-4624-B34B-22F10448A35C}" dt="2024-07-26T19:50:08.289" v="369" actId="478"/>
          <ac:picMkLst>
            <pc:docMk/>
            <pc:sldMk cId="759452433" sldId="257"/>
            <ac:picMk id="5" creationId="{854C9064-A649-0008-6157-0F789E1419FB}"/>
          </ac:picMkLst>
        </pc:picChg>
      </pc:sldChg>
      <pc:sldChg chg="del">
        <pc:chgData name="Wallace, Sky" userId="6437736f-58c5-4be5-903b-0c0edaeb4860" providerId="ADAL" clId="{661ACCF8-D7A1-4624-B34B-22F10448A35C}" dt="2024-07-26T19:55:30.852" v="390" actId="47"/>
        <pc:sldMkLst>
          <pc:docMk/>
          <pc:sldMk cId="2750318239" sldId="258"/>
        </pc:sldMkLst>
      </pc:sldChg>
      <pc:sldChg chg="addSp modSp del mod ord setBg">
        <pc:chgData name="Wallace, Sky" userId="6437736f-58c5-4be5-903b-0c0edaeb4860" providerId="ADAL" clId="{661ACCF8-D7A1-4624-B34B-22F10448A35C}" dt="2024-07-26T20:01:40.731" v="487" actId="2696"/>
        <pc:sldMkLst>
          <pc:docMk/>
          <pc:sldMk cId="837457380" sldId="259"/>
        </pc:sldMkLst>
        <pc:spChg chg="mod">
          <ac:chgData name="Wallace, Sky" userId="6437736f-58c5-4be5-903b-0c0edaeb4860" providerId="ADAL" clId="{661ACCF8-D7A1-4624-B34B-22F10448A35C}" dt="2024-07-26T19:44:40.744" v="230" actId="26606"/>
          <ac:spMkLst>
            <pc:docMk/>
            <pc:sldMk cId="837457380" sldId="259"/>
            <ac:spMk id="2" creationId="{B7B86A38-7884-B7A8-AEC6-F8B6BE9D2BEE}"/>
          </ac:spMkLst>
        </pc:spChg>
        <pc:spChg chg="mod">
          <ac:chgData name="Wallace, Sky" userId="6437736f-58c5-4be5-903b-0c0edaeb4860" providerId="ADAL" clId="{661ACCF8-D7A1-4624-B34B-22F10448A35C}" dt="2024-07-26T19:44:40.744" v="230" actId="26606"/>
          <ac:spMkLst>
            <pc:docMk/>
            <pc:sldMk cId="837457380" sldId="259"/>
            <ac:spMk id="3" creationId="{EA266C20-17E1-0B33-FA2E-45AB5D08500D}"/>
          </ac:spMkLst>
        </pc:spChg>
        <pc:spChg chg="add">
          <ac:chgData name="Wallace, Sky" userId="6437736f-58c5-4be5-903b-0c0edaeb4860" providerId="ADAL" clId="{661ACCF8-D7A1-4624-B34B-22F10448A35C}" dt="2024-07-26T19:44:40.744" v="230" actId="26606"/>
          <ac:spMkLst>
            <pc:docMk/>
            <pc:sldMk cId="837457380" sldId="259"/>
            <ac:spMk id="12" creationId="{DA1766D0-745A-4921-A68E-56642A6508CF}"/>
          </ac:spMkLst>
        </pc:spChg>
        <pc:spChg chg="add">
          <ac:chgData name="Wallace, Sky" userId="6437736f-58c5-4be5-903b-0c0edaeb4860" providerId="ADAL" clId="{661ACCF8-D7A1-4624-B34B-22F10448A35C}" dt="2024-07-26T19:44:40.744" v="230" actId="26606"/>
          <ac:spMkLst>
            <pc:docMk/>
            <pc:sldMk cId="837457380" sldId="259"/>
            <ac:spMk id="14" creationId="{583F1E3F-D7BF-4DB5-8016-70B9E385E338}"/>
          </ac:spMkLst>
        </pc:spChg>
        <pc:spChg chg="add">
          <ac:chgData name="Wallace, Sky" userId="6437736f-58c5-4be5-903b-0c0edaeb4860" providerId="ADAL" clId="{661ACCF8-D7A1-4624-B34B-22F10448A35C}" dt="2024-07-26T19:44:40.744" v="230" actId="26606"/>
          <ac:spMkLst>
            <pc:docMk/>
            <pc:sldMk cId="837457380" sldId="259"/>
            <ac:spMk id="16" creationId="{DD0D3E7A-8DF6-4A78-A03C-86AD697468BE}"/>
          </ac:spMkLst>
        </pc:spChg>
        <pc:picChg chg="add mod ord">
          <ac:chgData name="Wallace, Sky" userId="6437736f-58c5-4be5-903b-0c0edaeb4860" providerId="ADAL" clId="{661ACCF8-D7A1-4624-B34B-22F10448A35C}" dt="2024-07-26T19:44:51.084" v="233" actId="1076"/>
          <ac:picMkLst>
            <pc:docMk/>
            <pc:sldMk cId="837457380" sldId="259"/>
            <ac:picMk id="5" creationId="{C110BDC2-D176-A8F7-8B3D-B31B39FEC583}"/>
          </ac:picMkLst>
        </pc:picChg>
        <pc:picChg chg="add mod">
          <ac:chgData name="Wallace, Sky" userId="6437736f-58c5-4be5-903b-0c0edaeb4860" providerId="ADAL" clId="{661ACCF8-D7A1-4624-B34B-22F10448A35C}" dt="2024-07-26T19:44:46.362" v="232" actId="1076"/>
          <ac:picMkLst>
            <pc:docMk/>
            <pc:sldMk cId="837457380" sldId="259"/>
            <ac:picMk id="7" creationId="{7F43A6C6-BF68-1138-BA3C-56E8AD19CF58}"/>
          </ac:picMkLst>
        </pc:picChg>
      </pc:sldChg>
      <pc:sldChg chg="addSp delSp new del mod ord">
        <pc:chgData name="Wallace, Sky" userId="6437736f-58c5-4be5-903b-0c0edaeb4860" providerId="ADAL" clId="{661ACCF8-D7A1-4624-B34B-22F10448A35C}" dt="2024-07-26T19:48:12.478" v="240" actId="47"/>
        <pc:sldMkLst>
          <pc:docMk/>
          <pc:sldMk cId="1315442514" sldId="260"/>
        </pc:sldMkLst>
        <pc:picChg chg="add del">
          <ac:chgData name="Wallace, Sky" userId="6437736f-58c5-4be5-903b-0c0edaeb4860" providerId="ADAL" clId="{661ACCF8-D7A1-4624-B34B-22F10448A35C}" dt="2024-07-26T19:47:48.619" v="238" actId="22"/>
          <ac:picMkLst>
            <pc:docMk/>
            <pc:sldMk cId="1315442514" sldId="260"/>
            <ac:picMk id="5" creationId="{FD8337A7-FA36-E2F5-970E-DE6588621801}"/>
          </ac:picMkLst>
        </pc:picChg>
      </pc:sldChg>
      <pc:sldChg chg="modSp add mod ord">
        <pc:chgData name="Wallace, Sky" userId="6437736f-58c5-4be5-903b-0c0edaeb4860" providerId="ADAL" clId="{661ACCF8-D7A1-4624-B34B-22F10448A35C}" dt="2024-07-26T19:58:39.978" v="445" actId="20577"/>
        <pc:sldMkLst>
          <pc:docMk/>
          <pc:sldMk cId="3080073922" sldId="260"/>
        </pc:sldMkLst>
        <pc:spChg chg="mod">
          <ac:chgData name="Wallace, Sky" userId="6437736f-58c5-4be5-903b-0c0edaeb4860" providerId="ADAL" clId="{661ACCF8-D7A1-4624-B34B-22F10448A35C}" dt="2024-07-26T19:48:55.314" v="351" actId="20577"/>
          <ac:spMkLst>
            <pc:docMk/>
            <pc:sldMk cId="3080073922" sldId="260"/>
            <ac:spMk id="5" creationId="{2BBD7DFB-4272-8343-BC1A-0C8D4EB8AA4C}"/>
          </ac:spMkLst>
        </pc:spChg>
        <pc:spChg chg="mod">
          <ac:chgData name="Wallace, Sky" userId="6437736f-58c5-4be5-903b-0c0edaeb4860" providerId="ADAL" clId="{661ACCF8-D7A1-4624-B34B-22F10448A35C}" dt="2024-07-26T19:58:39.978" v="445" actId="20577"/>
          <ac:spMkLst>
            <pc:docMk/>
            <pc:sldMk cId="3080073922" sldId="260"/>
            <ac:spMk id="6" creationId="{6540F54E-9CE0-2A35-A899-D6E285D88E62}"/>
          </ac:spMkLst>
        </pc:spChg>
      </pc:sldChg>
      <pc:sldChg chg="delSp modSp add mod">
        <pc:chgData name="Wallace, Sky" userId="6437736f-58c5-4be5-903b-0c0edaeb4860" providerId="ADAL" clId="{661ACCF8-D7A1-4624-B34B-22F10448A35C}" dt="2024-07-26T19:48:15.268" v="242" actId="478"/>
        <pc:sldMkLst>
          <pc:docMk/>
          <pc:sldMk cId="436015982" sldId="261"/>
        </pc:sldMkLst>
        <pc:spChg chg="del mod">
          <ac:chgData name="Wallace, Sky" userId="6437736f-58c5-4be5-903b-0c0edaeb4860" providerId="ADAL" clId="{661ACCF8-D7A1-4624-B34B-22F10448A35C}" dt="2024-07-26T19:48:15.268" v="242" actId="478"/>
          <ac:spMkLst>
            <pc:docMk/>
            <pc:sldMk cId="436015982" sldId="261"/>
            <ac:spMk id="2" creationId="{18F53FD6-1179-93D9-7FC9-73822AF69E4C}"/>
          </ac:spMkLst>
        </pc:spChg>
      </pc:sldChg>
      <pc:sldChg chg="addSp delSp modSp add mod ord">
        <pc:chgData name="Wallace, Sky" userId="6437736f-58c5-4be5-903b-0c0edaeb4860" providerId="ADAL" clId="{661ACCF8-D7A1-4624-B34B-22F10448A35C}" dt="2024-07-26T19:59:52.448" v="450"/>
        <pc:sldMkLst>
          <pc:docMk/>
          <pc:sldMk cId="1695930387" sldId="262"/>
        </pc:sldMkLst>
        <pc:spChg chg="add del">
          <ac:chgData name="Wallace, Sky" userId="6437736f-58c5-4be5-903b-0c0edaeb4860" providerId="ADAL" clId="{661ACCF8-D7A1-4624-B34B-22F10448A35C}" dt="2024-07-26T19:51:30.055" v="388" actId="22"/>
          <ac:spMkLst>
            <pc:docMk/>
            <pc:sldMk cId="1695930387" sldId="262"/>
            <ac:spMk id="3" creationId="{E75A588B-4763-83F4-328F-27C6ED74DE3D}"/>
          </ac:spMkLst>
        </pc:spChg>
        <pc:spChg chg="mod">
          <ac:chgData name="Wallace, Sky" userId="6437736f-58c5-4be5-903b-0c0edaeb4860" providerId="ADAL" clId="{661ACCF8-D7A1-4624-B34B-22F10448A35C}" dt="2024-07-26T19:59:38.301" v="448" actId="2711"/>
          <ac:spMkLst>
            <pc:docMk/>
            <pc:sldMk cId="1695930387" sldId="262"/>
            <ac:spMk id="7" creationId="{5BEF301B-6067-D721-CC01-065E0D2507B9}"/>
          </ac:spMkLst>
        </pc:spChg>
        <pc:spChg chg="mod">
          <ac:chgData name="Wallace, Sky" userId="6437736f-58c5-4be5-903b-0c0edaeb4860" providerId="ADAL" clId="{661ACCF8-D7A1-4624-B34B-22F10448A35C}" dt="2024-07-26T19:59:34.629" v="447" actId="2711"/>
          <ac:spMkLst>
            <pc:docMk/>
            <pc:sldMk cId="1695930387" sldId="262"/>
            <ac:spMk id="8" creationId="{F578EB21-D277-F7D7-40DE-3941707C580E}"/>
          </ac:spMkLst>
        </pc:spChg>
        <pc:picChg chg="mod">
          <ac:chgData name="Wallace, Sky" userId="6437736f-58c5-4be5-903b-0c0edaeb4860" providerId="ADAL" clId="{661ACCF8-D7A1-4624-B34B-22F10448A35C}" dt="2024-07-26T19:50:59.785" v="379" actId="1076"/>
          <ac:picMkLst>
            <pc:docMk/>
            <pc:sldMk cId="1695930387" sldId="262"/>
            <ac:picMk id="4" creationId="{00000000-0000-0000-0000-000000000000}"/>
          </ac:picMkLst>
        </pc:picChg>
      </pc:sldChg>
      <pc:sldChg chg="addSp delSp modSp add mod ord">
        <pc:chgData name="Wallace, Sky" userId="6437736f-58c5-4be5-903b-0c0edaeb4860" providerId="ADAL" clId="{661ACCF8-D7A1-4624-B34B-22F10448A35C}" dt="2024-07-31T17:31:20.368" v="7055" actId="1076"/>
        <pc:sldMkLst>
          <pc:docMk/>
          <pc:sldMk cId="1262969532" sldId="263"/>
        </pc:sldMkLst>
        <pc:spChg chg="add del">
          <ac:chgData name="Wallace, Sky" userId="6437736f-58c5-4be5-903b-0c0edaeb4860" providerId="ADAL" clId="{661ACCF8-D7A1-4624-B34B-22F10448A35C}" dt="2024-07-26T19:56:36.758" v="395" actId="22"/>
          <ac:spMkLst>
            <pc:docMk/>
            <pc:sldMk cId="1262969532" sldId="263"/>
            <ac:spMk id="3" creationId="{80561E28-03B7-D73F-EB58-FE13DEF4A84F}"/>
          </ac:spMkLst>
        </pc:spChg>
        <pc:spChg chg="mod">
          <ac:chgData name="Wallace, Sky" userId="6437736f-58c5-4be5-903b-0c0edaeb4860" providerId="ADAL" clId="{661ACCF8-D7A1-4624-B34B-22F10448A35C}" dt="2024-07-26T19:59:29.698" v="446" actId="2711"/>
          <ac:spMkLst>
            <pc:docMk/>
            <pc:sldMk cId="1262969532" sldId="263"/>
            <ac:spMk id="7" creationId="{5BEF301B-6067-D721-CC01-065E0D2507B9}"/>
          </ac:spMkLst>
        </pc:spChg>
        <pc:spChg chg="mod">
          <ac:chgData name="Wallace, Sky" userId="6437736f-58c5-4be5-903b-0c0edaeb4860" providerId="ADAL" clId="{661ACCF8-D7A1-4624-B34B-22F10448A35C}" dt="2024-07-26T19:58:14.528" v="429" actId="27636"/>
          <ac:spMkLst>
            <pc:docMk/>
            <pc:sldMk cId="1262969532" sldId="263"/>
            <ac:spMk id="8" creationId="{F578EB21-D277-F7D7-40DE-3941707C580E}"/>
          </ac:spMkLst>
        </pc:spChg>
        <pc:picChg chg="add mod">
          <ac:chgData name="Wallace, Sky" userId="6437736f-58c5-4be5-903b-0c0edaeb4860" providerId="ADAL" clId="{661ACCF8-D7A1-4624-B34B-22F10448A35C}" dt="2024-07-31T17:31:20.368" v="7055" actId="1076"/>
          <ac:picMkLst>
            <pc:docMk/>
            <pc:sldMk cId="1262969532" sldId="263"/>
            <ac:picMk id="5122" creationId="{5B3DB460-7F13-F6AF-5334-DDB6BA86A0E6}"/>
          </ac:picMkLst>
        </pc:picChg>
      </pc:sldChg>
      <pc:sldChg chg="addSp modSp add del mod">
        <pc:chgData name="Wallace, Sky" userId="6437736f-58c5-4be5-903b-0c0edaeb4860" providerId="ADAL" clId="{661ACCF8-D7A1-4624-B34B-22F10448A35C}" dt="2024-07-30T19:18:34.545" v="2742" actId="2696"/>
        <pc:sldMkLst>
          <pc:docMk/>
          <pc:sldMk cId="203361109" sldId="264"/>
        </pc:sldMkLst>
        <pc:spChg chg="mod">
          <ac:chgData name="Wallace, Sky" userId="6437736f-58c5-4be5-903b-0c0edaeb4860" providerId="ADAL" clId="{661ACCF8-D7A1-4624-B34B-22F10448A35C}" dt="2024-07-26T20:00:14.013" v="468" actId="20577"/>
          <ac:spMkLst>
            <pc:docMk/>
            <pc:sldMk cId="203361109" sldId="264"/>
            <ac:spMk id="7" creationId="{5BEF301B-6067-D721-CC01-065E0D2507B9}"/>
          </ac:spMkLst>
        </pc:spChg>
        <pc:spChg chg="mod">
          <ac:chgData name="Wallace, Sky" userId="6437736f-58c5-4be5-903b-0c0edaeb4860" providerId="ADAL" clId="{661ACCF8-D7A1-4624-B34B-22F10448A35C}" dt="2024-07-26T20:00:56.799" v="479" actId="20577"/>
          <ac:spMkLst>
            <pc:docMk/>
            <pc:sldMk cId="203361109" sldId="264"/>
            <ac:spMk id="8" creationId="{F578EB21-D277-F7D7-40DE-3941707C580E}"/>
          </ac:spMkLst>
        </pc:spChg>
        <pc:picChg chg="add mod">
          <ac:chgData name="Wallace, Sky" userId="6437736f-58c5-4be5-903b-0c0edaeb4860" providerId="ADAL" clId="{661ACCF8-D7A1-4624-B34B-22F10448A35C}" dt="2024-07-26T20:01:25.983" v="486" actId="1076"/>
          <ac:picMkLst>
            <pc:docMk/>
            <pc:sldMk cId="203361109" sldId="264"/>
            <ac:picMk id="2" creationId="{1308A55A-6711-B41B-609B-F03E2DEE8F7F}"/>
          </ac:picMkLst>
        </pc:picChg>
        <pc:picChg chg="add mod">
          <ac:chgData name="Wallace, Sky" userId="6437736f-58c5-4be5-903b-0c0edaeb4860" providerId="ADAL" clId="{661ACCF8-D7A1-4624-B34B-22F10448A35C}" dt="2024-07-26T20:01:22.615" v="485" actId="1076"/>
          <ac:picMkLst>
            <pc:docMk/>
            <pc:sldMk cId="203361109" sldId="264"/>
            <ac:picMk id="3" creationId="{7FE94B11-96BD-69AB-8FC0-B25CBEDFD551}"/>
          </ac:picMkLst>
        </pc:picChg>
      </pc:sldChg>
      <pc:sldChg chg="addSp modSp add mod ord">
        <pc:chgData name="Wallace, Sky" userId="6437736f-58c5-4be5-903b-0c0edaeb4860" providerId="ADAL" clId="{661ACCF8-D7A1-4624-B34B-22F10448A35C}" dt="2024-07-30T19:36:45.581" v="3437" actId="1076"/>
        <pc:sldMkLst>
          <pc:docMk/>
          <pc:sldMk cId="3609934405" sldId="265"/>
        </pc:sldMkLst>
        <pc:spChg chg="mod">
          <ac:chgData name="Wallace, Sky" userId="6437736f-58c5-4be5-903b-0c0edaeb4860" providerId="ADAL" clId="{661ACCF8-D7A1-4624-B34B-22F10448A35C}" dt="2024-07-30T17:35:34.959" v="511" actId="20577"/>
          <ac:spMkLst>
            <pc:docMk/>
            <pc:sldMk cId="3609934405" sldId="265"/>
            <ac:spMk id="7" creationId="{5BEF301B-6067-D721-CC01-065E0D2507B9}"/>
          </ac:spMkLst>
        </pc:spChg>
        <pc:spChg chg="mod">
          <ac:chgData name="Wallace, Sky" userId="6437736f-58c5-4be5-903b-0c0edaeb4860" providerId="ADAL" clId="{661ACCF8-D7A1-4624-B34B-22F10448A35C}" dt="2024-07-30T18:02:05.123" v="1024" actId="20577"/>
          <ac:spMkLst>
            <pc:docMk/>
            <pc:sldMk cId="3609934405" sldId="265"/>
            <ac:spMk id="8" creationId="{F578EB21-D277-F7D7-40DE-3941707C580E}"/>
          </ac:spMkLst>
        </pc:spChg>
        <pc:picChg chg="add mod">
          <ac:chgData name="Wallace, Sky" userId="6437736f-58c5-4be5-903b-0c0edaeb4860" providerId="ADAL" clId="{661ACCF8-D7A1-4624-B34B-22F10448A35C}" dt="2024-07-30T17:47:02.266" v="792" actId="1076"/>
          <ac:picMkLst>
            <pc:docMk/>
            <pc:sldMk cId="3609934405" sldId="265"/>
            <ac:picMk id="3" creationId="{068EA851-4927-4143-EAF6-433CBCB1ECA3}"/>
          </ac:picMkLst>
        </pc:picChg>
        <pc:picChg chg="add mod">
          <ac:chgData name="Wallace, Sky" userId="6437736f-58c5-4be5-903b-0c0edaeb4860" providerId="ADAL" clId="{661ACCF8-D7A1-4624-B34B-22F10448A35C}" dt="2024-07-30T17:46:45.855" v="787" actId="1076"/>
          <ac:picMkLst>
            <pc:docMk/>
            <pc:sldMk cId="3609934405" sldId="265"/>
            <ac:picMk id="6" creationId="{21D0D804-C156-BC00-2236-C39FCDF41D50}"/>
          </ac:picMkLst>
        </pc:picChg>
        <pc:picChg chg="add mod">
          <ac:chgData name="Wallace, Sky" userId="6437736f-58c5-4be5-903b-0c0edaeb4860" providerId="ADAL" clId="{661ACCF8-D7A1-4624-B34B-22F10448A35C}" dt="2024-07-30T19:36:41.550" v="3434" actId="1076"/>
          <ac:picMkLst>
            <pc:docMk/>
            <pc:sldMk cId="3609934405" sldId="265"/>
            <ac:picMk id="10" creationId="{9F4DBC1C-C545-8A19-3BF5-15AFF4CFB597}"/>
          </ac:picMkLst>
        </pc:picChg>
        <pc:picChg chg="add mod">
          <ac:chgData name="Wallace, Sky" userId="6437736f-58c5-4be5-903b-0c0edaeb4860" providerId="ADAL" clId="{661ACCF8-D7A1-4624-B34B-22F10448A35C}" dt="2024-07-30T19:36:43.580" v="3436" actId="1076"/>
          <ac:picMkLst>
            <pc:docMk/>
            <pc:sldMk cId="3609934405" sldId="265"/>
            <ac:picMk id="12" creationId="{32F9C8AB-9695-230B-70D9-593E5DC3F9CB}"/>
          </ac:picMkLst>
        </pc:picChg>
        <pc:picChg chg="add mod">
          <ac:chgData name="Wallace, Sky" userId="6437736f-58c5-4be5-903b-0c0edaeb4860" providerId="ADAL" clId="{661ACCF8-D7A1-4624-B34B-22F10448A35C}" dt="2024-07-30T19:36:45.581" v="3437" actId="1076"/>
          <ac:picMkLst>
            <pc:docMk/>
            <pc:sldMk cId="3609934405" sldId="265"/>
            <ac:picMk id="14" creationId="{FE637E53-6809-F381-C387-CD8418781CB6}"/>
          </ac:picMkLst>
        </pc:picChg>
      </pc:sldChg>
      <pc:sldChg chg="modSp add mod">
        <pc:chgData name="Wallace, Sky" userId="6437736f-58c5-4be5-903b-0c0edaeb4860" providerId="ADAL" clId="{661ACCF8-D7A1-4624-B34B-22F10448A35C}" dt="2024-07-30T19:33:56.543" v="3430" actId="20577"/>
        <pc:sldMkLst>
          <pc:docMk/>
          <pc:sldMk cId="3975780544" sldId="266"/>
        </pc:sldMkLst>
        <pc:spChg chg="mod">
          <ac:chgData name="Wallace, Sky" userId="6437736f-58c5-4be5-903b-0c0edaeb4860" providerId="ADAL" clId="{661ACCF8-D7A1-4624-B34B-22F10448A35C}" dt="2024-07-30T19:21:46.990" v="2807" actId="20577"/>
          <ac:spMkLst>
            <pc:docMk/>
            <pc:sldMk cId="3975780544" sldId="266"/>
            <ac:spMk id="7" creationId="{5BEF301B-6067-D721-CC01-065E0D2507B9}"/>
          </ac:spMkLst>
        </pc:spChg>
        <pc:spChg chg="mod">
          <ac:chgData name="Wallace, Sky" userId="6437736f-58c5-4be5-903b-0c0edaeb4860" providerId="ADAL" clId="{661ACCF8-D7A1-4624-B34B-22F10448A35C}" dt="2024-07-30T19:33:56.543" v="3430" actId="20577"/>
          <ac:spMkLst>
            <pc:docMk/>
            <pc:sldMk cId="3975780544" sldId="266"/>
            <ac:spMk id="8" creationId="{F578EB21-D277-F7D7-40DE-3941707C580E}"/>
          </ac:spMkLst>
        </pc:spChg>
      </pc:sldChg>
      <pc:sldChg chg="addSp delSp modSp add mod">
        <pc:chgData name="Wallace, Sky" userId="6437736f-58c5-4be5-903b-0c0edaeb4860" providerId="ADAL" clId="{661ACCF8-D7A1-4624-B34B-22F10448A35C}" dt="2024-07-31T17:32:07.251" v="7060" actId="1076"/>
        <pc:sldMkLst>
          <pc:docMk/>
          <pc:sldMk cId="3590022797" sldId="267"/>
        </pc:sldMkLst>
        <pc:spChg chg="mod">
          <ac:chgData name="Wallace, Sky" userId="6437736f-58c5-4be5-903b-0c0edaeb4860" providerId="ADAL" clId="{661ACCF8-D7A1-4624-B34B-22F10448A35C}" dt="2024-07-31T13:57:25.833" v="4429" actId="20577"/>
          <ac:spMkLst>
            <pc:docMk/>
            <pc:sldMk cId="3590022797" sldId="267"/>
            <ac:spMk id="7" creationId="{5BEF301B-6067-D721-CC01-065E0D2507B9}"/>
          </ac:spMkLst>
        </pc:spChg>
        <pc:spChg chg="mod">
          <ac:chgData name="Wallace, Sky" userId="6437736f-58c5-4be5-903b-0c0edaeb4860" providerId="ADAL" clId="{661ACCF8-D7A1-4624-B34B-22F10448A35C}" dt="2024-07-31T14:19:26.454" v="6134" actId="27636"/>
          <ac:spMkLst>
            <pc:docMk/>
            <pc:sldMk cId="3590022797" sldId="267"/>
            <ac:spMk id="8" creationId="{F578EB21-D277-F7D7-40DE-3941707C580E}"/>
          </ac:spMkLst>
        </pc:spChg>
        <pc:picChg chg="add mod">
          <ac:chgData name="Wallace, Sky" userId="6437736f-58c5-4be5-903b-0c0edaeb4860" providerId="ADAL" clId="{661ACCF8-D7A1-4624-B34B-22F10448A35C}" dt="2024-07-31T17:32:07.251" v="7060" actId="1076"/>
          <ac:picMkLst>
            <pc:docMk/>
            <pc:sldMk cId="3590022797" sldId="267"/>
            <ac:picMk id="3" creationId="{D1E304D7-4043-494E-7C52-E04B9E7B9D01}"/>
          </ac:picMkLst>
        </pc:picChg>
        <pc:picChg chg="mod">
          <ac:chgData name="Wallace, Sky" userId="6437736f-58c5-4be5-903b-0c0edaeb4860" providerId="ADAL" clId="{661ACCF8-D7A1-4624-B34B-22F10448A35C}" dt="2024-07-31T17:29:58.869" v="7050" actId="1076"/>
          <ac:picMkLst>
            <pc:docMk/>
            <pc:sldMk cId="3590022797" sldId="267"/>
            <ac:picMk id="4" creationId="{00000000-0000-0000-0000-000000000000}"/>
          </ac:picMkLst>
        </pc:picChg>
        <pc:picChg chg="add del mod">
          <ac:chgData name="Wallace, Sky" userId="6437736f-58c5-4be5-903b-0c0edaeb4860" providerId="ADAL" clId="{661ACCF8-D7A1-4624-B34B-22F10448A35C}" dt="2024-07-31T17:31:15.319" v="7053" actId="21"/>
          <ac:picMkLst>
            <pc:docMk/>
            <pc:sldMk cId="3590022797" sldId="267"/>
            <ac:picMk id="5122" creationId="{5B3DB460-7F13-F6AF-5334-DDB6BA86A0E6}"/>
          </ac:picMkLst>
        </pc:picChg>
      </pc:sldChg>
      <pc:sldChg chg="modSp add del mod">
        <pc:chgData name="Wallace, Sky" userId="6437736f-58c5-4be5-903b-0c0edaeb4860" providerId="ADAL" clId="{661ACCF8-D7A1-4624-B34B-22F10448A35C}" dt="2024-07-26T20:01:10.832" v="482" actId="47"/>
        <pc:sldMkLst>
          <pc:docMk/>
          <pc:sldMk cId="1227722366" sldId="268"/>
        </pc:sldMkLst>
        <pc:spChg chg="mod">
          <ac:chgData name="Wallace, Sky" userId="6437736f-58c5-4be5-903b-0c0edaeb4860" providerId="ADAL" clId="{661ACCF8-D7A1-4624-B34B-22F10448A35C}" dt="2024-07-26T20:00:29.656" v="471" actId="20577"/>
          <ac:spMkLst>
            <pc:docMk/>
            <pc:sldMk cId="1227722366" sldId="268"/>
            <ac:spMk id="8" creationId="{F578EB21-D277-F7D7-40DE-3941707C580E}"/>
          </ac:spMkLst>
        </pc:spChg>
      </pc:sldChg>
      <pc:sldChg chg="addSp delSp modSp add mod addCm delCm">
        <pc:chgData name="Wallace, Sky" userId="6437736f-58c5-4be5-903b-0c0edaeb4860" providerId="ADAL" clId="{661ACCF8-D7A1-4624-B34B-22F10448A35C}" dt="2024-07-31T17:11:34.113" v="7045"/>
        <pc:sldMkLst>
          <pc:docMk/>
          <pc:sldMk cId="2601438912" sldId="268"/>
        </pc:sldMkLst>
        <pc:spChg chg="mod">
          <ac:chgData name="Wallace, Sky" userId="6437736f-58c5-4be5-903b-0c0edaeb4860" providerId="ADAL" clId="{661ACCF8-D7A1-4624-B34B-22F10448A35C}" dt="2024-07-30T17:57:18.189" v="976" actId="313"/>
          <ac:spMkLst>
            <pc:docMk/>
            <pc:sldMk cId="2601438912" sldId="268"/>
            <ac:spMk id="7" creationId="{5BEF301B-6067-D721-CC01-065E0D2507B9}"/>
          </ac:spMkLst>
        </pc:spChg>
        <pc:spChg chg="mod">
          <ac:chgData name="Wallace, Sky" userId="6437736f-58c5-4be5-903b-0c0edaeb4860" providerId="ADAL" clId="{661ACCF8-D7A1-4624-B34B-22F10448A35C}" dt="2024-07-30T18:02:25.677" v="1036" actId="20577"/>
          <ac:spMkLst>
            <pc:docMk/>
            <pc:sldMk cId="2601438912" sldId="268"/>
            <ac:spMk id="8" creationId="{F578EB21-D277-F7D7-40DE-3941707C580E}"/>
          </ac:spMkLst>
        </pc:spChg>
        <pc:picChg chg="del">
          <ac:chgData name="Wallace, Sky" userId="6437736f-58c5-4be5-903b-0c0edaeb4860" providerId="ADAL" clId="{661ACCF8-D7A1-4624-B34B-22F10448A35C}" dt="2024-07-30T17:55:23.675" v="939" actId="478"/>
          <ac:picMkLst>
            <pc:docMk/>
            <pc:sldMk cId="2601438912" sldId="268"/>
            <ac:picMk id="3" creationId="{068EA851-4927-4143-EAF6-433CBCB1ECA3}"/>
          </ac:picMkLst>
        </pc:picChg>
        <pc:picChg chg="add mod">
          <ac:chgData name="Wallace, Sky" userId="6437736f-58c5-4be5-903b-0c0edaeb4860" providerId="ADAL" clId="{661ACCF8-D7A1-4624-B34B-22F10448A35C}" dt="2024-07-30T17:57:26.483" v="977" actId="1076"/>
          <ac:picMkLst>
            <pc:docMk/>
            <pc:sldMk cId="2601438912" sldId="268"/>
            <ac:picMk id="5" creationId="{B6B7B269-2E32-456F-8FF7-D3605D014778}"/>
          </ac:picMkLst>
        </pc:picChg>
        <pc:picChg chg="del">
          <ac:chgData name="Wallace, Sky" userId="6437736f-58c5-4be5-903b-0c0edaeb4860" providerId="ADAL" clId="{661ACCF8-D7A1-4624-B34B-22F10448A35C}" dt="2024-07-30T17:55:55.437" v="968" actId="478"/>
          <ac:picMkLst>
            <pc:docMk/>
            <pc:sldMk cId="2601438912" sldId="268"/>
            <ac:picMk id="6" creationId="{21D0D804-C156-BC00-2236-C39FCDF41D50}"/>
          </ac:picMkLst>
        </pc:picChg>
        <pc:picChg chg="mod">
          <ac:chgData name="Wallace, Sky" userId="6437736f-58c5-4be5-903b-0c0edaeb4860" providerId="ADAL" clId="{661ACCF8-D7A1-4624-B34B-22F10448A35C}" dt="2024-07-30T19:18:43.439" v="2743" actId="1076"/>
          <ac:picMkLst>
            <pc:docMk/>
            <pc:sldMk cId="2601438912" sldId="268"/>
            <ac:picMk id="10" creationId="{9F4DBC1C-C545-8A19-3BF5-15AFF4CFB597}"/>
          </ac:picMkLst>
        </pc:picChg>
        <pc:picChg chg="add mod">
          <ac:chgData name="Wallace, Sky" userId="6437736f-58c5-4be5-903b-0c0edaeb4860" providerId="ADAL" clId="{661ACCF8-D7A1-4624-B34B-22F10448A35C}" dt="2024-07-30T17:57:07.859" v="975" actId="1076"/>
          <ac:picMkLst>
            <pc:docMk/>
            <pc:sldMk cId="2601438912" sldId="268"/>
            <ac:picMk id="11" creationId="{9C7D42A8-7409-F489-3613-F0BC9DA99AAF}"/>
          </ac:picMkLst>
        </pc:picChg>
        <pc:picChg chg="del">
          <ac:chgData name="Wallace, Sky" userId="6437736f-58c5-4be5-903b-0c0edaeb4860" providerId="ADAL" clId="{661ACCF8-D7A1-4624-B34B-22F10448A35C}" dt="2024-07-30T17:55:34.025" v="944" actId="478"/>
          <ac:picMkLst>
            <pc:docMk/>
            <pc:sldMk cId="2601438912" sldId="268"/>
            <ac:picMk id="12" creationId="{32F9C8AB-9695-230B-70D9-593E5DC3F9C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Wallace, Sky" userId="6437736f-58c5-4be5-903b-0c0edaeb4860" providerId="ADAL" clId="{661ACCF8-D7A1-4624-B34B-22F10448A35C}" dt="2024-07-31T17:11:34.113" v="7045"/>
              <pc2:cmMkLst xmlns:pc2="http://schemas.microsoft.com/office/powerpoint/2019/9/main/command">
                <pc:docMk/>
                <pc:sldMk cId="2601438912" sldId="268"/>
                <pc2:cmMk id="{0BE9CF00-55CD-44C3-B592-0B4B29F8A267}"/>
              </pc2:cmMkLst>
            </pc226:cmChg>
          </p:ext>
        </pc:extLst>
      </pc:sldChg>
      <pc:sldChg chg="modSp new del mod">
        <pc:chgData name="Wallace, Sky" userId="6437736f-58c5-4be5-903b-0c0edaeb4860" providerId="ADAL" clId="{661ACCF8-D7A1-4624-B34B-22F10448A35C}" dt="2024-07-30T18:02:53.240" v="1071" actId="2696"/>
        <pc:sldMkLst>
          <pc:docMk/>
          <pc:sldMk cId="3405977523" sldId="269"/>
        </pc:sldMkLst>
        <pc:spChg chg="mod">
          <ac:chgData name="Wallace, Sky" userId="6437736f-58c5-4be5-903b-0c0edaeb4860" providerId="ADAL" clId="{661ACCF8-D7A1-4624-B34B-22F10448A35C}" dt="2024-07-30T18:02:49.431" v="1070" actId="20577"/>
          <ac:spMkLst>
            <pc:docMk/>
            <pc:sldMk cId="3405977523" sldId="269"/>
            <ac:spMk id="2" creationId="{215FF5DC-B77B-0A44-E64A-AB72B13969B8}"/>
          </ac:spMkLst>
        </pc:spChg>
      </pc:sldChg>
      <pc:sldChg chg="addSp delSp modSp add mod ord addCm modCm">
        <pc:chgData name="Wallace, Sky" userId="6437736f-58c5-4be5-903b-0c0edaeb4860" providerId="ADAL" clId="{661ACCF8-D7A1-4624-B34B-22F10448A35C}" dt="2024-07-31T17:33:08.846" v="7089" actId="1076"/>
        <pc:sldMkLst>
          <pc:docMk/>
          <pc:sldMk cId="4012287530" sldId="269"/>
        </pc:sldMkLst>
        <pc:spChg chg="mod">
          <ac:chgData name="Wallace, Sky" userId="6437736f-58c5-4be5-903b-0c0edaeb4860" providerId="ADAL" clId="{661ACCF8-D7A1-4624-B34B-22F10448A35C}" dt="2024-07-30T18:03:09.279" v="1103" actId="20577"/>
          <ac:spMkLst>
            <pc:docMk/>
            <pc:sldMk cId="4012287530" sldId="269"/>
            <ac:spMk id="7" creationId="{5BEF301B-6067-D721-CC01-065E0D2507B9}"/>
          </ac:spMkLst>
        </pc:spChg>
        <pc:spChg chg="mod">
          <ac:chgData name="Wallace, Sky" userId="6437736f-58c5-4be5-903b-0c0edaeb4860" providerId="ADAL" clId="{661ACCF8-D7A1-4624-B34B-22F10448A35C}" dt="2024-07-30T18:11:44.258" v="1825" actId="20577"/>
          <ac:spMkLst>
            <pc:docMk/>
            <pc:sldMk cId="4012287530" sldId="269"/>
            <ac:spMk id="8" creationId="{F578EB21-D277-F7D7-40DE-3941707C580E}"/>
          </ac:spMkLst>
        </pc:spChg>
        <pc:picChg chg="del">
          <ac:chgData name="Wallace, Sky" userId="6437736f-58c5-4be5-903b-0c0edaeb4860" providerId="ADAL" clId="{661ACCF8-D7A1-4624-B34B-22F10448A35C}" dt="2024-07-30T18:03:36.582" v="1138" actId="478"/>
          <ac:picMkLst>
            <pc:docMk/>
            <pc:sldMk cId="4012287530" sldId="269"/>
            <ac:picMk id="2" creationId="{1308A55A-6711-B41B-609B-F03E2DEE8F7F}"/>
          </ac:picMkLst>
        </pc:picChg>
        <pc:picChg chg="del">
          <ac:chgData name="Wallace, Sky" userId="6437736f-58c5-4be5-903b-0c0edaeb4860" providerId="ADAL" clId="{661ACCF8-D7A1-4624-B34B-22F10448A35C}" dt="2024-07-30T18:03:38.311" v="1139" actId="478"/>
          <ac:picMkLst>
            <pc:docMk/>
            <pc:sldMk cId="4012287530" sldId="269"/>
            <ac:picMk id="3" creationId="{7FE94B11-96BD-69AB-8FC0-B25CBEDFD551}"/>
          </ac:picMkLst>
        </pc:picChg>
        <pc:picChg chg="add mod">
          <ac:chgData name="Wallace, Sky" userId="6437736f-58c5-4be5-903b-0c0edaeb4860" providerId="ADAL" clId="{661ACCF8-D7A1-4624-B34B-22F10448A35C}" dt="2024-07-31T17:32:37.885" v="7067" actId="1076"/>
          <ac:picMkLst>
            <pc:docMk/>
            <pc:sldMk cId="4012287530" sldId="269"/>
            <ac:picMk id="6" creationId="{8F4729D3-3DD5-2569-CF6F-71BAE80AC4B5}"/>
          </ac:picMkLst>
        </pc:picChg>
        <pc:picChg chg="add mod">
          <ac:chgData name="Wallace, Sky" userId="6437736f-58c5-4be5-903b-0c0edaeb4860" providerId="ADAL" clId="{661ACCF8-D7A1-4624-B34B-22F10448A35C}" dt="2024-07-31T17:33:08.846" v="7089" actId="1076"/>
          <ac:picMkLst>
            <pc:docMk/>
            <pc:sldMk cId="4012287530" sldId="269"/>
            <ac:picMk id="10" creationId="{891C2308-6BF8-1389-F8EE-7EF424A584CE}"/>
          </ac:picMkLst>
        </pc:picChg>
        <pc:picChg chg="add del mod">
          <ac:chgData name="Wallace, Sky" userId="6437736f-58c5-4be5-903b-0c0edaeb4860" providerId="ADAL" clId="{661ACCF8-D7A1-4624-B34B-22F10448A35C}" dt="2024-07-31T17:32:54.362" v="7080" actId="478"/>
          <ac:picMkLst>
            <pc:docMk/>
            <pc:sldMk cId="4012287530" sldId="269"/>
            <ac:picMk id="12" creationId="{D1A8D765-77B1-D7AB-6A30-856BCBF2A888}"/>
          </ac:picMkLst>
        </pc:picChg>
        <pc:picChg chg="add mod">
          <ac:chgData name="Wallace, Sky" userId="6437736f-58c5-4be5-903b-0c0edaeb4860" providerId="ADAL" clId="{661ACCF8-D7A1-4624-B34B-22F10448A35C}" dt="2024-07-31T17:33:04.795" v="7087" actId="1076"/>
          <ac:picMkLst>
            <pc:docMk/>
            <pc:sldMk cId="4012287530" sldId="269"/>
            <ac:picMk id="14" creationId="{1CA5D0C8-839A-EF60-0AF8-83C0F2F6D25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Wallace, Sky" userId="6437736f-58c5-4be5-903b-0c0edaeb4860" providerId="ADAL" clId="{661ACCF8-D7A1-4624-B34B-22F10448A35C}" dt="2024-07-30T18:14:13.594" v="1828"/>
              <pc2:cmMkLst xmlns:pc2="http://schemas.microsoft.com/office/powerpoint/2019/9/main/command">
                <pc:docMk/>
                <pc:sldMk cId="4012287530" sldId="269"/>
                <pc2:cmMk id="{6B06713E-0EF1-437D-BA42-62867621A33B}"/>
              </pc2:cmMkLst>
              <pc226:cmRplyChg chg="add">
                <pc226:chgData name="Wallace, Sky" userId="6437736f-58c5-4be5-903b-0c0edaeb4860" providerId="ADAL" clId="{661ACCF8-D7A1-4624-B34B-22F10448A35C}" dt="2024-07-30T18:14:13.594" v="1828"/>
                <pc2:cmRplyMkLst xmlns:pc2="http://schemas.microsoft.com/office/powerpoint/2019/9/main/command">
                  <pc:docMk/>
                  <pc:sldMk cId="4012287530" sldId="269"/>
                  <pc2:cmMk id="{6B06713E-0EF1-437D-BA42-62867621A33B}"/>
                  <pc2:cmRplyMk id="{5B1B2A71-1BCB-48E6-B2BF-039414114EC8}"/>
                </pc2:cmRplyMkLst>
              </pc226:cmRplyChg>
              <pc226:cmRplyChg chg="add">
                <pc226:chgData name="Wallace, Sky" userId="6437736f-58c5-4be5-903b-0c0edaeb4860" providerId="ADAL" clId="{661ACCF8-D7A1-4624-B34B-22F10448A35C}" dt="2024-07-30T18:13:53.974" v="1827"/>
                <pc2:cmRplyMkLst xmlns:pc2="http://schemas.microsoft.com/office/powerpoint/2019/9/main/command">
                  <pc:docMk/>
                  <pc:sldMk cId="4012287530" sldId="269"/>
                  <pc2:cmMk id="{6B06713E-0EF1-437D-BA42-62867621A33B}"/>
                  <pc2:cmRplyMk id="{65EE37CE-509A-4EF5-867A-59BCBC1AC1CE}"/>
                </pc2:cmRplyMkLst>
              </pc226:cmRplyChg>
            </pc226:cmChg>
          </p:ext>
        </pc:extLst>
      </pc:sldChg>
      <pc:sldChg chg="addSp delSp modSp add mod ord">
        <pc:chgData name="Wallace, Sky" userId="6437736f-58c5-4be5-903b-0c0edaeb4860" providerId="ADAL" clId="{661ACCF8-D7A1-4624-B34B-22F10448A35C}" dt="2024-07-31T14:19:52.575" v="6138" actId="1076"/>
        <pc:sldMkLst>
          <pc:docMk/>
          <pc:sldMk cId="811373274" sldId="270"/>
        </pc:sldMkLst>
        <pc:spChg chg="mod">
          <ac:chgData name="Wallace, Sky" userId="6437736f-58c5-4be5-903b-0c0edaeb4860" providerId="ADAL" clId="{661ACCF8-D7A1-4624-B34B-22F10448A35C}" dt="2024-07-30T18:48:51.244" v="2376" actId="1076"/>
          <ac:spMkLst>
            <pc:docMk/>
            <pc:sldMk cId="811373274" sldId="270"/>
            <ac:spMk id="7" creationId="{5BEF301B-6067-D721-CC01-065E0D2507B9}"/>
          </ac:spMkLst>
        </pc:spChg>
        <pc:spChg chg="mod">
          <ac:chgData name="Wallace, Sky" userId="6437736f-58c5-4be5-903b-0c0edaeb4860" providerId="ADAL" clId="{661ACCF8-D7A1-4624-B34B-22F10448A35C}" dt="2024-07-30T19:27:31.714" v="3325" actId="1076"/>
          <ac:spMkLst>
            <pc:docMk/>
            <pc:sldMk cId="811373274" sldId="270"/>
            <ac:spMk id="8" creationId="{F578EB21-D277-F7D7-40DE-3941707C580E}"/>
          </ac:spMkLst>
        </pc:spChg>
        <pc:picChg chg="add del mod">
          <ac:chgData name="Wallace, Sky" userId="6437736f-58c5-4be5-903b-0c0edaeb4860" providerId="ADAL" clId="{661ACCF8-D7A1-4624-B34B-22F10448A35C}" dt="2024-07-30T18:45:18.469" v="2367" actId="478"/>
          <ac:picMkLst>
            <pc:docMk/>
            <pc:sldMk cId="811373274" sldId="270"/>
            <ac:picMk id="3" creationId="{8D0E6584-8BC5-E7CA-A865-B3E463CE5592}"/>
          </ac:picMkLst>
        </pc:picChg>
        <pc:picChg chg="mod">
          <ac:chgData name="Wallace, Sky" userId="6437736f-58c5-4be5-903b-0c0edaeb4860" providerId="ADAL" clId="{661ACCF8-D7A1-4624-B34B-22F10448A35C}" dt="2024-07-31T14:19:52.575" v="6138" actId="1076"/>
          <ac:picMkLst>
            <pc:docMk/>
            <pc:sldMk cId="811373274" sldId="270"/>
            <ac:picMk id="4" creationId="{00000000-0000-0000-0000-000000000000}"/>
          </ac:picMkLst>
        </pc:picChg>
        <pc:picChg chg="add del mod">
          <ac:chgData name="Wallace, Sky" userId="6437736f-58c5-4be5-903b-0c0edaeb4860" providerId="ADAL" clId="{661ACCF8-D7A1-4624-B34B-22F10448A35C}" dt="2024-07-30T19:27:08.488" v="3319" actId="478"/>
          <ac:picMkLst>
            <pc:docMk/>
            <pc:sldMk cId="811373274" sldId="270"/>
            <ac:picMk id="6" creationId="{C27FDBC9-5B89-3B2A-0779-E7C87388B10C}"/>
          </ac:picMkLst>
        </pc:picChg>
        <pc:picChg chg="add mod">
          <ac:chgData name="Wallace, Sky" userId="6437736f-58c5-4be5-903b-0c0edaeb4860" providerId="ADAL" clId="{661ACCF8-D7A1-4624-B34B-22F10448A35C}" dt="2024-07-31T14:19:51.178" v="6136" actId="1076"/>
          <ac:picMkLst>
            <pc:docMk/>
            <pc:sldMk cId="811373274" sldId="270"/>
            <ac:picMk id="1026" creationId="{BE54801C-888C-74FD-2919-6D2DBAE430D0}"/>
          </ac:picMkLst>
        </pc:picChg>
        <pc:picChg chg="add mod">
          <ac:chgData name="Wallace, Sky" userId="6437736f-58c5-4be5-903b-0c0edaeb4860" providerId="ADAL" clId="{661ACCF8-D7A1-4624-B34B-22F10448A35C}" dt="2024-07-30T19:26:51.447" v="3318" actId="1076"/>
          <ac:picMkLst>
            <pc:docMk/>
            <pc:sldMk cId="811373274" sldId="270"/>
            <ac:picMk id="1028" creationId="{4C4D5FCB-566F-867F-027D-4D0A50BF8372}"/>
          </ac:picMkLst>
        </pc:picChg>
        <pc:picChg chg="add mod">
          <ac:chgData name="Wallace, Sky" userId="6437736f-58c5-4be5-903b-0c0edaeb4860" providerId="ADAL" clId="{661ACCF8-D7A1-4624-B34B-22F10448A35C}" dt="2024-07-30T19:27:13.600" v="3322" actId="1076"/>
          <ac:picMkLst>
            <pc:docMk/>
            <pc:sldMk cId="811373274" sldId="270"/>
            <ac:picMk id="1030" creationId="{01FBAD2E-13FF-45AE-05E0-9D4FEFF46A5E}"/>
          </ac:picMkLst>
        </pc:picChg>
        <pc:picChg chg="add mod">
          <ac:chgData name="Wallace, Sky" userId="6437736f-58c5-4be5-903b-0c0edaeb4860" providerId="ADAL" clId="{661ACCF8-D7A1-4624-B34B-22F10448A35C}" dt="2024-07-30T19:27:47.011" v="3330" actId="1076"/>
          <ac:picMkLst>
            <pc:docMk/>
            <pc:sldMk cId="811373274" sldId="270"/>
            <ac:picMk id="1032" creationId="{481C9EE8-3E04-6046-1E14-F4164D4718FC}"/>
          </ac:picMkLst>
        </pc:picChg>
      </pc:sldChg>
      <pc:sldChg chg="modSp add mod">
        <pc:chgData name="Wallace, Sky" userId="6437736f-58c5-4be5-903b-0c0edaeb4860" providerId="ADAL" clId="{661ACCF8-D7A1-4624-B34B-22F10448A35C}" dt="2024-07-31T13:45:47.750" v="4049" actId="20577"/>
        <pc:sldMkLst>
          <pc:docMk/>
          <pc:sldMk cId="435957666" sldId="271"/>
        </pc:sldMkLst>
        <pc:spChg chg="mod">
          <ac:chgData name="Wallace, Sky" userId="6437736f-58c5-4be5-903b-0c0edaeb4860" providerId="ADAL" clId="{661ACCF8-D7A1-4624-B34B-22F10448A35C}" dt="2024-07-31T13:34:52.992" v="3438" actId="20577"/>
          <ac:spMkLst>
            <pc:docMk/>
            <pc:sldMk cId="435957666" sldId="271"/>
            <ac:spMk id="7" creationId="{5BEF301B-6067-D721-CC01-065E0D2507B9}"/>
          </ac:spMkLst>
        </pc:spChg>
        <pc:spChg chg="mod">
          <ac:chgData name="Wallace, Sky" userId="6437736f-58c5-4be5-903b-0c0edaeb4860" providerId="ADAL" clId="{661ACCF8-D7A1-4624-B34B-22F10448A35C}" dt="2024-07-31T13:45:47.750" v="4049" actId="20577"/>
          <ac:spMkLst>
            <pc:docMk/>
            <pc:sldMk cId="435957666" sldId="271"/>
            <ac:spMk id="8" creationId="{F578EB21-D277-F7D7-40DE-3941707C580E}"/>
          </ac:spMkLst>
        </pc:spChg>
      </pc:sldChg>
      <pc:sldChg chg="add del">
        <pc:chgData name="Wallace, Sky" userId="6437736f-58c5-4be5-903b-0c0edaeb4860" providerId="ADAL" clId="{661ACCF8-D7A1-4624-B34B-22F10448A35C}" dt="2024-07-30T18:44:29.479" v="2364"/>
        <pc:sldMkLst>
          <pc:docMk/>
          <pc:sldMk cId="1865540967" sldId="272"/>
        </pc:sldMkLst>
      </pc:sldChg>
      <pc:sldChg chg="modSp add mod">
        <pc:chgData name="Wallace, Sky" userId="6437736f-58c5-4be5-903b-0c0edaeb4860" providerId="ADAL" clId="{661ACCF8-D7A1-4624-B34B-22F10448A35C}" dt="2024-07-31T14:03:11.253" v="5066" actId="20577"/>
        <pc:sldMkLst>
          <pc:docMk/>
          <pc:sldMk cId="3359347842" sldId="272"/>
        </pc:sldMkLst>
        <pc:spChg chg="mod">
          <ac:chgData name="Wallace, Sky" userId="6437736f-58c5-4be5-903b-0c0edaeb4860" providerId="ADAL" clId="{661ACCF8-D7A1-4624-B34B-22F10448A35C}" dt="2024-07-31T13:57:21.013" v="4428" actId="20577"/>
          <ac:spMkLst>
            <pc:docMk/>
            <pc:sldMk cId="3359347842" sldId="272"/>
            <ac:spMk id="7" creationId="{5BEF301B-6067-D721-CC01-065E0D2507B9}"/>
          </ac:spMkLst>
        </pc:spChg>
        <pc:spChg chg="mod">
          <ac:chgData name="Wallace, Sky" userId="6437736f-58c5-4be5-903b-0c0edaeb4860" providerId="ADAL" clId="{661ACCF8-D7A1-4624-B34B-22F10448A35C}" dt="2024-07-31T14:03:11.253" v="5066" actId="20577"/>
          <ac:spMkLst>
            <pc:docMk/>
            <pc:sldMk cId="3359347842" sldId="272"/>
            <ac:spMk id="8" creationId="{F578EB21-D277-F7D7-40DE-3941707C580E}"/>
          </ac:spMkLst>
        </pc:spChg>
      </pc:sldChg>
      <pc:sldChg chg="add del">
        <pc:chgData name="Wallace, Sky" userId="6437736f-58c5-4be5-903b-0c0edaeb4860" providerId="ADAL" clId="{661ACCF8-D7A1-4624-B34B-22F10448A35C}" dt="2024-07-31T13:53:43.173" v="4189"/>
        <pc:sldMkLst>
          <pc:docMk/>
          <pc:sldMk cId="464533321" sldId="273"/>
        </pc:sldMkLst>
      </pc:sldChg>
      <pc:sldChg chg="addSp modSp add mod">
        <pc:chgData name="Wallace, Sky" userId="6437736f-58c5-4be5-903b-0c0edaeb4860" providerId="ADAL" clId="{661ACCF8-D7A1-4624-B34B-22F10448A35C}" dt="2024-07-31T14:20:49.243" v="6201" actId="1037"/>
        <pc:sldMkLst>
          <pc:docMk/>
          <pc:sldMk cId="1993523704" sldId="273"/>
        </pc:sldMkLst>
        <pc:spChg chg="mod">
          <ac:chgData name="Wallace, Sky" userId="6437736f-58c5-4be5-903b-0c0edaeb4860" providerId="ADAL" clId="{661ACCF8-D7A1-4624-B34B-22F10448A35C}" dt="2024-07-31T14:03:53.416" v="5099" actId="20577"/>
          <ac:spMkLst>
            <pc:docMk/>
            <pc:sldMk cId="1993523704" sldId="273"/>
            <ac:spMk id="7" creationId="{5BEF301B-6067-D721-CC01-065E0D2507B9}"/>
          </ac:spMkLst>
        </pc:spChg>
        <pc:spChg chg="mod">
          <ac:chgData name="Wallace, Sky" userId="6437736f-58c5-4be5-903b-0c0edaeb4860" providerId="ADAL" clId="{661ACCF8-D7A1-4624-B34B-22F10448A35C}" dt="2024-07-31T14:17:16.490" v="6126" actId="20577"/>
          <ac:spMkLst>
            <pc:docMk/>
            <pc:sldMk cId="1993523704" sldId="273"/>
            <ac:spMk id="8" creationId="{F578EB21-D277-F7D7-40DE-3941707C580E}"/>
          </ac:spMkLst>
        </pc:spChg>
        <pc:picChg chg="add mod">
          <ac:chgData name="Wallace, Sky" userId="6437736f-58c5-4be5-903b-0c0edaeb4860" providerId="ADAL" clId="{661ACCF8-D7A1-4624-B34B-22F10448A35C}" dt="2024-07-31T14:20:07.995" v="6142" actId="1076"/>
          <ac:picMkLst>
            <pc:docMk/>
            <pc:sldMk cId="1993523704" sldId="273"/>
            <ac:picMk id="2" creationId="{1FCF7179-0777-5F9C-3D2D-C07BE75FA62F}"/>
          </ac:picMkLst>
        </pc:picChg>
        <pc:picChg chg="add mod">
          <ac:chgData name="Wallace, Sky" userId="6437736f-58c5-4be5-903b-0c0edaeb4860" providerId="ADAL" clId="{661ACCF8-D7A1-4624-B34B-22F10448A35C}" dt="2024-07-31T14:20:31.741" v="6148" actId="1076"/>
          <ac:picMkLst>
            <pc:docMk/>
            <pc:sldMk cId="1993523704" sldId="273"/>
            <ac:picMk id="3" creationId="{E7C1236C-6607-A63D-A2B7-2F2AB0AF93FC}"/>
          </ac:picMkLst>
        </pc:picChg>
        <pc:picChg chg="add mod">
          <ac:chgData name="Wallace, Sky" userId="6437736f-58c5-4be5-903b-0c0edaeb4860" providerId="ADAL" clId="{661ACCF8-D7A1-4624-B34B-22F10448A35C}" dt="2024-07-31T14:20:49.243" v="6201" actId="1037"/>
          <ac:picMkLst>
            <pc:docMk/>
            <pc:sldMk cId="1993523704" sldId="273"/>
            <ac:picMk id="5" creationId="{4455A27C-FE6A-1D19-E8D9-4B9DFA95089D}"/>
          </ac:picMkLst>
        </pc:picChg>
        <pc:picChg chg="add mod">
          <ac:chgData name="Wallace, Sky" userId="6437736f-58c5-4be5-903b-0c0edaeb4860" providerId="ADAL" clId="{661ACCF8-D7A1-4624-B34B-22F10448A35C}" dt="2024-07-31T14:20:26.969" v="6147" actId="1076"/>
          <ac:picMkLst>
            <pc:docMk/>
            <pc:sldMk cId="1993523704" sldId="273"/>
            <ac:picMk id="6" creationId="{977F3F62-D1DB-5862-F938-6188213FDAEC}"/>
          </ac:picMkLst>
        </pc:picChg>
      </pc:sldChg>
      <pc:sldChg chg="addSp modSp add mod">
        <pc:chgData name="Wallace, Sky" userId="6437736f-58c5-4be5-903b-0c0edaeb4860" providerId="ADAL" clId="{661ACCF8-D7A1-4624-B34B-22F10448A35C}" dt="2024-07-31T14:25:15.490" v="6337" actId="1038"/>
        <pc:sldMkLst>
          <pc:docMk/>
          <pc:sldMk cId="779336808" sldId="274"/>
        </pc:sldMkLst>
        <pc:spChg chg="mod">
          <ac:chgData name="Wallace, Sky" userId="6437736f-58c5-4be5-903b-0c0edaeb4860" providerId="ADAL" clId="{661ACCF8-D7A1-4624-B34B-22F10448A35C}" dt="2024-07-31T14:24:49.413" v="6276" actId="20577"/>
          <ac:spMkLst>
            <pc:docMk/>
            <pc:sldMk cId="779336808" sldId="274"/>
            <ac:spMk id="7" creationId="{5BEF301B-6067-D721-CC01-065E0D2507B9}"/>
          </ac:spMkLst>
        </pc:spChg>
        <pc:spChg chg="mod">
          <ac:chgData name="Wallace, Sky" userId="6437736f-58c5-4be5-903b-0c0edaeb4860" providerId="ADAL" clId="{661ACCF8-D7A1-4624-B34B-22F10448A35C}" dt="2024-07-31T14:24:30.642" v="6232" actId="1076"/>
          <ac:spMkLst>
            <pc:docMk/>
            <pc:sldMk cId="779336808" sldId="274"/>
            <ac:spMk id="8" creationId="{F578EB21-D277-F7D7-40DE-3941707C580E}"/>
          </ac:spMkLst>
        </pc:spChg>
        <pc:picChg chg="add mod">
          <ac:chgData name="Wallace, Sky" userId="6437736f-58c5-4be5-903b-0c0edaeb4860" providerId="ADAL" clId="{661ACCF8-D7A1-4624-B34B-22F10448A35C}" dt="2024-07-31T14:25:12.018" v="6311" actId="1038"/>
          <ac:picMkLst>
            <pc:docMk/>
            <pc:sldMk cId="779336808" sldId="274"/>
            <ac:picMk id="2050" creationId="{ACE8EE26-E8B1-E647-84B5-3C8384130ABB}"/>
          </ac:picMkLst>
        </pc:picChg>
        <pc:picChg chg="add mod">
          <ac:chgData name="Wallace, Sky" userId="6437736f-58c5-4be5-903b-0c0edaeb4860" providerId="ADAL" clId="{661ACCF8-D7A1-4624-B34B-22F10448A35C}" dt="2024-07-31T14:25:12.018" v="6311" actId="1038"/>
          <ac:picMkLst>
            <pc:docMk/>
            <pc:sldMk cId="779336808" sldId="274"/>
            <ac:picMk id="2052" creationId="{0BD82837-6CFA-DF92-4F1E-B9626E54472D}"/>
          </ac:picMkLst>
        </pc:picChg>
        <pc:picChg chg="add mod">
          <ac:chgData name="Wallace, Sky" userId="6437736f-58c5-4be5-903b-0c0edaeb4860" providerId="ADAL" clId="{661ACCF8-D7A1-4624-B34B-22F10448A35C}" dt="2024-07-31T14:23:14.134" v="6219" actId="1076"/>
          <ac:picMkLst>
            <pc:docMk/>
            <pc:sldMk cId="779336808" sldId="274"/>
            <ac:picMk id="2054" creationId="{0EBA3A84-6314-6605-14B5-212B87DDA550}"/>
          </ac:picMkLst>
        </pc:picChg>
        <pc:picChg chg="add mod">
          <ac:chgData name="Wallace, Sky" userId="6437736f-58c5-4be5-903b-0c0edaeb4860" providerId="ADAL" clId="{661ACCF8-D7A1-4624-B34B-22F10448A35C}" dt="2024-07-31T14:25:15.490" v="6337" actId="1038"/>
          <ac:picMkLst>
            <pc:docMk/>
            <pc:sldMk cId="779336808" sldId="274"/>
            <ac:picMk id="2056" creationId="{C7A893ED-A763-D958-AF75-BB97D951E32E}"/>
          </ac:picMkLst>
        </pc:picChg>
        <pc:picChg chg="add mod">
          <ac:chgData name="Wallace, Sky" userId="6437736f-58c5-4be5-903b-0c0edaeb4860" providerId="ADAL" clId="{661ACCF8-D7A1-4624-B34B-22F10448A35C}" dt="2024-07-31T14:25:12.018" v="6311" actId="1038"/>
          <ac:picMkLst>
            <pc:docMk/>
            <pc:sldMk cId="779336808" sldId="274"/>
            <ac:picMk id="2058" creationId="{9B9489D7-0203-7229-994E-4FF28DE0336D}"/>
          </ac:picMkLst>
        </pc:picChg>
      </pc:sldChg>
      <pc:sldChg chg="add del">
        <pc:chgData name="Wallace, Sky" userId="6437736f-58c5-4be5-903b-0c0edaeb4860" providerId="ADAL" clId="{661ACCF8-D7A1-4624-B34B-22F10448A35C}" dt="2024-07-31T13:53:42.754" v="4188"/>
        <pc:sldMkLst>
          <pc:docMk/>
          <pc:sldMk cId="862558885" sldId="274"/>
        </pc:sldMkLst>
      </pc:sldChg>
      <pc:sldChg chg="add del">
        <pc:chgData name="Wallace, Sky" userId="6437736f-58c5-4be5-903b-0c0edaeb4860" providerId="ADAL" clId="{661ACCF8-D7A1-4624-B34B-22F10448A35C}" dt="2024-07-31T13:53:42.350" v="4187"/>
        <pc:sldMkLst>
          <pc:docMk/>
          <pc:sldMk cId="1920204731" sldId="275"/>
        </pc:sldMkLst>
      </pc:sldChg>
      <pc:sldChg chg="addSp modSp add mod">
        <pc:chgData name="Wallace, Sky" userId="6437736f-58c5-4be5-903b-0c0edaeb4860" providerId="ADAL" clId="{661ACCF8-D7A1-4624-B34B-22F10448A35C}" dt="2024-07-31T14:55:25.517" v="6452" actId="1076"/>
        <pc:sldMkLst>
          <pc:docMk/>
          <pc:sldMk cId="3723101218" sldId="275"/>
        </pc:sldMkLst>
        <pc:spChg chg="mod">
          <ac:chgData name="Wallace, Sky" userId="6437736f-58c5-4be5-903b-0c0edaeb4860" providerId="ADAL" clId="{661ACCF8-D7A1-4624-B34B-22F10448A35C}" dt="2024-07-31T14:51:46.940" v="6357" actId="20577"/>
          <ac:spMkLst>
            <pc:docMk/>
            <pc:sldMk cId="3723101218" sldId="275"/>
            <ac:spMk id="7" creationId="{5BEF301B-6067-D721-CC01-065E0D2507B9}"/>
          </ac:spMkLst>
        </pc:spChg>
        <pc:spChg chg="mod">
          <ac:chgData name="Wallace, Sky" userId="6437736f-58c5-4be5-903b-0c0edaeb4860" providerId="ADAL" clId="{661ACCF8-D7A1-4624-B34B-22F10448A35C}" dt="2024-07-31T14:55:25.517" v="6452" actId="1076"/>
          <ac:spMkLst>
            <pc:docMk/>
            <pc:sldMk cId="3723101218" sldId="275"/>
            <ac:spMk id="8" creationId="{F578EB21-D277-F7D7-40DE-3941707C580E}"/>
          </ac:spMkLst>
        </pc:spChg>
        <pc:picChg chg="add mod">
          <ac:chgData name="Wallace, Sky" userId="6437736f-58c5-4be5-903b-0c0edaeb4860" providerId="ADAL" clId="{661ACCF8-D7A1-4624-B34B-22F10448A35C}" dt="2024-07-31T14:55:22.434" v="6451" actId="1076"/>
          <ac:picMkLst>
            <pc:docMk/>
            <pc:sldMk cId="3723101218" sldId="275"/>
            <ac:picMk id="4098" creationId="{CD40858D-2EDF-31B9-7572-DAF2795CAE27}"/>
          </ac:picMkLst>
        </pc:picChg>
      </pc:sldChg>
      <pc:sldChg chg="add del">
        <pc:chgData name="Wallace, Sky" userId="6437736f-58c5-4be5-903b-0c0edaeb4860" providerId="ADAL" clId="{661ACCF8-D7A1-4624-B34B-22F10448A35C}" dt="2024-07-31T13:53:41.993" v="4186"/>
        <pc:sldMkLst>
          <pc:docMk/>
          <pc:sldMk cId="1333829615" sldId="276"/>
        </pc:sldMkLst>
      </pc:sldChg>
      <pc:sldChg chg="addSp modSp add mod">
        <pc:chgData name="Wallace, Sky" userId="6437736f-58c5-4be5-903b-0c0edaeb4860" providerId="ADAL" clId="{661ACCF8-D7A1-4624-B34B-22F10448A35C}" dt="2024-07-31T17:10:47.700" v="7044" actId="1076"/>
        <pc:sldMkLst>
          <pc:docMk/>
          <pc:sldMk cId="2259314833" sldId="276"/>
        </pc:sldMkLst>
        <pc:spChg chg="add mod">
          <ac:chgData name="Wallace, Sky" userId="6437736f-58c5-4be5-903b-0c0edaeb4860" providerId="ADAL" clId="{661ACCF8-D7A1-4624-B34B-22F10448A35C}" dt="2024-07-31T17:10:47.700" v="7044" actId="1076"/>
          <ac:spMkLst>
            <pc:docMk/>
            <pc:sldMk cId="2259314833" sldId="276"/>
            <ac:spMk id="2" creationId="{8E8ACA6A-7F33-3CAF-67EB-C0DA221C1C2C}"/>
          </ac:spMkLst>
        </pc:spChg>
        <pc:spChg chg="mod">
          <ac:chgData name="Wallace, Sky" userId="6437736f-58c5-4be5-903b-0c0edaeb4860" providerId="ADAL" clId="{661ACCF8-D7A1-4624-B34B-22F10448A35C}" dt="2024-07-31T14:57:30.598" v="6512" actId="14100"/>
          <ac:spMkLst>
            <pc:docMk/>
            <pc:sldMk cId="2259314833" sldId="276"/>
            <ac:spMk id="7" creationId="{5BEF301B-6067-D721-CC01-065E0D2507B9}"/>
          </ac:spMkLst>
        </pc:spChg>
        <pc:spChg chg="mod">
          <ac:chgData name="Wallace, Sky" userId="6437736f-58c5-4be5-903b-0c0edaeb4860" providerId="ADAL" clId="{661ACCF8-D7A1-4624-B34B-22F10448A35C}" dt="2024-07-31T16:49:56.013" v="7005" actId="12"/>
          <ac:spMkLst>
            <pc:docMk/>
            <pc:sldMk cId="2259314833" sldId="276"/>
            <ac:spMk id="8" creationId="{F578EB21-D277-F7D7-40DE-3941707C580E}"/>
          </ac:spMkLst>
        </pc:spChg>
        <pc:picChg chg="mod">
          <ac:chgData name="Wallace, Sky" userId="6437736f-58c5-4be5-903b-0c0edaeb4860" providerId="ADAL" clId="{661ACCF8-D7A1-4624-B34B-22F10448A35C}" dt="2024-07-31T17:10:44.542" v="7043" actId="1076"/>
          <ac:picMkLst>
            <pc:docMk/>
            <pc:sldMk cId="2259314833" sldId="276"/>
            <ac:picMk id="4" creationId="{00000000-0000-0000-0000-000000000000}"/>
          </ac:picMkLst>
        </pc:picChg>
      </pc:sldChg>
      <pc:sldChg chg="modSp add mod ord">
        <pc:chgData name="Wallace, Sky" userId="6437736f-58c5-4be5-903b-0c0edaeb4860" providerId="ADAL" clId="{661ACCF8-D7A1-4624-B34B-22F10448A35C}" dt="2024-07-31T16:49:36.899" v="7003" actId="20577"/>
        <pc:sldMkLst>
          <pc:docMk/>
          <pc:sldMk cId="1724187060" sldId="277"/>
        </pc:sldMkLst>
        <pc:spChg chg="mod">
          <ac:chgData name="Wallace, Sky" userId="6437736f-58c5-4be5-903b-0c0edaeb4860" providerId="ADAL" clId="{661ACCF8-D7A1-4624-B34B-22F10448A35C}" dt="2024-07-31T14:59:53.650" v="6594" actId="20577"/>
          <ac:spMkLst>
            <pc:docMk/>
            <pc:sldMk cId="1724187060" sldId="277"/>
            <ac:spMk id="7" creationId="{5BEF301B-6067-D721-CC01-065E0D2507B9}"/>
          </ac:spMkLst>
        </pc:spChg>
        <pc:spChg chg="mod">
          <ac:chgData name="Wallace, Sky" userId="6437736f-58c5-4be5-903b-0c0edaeb4860" providerId="ADAL" clId="{661ACCF8-D7A1-4624-B34B-22F10448A35C}" dt="2024-07-31T16:49:36.899" v="7003" actId="20577"/>
          <ac:spMkLst>
            <pc:docMk/>
            <pc:sldMk cId="1724187060" sldId="277"/>
            <ac:spMk id="8" creationId="{F578EB21-D277-F7D7-40DE-3941707C580E}"/>
          </ac:spMkLst>
        </pc:spChg>
      </pc:sldChg>
      <pc:sldChg chg="add del">
        <pc:chgData name="Wallace, Sky" userId="6437736f-58c5-4be5-903b-0c0edaeb4860" providerId="ADAL" clId="{661ACCF8-D7A1-4624-B34B-22F10448A35C}" dt="2024-07-31T17:09:56.720" v="7006" actId="2696"/>
        <pc:sldMkLst>
          <pc:docMk/>
          <pc:sldMk cId="3711812098" sldId="278"/>
        </pc:sldMkLst>
      </pc:sldChg>
    </pc:docChg>
  </pc:docChgLst>
</pc:chgInfo>
</file>

<file path=ppt/comments/modernComment_10D_EF26A62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B06713E-0EF1-437D-BA42-62867621A33B}" authorId="{B938D27A-4D5A-E515-54B0-C2A9B528160A}" created="2024-07-30T18:13:19.225">
    <pc:sldMkLst xmlns:pc="http://schemas.microsoft.com/office/powerpoint/2013/main/command">
      <pc:docMk/>
      <pc:sldMk cId="4012287530" sldId="269"/>
    </pc:sldMkLst>
    <p188:replyLst>
      <p188:reply id="{65EE37CE-509A-4EF5-867A-59BCBC1AC1CE}" authorId="{B938D27A-4D5A-E515-54B0-C2A9B528160A}" created="2024-07-30T18:13:53.941">
        <p188:txBody>
          <a:bodyPr/>
          <a:lstStyle/>
          <a:p>
            <a:r>
              <a:rPr lang="en-US"/>
              <a:t>https://thenounproject.com/icon/password-7039411/</a:t>
            </a:r>
          </a:p>
        </p188:txBody>
      </p188:reply>
      <p188:reply id="{5B1B2A71-1BCB-48E6-B2BF-039414114EC8}" authorId="{B938D27A-4D5A-E515-54B0-C2A9B528160A}" created="2024-07-30T18:14:13.574">
        <p188:txBody>
          <a:bodyPr/>
          <a:lstStyle/>
          <a:p>
            <a:r>
              <a:rPr lang="en-US"/>
              <a:t>https://thenounproject.com/icon/secrets-4819026/</a:t>
            </a:r>
          </a:p>
        </p188:txBody>
      </p188:reply>
    </p188:replyLst>
    <p188:txBody>
      <a:bodyPr/>
      <a:lstStyle/>
      <a:p>
        <a:r>
          <a:rPr lang="en-US"/>
          <a:t>https://thenounproject.com/icon/planning-7057710/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12BFE-179B-4F46-AF7A-E2A0ADAB1406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811AD-EDFF-43C4-8C9E-2548CCE5D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1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Moved from Xen to VMware </a:t>
            </a:r>
            <a:r>
              <a:rPr lang="en-US" err="1"/>
              <a:t>ESXi</a:t>
            </a:r>
            <a:endParaRPr lang="en-US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Ran xen for awhile &gt; issues arose &gt; migrated to </a:t>
            </a:r>
            <a:r>
              <a:rPr lang="en-US" baseline="0" err="1"/>
              <a:t>vmware</a:t>
            </a:r>
            <a:r>
              <a:rPr lang="en-US" baseline="0"/>
              <a:t> since we had it &gt; things got better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Another hypervisor to support</a:t>
            </a:r>
          </a:p>
          <a:p>
            <a:endParaRPr lang="en-US" baseline="0"/>
          </a:p>
          <a:p>
            <a:r>
              <a:rPr lang="en-US" baseline="0"/>
              <a:t>Pandemic </a:t>
            </a:r>
          </a:p>
          <a:p>
            <a:pPr marL="171450" indent="-171450">
              <a:buFontTx/>
              <a:buChar char="-"/>
            </a:pPr>
            <a:r>
              <a:rPr lang="en-US"/>
              <a:t>Physical Labs as a Virtual Lab Offerings</a:t>
            </a:r>
          </a:p>
          <a:p>
            <a:pPr marL="171450" indent="-171450">
              <a:buFontTx/>
              <a:buChar char="-"/>
            </a:pPr>
            <a:r>
              <a:rPr lang="en-US"/>
              <a:t>Remote Desktop Broker for your ISU Workstation (1:1’s)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Return to Campus</a:t>
            </a:r>
          </a:p>
          <a:p>
            <a:pPr lvl="1"/>
            <a:r>
              <a:rPr lang="en-US"/>
              <a:t>Scaled back licensing</a:t>
            </a:r>
          </a:p>
          <a:p>
            <a:pPr lvl="1"/>
            <a:r>
              <a:rPr lang="en-US"/>
              <a:t>Overall Usage Drops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7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Moved from Xen to VMware </a:t>
            </a:r>
            <a:r>
              <a:rPr lang="en-US" err="1"/>
              <a:t>ESXi</a:t>
            </a:r>
            <a:endParaRPr lang="en-US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Ran xen for awhile &gt; issues arose &gt; migrated to </a:t>
            </a:r>
            <a:r>
              <a:rPr lang="en-US" baseline="0" err="1"/>
              <a:t>vmware</a:t>
            </a:r>
            <a:r>
              <a:rPr lang="en-US" baseline="0"/>
              <a:t> since we had it &gt; things got better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Another hypervisor to support</a:t>
            </a:r>
          </a:p>
          <a:p>
            <a:endParaRPr lang="en-US" baseline="0"/>
          </a:p>
          <a:p>
            <a:r>
              <a:rPr lang="en-US" baseline="0"/>
              <a:t>Pandemic </a:t>
            </a:r>
          </a:p>
          <a:p>
            <a:pPr marL="171450" indent="-171450">
              <a:buFontTx/>
              <a:buChar char="-"/>
            </a:pPr>
            <a:r>
              <a:rPr lang="en-US"/>
              <a:t>Physical Labs as a Virtual Lab Offerings</a:t>
            </a:r>
          </a:p>
          <a:p>
            <a:pPr marL="171450" indent="-171450">
              <a:buFontTx/>
              <a:buChar char="-"/>
            </a:pPr>
            <a:r>
              <a:rPr lang="en-US"/>
              <a:t>Remote Desktop Broker for your ISU Workstation (1:1’s)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Return to Campus</a:t>
            </a:r>
          </a:p>
          <a:p>
            <a:pPr lvl="1"/>
            <a:r>
              <a:rPr lang="en-US"/>
              <a:t>Scaled back licensing</a:t>
            </a:r>
          </a:p>
          <a:p>
            <a:pPr lvl="1"/>
            <a:r>
              <a:rPr lang="en-US"/>
              <a:t>Overall Usage Drops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08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Moved from Xen to VMware </a:t>
            </a:r>
            <a:r>
              <a:rPr lang="en-US" err="1"/>
              <a:t>ESXi</a:t>
            </a:r>
            <a:endParaRPr lang="en-US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Ran xen for awhile &gt; issues arose &gt; migrated to </a:t>
            </a:r>
            <a:r>
              <a:rPr lang="en-US" baseline="0" err="1"/>
              <a:t>vmware</a:t>
            </a:r>
            <a:r>
              <a:rPr lang="en-US" baseline="0"/>
              <a:t> since we had it &gt; things got better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Another hypervisor to support</a:t>
            </a:r>
          </a:p>
          <a:p>
            <a:endParaRPr lang="en-US" baseline="0"/>
          </a:p>
          <a:p>
            <a:r>
              <a:rPr lang="en-US" baseline="0"/>
              <a:t>Pandemic </a:t>
            </a:r>
          </a:p>
          <a:p>
            <a:pPr marL="171450" indent="-171450">
              <a:buFontTx/>
              <a:buChar char="-"/>
            </a:pPr>
            <a:r>
              <a:rPr lang="en-US"/>
              <a:t>Physical Labs as a Virtual Lab Offerings</a:t>
            </a:r>
          </a:p>
          <a:p>
            <a:pPr marL="171450" indent="-171450">
              <a:buFontTx/>
              <a:buChar char="-"/>
            </a:pPr>
            <a:r>
              <a:rPr lang="en-US"/>
              <a:t>Remote Desktop Broker for your ISU Workstation (1:1’s)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Return to Campus</a:t>
            </a:r>
          </a:p>
          <a:p>
            <a:pPr lvl="1"/>
            <a:r>
              <a:rPr lang="en-US"/>
              <a:t>Scaled back licensing</a:t>
            </a:r>
          </a:p>
          <a:p>
            <a:pPr lvl="1"/>
            <a:r>
              <a:rPr lang="en-US"/>
              <a:t>Overall Usage Drops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12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Moved from Xen to VMware </a:t>
            </a:r>
            <a:r>
              <a:rPr lang="en-US" err="1"/>
              <a:t>ESXi</a:t>
            </a:r>
            <a:endParaRPr lang="en-US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Ran xen for awhile &gt; issues arose &gt; migrated to </a:t>
            </a:r>
            <a:r>
              <a:rPr lang="en-US" baseline="0" err="1"/>
              <a:t>vmware</a:t>
            </a:r>
            <a:r>
              <a:rPr lang="en-US" baseline="0"/>
              <a:t> since we had it &gt; things got better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Another hypervisor to support</a:t>
            </a:r>
          </a:p>
          <a:p>
            <a:endParaRPr lang="en-US" baseline="0"/>
          </a:p>
          <a:p>
            <a:r>
              <a:rPr lang="en-US" baseline="0"/>
              <a:t>Pandemic </a:t>
            </a:r>
          </a:p>
          <a:p>
            <a:pPr marL="171450" indent="-171450">
              <a:buFontTx/>
              <a:buChar char="-"/>
            </a:pPr>
            <a:r>
              <a:rPr lang="en-US"/>
              <a:t>Physical Labs as a Virtual Lab Offerings</a:t>
            </a:r>
          </a:p>
          <a:p>
            <a:pPr marL="171450" indent="-171450">
              <a:buFontTx/>
              <a:buChar char="-"/>
            </a:pPr>
            <a:r>
              <a:rPr lang="en-US"/>
              <a:t>Remote Desktop Broker for your ISU Workstation (1:1’s)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Return to Campus</a:t>
            </a:r>
          </a:p>
          <a:p>
            <a:pPr lvl="1"/>
            <a:r>
              <a:rPr lang="en-US"/>
              <a:t>Scaled back licensing</a:t>
            </a:r>
          </a:p>
          <a:p>
            <a:pPr lvl="1"/>
            <a:r>
              <a:rPr lang="en-US"/>
              <a:t>Overall Usage Drops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14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Moved from Xen to VMware </a:t>
            </a:r>
            <a:r>
              <a:rPr lang="en-US" err="1"/>
              <a:t>ESXi</a:t>
            </a:r>
            <a:endParaRPr lang="en-US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Ran xen for awhile &gt; issues arose &gt; migrated to </a:t>
            </a:r>
            <a:r>
              <a:rPr lang="en-US" baseline="0" err="1"/>
              <a:t>vmware</a:t>
            </a:r>
            <a:r>
              <a:rPr lang="en-US" baseline="0"/>
              <a:t> since we had it &gt; things got better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Another hypervisor to support</a:t>
            </a:r>
          </a:p>
          <a:p>
            <a:endParaRPr lang="en-US" baseline="0"/>
          </a:p>
          <a:p>
            <a:r>
              <a:rPr lang="en-US" baseline="0"/>
              <a:t>Pandemic </a:t>
            </a:r>
          </a:p>
          <a:p>
            <a:pPr marL="171450" indent="-171450">
              <a:buFontTx/>
              <a:buChar char="-"/>
            </a:pPr>
            <a:r>
              <a:rPr lang="en-US"/>
              <a:t>Physical Labs as a Virtual Lab Offerings</a:t>
            </a:r>
          </a:p>
          <a:p>
            <a:pPr marL="171450" indent="-171450">
              <a:buFontTx/>
              <a:buChar char="-"/>
            </a:pPr>
            <a:r>
              <a:rPr lang="en-US"/>
              <a:t>Remote Desktop Broker for your ISU Workstation (1:1’s)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Return to Campus</a:t>
            </a:r>
          </a:p>
          <a:p>
            <a:pPr lvl="1"/>
            <a:r>
              <a:rPr lang="en-US"/>
              <a:t>Scaled back licensing</a:t>
            </a:r>
          </a:p>
          <a:p>
            <a:pPr lvl="1"/>
            <a:r>
              <a:rPr lang="en-US"/>
              <a:t>Overall Usage Drops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31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Moved from Xen to VMware </a:t>
            </a:r>
            <a:r>
              <a:rPr lang="en-US" err="1"/>
              <a:t>ESXi</a:t>
            </a:r>
            <a:endParaRPr lang="en-US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Ran xen for awhile &gt; issues arose &gt; migrated to </a:t>
            </a:r>
            <a:r>
              <a:rPr lang="en-US" baseline="0" err="1"/>
              <a:t>vmware</a:t>
            </a:r>
            <a:r>
              <a:rPr lang="en-US" baseline="0"/>
              <a:t> since we had it &gt; things got better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Another hypervisor to support</a:t>
            </a:r>
          </a:p>
          <a:p>
            <a:endParaRPr lang="en-US" baseline="0"/>
          </a:p>
          <a:p>
            <a:r>
              <a:rPr lang="en-US" baseline="0"/>
              <a:t>Pandemic </a:t>
            </a:r>
          </a:p>
          <a:p>
            <a:pPr marL="171450" indent="-171450">
              <a:buFontTx/>
              <a:buChar char="-"/>
            </a:pPr>
            <a:r>
              <a:rPr lang="en-US"/>
              <a:t>Physical Labs as a Virtual Lab Offerings</a:t>
            </a:r>
          </a:p>
          <a:p>
            <a:pPr marL="171450" indent="-171450">
              <a:buFontTx/>
              <a:buChar char="-"/>
            </a:pPr>
            <a:r>
              <a:rPr lang="en-US"/>
              <a:t>Remote Desktop Broker for your ISU Workstation (1:1’s)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Return to Campus</a:t>
            </a:r>
          </a:p>
          <a:p>
            <a:pPr lvl="1"/>
            <a:r>
              <a:rPr lang="en-US"/>
              <a:t>Scaled back licensing</a:t>
            </a:r>
          </a:p>
          <a:p>
            <a:pPr lvl="1"/>
            <a:r>
              <a:rPr lang="en-US"/>
              <a:t>Overall Usage Drops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18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Moved from Xen to VMware </a:t>
            </a:r>
            <a:r>
              <a:rPr lang="en-US" err="1"/>
              <a:t>ESXi</a:t>
            </a:r>
            <a:endParaRPr lang="en-US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Ran xen for awhile &gt; issues arose &gt; migrated to </a:t>
            </a:r>
            <a:r>
              <a:rPr lang="en-US" baseline="0" err="1"/>
              <a:t>vmware</a:t>
            </a:r>
            <a:r>
              <a:rPr lang="en-US" baseline="0"/>
              <a:t> since we had it &gt; things got better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Another hypervisor to support</a:t>
            </a:r>
          </a:p>
          <a:p>
            <a:endParaRPr lang="en-US" baseline="0"/>
          </a:p>
          <a:p>
            <a:r>
              <a:rPr lang="en-US" baseline="0"/>
              <a:t>Pandemic </a:t>
            </a:r>
          </a:p>
          <a:p>
            <a:pPr marL="171450" indent="-171450">
              <a:buFontTx/>
              <a:buChar char="-"/>
            </a:pPr>
            <a:r>
              <a:rPr lang="en-US"/>
              <a:t>Physical Labs as a Virtual Lab Offerings</a:t>
            </a:r>
          </a:p>
          <a:p>
            <a:pPr marL="171450" indent="-171450">
              <a:buFontTx/>
              <a:buChar char="-"/>
            </a:pPr>
            <a:r>
              <a:rPr lang="en-US"/>
              <a:t>Remote Desktop Broker for your ISU Workstation (1:1’s)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Return to Campus</a:t>
            </a:r>
          </a:p>
          <a:p>
            <a:pPr lvl="1"/>
            <a:r>
              <a:rPr lang="en-US"/>
              <a:t>Scaled back licensing</a:t>
            </a:r>
          </a:p>
          <a:p>
            <a:pPr lvl="1"/>
            <a:r>
              <a:rPr lang="en-US"/>
              <a:t>Overall Usage Drops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0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Moved from Xen to VMware </a:t>
            </a:r>
            <a:r>
              <a:rPr lang="en-US" err="1"/>
              <a:t>ESXi</a:t>
            </a:r>
            <a:endParaRPr lang="en-US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Ran xen for awhile &gt; issues arose &gt; migrated to </a:t>
            </a:r>
            <a:r>
              <a:rPr lang="en-US" baseline="0" err="1"/>
              <a:t>vmware</a:t>
            </a:r>
            <a:r>
              <a:rPr lang="en-US" baseline="0"/>
              <a:t> since we had it &gt; things got better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Another hypervisor to support</a:t>
            </a:r>
          </a:p>
          <a:p>
            <a:endParaRPr lang="en-US" baseline="0"/>
          </a:p>
          <a:p>
            <a:r>
              <a:rPr lang="en-US" baseline="0"/>
              <a:t>Pandemic </a:t>
            </a:r>
          </a:p>
          <a:p>
            <a:pPr marL="171450" indent="-171450">
              <a:buFontTx/>
              <a:buChar char="-"/>
            </a:pPr>
            <a:r>
              <a:rPr lang="en-US"/>
              <a:t>Physical Labs as a Virtual Lab Offerings</a:t>
            </a:r>
          </a:p>
          <a:p>
            <a:pPr marL="171450" indent="-171450">
              <a:buFontTx/>
              <a:buChar char="-"/>
            </a:pPr>
            <a:r>
              <a:rPr lang="en-US"/>
              <a:t>Remote Desktop Broker for your ISU Workstation (1:1’s)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Return to Campus</a:t>
            </a:r>
          </a:p>
          <a:p>
            <a:pPr lvl="1"/>
            <a:r>
              <a:rPr lang="en-US"/>
              <a:t>Scaled back licensing</a:t>
            </a:r>
          </a:p>
          <a:p>
            <a:pPr lvl="1"/>
            <a:r>
              <a:rPr lang="en-US"/>
              <a:t>Overall Usage Drops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Moved from Xen to VMware </a:t>
            </a:r>
            <a:r>
              <a:rPr lang="en-US" err="1"/>
              <a:t>ESXi</a:t>
            </a:r>
            <a:endParaRPr lang="en-US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Ran xen for awhile &gt; issues arose &gt; migrated to </a:t>
            </a:r>
            <a:r>
              <a:rPr lang="en-US" baseline="0" err="1"/>
              <a:t>vmware</a:t>
            </a:r>
            <a:r>
              <a:rPr lang="en-US" baseline="0"/>
              <a:t> since we had it &gt; things got better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Another hypervisor to support</a:t>
            </a:r>
          </a:p>
          <a:p>
            <a:endParaRPr lang="en-US" baseline="0"/>
          </a:p>
          <a:p>
            <a:r>
              <a:rPr lang="en-US" baseline="0"/>
              <a:t>Pandemic </a:t>
            </a:r>
          </a:p>
          <a:p>
            <a:pPr marL="171450" indent="-171450">
              <a:buFontTx/>
              <a:buChar char="-"/>
            </a:pPr>
            <a:r>
              <a:rPr lang="en-US"/>
              <a:t>Physical Labs as a Virtual Lab Offerings</a:t>
            </a:r>
          </a:p>
          <a:p>
            <a:pPr marL="171450" indent="-171450">
              <a:buFontTx/>
              <a:buChar char="-"/>
            </a:pPr>
            <a:r>
              <a:rPr lang="en-US"/>
              <a:t>Remote Desktop Broker for your ISU Workstation (1:1’s)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Return to Campus</a:t>
            </a:r>
          </a:p>
          <a:p>
            <a:pPr lvl="1"/>
            <a:r>
              <a:rPr lang="en-US"/>
              <a:t>Scaled back licensing</a:t>
            </a:r>
          </a:p>
          <a:p>
            <a:pPr lvl="1"/>
            <a:r>
              <a:rPr lang="en-US"/>
              <a:t>Overall Usage Drops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20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Moved from Xen to VMware </a:t>
            </a:r>
            <a:r>
              <a:rPr lang="en-US" err="1"/>
              <a:t>ESXi</a:t>
            </a:r>
            <a:endParaRPr lang="en-US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Ran xen for awhile &gt; issues arose &gt; migrated to </a:t>
            </a:r>
            <a:r>
              <a:rPr lang="en-US" baseline="0" err="1"/>
              <a:t>vmware</a:t>
            </a:r>
            <a:r>
              <a:rPr lang="en-US" baseline="0"/>
              <a:t> since we had it &gt; things got better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Another hypervisor to support</a:t>
            </a:r>
          </a:p>
          <a:p>
            <a:endParaRPr lang="en-US" baseline="0"/>
          </a:p>
          <a:p>
            <a:r>
              <a:rPr lang="en-US" baseline="0"/>
              <a:t>Pandemic </a:t>
            </a:r>
          </a:p>
          <a:p>
            <a:pPr marL="171450" indent="-171450">
              <a:buFontTx/>
              <a:buChar char="-"/>
            </a:pPr>
            <a:r>
              <a:rPr lang="en-US"/>
              <a:t>Physical Labs as a Virtual Lab Offerings</a:t>
            </a:r>
          </a:p>
          <a:p>
            <a:pPr marL="171450" indent="-171450">
              <a:buFontTx/>
              <a:buChar char="-"/>
            </a:pPr>
            <a:r>
              <a:rPr lang="en-US"/>
              <a:t>Remote Desktop Broker for your ISU Workstation (1:1’s)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Return to Campus</a:t>
            </a:r>
          </a:p>
          <a:p>
            <a:pPr lvl="1"/>
            <a:r>
              <a:rPr lang="en-US"/>
              <a:t>Scaled back licensing</a:t>
            </a:r>
          </a:p>
          <a:p>
            <a:pPr lvl="1"/>
            <a:r>
              <a:rPr lang="en-US"/>
              <a:t>Overall Usage Drops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88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Moved from Xen to VMware </a:t>
            </a:r>
            <a:r>
              <a:rPr lang="en-US" err="1"/>
              <a:t>ESXi</a:t>
            </a:r>
            <a:endParaRPr lang="en-US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Ran xen for awhile &gt; issues arose &gt; migrated to </a:t>
            </a:r>
            <a:r>
              <a:rPr lang="en-US" baseline="0" err="1"/>
              <a:t>vmware</a:t>
            </a:r>
            <a:r>
              <a:rPr lang="en-US" baseline="0"/>
              <a:t> since we had it &gt; things got better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Another hypervisor to support</a:t>
            </a:r>
          </a:p>
          <a:p>
            <a:endParaRPr lang="en-US" baseline="0"/>
          </a:p>
          <a:p>
            <a:r>
              <a:rPr lang="en-US" baseline="0"/>
              <a:t>Pandemic </a:t>
            </a:r>
          </a:p>
          <a:p>
            <a:pPr marL="171450" indent="-171450">
              <a:buFontTx/>
              <a:buChar char="-"/>
            </a:pPr>
            <a:r>
              <a:rPr lang="en-US"/>
              <a:t>Physical Labs as a Virtual Lab Offerings</a:t>
            </a:r>
          </a:p>
          <a:p>
            <a:pPr marL="171450" indent="-171450">
              <a:buFontTx/>
              <a:buChar char="-"/>
            </a:pPr>
            <a:r>
              <a:rPr lang="en-US"/>
              <a:t>Remote Desktop Broker for your ISU Workstation (1:1’s)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Return to Campus</a:t>
            </a:r>
          </a:p>
          <a:p>
            <a:pPr lvl="1"/>
            <a:r>
              <a:rPr lang="en-US"/>
              <a:t>Scaled back licensing</a:t>
            </a:r>
          </a:p>
          <a:p>
            <a:pPr lvl="1"/>
            <a:r>
              <a:rPr lang="en-US"/>
              <a:t>Overall Usage Drops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19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Moved from Xen to VMware </a:t>
            </a:r>
            <a:r>
              <a:rPr lang="en-US" err="1"/>
              <a:t>ESXi</a:t>
            </a:r>
            <a:endParaRPr lang="en-US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Ran xen for awhile &gt; issues arose &gt; migrated to </a:t>
            </a:r>
            <a:r>
              <a:rPr lang="en-US" baseline="0" err="1"/>
              <a:t>vmware</a:t>
            </a:r>
            <a:r>
              <a:rPr lang="en-US" baseline="0"/>
              <a:t> since we had it &gt; things got better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Another hypervisor to support</a:t>
            </a:r>
          </a:p>
          <a:p>
            <a:endParaRPr lang="en-US" baseline="0"/>
          </a:p>
          <a:p>
            <a:r>
              <a:rPr lang="en-US" baseline="0"/>
              <a:t>Pandemic </a:t>
            </a:r>
          </a:p>
          <a:p>
            <a:pPr marL="171450" indent="-171450">
              <a:buFontTx/>
              <a:buChar char="-"/>
            </a:pPr>
            <a:r>
              <a:rPr lang="en-US"/>
              <a:t>Physical Labs as a Virtual Lab Offerings</a:t>
            </a:r>
          </a:p>
          <a:p>
            <a:pPr marL="171450" indent="-171450">
              <a:buFontTx/>
              <a:buChar char="-"/>
            </a:pPr>
            <a:r>
              <a:rPr lang="en-US"/>
              <a:t>Remote Desktop Broker for your ISU Workstation (1:1’s)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Return to Campus</a:t>
            </a:r>
          </a:p>
          <a:p>
            <a:pPr lvl="1"/>
            <a:r>
              <a:rPr lang="en-US"/>
              <a:t>Scaled back licensing</a:t>
            </a:r>
          </a:p>
          <a:p>
            <a:pPr lvl="1"/>
            <a:r>
              <a:rPr lang="en-US"/>
              <a:t>Overall Usage Drops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16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Moved from Xen to VMware </a:t>
            </a:r>
            <a:r>
              <a:rPr lang="en-US" err="1"/>
              <a:t>ESXi</a:t>
            </a:r>
            <a:endParaRPr lang="en-US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Ran xen for awhile &gt; issues arose &gt; migrated to </a:t>
            </a:r>
            <a:r>
              <a:rPr lang="en-US" baseline="0" err="1"/>
              <a:t>vmware</a:t>
            </a:r>
            <a:r>
              <a:rPr lang="en-US" baseline="0"/>
              <a:t> since we had it &gt; things got better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Another hypervisor to support</a:t>
            </a:r>
          </a:p>
          <a:p>
            <a:endParaRPr lang="en-US" baseline="0"/>
          </a:p>
          <a:p>
            <a:r>
              <a:rPr lang="en-US" baseline="0"/>
              <a:t>Pandemic </a:t>
            </a:r>
          </a:p>
          <a:p>
            <a:pPr marL="171450" indent="-171450">
              <a:buFontTx/>
              <a:buChar char="-"/>
            </a:pPr>
            <a:r>
              <a:rPr lang="en-US"/>
              <a:t>Physical Labs as a Virtual Lab Offerings</a:t>
            </a:r>
          </a:p>
          <a:p>
            <a:pPr marL="171450" indent="-171450">
              <a:buFontTx/>
              <a:buChar char="-"/>
            </a:pPr>
            <a:r>
              <a:rPr lang="en-US"/>
              <a:t>Remote Desktop Broker for your ISU Workstation (1:1’s)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Return to Campus</a:t>
            </a:r>
          </a:p>
          <a:p>
            <a:pPr lvl="1"/>
            <a:r>
              <a:rPr lang="en-US"/>
              <a:t>Scaled back licensing</a:t>
            </a:r>
          </a:p>
          <a:p>
            <a:pPr lvl="1"/>
            <a:r>
              <a:rPr lang="en-US"/>
              <a:t>Overall Usage Drops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17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Moved from Xen to VMware </a:t>
            </a:r>
            <a:r>
              <a:rPr lang="en-US" err="1"/>
              <a:t>ESXi</a:t>
            </a:r>
            <a:endParaRPr lang="en-US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Ran xen for awhile &gt; issues arose &gt; migrated to </a:t>
            </a:r>
            <a:r>
              <a:rPr lang="en-US" baseline="0" err="1"/>
              <a:t>vmware</a:t>
            </a:r>
            <a:r>
              <a:rPr lang="en-US" baseline="0"/>
              <a:t> since we had it &gt; things got better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Another hypervisor to support</a:t>
            </a:r>
          </a:p>
          <a:p>
            <a:endParaRPr lang="en-US" baseline="0"/>
          </a:p>
          <a:p>
            <a:r>
              <a:rPr lang="en-US" baseline="0"/>
              <a:t>Pandemic </a:t>
            </a:r>
          </a:p>
          <a:p>
            <a:pPr marL="171450" indent="-171450">
              <a:buFontTx/>
              <a:buChar char="-"/>
            </a:pPr>
            <a:r>
              <a:rPr lang="en-US"/>
              <a:t>Physical Labs as a Virtual Lab Offerings</a:t>
            </a:r>
          </a:p>
          <a:p>
            <a:pPr marL="171450" indent="-171450">
              <a:buFontTx/>
              <a:buChar char="-"/>
            </a:pPr>
            <a:r>
              <a:rPr lang="en-US"/>
              <a:t>Remote Desktop Broker for your ISU Workstation (1:1’s)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Return to Campus</a:t>
            </a:r>
          </a:p>
          <a:p>
            <a:pPr lvl="1"/>
            <a:r>
              <a:rPr lang="en-US"/>
              <a:t>Scaled back licensing</a:t>
            </a:r>
          </a:p>
          <a:p>
            <a:pPr lvl="1"/>
            <a:r>
              <a:rPr lang="en-US"/>
              <a:t>Overall Usage Drops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14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Moved from Xen to VMware </a:t>
            </a:r>
            <a:r>
              <a:rPr lang="en-US" err="1"/>
              <a:t>ESXi</a:t>
            </a:r>
            <a:endParaRPr lang="en-US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Ran xen for awhile &gt; issues arose &gt; migrated to </a:t>
            </a:r>
            <a:r>
              <a:rPr lang="en-US" baseline="0" err="1"/>
              <a:t>vmware</a:t>
            </a:r>
            <a:r>
              <a:rPr lang="en-US" baseline="0"/>
              <a:t> since we had it &gt; things got better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- Another hypervisor to support</a:t>
            </a:r>
          </a:p>
          <a:p>
            <a:endParaRPr lang="en-US" baseline="0"/>
          </a:p>
          <a:p>
            <a:r>
              <a:rPr lang="en-US" baseline="0"/>
              <a:t>Pandemic </a:t>
            </a:r>
          </a:p>
          <a:p>
            <a:pPr marL="171450" indent="-171450">
              <a:buFontTx/>
              <a:buChar char="-"/>
            </a:pPr>
            <a:r>
              <a:rPr lang="en-US"/>
              <a:t>Physical Labs as a Virtual Lab Offerings</a:t>
            </a:r>
          </a:p>
          <a:p>
            <a:pPr marL="171450" indent="-171450">
              <a:buFontTx/>
              <a:buChar char="-"/>
            </a:pPr>
            <a:r>
              <a:rPr lang="en-US"/>
              <a:t>Remote Desktop Broker for your ISU Workstation (1:1’s)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Return to Campus</a:t>
            </a:r>
          </a:p>
          <a:p>
            <a:pPr lvl="1"/>
            <a:r>
              <a:rPr lang="en-US"/>
              <a:t>Scaled back licensing</a:t>
            </a:r>
          </a:p>
          <a:p>
            <a:pPr lvl="1"/>
            <a:r>
              <a:rPr lang="en-US"/>
              <a:t>Overall Usage Drops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5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8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60070" indent="-285750">
              <a:buFont typeface="Courier New" panose="02070309020205020404" pitchFamily="49" charset="0"/>
              <a:buChar char="o"/>
              <a:defRPr/>
            </a:lvl2pPr>
            <a:lvl3pPr marL="605790" indent="-285750">
              <a:buFont typeface="Wingdings" panose="05000000000000000000" pitchFamily="2" charset="2"/>
              <a:buChar char="§"/>
              <a:defRPr/>
            </a:lvl3pPr>
            <a:lvl4pPr marL="765810" indent="-17145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	Third Level	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2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0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3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9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9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1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0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3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.jpe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D_EF26A62A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4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1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4263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BEF301B-6067-D721-CC01-065E0D25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6" y="300413"/>
            <a:ext cx="9950103" cy="1507376"/>
          </a:xfrm>
        </p:spPr>
        <p:txBody>
          <a:bodyPr/>
          <a:lstStyle/>
          <a:p>
            <a:r>
              <a:rPr lang="en-US" dirty="0"/>
              <a:t>The Committee!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8EB21-D277-F7D7-40DE-3941707C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6" y="1816258"/>
            <a:ext cx="10972800" cy="4141501"/>
          </a:xfrm>
        </p:spPr>
        <p:txBody>
          <a:bodyPr numCol="2">
            <a:normAutofit fontScale="92500" lnSpcReduction="20000"/>
          </a:bodyPr>
          <a:lstStyle/>
          <a:p>
            <a:r>
              <a:rPr lang="en-US" dirty="0"/>
              <a:t>Infrastructure</a:t>
            </a:r>
          </a:p>
          <a:p>
            <a:pPr lvl="1"/>
            <a:r>
              <a:rPr lang="en-US" dirty="0"/>
              <a:t>*Sky Wallace and *Ben Hendrix</a:t>
            </a:r>
          </a:p>
          <a:p>
            <a:pPr lvl="1"/>
            <a:r>
              <a:rPr lang="en-US" dirty="0"/>
              <a:t>Later additions of *Jim Johnson and *Craig Watts</a:t>
            </a:r>
          </a:p>
          <a:p>
            <a:r>
              <a:rPr lang="en-US" dirty="0"/>
              <a:t>Management</a:t>
            </a:r>
          </a:p>
          <a:p>
            <a:pPr lvl="1"/>
            <a:r>
              <a:rPr lang="en-US" dirty="0"/>
              <a:t>*Majeed Abu-Qulbain, Devin Carlson, and Craig Jackson </a:t>
            </a:r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Matthew Tunberg and *Ryan Haas</a:t>
            </a:r>
          </a:p>
          <a:p>
            <a:r>
              <a:rPr lang="en-US" dirty="0"/>
              <a:t>IAM Team</a:t>
            </a:r>
          </a:p>
          <a:p>
            <a:pPr lvl="1"/>
            <a:r>
              <a:rPr lang="en-US" dirty="0"/>
              <a:t>Anderson Klay, Ben Rappleyea, and *Jeremiah Haywood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DevOps/Apps Team</a:t>
            </a:r>
          </a:p>
          <a:p>
            <a:pPr lvl="1"/>
            <a:r>
              <a:rPr lang="en-US" dirty="0"/>
              <a:t>*Tony Brook, *Nathan Stien, and *Adam Julian</a:t>
            </a:r>
          </a:p>
          <a:p>
            <a:r>
              <a:rPr lang="en-US" dirty="0"/>
              <a:t>SAIT</a:t>
            </a:r>
          </a:p>
          <a:p>
            <a:pPr lvl="1"/>
            <a:r>
              <a:rPr lang="en-US" dirty="0"/>
              <a:t>*Kevin McCrone, Suni Brown, and Jason Mays</a:t>
            </a:r>
          </a:p>
          <a:p>
            <a:r>
              <a:rPr lang="en-US" dirty="0"/>
              <a:t>Milner Library</a:t>
            </a:r>
          </a:p>
          <a:p>
            <a:pPr lvl="1"/>
            <a:r>
              <a:rPr lang="en-US" dirty="0"/>
              <a:t>*Paul Unsbee</a:t>
            </a:r>
          </a:p>
          <a:p>
            <a:r>
              <a:rPr lang="en-US" dirty="0"/>
              <a:t>TS Business Office</a:t>
            </a:r>
          </a:p>
          <a:p>
            <a:pPr lvl="1"/>
            <a:r>
              <a:rPr lang="en-US" dirty="0"/>
              <a:t>Lew Steinbach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* Denotes members of the “Proof of Concept” team.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57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4263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BEF301B-6067-D721-CC01-065E0D25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6" y="300413"/>
            <a:ext cx="9950103" cy="615604"/>
          </a:xfrm>
        </p:spPr>
        <p:txBody>
          <a:bodyPr/>
          <a:lstStyle/>
          <a:p>
            <a:r>
              <a:rPr lang="en-US" dirty="0"/>
              <a:t>Our Scope and Needs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8EB21-D277-F7D7-40DE-3941707C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6" y="1216430"/>
            <a:ext cx="10972800" cy="4741329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Password Vaults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5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Enterprise vaults for sharing passwords between users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5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related, individual user password storage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Secrets managers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5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Workload secrets and certificate management</a:t>
            </a:r>
          </a:p>
          <a:p>
            <a:pPr lvl="3">
              <a:lnSpc>
                <a:spcPct val="107000"/>
              </a:lnSpc>
              <a:spcBef>
                <a:spcPts val="0"/>
              </a:spcBef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 configs and files-based secrets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key rotation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Requirements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Periodic security auditing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robust API for automation and runtime workloads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PKI and Certificate Management System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Certificate management tools to perform CA-agnostic discovery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and provide certificate life cycle management capabilities using standards, such as ACME or nonstandard life cycle management for services, when needed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 signing</a:t>
            </a:r>
          </a:p>
          <a:p>
            <a:endParaRPr lang="en-US" sz="1700" dirty="0"/>
          </a:p>
        </p:txBody>
      </p:sp>
      <p:pic>
        <p:nvPicPr>
          <p:cNvPr id="3" name="Picture 2" descr="A blue circle with a white line on it and a pencil on it&#10;&#10;Description automatically generated">
            <a:extLst>
              <a:ext uri="{FF2B5EF4-FFF2-40B4-BE49-F238E27FC236}">
                <a16:creationId xmlns:a16="http://schemas.microsoft.com/office/drawing/2014/main" id="{D1E304D7-4043-494E-7C52-E04B9E7B9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979" y="1102934"/>
            <a:ext cx="2992225" cy="29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22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4263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BEF301B-6067-D721-CC01-065E0D25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6" y="900240"/>
            <a:ext cx="9950103" cy="615604"/>
          </a:xfrm>
        </p:spPr>
        <p:txBody>
          <a:bodyPr/>
          <a:lstStyle/>
          <a:p>
            <a:r>
              <a:rPr lang="en-US" dirty="0"/>
              <a:t>“Nice to Have” and Future State Ideas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8EB21-D277-F7D7-40DE-3941707C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6" y="1515844"/>
            <a:ext cx="10972800" cy="4441916"/>
          </a:xfrm>
        </p:spPr>
        <p:txBody>
          <a:bodyPr numCol="2">
            <a:normAutofit/>
          </a:bodyPr>
          <a:lstStyle/>
          <a:p>
            <a:r>
              <a:rPr lang="en-US" sz="1700" dirty="0"/>
              <a:t>Privileged Access Management system</a:t>
            </a:r>
          </a:p>
          <a:p>
            <a:pPr lvl="1"/>
            <a:r>
              <a:rPr lang="en-US" sz="1500" dirty="0"/>
              <a:t>Broker High-Level Privileged Access</a:t>
            </a:r>
          </a:p>
          <a:p>
            <a:r>
              <a:rPr lang="en-US" sz="1700" dirty="0"/>
              <a:t>Expanded support for end-users</a:t>
            </a:r>
          </a:p>
          <a:p>
            <a:pPr lvl="1"/>
            <a:r>
              <a:rPr lang="en-US" sz="1500" dirty="0"/>
              <a:t>Potential staff outside of IT staff</a:t>
            </a:r>
          </a:p>
          <a:p>
            <a:pPr lvl="1"/>
            <a:r>
              <a:rPr lang="en-US" sz="1500" dirty="0"/>
              <a:t>Potential for student support</a:t>
            </a:r>
          </a:p>
          <a:p>
            <a:r>
              <a:rPr lang="en-US" sz="1700" dirty="0"/>
              <a:t>Browser extension and mobile application</a:t>
            </a:r>
          </a:p>
          <a:p>
            <a:r>
              <a:rPr lang="en-US" sz="1700" dirty="0"/>
              <a:t>Support for in-place resource notes</a:t>
            </a:r>
          </a:p>
          <a:p>
            <a:pPr lvl="1"/>
            <a:r>
              <a:rPr lang="en-US" sz="1500" dirty="0"/>
              <a:t>A notes field or way to store files with the secret resource</a:t>
            </a:r>
          </a:p>
          <a:p>
            <a:r>
              <a:rPr lang="en-US" sz="1700" dirty="0"/>
              <a:t>Extended user licensing for administration of resources</a:t>
            </a:r>
          </a:p>
          <a:p>
            <a:r>
              <a:rPr lang="en-US" sz="1700" dirty="0"/>
              <a:t>Custom object creation</a:t>
            </a:r>
          </a:p>
          <a:p>
            <a:pPr lvl="1"/>
            <a:r>
              <a:rPr lang="en-US" sz="1500" dirty="0"/>
              <a:t>For “non standard” business items such as key codes</a:t>
            </a:r>
          </a:p>
          <a:p>
            <a:r>
              <a:rPr lang="en-US" sz="1700" dirty="0"/>
              <a:t>Automated exportation of access</a:t>
            </a:r>
          </a:p>
          <a:p>
            <a:pPr lvl="1"/>
            <a:r>
              <a:rPr lang="en-US" sz="1500" dirty="0"/>
              <a:t>Anything a user has access to / secrets</a:t>
            </a:r>
          </a:p>
          <a:p>
            <a:r>
              <a:rPr lang="en-US" sz="1700" dirty="0"/>
              <a:t>Modernized UI</a:t>
            </a:r>
          </a:p>
          <a:p>
            <a:pPr lvl="1"/>
            <a:r>
              <a:rPr lang="en-US" sz="1500" dirty="0"/>
              <a:t>Usable by IT and Non-IT end-users</a:t>
            </a:r>
          </a:p>
          <a:p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359347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4263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BEF301B-6067-D721-CC01-065E0D25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6" y="300413"/>
            <a:ext cx="9950103" cy="615604"/>
          </a:xfrm>
        </p:spPr>
        <p:txBody>
          <a:bodyPr/>
          <a:lstStyle/>
          <a:p>
            <a:r>
              <a:rPr lang="en-US" dirty="0"/>
              <a:t>Brief Overview of Demos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8EB21-D277-F7D7-40DE-3941707C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6" y="1216430"/>
            <a:ext cx="10972800" cy="4741329"/>
          </a:xfrm>
        </p:spPr>
        <p:txBody>
          <a:bodyPr numCol="2">
            <a:normAutofit/>
          </a:bodyPr>
          <a:lstStyle/>
          <a:p>
            <a:r>
              <a:rPr lang="en-US" sz="1700" dirty="0" err="1"/>
              <a:t>Hashicorp</a:t>
            </a:r>
            <a:r>
              <a:rPr lang="en-US" sz="1700" dirty="0"/>
              <a:t> Vault</a:t>
            </a:r>
          </a:p>
          <a:p>
            <a:pPr lvl="1"/>
            <a:r>
              <a:rPr lang="en-US" sz="1500" dirty="0"/>
              <a:t>Geared HEAVILY towards secrets management</a:t>
            </a:r>
          </a:p>
          <a:p>
            <a:pPr lvl="1"/>
            <a:r>
              <a:rPr lang="en-US" sz="1500" dirty="0"/>
              <a:t>Highly limited for password management</a:t>
            </a:r>
          </a:p>
          <a:p>
            <a:pPr lvl="1"/>
            <a:r>
              <a:rPr lang="en-US" sz="1500" dirty="0"/>
              <a:t>Minimal PAM capabilities</a:t>
            </a:r>
          </a:p>
          <a:p>
            <a:pPr lvl="1"/>
            <a:r>
              <a:rPr lang="en-US" sz="1500" dirty="0"/>
              <a:t>Most “hands on” vendor for implementation</a:t>
            </a:r>
          </a:p>
          <a:p>
            <a:r>
              <a:rPr lang="en-US" sz="1700" dirty="0"/>
              <a:t>Keeper Security</a:t>
            </a:r>
          </a:p>
          <a:p>
            <a:pPr lvl="1"/>
            <a:r>
              <a:rPr lang="en-US" sz="1500" dirty="0"/>
              <a:t>Strongly established as an end-user password manager</a:t>
            </a:r>
          </a:p>
          <a:p>
            <a:pPr lvl="1"/>
            <a:r>
              <a:rPr lang="en-US" sz="1500" dirty="0"/>
              <a:t>Integrated secrets manager with the password solution</a:t>
            </a:r>
          </a:p>
          <a:p>
            <a:pPr lvl="1"/>
            <a:r>
              <a:rPr lang="en-US" sz="1500" dirty="0"/>
              <a:t>PAM solution “Connection Manager” with remote solutions</a:t>
            </a:r>
          </a:p>
          <a:p>
            <a:pPr lvl="1"/>
            <a:r>
              <a:rPr lang="en-US" sz="1500" dirty="0"/>
              <a:t>Most simplified Deployment</a:t>
            </a:r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r>
              <a:rPr lang="en-US" sz="1700" dirty="0"/>
              <a:t>CyberArk</a:t>
            </a:r>
          </a:p>
          <a:p>
            <a:pPr lvl="1"/>
            <a:r>
              <a:rPr lang="en-US" sz="1500" dirty="0"/>
              <a:t>Highly modular system</a:t>
            </a:r>
          </a:p>
          <a:p>
            <a:pPr lvl="1"/>
            <a:r>
              <a:rPr lang="en-US" sz="1500" dirty="0"/>
              <a:t>Enterprise vault for password management</a:t>
            </a:r>
          </a:p>
          <a:p>
            <a:pPr lvl="1"/>
            <a:r>
              <a:rPr lang="en-US" sz="1500" dirty="0"/>
              <a:t>Robust secrets management platform</a:t>
            </a:r>
          </a:p>
          <a:p>
            <a:pPr lvl="1"/>
            <a:r>
              <a:rPr lang="en-US" sz="1500" dirty="0"/>
              <a:t>Most well known PAM vendor on the market</a:t>
            </a:r>
          </a:p>
          <a:p>
            <a:r>
              <a:rPr lang="en-US" sz="1700" dirty="0" err="1"/>
              <a:t>Delinea</a:t>
            </a:r>
            <a:endParaRPr lang="en-US" sz="1700" dirty="0"/>
          </a:p>
          <a:p>
            <a:pPr lvl="1"/>
            <a:r>
              <a:rPr lang="en-US" sz="1500" dirty="0"/>
              <a:t>HIGHLY modular system</a:t>
            </a:r>
          </a:p>
          <a:p>
            <a:pPr lvl="1"/>
            <a:r>
              <a:rPr lang="en-US" sz="1500" dirty="0"/>
              <a:t>Strong competition for CyberArk’s PAM solution</a:t>
            </a:r>
          </a:p>
          <a:p>
            <a:pPr lvl="1"/>
            <a:r>
              <a:rPr lang="en-US" sz="1500" dirty="0"/>
              <a:t>Mid-level deployment and administration of the system</a:t>
            </a:r>
          </a:p>
          <a:p>
            <a:pPr lvl="1"/>
            <a:r>
              <a:rPr lang="en-US" sz="1500" dirty="0"/>
              <a:t>Self proclaimed most “integrate-able” system with external vendors and systems</a:t>
            </a:r>
          </a:p>
          <a:p>
            <a:pPr lvl="1"/>
            <a:endParaRPr lang="en-US" sz="1500" dirty="0"/>
          </a:p>
        </p:txBody>
      </p:sp>
      <p:pic>
        <p:nvPicPr>
          <p:cNvPr id="2" name="Picture 2" descr="HashiCorp Vault - Token Authentication | Drupal.org">
            <a:extLst>
              <a:ext uri="{FF2B5EF4-FFF2-40B4-BE49-F238E27FC236}">
                <a16:creationId xmlns:a16="http://schemas.microsoft.com/office/drawing/2014/main" id="{1FCF7179-0777-5F9C-3D2D-C07BE75F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68" y="1595886"/>
            <a:ext cx="1249003" cy="124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yberArk · GitHub">
            <a:extLst>
              <a:ext uri="{FF2B5EF4-FFF2-40B4-BE49-F238E27FC236}">
                <a16:creationId xmlns:a16="http://schemas.microsoft.com/office/drawing/2014/main" id="{E7C1236C-6607-A63D-A2B7-2F2AB0AF9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282" y="1454579"/>
            <a:ext cx="1529773" cy="152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Keeper Security · GitHub">
            <a:extLst>
              <a:ext uri="{FF2B5EF4-FFF2-40B4-BE49-F238E27FC236}">
                <a16:creationId xmlns:a16="http://schemas.microsoft.com/office/drawing/2014/main" id="{4455A27C-FE6A-1D19-E8D9-4B9DFA950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3" y="4270072"/>
            <a:ext cx="871661" cy="8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elinea Professional Services · GitHub">
            <a:extLst>
              <a:ext uri="{FF2B5EF4-FFF2-40B4-BE49-F238E27FC236}">
                <a16:creationId xmlns:a16="http://schemas.microsoft.com/office/drawing/2014/main" id="{977F3F62-D1DB-5862-F938-6188213FD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228" y="4983371"/>
            <a:ext cx="1014137" cy="101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523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4263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BEF301B-6067-D721-CC01-065E0D25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6" y="300413"/>
            <a:ext cx="9950103" cy="615604"/>
          </a:xfrm>
        </p:spPr>
        <p:txBody>
          <a:bodyPr/>
          <a:lstStyle/>
          <a:p>
            <a:r>
              <a:rPr lang="en-US" dirty="0"/>
              <a:t>The Committee’s Choice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8EB21-D277-F7D7-40DE-3941707C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342" y="1217777"/>
            <a:ext cx="4188285" cy="2133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 </a:t>
            </a:r>
          </a:p>
        </p:txBody>
      </p:sp>
      <p:pic>
        <p:nvPicPr>
          <p:cNvPr id="2052" name="Picture 4" descr="Drum roll sound effect on Make a GIF">
            <a:extLst>
              <a:ext uri="{FF2B5EF4-FFF2-40B4-BE49-F238E27FC236}">
                <a16:creationId xmlns:a16="http://schemas.microsoft.com/office/drawing/2014/main" id="{0BD82837-6CFA-DF92-4F1E-B9626E54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403" y="2132447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do we hear things? | Baamboozle - Baamboozle | The Most Fun Classroom  Games!">
            <a:extLst>
              <a:ext uri="{FF2B5EF4-FFF2-40B4-BE49-F238E27FC236}">
                <a16:creationId xmlns:a16="http://schemas.microsoft.com/office/drawing/2014/main" id="{0EBA3A84-6314-6605-14B5-212B87DDA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01" y="3097563"/>
            <a:ext cx="2860196" cy="28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ichael Scott Drum Roll - Imgflip">
            <a:extLst>
              <a:ext uri="{FF2B5EF4-FFF2-40B4-BE49-F238E27FC236}">
                <a16:creationId xmlns:a16="http://schemas.microsoft.com/office/drawing/2014/main" id="{ACE8EE26-E8B1-E647-84B5-3C8384130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04" y="3872750"/>
            <a:ext cx="34290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luffernutter the Haters Club - August Edition | War Robots Forum">
            <a:extLst>
              <a:ext uri="{FF2B5EF4-FFF2-40B4-BE49-F238E27FC236}">
                <a16:creationId xmlns:a16="http://schemas.microsoft.com/office/drawing/2014/main" id="{C7A893ED-A763-D958-AF75-BB97D951E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38" y="1061200"/>
            <a:ext cx="2889532" cy="204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rum Roll Bongo Cat GIF | GIFDB.com">
            <a:extLst>
              <a:ext uri="{FF2B5EF4-FFF2-40B4-BE49-F238E27FC236}">
                <a16:creationId xmlns:a16="http://schemas.microsoft.com/office/drawing/2014/main" id="{9B9489D7-0203-7229-994E-4FF28DE0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02" y="1147358"/>
            <a:ext cx="2143414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336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4263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BEF301B-6067-D721-CC01-065E0D25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6" y="300413"/>
            <a:ext cx="9950103" cy="615604"/>
          </a:xfrm>
        </p:spPr>
        <p:txBody>
          <a:bodyPr/>
          <a:lstStyle/>
          <a:p>
            <a:r>
              <a:rPr lang="en-US" dirty="0"/>
              <a:t>Keeper Security!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8EB21-D277-F7D7-40DE-3941707C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6" y="1002493"/>
            <a:ext cx="10972800" cy="4741329"/>
          </a:xfrm>
        </p:spPr>
        <p:txBody>
          <a:bodyPr numCol="2">
            <a:normAutofit fontScale="850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7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Password Vaults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500" b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Enterprise vaults for sharing passwords between users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500" b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 related, individual user password storage</a:t>
            </a:r>
            <a:endParaRPr lang="en-US" sz="1500" b="0" dirty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Secrets managers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500" b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Workload secrets and certificate management</a:t>
            </a:r>
          </a:p>
          <a:p>
            <a:pPr lvl="3">
              <a:lnSpc>
                <a:spcPct val="107000"/>
              </a:lnSpc>
              <a:spcBef>
                <a:spcPts val="0"/>
              </a:spcBef>
            </a:pPr>
            <a:r>
              <a:rPr lang="en-US" b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File configs and files-based secrets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Access key rotation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General Requirements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b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Periodic security auditing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b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robust API for automation and runtime workloads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PKI and Certificate Management System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b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Certificate management tools to perform CA-agnostic discovery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b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Report and provide certificate life cycle management capabilities using standards, such as ACME or nonstandard life cycle management for services, when needed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b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Code signing</a:t>
            </a:r>
            <a:endParaRPr lang="en-US" sz="1500" b="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700" dirty="0"/>
              <a:t>Privileged Access Management system capabilities</a:t>
            </a:r>
          </a:p>
          <a:p>
            <a:pPr lvl="1"/>
            <a:r>
              <a:rPr lang="en-US" sz="1500" b="0" dirty="0"/>
              <a:t>Broker High-Level Privileged Access</a:t>
            </a:r>
          </a:p>
          <a:p>
            <a:r>
              <a:rPr lang="en-US" sz="1700" dirty="0"/>
              <a:t>Expanded support for end-users</a:t>
            </a:r>
          </a:p>
          <a:p>
            <a:pPr lvl="1"/>
            <a:r>
              <a:rPr lang="en-US" sz="1500" b="0" dirty="0"/>
              <a:t>Potential staff outside of IT staff</a:t>
            </a:r>
          </a:p>
          <a:p>
            <a:pPr lvl="1"/>
            <a:r>
              <a:rPr lang="en-US" sz="1500" b="0" dirty="0"/>
              <a:t>Potential for student support</a:t>
            </a:r>
          </a:p>
          <a:p>
            <a:r>
              <a:rPr lang="en-US" sz="1700" dirty="0"/>
              <a:t>Browser extension and mobile application</a:t>
            </a:r>
          </a:p>
          <a:p>
            <a:r>
              <a:rPr lang="en-US" sz="1700" dirty="0"/>
              <a:t>Support for in-place resource notes</a:t>
            </a:r>
          </a:p>
          <a:p>
            <a:pPr lvl="1"/>
            <a:r>
              <a:rPr lang="en-US" sz="1500" b="0" dirty="0"/>
              <a:t>A notes field or way to store files with the secret resource</a:t>
            </a:r>
          </a:p>
          <a:p>
            <a:r>
              <a:rPr lang="en-US" sz="1700" dirty="0"/>
              <a:t>Extended user licensing for administration of resources</a:t>
            </a:r>
          </a:p>
          <a:p>
            <a:r>
              <a:rPr lang="en-US" sz="1700" dirty="0"/>
              <a:t>Custom object creation</a:t>
            </a:r>
          </a:p>
          <a:p>
            <a:pPr lvl="1"/>
            <a:r>
              <a:rPr lang="en-US" sz="1500" b="0" dirty="0"/>
              <a:t>For “non standard” business items such as key codes</a:t>
            </a:r>
          </a:p>
          <a:p>
            <a:r>
              <a:rPr lang="en-US" sz="1700" dirty="0"/>
              <a:t>Automated exportation of access</a:t>
            </a:r>
          </a:p>
          <a:p>
            <a:pPr lvl="1"/>
            <a:r>
              <a:rPr lang="en-US" sz="1500" b="0" dirty="0"/>
              <a:t>Anything a user has access to / secrets</a:t>
            </a:r>
          </a:p>
          <a:p>
            <a:r>
              <a:rPr lang="en-US" sz="1700" dirty="0"/>
              <a:t>Modernized UI</a:t>
            </a:r>
          </a:p>
          <a:p>
            <a:pPr lvl="1"/>
            <a:r>
              <a:rPr lang="en-US" sz="1500" b="0" dirty="0"/>
              <a:t>Usable by IT and Non-IT end-users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1500" b="0" dirty="0"/>
          </a:p>
        </p:txBody>
      </p:sp>
      <p:pic>
        <p:nvPicPr>
          <p:cNvPr id="4098" name="Picture 2" descr="Graphic Assets | English">
            <a:extLst>
              <a:ext uri="{FF2B5EF4-FFF2-40B4-BE49-F238E27FC236}">
                <a16:creationId xmlns:a16="http://schemas.microsoft.com/office/drawing/2014/main" id="{CD40858D-2EDF-31B9-7572-DAF2795CA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579" y="5743822"/>
            <a:ext cx="44386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10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4263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BEF301B-6067-D721-CC01-065E0D25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6" y="300413"/>
            <a:ext cx="9950103" cy="615604"/>
          </a:xfrm>
        </p:spPr>
        <p:txBody>
          <a:bodyPr/>
          <a:lstStyle/>
          <a:p>
            <a:r>
              <a:rPr lang="en-US" dirty="0"/>
              <a:t>So What’s the Plan Now? (Where We are Going!)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8EB21-D277-F7D7-40DE-3941707C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6" y="1216430"/>
            <a:ext cx="10972800" cy="4741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“Short Term” (Year 1)</a:t>
            </a:r>
          </a:p>
          <a:p>
            <a:r>
              <a:rPr lang="en-US" sz="1700" dirty="0"/>
              <a:t>Finish the procurement process (purchasing)</a:t>
            </a:r>
          </a:p>
          <a:p>
            <a:r>
              <a:rPr lang="en-US" sz="1700" dirty="0"/>
              <a:t>Create documentation around system functions specific to ISU</a:t>
            </a:r>
          </a:p>
          <a:p>
            <a:r>
              <a:rPr lang="en-US" sz="1700" dirty="0"/>
              <a:t>Determine an implementation plan and timeline</a:t>
            </a:r>
          </a:p>
          <a:p>
            <a:pPr lvl="1"/>
            <a:r>
              <a:rPr lang="en-US" sz="1500" b="0" dirty="0"/>
              <a:t>Pre July 1 2025</a:t>
            </a:r>
          </a:p>
          <a:p>
            <a:pPr marL="0" indent="0">
              <a:buNone/>
            </a:pPr>
            <a:r>
              <a:rPr lang="en-US" sz="1700" dirty="0"/>
              <a:t>Further / Extended (Years 2+)</a:t>
            </a:r>
          </a:p>
          <a:p>
            <a:r>
              <a:rPr lang="en-US" sz="1700" dirty="0"/>
              <a:t>Explorer the extent of secrets management usage</a:t>
            </a:r>
          </a:p>
          <a:p>
            <a:r>
              <a:rPr lang="en-US" sz="1700" dirty="0"/>
              <a:t>Review usability for expanded use cases (end-users, students, </a:t>
            </a:r>
            <a:r>
              <a:rPr lang="en-US" sz="1700" dirty="0" err="1"/>
              <a:t>etc</a:t>
            </a:r>
            <a:r>
              <a:rPr lang="en-US" sz="1700" dirty="0"/>
              <a:t>…)</a:t>
            </a:r>
          </a:p>
          <a:p>
            <a:r>
              <a:rPr lang="en-US" sz="1700" dirty="0"/>
              <a:t>PAM</a:t>
            </a:r>
          </a:p>
          <a:p>
            <a:pPr marL="0" indent="0">
              <a:buNone/>
            </a:pPr>
            <a:endParaRPr lang="en-US" sz="1700" b="0" dirty="0"/>
          </a:p>
          <a:p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724187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4263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BEF301B-6067-D721-CC01-065E0D25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6" y="300413"/>
            <a:ext cx="10614964" cy="615604"/>
          </a:xfrm>
        </p:spPr>
        <p:txBody>
          <a:bodyPr>
            <a:normAutofit fontScale="90000"/>
          </a:bodyPr>
          <a:lstStyle/>
          <a:p>
            <a:r>
              <a:rPr lang="en-US" dirty="0"/>
              <a:t>Y’all Wanna See the New System? (Demo and Sneak Peak)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8EB21-D277-F7D7-40DE-3941707C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6" y="1216430"/>
            <a:ext cx="10972800" cy="4741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 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8E8ACA6A-7F33-3CAF-67EB-C0DA221C1C2C}"/>
              </a:ext>
            </a:extLst>
          </p:cNvPr>
          <p:cNvSpPr txBox="1">
            <a:spLocks/>
          </p:cNvSpPr>
          <p:nvPr/>
        </p:nvSpPr>
        <p:spPr>
          <a:xfrm>
            <a:off x="3566685" y="3184455"/>
            <a:ext cx="5227961" cy="6156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Also a Pause for Questions</a:t>
            </a:r>
          </a:p>
        </p:txBody>
      </p:sp>
    </p:spTree>
    <p:extLst>
      <p:ext uri="{BB962C8B-B14F-4D97-AF65-F5344CB8AC3E}">
        <p14:creationId xmlns:p14="http://schemas.microsoft.com/office/powerpoint/2010/main" val="225931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4263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BBD7DFB-4272-8343-BC1A-0C8D4EB8A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Secrets and Password Management – Where We are and Where We’re Going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540F54E-9CE0-2A35-A899-D6E285D88E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Tech Solutions CCA</a:t>
            </a:r>
          </a:p>
          <a:p>
            <a:r>
              <a:rPr lang="en-US" dirty="0"/>
              <a:t>Sky Wallace</a:t>
            </a:r>
          </a:p>
        </p:txBody>
      </p:sp>
    </p:spTree>
    <p:extLst>
      <p:ext uri="{BB962C8B-B14F-4D97-AF65-F5344CB8AC3E}">
        <p14:creationId xmlns:p14="http://schemas.microsoft.com/office/powerpoint/2010/main" val="308007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4263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BEF301B-6067-D721-CC01-065E0D25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6" y="300413"/>
            <a:ext cx="9950103" cy="1507376"/>
          </a:xfrm>
        </p:spPr>
        <p:txBody>
          <a:bodyPr/>
          <a:lstStyle/>
          <a:p>
            <a:r>
              <a:rPr lang="en-US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the Presenter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8EB21-D277-F7D7-40DE-3941707C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6" y="1816258"/>
            <a:ext cx="10972800" cy="414150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Department: Infrastructure Operations and Networking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Team: Cloud Compute and Authentication (CCA) – Compute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Title: Infrastructure System Administrator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Specialties: Backups/Data Protection, Password and Secrets management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Degrees / Certificates: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B.A. – Information Systems – Systems Development and Analysis – Illinois State University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Commvault Certified Professional – Commvault 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B3DB460-7F13-F6AF-5334-DDB6BA86A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724" y="300413"/>
            <a:ext cx="308991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96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4263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BEF301B-6067-D721-CC01-065E0D25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6" y="300413"/>
            <a:ext cx="9950103" cy="150737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Passwords and Secrets Management “Dictionary”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8EB21-D277-F7D7-40DE-3941707C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6" y="1816258"/>
            <a:ext cx="10972800" cy="414150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“Vault” – A place where credentials are stored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“Password” – A string of characters that allows access to a secure space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“Secret” – Any form of sensitive data that should remain confidential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Passwords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Keys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API tokens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Certificates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“Privileged Access Management (PAM)” – A service or practice utilized to secure privileged accounts and access.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3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4263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BEF301B-6067-D721-CC01-065E0D25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6" y="300413"/>
            <a:ext cx="9950103" cy="1507376"/>
          </a:xfrm>
        </p:spPr>
        <p:txBody>
          <a:bodyPr/>
          <a:lstStyle/>
          <a:p>
            <a:r>
              <a:rPr lang="en-US" dirty="0"/>
              <a:t>Where We Were!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8EB21-D277-F7D7-40DE-3941707C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6" y="1816258"/>
            <a:ext cx="10972800" cy="4141501"/>
          </a:xfrm>
        </p:spPr>
        <p:txBody>
          <a:bodyPr>
            <a:normAutofit/>
          </a:bodyPr>
          <a:lstStyle/>
          <a:p>
            <a:r>
              <a:rPr lang="en-US" dirty="0"/>
              <a:t>Password Manager Pro</a:t>
            </a:r>
          </a:p>
          <a:p>
            <a:pPr lvl="1"/>
            <a:r>
              <a:rPr lang="en-US" dirty="0"/>
              <a:t>Google authenticator</a:t>
            </a:r>
          </a:p>
          <a:p>
            <a:pPr lvl="1"/>
            <a:r>
              <a:rPr lang="en-US" dirty="0"/>
              <a:t>Single node AD Reliant Sync</a:t>
            </a:r>
          </a:p>
          <a:p>
            <a:pPr lvl="1"/>
            <a:r>
              <a:rPr lang="en-US" dirty="0"/>
              <a:t>Manual RBAC</a:t>
            </a:r>
          </a:p>
          <a:p>
            <a:r>
              <a:rPr lang="en-US" dirty="0"/>
              <a:t>User Populations</a:t>
            </a:r>
          </a:p>
          <a:p>
            <a:pPr lvl="1"/>
            <a:r>
              <a:rPr lang="en-US" dirty="0"/>
              <a:t>800+ Total Active Users</a:t>
            </a:r>
          </a:p>
          <a:p>
            <a:pPr lvl="1"/>
            <a:r>
              <a:rPr lang="en-US" dirty="0"/>
              <a:t>~100 Administrators</a:t>
            </a:r>
          </a:p>
          <a:p>
            <a:r>
              <a:rPr lang="en-US" dirty="0"/>
              <a:t>Functionality</a:t>
            </a:r>
          </a:p>
          <a:p>
            <a:pPr lvl="1"/>
            <a:r>
              <a:rPr lang="en-US" dirty="0"/>
              <a:t>Intermittent outages, Perm Sync Issues,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Minimal automation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EA851-4927-4143-EAF6-433CBCB1E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604" y="2350879"/>
            <a:ext cx="6803130" cy="1761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D0D804-C156-BC00-2236-C39FCDF41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317" y="4469630"/>
            <a:ext cx="6359649" cy="2178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DBC1C-C545-8A19-3BF5-15AFF4CFB5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954" y="264611"/>
            <a:ext cx="1456880" cy="17858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F9C8AB-9695-230B-70D9-593E5DC3F9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2255" y="71547"/>
            <a:ext cx="2411267" cy="21719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637E53-6809-F381-C387-CD8418781C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4771" y="699564"/>
            <a:ext cx="2682796" cy="90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3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4263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BEF301B-6067-D721-CC01-065E0D25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6" y="300413"/>
            <a:ext cx="9950103" cy="1507376"/>
          </a:xfrm>
        </p:spPr>
        <p:txBody>
          <a:bodyPr/>
          <a:lstStyle/>
          <a:p>
            <a:r>
              <a:rPr lang="en-US" dirty="0"/>
              <a:t>Our Due Diligence</a:t>
            </a:r>
            <a:br>
              <a:rPr lang="en-US" dirty="0"/>
            </a:br>
            <a:r>
              <a:rPr lang="en-US" dirty="0"/>
              <a:t>(Where We are Now)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8EB21-D277-F7D7-40DE-3941707C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6" y="1816258"/>
            <a:ext cx="10972800" cy="4141501"/>
          </a:xfrm>
        </p:spPr>
        <p:txBody>
          <a:bodyPr>
            <a:normAutofit/>
          </a:bodyPr>
          <a:lstStyle/>
          <a:p>
            <a:r>
              <a:rPr lang="en-US" dirty="0"/>
              <a:t>Password Manager Pro</a:t>
            </a:r>
          </a:p>
          <a:p>
            <a:pPr lvl="1"/>
            <a:r>
              <a:rPr lang="en-US" dirty="0"/>
              <a:t>Google authenticator</a:t>
            </a:r>
          </a:p>
          <a:p>
            <a:pPr lvl="1"/>
            <a:r>
              <a:rPr lang="en-US" dirty="0"/>
              <a:t>Multi-node failover sync</a:t>
            </a:r>
          </a:p>
          <a:p>
            <a:pPr lvl="1"/>
            <a:r>
              <a:rPr lang="en-US" dirty="0"/>
              <a:t>Automated RBAC w/Grouper</a:t>
            </a:r>
          </a:p>
          <a:p>
            <a:r>
              <a:rPr lang="en-US" dirty="0"/>
              <a:t>User Populations</a:t>
            </a:r>
          </a:p>
          <a:p>
            <a:pPr lvl="1"/>
            <a:r>
              <a:rPr lang="en-US" dirty="0"/>
              <a:t>600 Total Active Users</a:t>
            </a:r>
          </a:p>
          <a:p>
            <a:pPr lvl="1"/>
            <a:r>
              <a:rPr lang="en-US" dirty="0"/>
              <a:t>90 Administrators</a:t>
            </a:r>
          </a:p>
          <a:p>
            <a:r>
              <a:rPr lang="en-US" dirty="0"/>
              <a:t>Functionality</a:t>
            </a:r>
          </a:p>
          <a:p>
            <a:pPr lvl="1"/>
            <a:r>
              <a:rPr lang="en-US" dirty="0"/>
              <a:t>Less re-sync issues, outages for update</a:t>
            </a:r>
          </a:p>
          <a:p>
            <a:pPr lvl="1"/>
            <a:r>
              <a:rPr lang="en-US" dirty="0"/>
              <a:t>API usage</a:t>
            </a:r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4DBC1C-C545-8A19-3BF5-15AFF4CFB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473" y="264612"/>
            <a:ext cx="1456880" cy="1785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7B269-2E32-456F-8FF7-D3605D014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504" y="2173066"/>
            <a:ext cx="7820818" cy="2047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7D42A8-7409-F489-3613-F0BC9DA99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671" y="4463611"/>
            <a:ext cx="5690698" cy="212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3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4263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BEF301B-6067-D721-CC01-065E0D25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6" y="300413"/>
            <a:ext cx="9950103" cy="150737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What do We Do Now?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8EB21-D277-F7D7-40DE-3941707C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6" y="1816258"/>
            <a:ext cx="10972800" cy="3739153"/>
          </a:xfrm>
        </p:spPr>
        <p:txBody>
          <a:bodyPr numCol="2">
            <a:normAutofit/>
          </a:bodyPr>
          <a:lstStyle/>
          <a:p>
            <a:r>
              <a:rPr lang="en-US" dirty="0"/>
              <a:t>Get a new Password Management service!</a:t>
            </a:r>
          </a:p>
          <a:p>
            <a:r>
              <a:rPr lang="en-US" dirty="0"/>
              <a:t>But how should we get things started?</a:t>
            </a:r>
          </a:p>
          <a:p>
            <a:pPr lvl="1"/>
            <a:r>
              <a:rPr lang="en-US" dirty="0"/>
              <a:t>Dive right in! (kind of)</a:t>
            </a:r>
          </a:p>
          <a:p>
            <a:pPr lvl="1"/>
            <a:r>
              <a:rPr lang="en-US" dirty="0"/>
              <a:t>Expand and learn about Password, Secrets, and PAM</a:t>
            </a:r>
          </a:p>
          <a:p>
            <a:pPr lvl="1"/>
            <a:r>
              <a:rPr lang="en-US" dirty="0"/>
              <a:t>Learn about vendor specialties</a:t>
            </a:r>
          </a:p>
          <a:p>
            <a:pPr lvl="1"/>
            <a:r>
              <a:rPr lang="en-US" dirty="0"/>
              <a:t>Determine ISU’s needs</a:t>
            </a:r>
          </a:p>
          <a:p>
            <a:pPr lvl="1"/>
            <a:r>
              <a:rPr lang="en-US" dirty="0"/>
              <a:t>Thoroughly understand current use-cases</a:t>
            </a:r>
          </a:p>
          <a:p>
            <a:pPr lvl="1"/>
            <a:r>
              <a:rPr lang="en-US" dirty="0"/>
              <a:t>Get necessary stakeholders involved</a:t>
            </a:r>
          </a:p>
        </p:txBody>
      </p:sp>
      <p:pic>
        <p:nvPicPr>
          <p:cNvPr id="6" name="Picture 5" descr="A blue circle with a lock and a number on it&#10;&#10;Description automatically generated">
            <a:extLst>
              <a:ext uri="{FF2B5EF4-FFF2-40B4-BE49-F238E27FC236}">
                <a16:creationId xmlns:a16="http://schemas.microsoft.com/office/drawing/2014/main" id="{8F4729D3-3DD5-2569-CF6F-71BAE80AC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43" y="727221"/>
            <a:ext cx="1779249" cy="1779249"/>
          </a:xfrm>
          <a:prstGeom prst="rect">
            <a:avLst/>
          </a:prstGeom>
        </p:spPr>
      </p:pic>
      <p:pic>
        <p:nvPicPr>
          <p:cNvPr id="10" name="Picture 9" descr="A blue circle with a white outline of a paper and a pencil&#10;&#10;Description automatically generated">
            <a:extLst>
              <a:ext uri="{FF2B5EF4-FFF2-40B4-BE49-F238E27FC236}">
                <a16:creationId xmlns:a16="http://schemas.microsoft.com/office/drawing/2014/main" id="{891C2308-6BF8-1389-F8EE-7EF424A584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118" y="2108202"/>
            <a:ext cx="1906251" cy="1906251"/>
          </a:xfrm>
          <a:prstGeom prst="rect">
            <a:avLst/>
          </a:prstGeom>
        </p:spPr>
      </p:pic>
      <p:pic>
        <p:nvPicPr>
          <p:cNvPr id="14" name="Picture 13" descr="A blue circle with a white outline of a head with a keyhole in it&#10;&#10;Description automatically generated">
            <a:extLst>
              <a:ext uri="{FF2B5EF4-FFF2-40B4-BE49-F238E27FC236}">
                <a16:creationId xmlns:a16="http://schemas.microsoft.com/office/drawing/2014/main" id="{1CA5D0C8-839A-EF60-0AF8-83C0F2F6D2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65" y="3661251"/>
            <a:ext cx="1989003" cy="19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875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4263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BEF301B-6067-D721-CC01-065E0D25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6" y="754057"/>
            <a:ext cx="9950103" cy="777889"/>
          </a:xfrm>
        </p:spPr>
        <p:txBody>
          <a:bodyPr/>
          <a:lstStyle/>
          <a:p>
            <a:r>
              <a:rPr lang="en-US" dirty="0"/>
              <a:t>The Actual 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8EB21-D277-F7D7-40DE-3941707C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6" y="1531945"/>
            <a:ext cx="10972800" cy="3816431"/>
          </a:xfrm>
        </p:spPr>
        <p:txBody>
          <a:bodyPr numCol="2">
            <a:normAutofit lnSpcReduction="10000"/>
          </a:bodyPr>
          <a:lstStyle/>
          <a:p>
            <a:r>
              <a:rPr lang="en-US" dirty="0"/>
              <a:t>CIT 2023 – Secrets Management in a Digital World</a:t>
            </a:r>
          </a:p>
          <a:p>
            <a:r>
              <a:rPr lang="en-US" dirty="0"/>
              <a:t>Sept. 2023 - Gartner Interaction – Secrets management Services</a:t>
            </a:r>
          </a:p>
          <a:p>
            <a:r>
              <a:rPr lang="en-US" dirty="0"/>
              <a:t>Oct. 2023 - Committee Assembly </a:t>
            </a:r>
          </a:p>
          <a:p>
            <a:r>
              <a:rPr lang="en-US" dirty="0"/>
              <a:t>Nov. 2023 - Scope and Needs/Wants Assessment</a:t>
            </a:r>
          </a:p>
          <a:p>
            <a:r>
              <a:rPr lang="en-US" dirty="0"/>
              <a:t>Nov./Dec. 2023 - Vendor Conversations and Demonstrations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HashiCorp</a:t>
            </a:r>
            <a:r>
              <a:rPr lang="en-US" dirty="0"/>
              <a:t>, Keeper Security, CyberArk, </a:t>
            </a:r>
            <a:r>
              <a:rPr lang="en-US" dirty="0" err="1"/>
              <a:t>Delinea</a:t>
            </a:r>
            <a:r>
              <a:rPr lang="en-US" dirty="0"/>
              <a:t>) </a:t>
            </a:r>
          </a:p>
          <a:p>
            <a:r>
              <a:rPr lang="en-US" dirty="0"/>
              <a:t>Dec. 2023 - Further Gartner Interactions</a:t>
            </a:r>
          </a:p>
          <a:p>
            <a:r>
              <a:rPr lang="en-US" dirty="0"/>
              <a:t>Jan 2024 - Re-assessment of Needs and Timeline</a:t>
            </a:r>
          </a:p>
          <a:p>
            <a:r>
              <a:rPr lang="en-US" dirty="0"/>
              <a:t>Feb 2024 - Further Vendor Conversations</a:t>
            </a:r>
          </a:p>
          <a:p>
            <a:r>
              <a:rPr lang="en-US" dirty="0"/>
              <a:t>Mar. 2024 - Start POC </a:t>
            </a:r>
            <a:r>
              <a:rPr lang="en-US" dirty="0" err="1"/>
              <a:t>Processe</a:t>
            </a:r>
            <a:r>
              <a:rPr lang="en-US" dirty="0"/>
              <a:t>(s)</a:t>
            </a:r>
          </a:p>
          <a:p>
            <a:pPr lvl="1"/>
            <a:r>
              <a:rPr lang="en-US" dirty="0"/>
              <a:t>Admin Configs, Onboardings, Testing, Feedback</a:t>
            </a:r>
          </a:p>
          <a:p>
            <a:r>
              <a:rPr lang="en-US" dirty="0"/>
              <a:t>Apr./May 2024 - Feedback Review</a:t>
            </a:r>
          </a:p>
          <a:p>
            <a:r>
              <a:rPr lang="en-US" dirty="0"/>
              <a:t>Jun. 2024 – Decision</a:t>
            </a:r>
          </a:p>
          <a:p>
            <a:r>
              <a:rPr lang="en-US" dirty="0"/>
              <a:t>Current – Waiting for Purchasing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ashiCorp Vault - Token Authentication | Drupal.org">
            <a:extLst>
              <a:ext uri="{FF2B5EF4-FFF2-40B4-BE49-F238E27FC236}">
                <a16:creationId xmlns:a16="http://schemas.microsoft.com/office/drawing/2014/main" id="{BE54801C-888C-74FD-2919-6D2DBAE43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88" y="4674554"/>
            <a:ext cx="1640287" cy="163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yberArk · GitHub">
            <a:extLst>
              <a:ext uri="{FF2B5EF4-FFF2-40B4-BE49-F238E27FC236}">
                <a16:creationId xmlns:a16="http://schemas.microsoft.com/office/drawing/2014/main" id="{4C4D5FCB-566F-867F-027D-4D0A50BF8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587" y="4735514"/>
            <a:ext cx="1529773" cy="152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eeper Security · GitHub">
            <a:extLst>
              <a:ext uri="{FF2B5EF4-FFF2-40B4-BE49-F238E27FC236}">
                <a16:creationId xmlns:a16="http://schemas.microsoft.com/office/drawing/2014/main" id="{01FBAD2E-13FF-45AE-05E0-9D4FEFF46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475" y="4964618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linea Professional Services · GitHub">
            <a:extLst>
              <a:ext uri="{FF2B5EF4-FFF2-40B4-BE49-F238E27FC236}">
                <a16:creationId xmlns:a16="http://schemas.microsoft.com/office/drawing/2014/main" id="{481C9EE8-3E04-6046-1E14-F4164D471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909" y="4939284"/>
            <a:ext cx="1014137" cy="101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37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4263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BEF301B-6067-D721-CC01-065E0D25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6" y="300413"/>
            <a:ext cx="9950103" cy="941791"/>
          </a:xfrm>
        </p:spPr>
        <p:txBody>
          <a:bodyPr/>
          <a:lstStyle/>
          <a:p>
            <a:r>
              <a:rPr lang="en-US" dirty="0"/>
              <a:t>Important Findings!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8EB21-D277-F7D7-40DE-3941707C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6" y="1371600"/>
            <a:ext cx="10972800" cy="4586159"/>
          </a:xfrm>
        </p:spPr>
        <p:txBody>
          <a:bodyPr>
            <a:normAutofit/>
          </a:bodyPr>
          <a:lstStyle/>
          <a:p>
            <a:r>
              <a:rPr lang="en-US" dirty="0"/>
              <a:t>Passwords vs Secrets vs PAM</a:t>
            </a:r>
          </a:p>
          <a:p>
            <a:pPr lvl="1"/>
            <a:r>
              <a:rPr lang="en-US" dirty="0"/>
              <a:t>We had a passwords Management solution</a:t>
            </a:r>
          </a:p>
          <a:p>
            <a:pPr lvl="1"/>
            <a:r>
              <a:rPr lang="en-US" dirty="0"/>
              <a:t>We had “secrets management” practices without a solution</a:t>
            </a:r>
          </a:p>
          <a:p>
            <a:pPr lvl="1"/>
            <a:r>
              <a:rPr lang="en-US" dirty="0"/>
              <a:t>PAM was spread few and far between</a:t>
            </a:r>
          </a:p>
          <a:p>
            <a:r>
              <a:rPr lang="en-US" dirty="0"/>
              <a:t>Many systems for many things or one system for many things?</a:t>
            </a:r>
          </a:p>
          <a:p>
            <a:r>
              <a:rPr lang="en-US" dirty="0"/>
              <a:t>Gartner Recommendations</a:t>
            </a:r>
          </a:p>
          <a:p>
            <a:r>
              <a:rPr lang="en-US" dirty="0"/>
              <a:t>What we </a:t>
            </a:r>
            <a:r>
              <a:rPr lang="en-US" i="1" dirty="0"/>
              <a:t>want </a:t>
            </a:r>
            <a:r>
              <a:rPr lang="en-US" dirty="0"/>
              <a:t>vs what we </a:t>
            </a:r>
            <a:r>
              <a:rPr lang="en-US" i="1" dirty="0"/>
              <a:t>need</a:t>
            </a:r>
          </a:p>
          <a:p>
            <a:pPr lvl="1"/>
            <a:r>
              <a:rPr lang="en-US" dirty="0"/>
              <a:t>Passwords and secrets were the need</a:t>
            </a:r>
          </a:p>
          <a:p>
            <a:pPr lvl="1"/>
            <a:r>
              <a:rPr lang="en-US" dirty="0"/>
              <a:t>PAM was a want (a hefty want at that)</a:t>
            </a:r>
          </a:p>
          <a:p>
            <a:r>
              <a:rPr lang="en-US" dirty="0"/>
              <a:t>Who should be involved in the selection process?</a:t>
            </a:r>
          </a:p>
        </p:txBody>
      </p:sp>
    </p:spTree>
    <p:extLst>
      <p:ext uri="{BB962C8B-B14F-4D97-AF65-F5344CB8AC3E}">
        <p14:creationId xmlns:p14="http://schemas.microsoft.com/office/powerpoint/2010/main" val="3975780544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2AB5BAEC8E648A2742CACB06F527E" ma:contentTypeVersion="18" ma:contentTypeDescription="Create a new document." ma:contentTypeScope="" ma:versionID="35b82300237088cde879769e2fa6537f">
  <xsd:schema xmlns:xsd="http://www.w3.org/2001/XMLSchema" xmlns:xs="http://www.w3.org/2001/XMLSchema" xmlns:p="http://schemas.microsoft.com/office/2006/metadata/properties" xmlns:ns2="205bfbc1-e8b8-4860-980c-b93c7920f507" xmlns:ns3="4fe2d134-2c53-492a-a75e-0f91237ab10d" targetNamespace="http://schemas.microsoft.com/office/2006/metadata/properties" ma:root="true" ma:fieldsID="376791e415b44f91bd7e6283511f9d73" ns2:_="" ns3:_="">
    <xsd:import namespace="205bfbc1-e8b8-4860-980c-b93c7920f507"/>
    <xsd:import namespace="4fe2d134-2c53-492a-a75e-0f91237ab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bfbc1-e8b8-4860-980c-b93c7920f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ea7019a-c3dc-464b-ba2f-0a559e8498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2d134-2c53-492a-a75e-0f91237ab10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c8913f3-194d-48da-b09a-8442723d2b9f}" ma:internalName="TaxCatchAll" ma:showField="CatchAllData" ma:web="4fe2d134-2c53-492a-a75e-0f91237ab1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6BC631-1161-4D72-9257-BED0652680F6}"/>
</file>

<file path=customXml/itemProps2.xml><?xml version="1.0" encoding="utf-8"?>
<ds:datastoreItem xmlns:ds="http://schemas.openxmlformats.org/officeDocument/2006/customXml" ds:itemID="{67CB425C-D432-47DC-B203-A61A4E9157E4}"/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2042</Words>
  <Application>Microsoft Office PowerPoint</Application>
  <PresentationFormat>Widescreen</PresentationFormat>
  <Paragraphs>396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Avenir Next LT Pro</vt:lpstr>
      <vt:lpstr>Avenir Next LT Pro Light</vt:lpstr>
      <vt:lpstr>Calibri</vt:lpstr>
      <vt:lpstr>Courier New</vt:lpstr>
      <vt:lpstr>Wingdings</vt:lpstr>
      <vt:lpstr>BlocksVTI</vt:lpstr>
      <vt:lpstr>PowerPoint Presentation</vt:lpstr>
      <vt:lpstr>Secrets and Password Management – Where We are and Where We’re Going</vt:lpstr>
      <vt:lpstr>About the Presenter</vt:lpstr>
      <vt:lpstr>Passwords and Secrets Management “Dictionary” </vt:lpstr>
      <vt:lpstr>Where We Were!</vt:lpstr>
      <vt:lpstr>Our Due Diligence (Where We are Now)</vt:lpstr>
      <vt:lpstr>So What do We Do Now?</vt:lpstr>
      <vt:lpstr>The Actual Process</vt:lpstr>
      <vt:lpstr>Important Findings!</vt:lpstr>
      <vt:lpstr>The Committee!</vt:lpstr>
      <vt:lpstr>Our Scope and Needs</vt:lpstr>
      <vt:lpstr>“Nice to Have” and Future State Ideas</vt:lpstr>
      <vt:lpstr>Brief Overview of Demos</vt:lpstr>
      <vt:lpstr>The Committee’s Choice</vt:lpstr>
      <vt:lpstr>Keeper Security!</vt:lpstr>
      <vt:lpstr>So What’s the Plan Now? (Where We are Going!)</vt:lpstr>
      <vt:lpstr>Y’all Wanna See the New System? (Demo and Sneak Peak)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Secrets Management  Where We are and Where We’re Going</dc:title>
  <dc:creator>Wallace, Sky</dc:creator>
  <cp:lastModifiedBy>Wallace, Sky</cp:lastModifiedBy>
  <cp:revision>1</cp:revision>
  <dcterms:created xsi:type="dcterms:W3CDTF">2024-07-26T18:58:14Z</dcterms:created>
  <dcterms:modified xsi:type="dcterms:W3CDTF">2024-07-31T17:33:17Z</dcterms:modified>
</cp:coreProperties>
</file>