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3" r:id="rId4"/>
    <p:sldId id="258" r:id="rId5"/>
    <p:sldId id="260" r:id="rId6"/>
    <p:sldId id="266" r:id="rId7"/>
    <p:sldId id="267" r:id="rId8"/>
    <p:sldId id="291" r:id="rId9"/>
    <p:sldId id="271" r:id="rId10"/>
    <p:sldId id="270" r:id="rId11"/>
    <p:sldId id="272" r:id="rId12"/>
    <p:sldId id="277" r:id="rId13"/>
    <p:sldId id="274" r:id="rId14"/>
    <p:sldId id="276" r:id="rId15"/>
    <p:sldId id="279" r:id="rId16"/>
    <p:sldId id="278" r:id="rId17"/>
    <p:sldId id="284" r:id="rId18"/>
    <p:sldId id="280" r:id="rId19"/>
    <p:sldId id="281" r:id="rId20"/>
    <p:sldId id="285" r:id="rId21"/>
    <p:sldId id="282" r:id="rId22"/>
    <p:sldId id="286" r:id="rId23"/>
    <p:sldId id="294" r:id="rId24"/>
    <p:sldId id="288" r:id="rId25"/>
    <p:sldId id="287" r:id="rId26"/>
    <p:sldId id="289" r:id="rId27"/>
    <p:sldId id="295" r:id="rId28"/>
    <p:sldId id="293" r:id="rId29"/>
    <p:sldId id="2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7395598-358B-4401-BC9D-13B5AF535D05}">
          <p14:sldIdLst>
            <p14:sldId id="256"/>
            <p14:sldId id="257"/>
            <p14:sldId id="283"/>
            <p14:sldId id="258"/>
            <p14:sldId id="260"/>
            <p14:sldId id="266"/>
            <p14:sldId id="267"/>
            <p14:sldId id="291"/>
            <p14:sldId id="271"/>
            <p14:sldId id="270"/>
            <p14:sldId id="272"/>
            <p14:sldId id="277"/>
            <p14:sldId id="274"/>
            <p14:sldId id="276"/>
            <p14:sldId id="279"/>
            <p14:sldId id="278"/>
            <p14:sldId id="284"/>
            <p14:sldId id="280"/>
            <p14:sldId id="281"/>
            <p14:sldId id="285"/>
            <p14:sldId id="282"/>
            <p14:sldId id="286"/>
            <p14:sldId id="294"/>
            <p14:sldId id="288"/>
            <p14:sldId id="287"/>
            <p14:sldId id="289"/>
            <p14:sldId id="295"/>
            <p14:sldId id="293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6B4687-028D-F0A1-84BA-FC04EBE50EA0}" v="1131" dt="2024-08-01T07:38:01.988"/>
    <p1510:client id="{A392BF99-111F-6DF0-780B-1E14E417AC5B}" v="2170" dt="2024-08-01T06:00:59.803"/>
    <p1510:client id="{DAFF17D5-EA58-13F3-7DE5-8ADF16D81A6A}" v="737" dt="2024-08-02T12:38:26.3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ube, Dan" userId="S::djtaube@ilstu.edu::18592084-17d4-4ebc-bfa5-60b343f340e5" providerId="AD" clId="Web-{DAFF17D5-EA58-13F3-7DE5-8ADF16D81A6A}"/>
    <pc:docChg chg="addSld delSld modSld modSection">
      <pc:chgData name="Taube, Dan" userId="S::djtaube@ilstu.edu::18592084-17d4-4ebc-bfa5-60b343f340e5" providerId="AD" clId="Web-{DAFF17D5-EA58-13F3-7DE5-8ADF16D81A6A}" dt="2024-08-02T12:38:26.308" v="731"/>
      <pc:docMkLst>
        <pc:docMk/>
      </pc:docMkLst>
      <pc:sldChg chg="modSp">
        <pc:chgData name="Taube, Dan" userId="S::djtaube@ilstu.edu::18592084-17d4-4ebc-bfa5-60b343f340e5" providerId="AD" clId="Web-{DAFF17D5-EA58-13F3-7DE5-8ADF16D81A6A}" dt="2024-08-01T12:23:42.953" v="338" actId="20577"/>
        <pc:sldMkLst>
          <pc:docMk/>
          <pc:sldMk cId="3915634561" sldId="287"/>
        </pc:sldMkLst>
        <pc:spChg chg="mod">
          <ac:chgData name="Taube, Dan" userId="S::djtaube@ilstu.edu::18592084-17d4-4ebc-bfa5-60b343f340e5" providerId="AD" clId="Web-{DAFF17D5-EA58-13F3-7DE5-8ADF16D81A6A}" dt="2024-08-01T12:23:42.953" v="338" actId="20577"/>
          <ac:spMkLst>
            <pc:docMk/>
            <pc:sldMk cId="3915634561" sldId="287"/>
            <ac:spMk id="4" creationId="{FAE148C3-A479-8767-E11A-08FD690F9C34}"/>
          </ac:spMkLst>
        </pc:spChg>
      </pc:sldChg>
      <pc:sldChg chg="addSp delSp modSp">
        <pc:chgData name="Taube, Dan" userId="S::djtaube@ilstu.edu::18592084-17d4-4ebc-bfa5-60b343f340e5" providerId="AD" clId="Web-{DAFF17D5-EA58-13F3-7DE5-8ADF16D81A6A}" dt="2024-08-01T12:22:53.171" v="304" actId="1076"/>
        <pc:sldMkLst>
          <pc:docMk/>
          <pc:sldMk cId="2291937949" sldId="288"/>
        </pc:sldMkLst>
        <pc:spChg chg="del mod">
          <ac:chgData name="Taube, Dan" userId="S::djtaube@ilstu.edu::18592084-17d4-4ebc-bfa5-60b343f340e5" providerId="AD" clId="Web-{DAFF17D5-EA58-13F3-7DE5-8ADF16D81A6A}" dt="2024-08-01T12:17:53.616" v="36"/>
          <ac:spMkLst>
            <pc:docMk/>
            <pc:sldMk cId="2291937949" sldId="288"/>
            <ac:spMk id="4" creationId="{D17F8768-E585-F252-45F9-ED1C564A994B}"/>
          </ac:spMkLst>
        </pc:spChg>
        <pc:spChg chg="add mod">
          <ac:chgData name="Taube, Dan" userId="S::djtaube@ilstu.edu::18592084-17d4-4ebc-bfa5-60b343f340e5" providerId="AD" clId="Web-{DAFF17D5-EA58-13F3-7DE5-8ADF16D81A6A}" dt="2024-08-01T12:21:40.575" v="264" actId="1076"/>
          <ac:spMkLst>
            <pc:docMk/>
            <pc:sldMk cId="2291937949" sldId="288"/>
            <ac:spMk id="6" creationId="{48268645-2A55-0D12-F364-DB53B2E1FDB4}"/>
          </ac:spMkLst>
        </pc:spChg>
        <pc:spChg chg="add del mod">
          <ac:chgData name="Taube, Dan" userId="S::djtaube@ilstu.edu::18592084-17d4-4ebc-bfa5-60b343f340e5" providerId="AD" clId="Web-{DAFF17D5-EA58-13F3-7DE5-8ADF16D81A6A}" dt="2024-08-01T12:17:58.429" v="37"/>
          <ac:spMkLst>
            <pc:docMk/>
            <pc:sldMk cId="2291937949" sldId="288"/>
            <ac:spMk id="10" creationId="{61096130-2E1B-5CE6-A506-F4A1CF8241C3}"/>
          </ac:spMkLst>
        </pc:spChg>
        <pc:spChg chg="add mod">
          <ac:chgData name="Taube, Dan" userId="S::djtaube@ilstu.edu::18592084-17d4-4ebc-bfa5-60b343f340e5" providerId="AD" clId="Web-{DAFF17D5-EA58-13F3-7DE5-8ADF16D81A6A}" dt="2024-08-01T12:21:40.606" v="266" actId="1076"/>
          <ac:spMkLst>
            <pc:docMk/>
            <pc:sldMk cId="2291937949" sldId="288"/>
            <ac:spMk id="12" creationId="{60D695FF-3B90-F505-6133-6CA057A28448}"/>
          </ac:spMkLst>
        </pc:spChg>
        <pc:spChg chg="add mod">
          <ac:chgData name="Taube, Dan" userId="S::djtaube@ilstu.edu::18592084-17d4-4ebc-bfa5-60b343f340e5" providerId="AD" clId="Web-{DAFF17D5-EA58-13F3-7DE5-8ADF16D81A6A}" dt="2024-08-01T12:22:43.889" v="302" actId="14100"/>
          <ac:spMkLst>
            <pc:docMk/>
            <pc:sldMk cId="2291937949" sldId="288"/>
            <ac:spMk id="13" creationId="{B61E744C-2116-5452-E1E7-98FC4595D2A4}"/>
          </ac:spMkLst>
        </pc:spChg>
        <pc:picChg chg="add mod">
          <ac:chgData name="Taube, Dan" userId="S::djtaube@ilstu.edu::18592084-17d4-4ebc-bfa5-60b343f340e5" providerId="AD" clId="Web-{DAFF17D5-EA58-13F3-7DE5-8ADF16D81A6A}" dt="2024-08-01T12:22:48.702" v="303" actId="1076"/>
          <ac:picMkLst>
            <pc:docMk/>
            <pc:sldMk cId="2291937949" sldId="288"/>
            <ac:picMk id="3" creationId="{3E5E16AF-A9C1-0AF1-FE14-1E8514FA35BA}"/>
          </ac:picMkLst>
        </pc:picChg>
        <pc:picChg chg="add mod">
          <ac:chgData name="Taube, Dan" userId="S::djtaube@ilstu.edu::18592084-17d4-4ebc-bfa5-60b343f340e5" providerId="AD" clId="Web-{DAFF17D5-EA58-13F3-7DE5-8ADF16D81A6A}" dt="2024-08-01T12:22:53.171" v="304" actId="1076"/>
          <ac:picMkLst>
            <pc:docMk/>
            <pc:sldMk cId="2291937949" sldId="288"/>
            <ac:picMk id="8" creationId="{334F66B9-8A11-B9BE-2D3B-B8C958210CDC}"/>
          </ac:picMkLst>
        </pc:picChg>
        <pc:picChg chg="add del mod">
          <ac:chgData name="Taube, Dan" userId="S::djtaube@ilstu.edu::18592084-17d4-4ebc-bfa5-60b343f340e5" providerId="AD" clId="Web-{DAFF17D5-EA58-13F3-7DE5-8ADF16D81A6A}" dt="2024-08-01T12:18:04.960" v="39"/>
          <ac:picMkLst>
            <pc:docMk/>
            <pc:sldMk cId="2291937949" sldId="288"/>
            <ac:picMk id="11" creationId="{F88C287D-D67F-A6BE-9A66-81E76025B2C2}"/>
          </ac:picMkLst>
        </pc:picChg>
      </pc:sldChg>
      <pc:sldChg chg="addSp modSp">
        <pc:chgData name="Taube, Dan" userId="S::djtaube@ilstu.edu::18592084-17d4-4ebc-bfa5-60b343f340e5" providerId="AD" clId="Web-{DAFF17D5-EA58-13F3-7DE5-8ADF16D81A6A}" dt="2024-08-01T13:26:36.032" v="730" actId="20577"/>
        <pc:sldMkLst>
          <pc:docMk/>
          <pc:sldMk cId="1666452733" sldId="293"/>
        </pc:sldMkLst>
        <pc:spChg chg="mod">
          <ac:chgData name="Taube, Dan" userId="S::djtaube@ilstu.edu::18592084-17d4-4ebc-bfa5-60b343f340e5" providerId="AD" clId="Web-{DAFF17D5-EA58-13F3-7DE5-8ADF16D81A6A}" dt="2024-08-01T13:26:36.032" v="730" actId="20577"/>
          <ac:spMkLst>
            <pc:docMk/>
            <pc:sldMk cId="1666452733" sldId="293"/>
            <ac:spMk id="4" creationId="{FAE148C3-A479-8767-E11A-08FD690F9C34}"/>
          </ac:spMkLst>
        </pc:spChg>
        <pc:picChg chg="add mod">
          <ac:chgData name="Taube, Dan" userId="S::djtaube@ilstu.edu::18592084-17d4-4ebc-bfa5-60b343f340e5" providerId="AD" clId="Web-{DAFF17D5-EA58-13F3-7DE5-8ADF16D81A6A}" dt="2024-08-01T13:23:00.132" v="604" actId="1076"/>
          <ac:picMkLst>
            <pc:docMk/>
            <pc:sldMk cId="1666452733" sldId="293"/>
            <ac:picMk id="3" creationId="{2E7558F8-471C-9D3C-3023-7C78FD5CBA42}"/>
          </ac:picMkLst>
        </pc:picChg>
      </pc:sldChg>
      <pc:sldChg chg="modSp add replId">
        <pc:chgData name="Taube, Dan" userId="S::djtaube@ilstu.edu::18592084-17d4-4ebc-bfa5-60b343f340e5" providerId="AD" clId="Web-{DAFF17D5-EA58-13F3-7DE5-8ADF16D81A6A}" dt="2024-08-01T12:37:11.410" v="578" actId="20577"/>
        <pc:sldMkLst>
          <pc:docMk/>
          <pc:sldMk cId="887788709" sldId="295"/>
        </pc:sldMkLst>
        <pc:spChg chg="mod">
          <ac:chgData name="Taube, Dan" userId="S::djtaube@ilstu.edu::18592084-17d4-4ebc-bfa5-60b343f340e5" providerId="AD" clId="Web-{DAFF17D5-EA58-13F3-7DE5-8ADF16D81A6A}" dt="2024-08-01T12:37:11.410" v="578" actId="20577"/>
          <ac:spMkLst>
            <pc:docMk/>
            <pc:sldMk cId="887788709" sldId="295"/>
            <ac:spMk id="4" creationId="{4A4040D3-BA76-80BA-BF43-2C0F921E9187}"/>
          </ac:spMkLst>
        </pc:spChg>
      </pc:sldChg>
      <pc:sldChg chg="addSp delSp modSp add del replId">
        <pc:chgData name="Taube, Dan" userId="S::djtaube@ilstu.edu::18592084-17d4-4ebc-bfa5-60b343f340e5" providerId="AD" clId="Web-{DAFF17D5-EA58-13F3-7DE5-8ADF16D81A6A}" dt="2024-08-02T12:38:26.308" v="731"/>
        <pc:sldMkLst>
          <pc:docMk/>
          <pc:sldMk cId="2442224632" sldId="296"/>
        </pc:sldMkLst>
        <pc:spChg chg="del mod">
          <ac:chgData name="Taube, Dan" userId="S::djtaube@ilstu.edu::18592084-17d4-4ebc-bfa5-60b343f340e5" providerId="AD" clId="Web-{DAFF17D5-EA58-13F3-7DE5-8ADF16D81A6A}" dt="2024-08-01T13:21:07.986" v="581"/>
          <ac:spMkLst>
            <pc:docMk/>
            <pc:sldMk cId="2442224632" sldId="296"/>
            <ac:spMk id="4" creationId="{FAE148C3-A479-8767-E11A-08FD690F9C34}"/>
          </ac:spMkLst>
        </pc:spChg>
        <pc:spChg chg="add mod">
          <ac:chgData name="Taube, Dan" userId="S::djtaube@ilstu.edu::18592084-17d4-4ebc-bfa5-60b343f340e5" providerId="AD" clId="Web-{DAFF17D5-EA58-13F3-7DE5-8ADF16D81A6A}" dt="2024-08-01T13:22:24.068" v="597" actId="20577"/>
          <ac:spMkLst>
            <pc:docMk/>
            <pc:sldMk cId="2442224632" sldId="296"/>
            <ac:spMk id="6" creationId="{EC5B1CEE-8BE8-7880-70A8-D9BD5B43729C}"/>
          </ac:spMkLst>
        </pc:spChg>
        <pc:spChg chg="add del mod">
          <ac:chgData name="Taube, Dan" userId="S::djtaube@ilstu.edu::18592084-17d4-4ebc-bfa5-60b343f340e5" providerId="AD" clId="Web-{DAFF17D5-EA58-13F3-7DE5-8ADF16D81A6A}" dt="2024-08-01T13:22:06.880" v="589"/>
          <ac:spMkLst>
            <pc:docMk/>
            <pc:sldMk cId="2442224632" sldId="296"/>
            <ac:spMk id="8" creationId="{22546967-40B1-FDD6-B1B7-829B86140C26}"/>
          </ac:spMkLst>
        </pc:spChg>
        <pc:picChg chg="add del mod">
          <ac:chgData name="Taube, Dan" userId="S::djtaube@ilstu.edu::18592084-17d4-4ebc-bfa5-60b343f340e5" providerId="AD" clId="Web-{DAFF17D5-EA58-13F3-7DE5-8ADF16D81A6A}" dt="2024-08-01T13:22:42.740" v="599"/>
          <ac:picMkLst>
            <pc:docMk/>
            <pc:sldMk cId="2442224632" sldId="296"/>
            <ac:picMk id="3" creationId="{81A3C940-EBBE-ED95-B3CB-8B22E8932BAF}"/>
          </ac:picMkLst>
        </pc:picChg>
      </pc:sldChg>
    </pc:docChg>
  </pc:docChgLst>
  <pc:docChgLst>
    <pc:chgData clId="Web-{A392BF99-111F-6DF0-780B-1E14E417AC5B}"/>
    <pc:docChg chg="modSld">
      <pc:chgData name="" userId="" providerId="" clId="Web-{A392BF99-111F-6DF0-780B-1E14E417AC5B}" dt="2024-08-01T06:00:59.803" v="0" actId="20577"/>
      <pc:docMkLst>
        <pc:docMk/>
      </pc:docMkLst>
      <pc:sldChg chg="modSp">
        <pc:chgData name="" userId="" providerId="" clId="Web-{A392BF99-111F-6DF0-780B-1E14E417AC5B}" dt="2024-08-01T06:00:59.803" v="0" actId="20577"/>
        <pc:sldMkLst>
          <pc:docMk/>
          <pc:sldMk cId="3135584509" sldId="286"/>
        </pc:sldMkLst>
        <pc:spChg chg="mod">
          <ac:chgData name="" userId="" providerId="" clId="Web-{A392BF99-111F-6DF0-780B-1E14E417AC5B}" dt="2024-08-01T06:00:59.803" v="0" actId="20577"/>
          <ac:spMkLst>
            <pc:docMk/>
            <pc:sldMk cId="3135584509" sldId="286"/>
            <ac:spMk id="12" creationId="{FF0103A7-BC84-B9EE-6E33-462F7789535E}"/>
          </ac:spMkLst>
        </pc:spChg>
      </pc:sldChg>
    </pc:docChg>
  </pc:docChgLst>
  <pc:docChgLst>
    <pc:chgData name="Taube, Dan" userId="S::djtaube@ilstu.edu::18592084-17d4-4ebc-bfa5-60b343f340e5" providerId="AD" clId="Web-{3D6B4687-028D-F0A1-84BA-FC04EBE50EA0}"/>
    <pc:docChg chg="addSld delSld modSld sldOrd modSection">
      <pc:chgData name="Taube, Dan" userId="S::djtaube@ilstu.edu::18592084-17d4-4ebc-bfa5-60b343f340e5" providerId="AD" clId="Web-{3D6B4687-028D-F0A1-84BA-FC04EBE50EA0}" dt="2024-08-01T07:37:59.973" v="1116" actId="20577"/>
      <pc:docMkLst>
        <pc:docMk/>
      </pc:docMkLst>
      <pc:sldChg chg="modSp">
        <pc:chgData name="Taube, Dan" userId="S::djtaube@ilstu.edu::18592084-17d4-4ebc-bfa5-60b343f340e5" providerId="AD" clId="Web-{3D6B4687-028D-F0A1-84BA-FC04EBE50EA0}" dt="2024-08-01T07:03:46.686" v="481" actId="20577"/>
        <pc:sldMkLst>
          <pc:docMk/>
          <pc:sldMk cId="2228341174" sldId="257"/>
        </pc:sldMkLst>
        <pc:spChg chg="mod">
          <ac:chgData name="Taube, Dan" userId="S::djtaube@ilstu.edu::18592084-17d4-4ebc-bfa5-60b343f340e5" providerId="AD" clId="Web-{3D6B4687-028D-F0A1-84BA-FC04EBE50EA0}" dt="2024-08-01T07:03:46.686" v="481" actId="20577"/>
          <ac:spMkLst>
            <pc:docMk/>
            <pc:sldMk cId="2228341174" sldId="257"/>
            <ac:spMk id="3" creationId="{A5C7B015-FCFB-06BF-AE1B-DDB39B6A8468}"/>
          </ac:spMkLst>
        </pc:spChg>
      </pc:sldChg>
      <pc:sldChg chg="del">
        <pc:chgData name="Taube, Dan" userId="S::djtaube@ilstu.edu::18592084-17d4-4ebc-bfa5-60b343f340e5" providerId="AD" clId="Web-{3D6B4687-028D-F0A1-84BA-FC04EBE50EA0}" dt="2024-08-01T07:05:31.532" v="483"/>
        <pc:sldMkLst>
          <pc:docMk/>
          <pc:sldMk cId="2776419152" sldId="265"/>
        </pc:sldMkLst>
      </pc:sldChg>
      <pc:sldChg chg="modSp ord">
        <pc:chgData name="Taube, Dan" userId="S::djtaube@ilstu.edu::18592084-17d4-4ebc-bfa5-60b343f340e5" providerId="AD" clId="Web-{3D6B4687-028D-F0A1-84BA-FC04EBE50EA0}" dt="2024-08-01T07:32:44.902" v="1096"/>
        <pc:sldMkLst>
          <pc:docMk/>
          <pc:sldMk cId="3869168106" sldId="285"/>
        </pc:sldMkLst>
        <pc:spChg chg="mod">
          <ac:chgData name="Taube, Dan" userId="S::djtaube@ilstu.edu::18592084-17d4-4ebc-bfa5-60b343f340e5" providerId="AD" clId="Web-{3D6B4687-028D-F0A1-84BA-FC04EBE50EA0}" dt="2024-08-01T06:44:08.672" v="120" actId="20577"/>
          <ac:spMkLst>
            <pc:docMk/>
            <pc:sldMk cId="3869168106" sldId="285"/>
            <ac:spMk id="12" creationId="{FF0103A7-BC84-B9EE-6E33-462F7789535E}"/>
          </ac:spMkLst>
        </pc:spChg>
      </pc:sldChg>
      <pc:sldChg chg="modSp">
        <pc:chgData name="Taube, Dan" userId="S::djtaube@ilstu.edu::18592084-17d4-4ebc-bfa5-60b343f340e5" providerId="AD" clId="Web-{3D6B4687-028D-F0A1-84BA-FC04EBE50EA0}" dt="2024-08-01T06:56:36.300" v="363" actId="20577"/>
        <pc:sldMkLst>
          <pc:docMk/>
          <pc:sldMk cId="3135584509" sldId="286"/>
        </pc:sldMkLst>
        <pc:spChg chg="mod">
          <ac:chgData name="Taube, Dan" userId="S::djtaube@ilstu.edu::18592084-17d4-4ebc-bfa5-60b343f340e5" providerId="AD" clId="Web-{3D6B4687-028D-F0A1-84BA-FC04EBE50EA0}" dt="2024-08-01T06:56:36.300" v="363" actId="20577"/>
          <ac:spMkLst>
            <pc:docMk/>
            <pc:sldMk cId="3135584509" sldId="286"/>
            <ac:spMk id="12" creationId="{FF0103A7-BC84-B9EE-6E33-462F7789535E}"/>
          </ac:spMkLst>
        </pc:spChg>
      </pc:sldChg>
      <pc:sldChg chg="addSp delSp modSp add replId">
        <pc:chgData name="Taube, Dan" userId="S::djtaube@ilstu.edu::18592084-17d4-4ebc-bfa5-60b343f340e5" providerId="AD" clId="Web-{3D6B4687-028D-F0A1-84BA-FC04EBE50EA0}" dt="2024-08-01T07:36:05.267" v="1099" actId="20577"/>
        <pc:sldMkLst>
          <pc:docMk/>
          <pc:sldMk cId="3915634561" sldId="287"/>
        </pc:sldMkLst>
        <pc:spChg chg="mod">
          <ac:chgData name="Taube, Dan" userId="S::djtaube@ilstu.edu::18592084-17d4-4ebc-bfa5-60b343f340e5" providerId="AD" clId="Web-{3D6B4687-028D-F0A1-84BA-FC04EBE50EA0}" dt="2024-08-01T06:50:11.446" v="256" actId="20577"/>
          <ac:spMkLst>
            <pc:docMk/>
            <pc:sldMk cId="3915634561" sldId="287"/>
            <ac:spMk id="2" creationId="{10BCA5B2-74A0-B9FA-8E0A-4FD42E589F8A}"/>
          </ac:spMkLst>
        </pc:spChg>
        <pc:spChg chg="add mod">
          <ac:chgData name="Taube, Dan" userId="S::djtaube@ilstu.edu::18592084-17d4-4ebc-bfa5-60b343f340e5" providerId="AD" clId="Web-{3D6B4687-028D-F0A1-84BA-FC04EBE50EA0}" dt="2024-08-01T07:36:05.267" v="1099" actId="20577"/>
          <ac:spMkLst>
            <pc:docMk/>
            <pc:sldMk cId="3915634561" sldId="287"/>
            <ac:spMk id="4" creationId="{FAE148C3-A479-8767-E11A-08FD690F9C34}"/>
          </ac:spMkLst>
        </pc:spChg>
        <pc:spChg chg="del mod">
          <ac:chgData name="Taube, Dan" userId="S::djtaube@ilstu.edu::18592084-17d4-4ebc-bfa5-60b343f340e5" providerId="AD" clId="Web-{3D6B4687-028D-F0A1-84BA-FC04EBE50EA0}" dt="2024-08-01T06:12:32.117" v="85"/>
          <ac:spMkLst>
            <pc:docMk/>
            <pc:sldMk cId="3915634561" sldId="287"/>
            <ac:spMk id="12" creationId="{FF0103A7-BC84-B9EE-6E33-462F7789535E}"/>
          </ac:spMkLst>
        </pc:spChg>
      </pc:sldChg>
      <pc:sldChg chg="addSp delSp modSp add ord replId">
        <pc:chgData name="Taube, Dan" userId="S::djtaube@ilstu.edu::18592084-17d4-4ebc-bfa5-60b343f340e5" providerId="AD" clId="Web-{3D6B4687-028D-F0A1-84BA-FC04EBE50EA0}" dt="2024-08-01T06:49:48.587" v="252" actId="20577"/>
        <pc:sldMkLst>
          <pc:docMk/>
          <pc:sldMk cId="2291937949" sldId="288"/>
        </pc:sldMkLst>
        <pc:spChg chg="mod">
          <ac:chgData name="Taube, Dan" userId="S::djtaube@ilstu.edu::18592084-17d4-4ebc-bfa5-60b343f340e5" providerId="AD" clId="Web-{3D6B4687-028D-F0A1-84BA-FC04EBE50EA0}" dt="2024-08-01T06:49:23.914" v="244" actId="20577"/>
          <ac:spMkLst>
            <pc:docMk/>
            <pc:sldMk cId="2291937949" sldId="288"/>
            <ac:spMk id="2" creationId="{10BCA5B2-74A0-B9FA-8E0A-4FD42E589F8A}"/>
          </ac:spMkLst>
        </pc:spChg>
        <pc:spChg chg="add mod">
          <ac:chgData name="Taube, Dan" userId="S::djtaube@ilstu.edu::18592084-17d4-4ebc-bfa5-60b343f340e5" providerId="AD" clId="Web-{3D6B4687-028D-F0A1-84BA-FC04EBE50EA0}" dt="2024-08-01T06:49:48.587" v="252" actId="20577"/>
          <ac:spMkLst>
            <pc:docMk/>
            <pc:sldMk cId="2291937949" sldId="288"/>
            <ac:spMk id="4" creationId="{D17F8768-E585-F252-45F9-ED1C564A994B}"/>
          </ac:spMkLst>
        </pc:spChg>
        <pc:spChg chg="mod">
          <ac:chgData name="Taube, Dan" userId="S::djtaube@ilstu.edu::18592084-17d4-4ebc-bfa5-60b343f340e5" providerId="AD" clId="Web-{3D6B4687-028D-F0A1-84BA-FC04EBE50EA0}" dt="2024-08-01T06:49:37.868" v="250" actId="20577"/>
          <ac:spMkLst>
            <pc:docMk/>
            <pc:sldMk cId="2291937949" sldId="288"/>
            <ac:spMk id="7" creationId="{1681E167-43BA-D32E-5D7A-3E1248BE0565}"/>
          </ac:spMkLst>
        </pc:spChg>
        <pc:picChg chg="del">
          <ac:chgData name="Taube, Dan" userId="S::djtaube@ilstu.edu::18592084-17d4-4ebc-bfa5-60b343f340e5" providerId="AD" clId="Web-{3D6B4687-028D-F0A1-84BA-FC04EBE50EA0}" dt="2024-08-01T06:49:00.413" v="232"/>
          <ac:picMkLst>
            <pc:docMk/>
            <pc:sldMk cId="2291937949" sldId="288"/>
            <ac:picMk id="5" creationId="{01668264-4AE2-EC24-650D-CC7631C49E19}"/>
          </ac:picMkLst>
        </pc:picChg>
      </pc:sldChg>
      <pc:sldChg chg="addSp delSp modSp add ord replId">
        <pc:chgData name="Taube, Dan" userId="S::djtaube@ilstu.edu::18592084-17d4-4ebc-bfa5-60b343f340e5" providerId="AD" clId="Web-{3D6B4687-028D-F0A1-84BA-FC04EBE50EA0}" dt="2024-08-01T07:14:39.468" v="484" actId="1076"/>
        <pc:sldMkLst>
          <pc:docMk/>
          <pc:sldMk cId="3185197388" sldId="289"/>
        </pc:sldMkLst>
        <pc:spChg chg="mod">
          <ac:chgData name="Taube, Dan" userId="S::djtaube@ilstu.edu::18592084-17d4-4ebc-bfa5-60b343f340e5" providerId="AD" clId="Web-{3D6B4687-028D-F0A1-84BA-FC04EBE50EA0}" dt="2024-08-01T06:54:57.297" v="357" actId="20577"/>
          <ac:spMkLst>
            <pc:docMk/>
            <pc:sldMk cId="3185197388" sldId="289"/>
            <ac:spMk id="2" creationId="{10BCA5B2-74A0-B9FA-8E0A-4FD42E589F8A}"/>
          </ac:spMkLst>
        </pc:spChg>
        <pc:spChg chg="add mod">
          <ac:chgData name="Taube, Dan" userId="S::djtaube@ilstu.edu::18592084-17d4-4ebc-bfa5-60b343f340e5" providerId="AD" clId="Web-{3D6B4687-028D-F0A1-84BA-FC04EBE50EA0}" dt="2024-08-01T07:14:39.468" v="484" actId="1076"/>
          <ac:spMkLst>
            <pc:docMk/>
            <pc:sldMk cId="3185197388" sldId="289"/>
            <ac:spMk id="4" creationId="{4A4040D3-BA76-80BA-BF43-2C0F921E9187}"/>
          </ac:spMkLst>
        </pc:spChg>
        <pc:picChg chg="del">
          <ac:chgData name="Taube, Dan" userId="S::djtaube@ilstu.edu::18592084-17d4-4ebc-bfa5-60b343f340e5" providerId="AD" clId="Web-{3D6B4687-028D-F0A1-84BA-FC04EBE50EA0}" dt="2024-08-01T06:54:59.282" v="358"/>
          <ac:picMkLst>
            <pc:docMk/>
            <pc:sldMk cId="3185197388" sldId="289"/>
            <ac:picMk id="5" creationId="{01668264-4AE2-EC24-650D-CC7631C49E19}"/>
          </ac:picMkLst>
        </pc:picChg>
      </pc:sldChg>
      <pc:sldChg chg="add ord replId">
        <pc:chgData name="Taube, Dan" userId="S::djtaube@ilstu.edu::18592084-17d4-4ebc-bfa5-60b343f340e5" providerId="AD" clId="Web-{3D6B4687-028D-F0A1-84BA-FC04EBE50EA0}" dt="2024-08-01T07:03:23.154" v="479"/>
        <pc:sldMkLst>
          <pc:docMk/>
          <pc:sldMk cId="2447719069" sldId="290"/>
        </pc:sldMkLst>
      </pc:sldChg>
      <pc:sldChg chg="add replId">
        <pc:chgData name="Taube, Dan" userId="S::djtaube@ilstu.edu::18592084-17d4-4ebc-bfa5-60b343f340e5" providerId="AD" clId="Web-{3D6B4687-028D-F0A1-84BA-FC04EBE50EA0}" dt="2024-08-01T07:05:24.001" v="482"/>
        <pc:sldMkLst>
          <pc:docMk/>
          <pc:sldMk cId="855951578" sldId="291"/>
        </pc:sldMkLst>
      </pc:sldChg>
      <pc:sldChg chg="add del replId">
        <pc:chgData name="Taube, Dan" userId="S::djtaube@ilstu.edu::18592084-17d4-4ebc-bfa5-60b343f340e5" providerId="AD" clId="Web-{3D6B4687-028D-F0A1-84BA-FC04EBE50EA0}" dt="2024-08-01T07:17:07.737" v="488"/>
        <pc:sldMkLst>
          <pc:docMk/>
          <pc:sldMk cId="1113862542" sldId="292"/>
        </pc:sldMkLst>
      </pc:sldChg>
      <pc:sldChg chg="modSp add ord replId">
        <pc:chgData name="Taube, Dan" userId="S::djtaube@ilstu.edu::18592084-17d4-4ebc-bfa5-60b343f340e5" providerId="AD" clId="Web-{3D6B4687-028D-F0A1-84BA-FC04EBE50EA0}" dt="2024-08-01T07:37:59.973" v="1116" actId="20577"/>
        <pc:sldMkLst>
          <pc:docMk/>
          <pc:sldMk cId="1666452733" sldId="293"/>
        </pc:sldMkLst>
        <pc:spChg chg="mod">
          <ac:chgData name="Taube, Dan" userId="S::djtaube@ilstu.edu::18592084-17d4-4ebc-bfa5-60b343f340e5" providerId="AD" clId="Web-{3D6B4687-028D-F0A1-84BA-FC04EBE50EA0}" dt="2024-08-01T07:29:40.647" v="1069" actId="20577"/>
          <ac:spMkLst>
            <pc:docMk/>
            <pc:sldMk cId="1666452733" sldId="293"/>
            <ac:spMk id="2" creationId="{10BCA5B2-74A0-B9FA-8E0A-4FD42E589F8A}"/>
          </ac:spMkLst>
        </pc:spChg>
        <pc:spChg chg="mod">
          <ac:chgData name="Taube, Dan" userId="S::djtaube@ilstu.edu::18592084-17d4-4ebc-bfa5-60b343f340e5" providerId="AD" clId="Web-{3D6B4687-028D-F0A1-84BA-FC04EBE50EA0}" dt="2024-08-01T07:37:59.973" v="1116" actId="20577"/>
          <ac:spMkLst>
            <pc:docMk/>
            <pc:sldMk cId="1666452733" sldId="293"/>
            <ac:spMk id="4" creationId="{FAE148C3-A479-8767-E11A-08FD690F9C34}"/>
          </ac:spMkLst>
        </pc:spChg>
      </pc:sldChg>
      <pc:sldChg chg="add ord replId">
        <pc:chgData name="Taube, Dan" userId="S::djtaube@ilstu.edu::18592084-17d4-4ebc-bfa5-60b343f340e5" providerId="AD" clId="Web-{3D6B4687-028D-F0A1-84BA-FC04EBE50EA0}" dt="2024-08-01T07:35:08.640" v="1098"/>
        <pc:sldMkLst>
          <pc:docMk/>
          <pc:sldMk cId="3705090509" sldId="294"/>
        </pc:sldMkLst>
      </pc:sldChg>
    </pc:docChg>
  </pc:docChgLst>
  <pc:docChgLst>
    <pc:chgData name="Taube, Dan" userId="S::djtaube@ilstu.edu::18592084-17d4-4ebc-bfa5-60b343f340e5" providerId="AD" clId="Web-{A392BF99-111F-6DF0-780B-1E14E417AC5B}"/>
    <pc:docChg chg="addSld delSld modSld sldOrd addSection delSection modSection">
      <pc:chgData name="Taube, Dan" userId="S::djtaube@ilstu.edu::18592084-17d4-4ebc-bfa5-60b343f340e5" providerId="AD" clId="Web-{A392BF99-111F-6DF0-780B-1E14E417AC5B}" dt="2024-08-01T06:00:33.305" v="2163" actId="20577"/>
      <pc:docMkLst>
        <pc:docMk/>
      </pc:docMkLst>
      <pc:sldChg chg="addSp delSp modSp mod setBg setClrOvrMap">
        <pc:chgData name="Taube, Dan" userId="S::djtaube@ilstu.edu::18592084-17d4-4ebc-bfa5-60b343f340e5" providerId="AD" clId="Web-{A392BF99-111F-6DF0-780B-1E14E417AC5B}" dt="2024-08-01T03:09:09.700" v="259"/>
        <pc:sldMkLst>
          <pc:docMk/>
          <pc:sldMk cId="109857222" sldId="256"/>
        </pc:sldMkLst>
        <pc:spChg chg="mod">
          <ac:chgData name="Taube, Dan" userId="S::djtaube@ilstu.edu::18592084-17d4-4ebc-bfa5-60b343f340e5" providerId="AD" clId="Web-{A392BF99-111F-6DF0-780B-1E14E417AC5B}" dt="2024-08-01T03:09:09.700" v="259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Taube, Dan" userId="S::djtaube@ilstu.edu::18592084-17d4-4ebc-bfa5-60b343f340e5" providerId="AD" clId="Web-{A392BF99-111F-6DF0-780B-1E14E417AC5B}" dt="2024-08-01T03:09:09.700" v="259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Taube, Dan" userId="S::djtaube@ilstu.edu::18592084-17d4-4ebc-bfa5-60b343f340e5" providerId="AD" clId="Web-{A392BF99-111F-6DF0-780B-1E14E417AC5B}" dt="2024-08-01T03:08:29.230" v="251"/>
          <ac:spMkLst>
            <pc:docMk/>
            <pc:sldMk cId="109857222" sldId="256"/>
            <ac:spMk id="8" creationId="{0E30439A-8A5B-46EC-8283-9B6B031D40D0}"/>
          </ac:spMkLst>
        </pc:spChg>
        <pc:spChg chg="add del">
          <ac:chgData name="Taube, Dan" userId="S::djtaube@ilstu.edu::18592084-17d4-4ebc-bfa5-60b343f340e5" providerId="AD" clId="Web-{A392BF99-111F-6DF0-780B-1E14E417AC5B}" dt="2024-08-01T03:08:11.058" v="245"/>
          <ac:spMkLst>
            <pc:docMk/>
            <pc:sldMk cId="109857222" sldId="256"/>
            <ac:spMk id="9" creationId="{6F828D28-8E09-41CC-8229-3070B5467A96}"/>
          </ac:spMkLst>
        </pc:spChg>
        <pc:spChg chg="add del">
          <ac:chgData name="Taube, Dan" userId="S::djtaube@ilstu.edu::18592084-17d4-4ebc-bfa5-60b343f340e5" providerId="AD" clId="Web-{A392BF99-111F-6DF0-780B-1E14E417AC5B}" dt="2024-08-01T03:08:29.230" v="251"/>
          <ac:spMkLst>
            <pc:docMk/>
            <pc:sldMk cId="109857222" sldId="256"/>
            <ac:spMk id="10" creationId="{5CEAD642-85CF-4750-8432-7C80C901F001}"/>
          </ac:spMkLst>
        </pc:spChg>
        <pc:spChg chg="add del">
          <ac:chgData name="Taube, Dan" userId="S::djtaube@ilstu.edu::18592084-17d4-4ebc-bfa5-60b343f340e5" providerId="AD" clId="Web-{A392BF99-111F-6DF0-780B-1E14E417AC5B}" dt="2024-08-01T03:08:11.058" v="245"/>
          <ac:spMkLst>
            <pc:docMk/>
            <pc:sldMk cId="109857222" sldId="256"/>
            <ac:spMk id="11" creationId="{D5B012D8-7F27-4758-9AC6-C889B154BD73}"/>
          </ac:spMkLst>
        </pc:spChg>
        <pc:spChg chg="add del">
          <ac:chgData name="Taube, Dan" userId="S::djtaube@ilstu.edu::18592084-17d4-4ebc-bfa5-60b343f340e5" providerId="AD" clId="Web-{A392BF99-111F-6DF0-780B-1E14E417AC5B}" dt="2024-08-01T03:08:29.230" v="251"/>
          <ac:spMkLst>
            <pc:docMk/>
            <pc:sldMk cId="109857222" sldId="256"/>
            <ac:spMk id="12" creationId="{FA33EEAE-15D5-4119-8C1E-89D943F911EF}"/>
          </ac:spMkLst>
        </pc:spChg>
        <pc:spChg chg="add del">
          <ac:chgData name="Taube, Dan" userId="S::djtaube@ilstu.edu::18592084-17d4-4ebc-bfa5-60b343f340e5" providerId="AD" clId="Web-{A392BF99-111F-6DF0-780B-1E14E417AC5B}" dt="2024-08-01T03:08:11.058" v="245"/>
          <ac:spMkLst>
            <pc:docMk/>
            <pc:sldMk cId="109857222" sldId="256"/>
            <ac:spMk id="13" creationId="{4063B759-00FC-46D1-9898-8E8625268FAF}"/>
          </ac:spMkLst>
        </pc:spChg>
        <pc:spChg chg="add del">
          <ac:chgData name="Taube, Dan" userId="S::djtaube@ilstu.edu::18592084-17d4-4ebc-bfa5-60b343f340e5" providerId="AD" clId="Web-{A392BF99-111F-6DF0-780B-1E14E417AC5B}" dt="2024-08-01T03:08:29.230" v="251"/>
          <ac:spMkLst>
            <pc:docMk/>
            <pc:sldMk cId="109857222" sldId="256"/>
            <ac:spMk id="14" creationId="{730D8B3B-9B80-4025-B934-26DC7D7CD231}"/>
          </ac:spMkLst>
        </pc:spChg>
        <pc:spChg chg="add del">
          <ac:chgData name="Taube, Dan" userId="S::djtaube@ilstu.edu::18592084-17d4-4ebc-bfa5-60b343f340e5" providerId="AD" clId="Web-{A392BF99-111F-6DF0-780B-1E14E417AC5B}" dt="2024-08-01T03:08:13.980" v="247"/>
          <ac:spMkLst>
            <pc:docMk/>
            <pc:sldMk cId="109857222" sldId="256"/>
            <ac:spMk id="16" creationId="{EB0222B5-B739-82A9-5CCC-C5585AE12A69}"/>
          </ac:spMkLst>
        </pc:spChg>
        <pc:spChg chg="add del">
          <ac:chgData name="Taube, Dan" userId="S::djtaube@ilstu.edu::18592084-17d4-4ebc-bfa5-60b343f340e5" providerId="AD" clId="Web-{A392BF99-111F-6DF0-780B-1E14E417AC5B}" dt="2024-08-01T03:08:13.980" v="247"/>
          <ac:spMkLst>
            <pc:docMk/>
            <pc:sldMk cId="109857222" sldId="256"/>
            <ac:spMk id="17" creationId="{5BE23E75-E7E9-4D9F-6D25-5512363F8621}"/>
          </ac:spMkLst>
        </pc:spChg>
        <pc:spChg chg="add del">
          <ac:chgData name="Taube, Dan" userId="S::djtaube@ilstu.edu::18592084-17d4-4ebc-bfa5-60b343f340e5" providerId="AD" clId="Web-{A392BF99-111F-6DF0-780B-1E14E417AC5B}" dt="2024-08-01T03:08:16.917" v="249"/>
          <ac:spMkLst>
            <pc:docMk/>
            <pc:sldMk cId="109857222" sldId="256"/>
            <ac:spMk id="20" creationId="{71B2258F-86CA-4D4D-8270-BC05FCDEBFB3}"/>
          </ac:spMkLst>
        </pc:spChg>
        <pc:spChg chg="add del">
          <ac:chgData name="Taube, Dan" userId="S::djtaube@ilstu.edu::18592084-17d4-4ebc-bfa5-60b343f340e5" providerId="AD" clId="Web-{A392BF99-111F-6DF0-780B-1E14E417AC5B}" dt="2024-08-01T03:09:09.700" v="259"/>
          <ac:spMkLst>
            <pc:docMk/>
            <pc:sldMk cId="109857222" sldId="256"/>
            <ac:spMk id="22" creationId="{C39ADB8F-D187-49D7-BDCF-C1B6DC727068}"/>
          </ac:spMkLst>
        </pc:spChg>
        <pc:spChg chg="add del">
          <ac:chgData name="Taube, Dan" userId="S::djtaube@ilstu.edu::18592084-17d4-4ebc-bfa5-60b343f340e5" providerId="AD" clId="Web-{A392BF99-111F-6DF0-780B-1E14E417AC5B}" dt="2024-08-01T03:08:29.230" v="251"/>
          <ac:spMkLst>
            <pc:docMk/>
            <pc:sldMk cId="109857222" sldId="256"/>
            <ac:spMk id="23" creationId="{B5A1B09C-1565-46F8-B70F-621C5EB48A09}"/>
          </ac:spMkLst>
        </pc:spChg>
        <pc:spChg chg="add del">
          <ac:chgData name="Taube, Dan" userId="S::djtaube@ilstu.edu::18592084-17d4-4ebc-bfa5-60b343f340e5" providerId="AD" clId="Web-{A392BF99-111F-6DF0-780B-1E14E417AC5B}" dt="2024-08-01T03:08:29.230" v="251"/>
          <ac:spMkLst>
            <pc:docMk/>
            <pc:sldMk cId="109857222" sldId="256"/>
            <ac:spMk id="24" creationId="{8C516CC8-80AC-446C-A56E-9F54B7210402}"/>
          </ac:spMkLst>
        </pc:spChg>
        <pc:spChg chg="add del">
          <ac:chgData name="Taube, Dan" userId="S::djtaube@ilstu.edu::18592084-17d4-4ebc-bfa5-60b343f340e5" providerId="AD" clId="Web-{A392BF99-111F-6DF0-780B-1E14E417AC5B}" dt="2024-08-01T03:08:29.230" v="251"/>
          <ac:spMkLst>
            <pc:docMk/>
            <pc:sldMk cId="109857222" sldId="256"/>
            <ac:spMk id="25" creationId="{53947E58-F088-49F1-A3D1-DEA690192E84}"/>
          </ac:spMkLst>
        </pc:spChg>
        <pc:spChg chg="add del">
          <ac:chgData name="Taube, Dan" userId="S::djtaube@ilstu.edu::18592084-17d4-4ebc-bfa5-60b343f340e5" providerId="AD" clId="Web-{A392BF99-111F-6DF0-780B-1E14E417AC5B}" dt="2024-08-01T03:09:09.700" v="259"/>
          <ac:spMkLst>
            <pc:docMk/>
            <pc:sldMk cId="109857222" sldId="256"/>
            <ac:spMk id="27" creationId="{1A3C89F8-0D2F-47FF-B903-151248265F47}"/>
          </ac:spMkLst>
        </pc:spChg>
        <pc:spChg chg="add del">
          <ac:chgData name="Taube, Dan" userId="S::djtaube@ilstu.edu::18592084-17d4-4ebc-bfa5-60b343f340e5" providerId="AD" clId="Web-{A392BF99-111F-6DF0-780B-1E14E417AC5B}" dt="2024-08-01T03:09:09.700" v="259"/>
          <ac:spMkLst>
            <pc:docMk/>
            <pc:sldMk cId="109857222" sldId="256"/>
            <ac:spMk id="28" creationId="{C5CB530E-515E-412C-9DF1-5F8FFBD6F383}"/>
          </ac:spMkLst>
        </pc:spChg>
        <pc:spChg chg="add del">
          <ac:chgData name="Taube, Dan" userId="S::djtaube@ilstu.edu::18592084-17d4-4ebc-bfa5-60b343f340e5" providerId="AD" clId="Web-{A392BF99-111F-6DF0-780B-1E14E417AC5B}" dt="2024-08-01T03:09:09.700" v="259"/>
          <ac:spMkLst>
            <pc:docMk/>
            <pc:sldMk cId="109857222" sldId="256"/>
            <ac:spMk id="29" creationId="{712D4376-A578-4FF1-94FC-245E7A6A489F}"/>
          </ac:spMkLst>
        </pc:spChg>
        <pc:spChg chg="add del">
          <ac:chgData name="Taube, Dan" userId="S::djtaube@ilstu.edu::18592084-17d4-4ebc-bfa5-60b343f340e5" providerId="AD" clId="Web-{A392BF99-111F-6DF0-780B-1E14E417AC5B}" dt="2024-08-01T03:09:09.700" v="259"/>
          <ac:spMkLst>
            <pc:docMk/>
            <pc:sldMk cId="109857222" sldId="256"/>
            <ac:spMk id="30" creationId="{AEA7509D-F04F-40CB-A0B3-EEF16499CC9F}"/>
          </ac:spMkLst>
        </pc:spChg>
        <pc:spChg chg="add del">
          <ac:chgData name="Taube, Dan" userId="S::djtaube@ilstu.edu::18592084-17d4-4ebc-bfa5-60b343f340e5" providerId="AD" clId="Web-{A392BF99-111F-6DF0-780B-1E14E417AC5B}" dt="2024-08-01T03:09:09.700" v="259"/>
          <ac:spMkLst>
            <pc:docMk/>
            <pc:sldMk cId="109857222" sldId="256"/>
            <ac:spMk id="32" creationId="{508BEF50-7B1E-49A4-BC19-5F4F1D755E64}"/>
          </ac:spMkLst>
        </pc:spChg>
        <pc:spChg chg="add del">
          <ac:chgData name="Taube, Dan" userId="S::djtaube@ilstu.edu::18592084-17d4-4ebc-bfa5-60b343f340e5" providerId="AD" clId="Web-{A392BF99-111F-6DF0-780B-1E14E417AC5B}" dt="2024-08-01T03:09:09.700" v="259"/>
          <ac:spMkLst>
            <pc:docMk/>
            <pc:sldMk cId="109857222" sldId="256"/>
            <ac:spMk id="33" creationId="{3FBAD350-5664-4811-A208-657FB882D350}"/>
          </ac:spMkLst>
        </pc:spChg>
        <pc:spChg chg="add">
          <ac:chgData name="Taube, Dan" userId="S::djtaube@ilstu.edu::18592084-17d4-4ebc-bfa5-60b343f340e5" providerId="AD" clId="Web-{A392BF99-111F-6DF0-780B-1E14E417AC5B}" dt="2024-08-01T03:09:09.700" v="259"/>
          <ac:spMkLst>
            <pc:docMk/>
            <pc:sldMk cId="109857222" sldId="256"/>
            <ac:spMk id="38" creationId="{43C48B49-6135-48B6-AC0F-97E5D8D1F03F}"/>
          </ac:spMkLst>
        </pc:spChg>
        <pc:spChg chg="add">
          <ac:chgData name="Taube, Dan" userId="S::djtaube@ilstu.edu::18592084-17d4-4ebc-bfa5-60b343f340e5" providerId="AD" clId="Web-{A392BF99-111F-6DF0-780B-1E14E417AC5B}" dt="2024-08-01T03:09:09.700" v="259"/>
          <ac:spMkLst>
            <pc:docMk/>
            <pc:sldMk cId="109857222" sldId="256"/>
            <ac:spMk id="40" creationId="{9715DAF0-AE1B-46C9-8A6B-DB2AA05AB91D}"/>
          </ac:spMkLst>
        </pc:spChg>
        <pc:spChg chg="add">
          <ac:chgData name="Taube, Dan" userId="S::djtaube@ilstu.edu::18592084-17d4-4ebc-bfa5-60b343f340e5" providerId="AD" clId="Web-{A392BF99-111F-6DF0-780B-1E14E417AC5B}" dt="2024-08-01T03:09:09.700" v="259"/>
          <ac:spMkLst>
            <pc:docMk/>
            <pc:sldMk cId="109857222" sldId="256"/>
            <ac:spMk id="42" creationId="{DC631C0B-6DA6-4E57-8231-CE32B3434A7E}"/>
          </ac:spMkLst>
        </pc:spChg>
        <pc:spChg chg="add">
          <ac:chgData name="Taube, Dan" userId="S::djtaube@ilstu.edu::18592084-17d4-4ebc-bfa5-60b343f340e5" providerId="AD" clId="Web-{A392BF99-111F-6DF0-780B-1E14E417AC5B}" dt="2024-08-01T03:09:09.700" v="259"/>
          <ac:spMkLst>
            <pc:docMk/>
            <pc:sldMk cId="109857222" sldId="256"/>
            <ac:spMk id="44" creationId="{F256AC18-FB41-4977-8B0C-F5082335AB7D}"/>
          </ac:spMkLst>
        </pc:spChg>
        <pc:spChg chg="add">
          <ac:chgData name="Taube, Dan" userId="S::djtaube@ilstu.edu::18592084-17d4-4ebc-bfa5-60b343f340e5" providerId="AD" clId="Web-{A392BF99-111F-6DF0-780B-1E14E417AC5B}" dt="2024-08-01T03:09:09.700" v="259"/>
          <ac:spMkLst>
            <pc:docMk/>
            <pc:sldMk cId="109857222" sldId="256"/>
            <ac:spMk id="46" creationId="{AFF4A713-7B75-4B21-90D7-5AB19547C728}"/>
          </ac:spMkLst>
        </pc:spChg>
        <pc:picChg chg="add del">
          <ac:chgData name="Taube, Dan" userId="S::djtaube@ilstu.edu::18592084-17d4-4ebc-bfa5-60b343f340e5" providerId="AD" clId="Web-{A392BF99-111F-6DF0-780B-1E14E417AC5B}" dt="2024-08-01T03:08:11.058" v="245"/>
          <ac:picMkLst>
            <pc:docMk/>
            <pc:sldMk cId="109857222" sldId="256"/>
            <ac:picMk id="5" creationId="{B7178FE8-2524-42E2-80DC-323DD607DF16}"/>
          </ac:picMkLst>
        </pc:picChg>
        <pc:picChg chg="add del">
          <ac:chgData name="Taube, Dan" userId="S::djtaube@ilstu.edu::18592084-17d4-4ebc-bfa5-60b343f340e5" providerId="AD" clId="Web-{A392BF99-111F-6DF0-780B-1E14E417AC5B}" dt="2024-08-01T03:08:13.980" v="247"/>
          <ac:picMkLst>
            <pc:docMk/>
            <pc:sldMk cId="109857222" sldId="256"/>
            <ac:picMk id="15" creationId="{AFFE1B13-8204-854E-53D1-E4018A5B2A3C}"/>
          </ac:picMkLst>
        </pc:picChg>
        <pc:picChg chg="add del">
          <ac:chgData name="Taube, Dan" userId="S::djtaube@ilstu.edu::18592084-17d4-4ebc-bfa5-60b343f340e5" providerId="AD" clId="Web-{A392BF99-111F-6DF0-780B-1E14E417AC5B}" dt="2024-08-01T03:08:16.917" v="249"/>
          <ac:picMkLst>
            <pc:docMk/>
            <pc:sldMk cId="109857222" sldId="256"/>
            <ac:picMk id="21" creationId="{15700060-1928-23BF-8354-1EB4C180883C}"/>
          </ac:picMkLst>
        </pc:picChg>
        <pc:cxnChg chg="add del">
          <ac:chgData name="Taube, Dan" userId="S::djtaube@ilstu.edu::18592084-17d4-4ebc-bfa5-60b343f340e5" providerId="AD" clId="Web-{A392BF99-111F-6DF0-780B-1E14E417AC5B}" dt="2024-08-01T03:08:13.980" v="247"/>
          <ac:cxnSpMkLst>
            <pc:docMk/>
            <pc:sldMk cId="109857222" sldId="256"/>
            <ac:cxnSpMk id="18" creationId="{61B115DB-65EB-3FC3-7284-CFDF4ADC60B6}"/>
          </ac:cxnSpMkLst>
        </pc:cxnChg>
        <pc:cxnChg chg="add del">
          <ac:chgData name="Taube, Dan" userId="S::djtaube@ilstu.edu::18592084-17d4-4ebc-bfa5-60b343f340e5" providerId="AD" clId="Web-{A392BF99-111F-6DF0-780B-1E14E417AC5B}" dt="2024-08-01T03:09:09.700" v="259"/>
          <ac:cxnSpMkLst>
            <pc:docMk/>
            <pc:sldMk cId="109857222" sldId="256"/>
            <ac:cxnSpMk id="31" creationId="{56020367-4FD5-4596-8E10-C5F095CD8DBF}"/>
          </ac:cxnSpMkLst>
        </pc:cxnChg>
      </pc:sldChg>
      <pc:sldChg chg="addSp delSp modSp new mod setBg">
        <pc:chgData name="Taube, Dan" userId="S::djtaube@ilstu.edu::18592084-17d4-4ebc-bfa5-60b343f340e5" providerId="AD" clId="Web-{A392BF99-111F-6DF0-780B-1E14E417AC5B}" dt="2024-08-01T05:38:53.979" v="1847" actId="20577"/>
        <pc:sldMkLst>
          <pc:docMk/>
          <pc:sldMk cId="2228341174" sldId="257"/>
        </pc:sldMkLst>
        <pc:spChg chg="del">
          <ac:chgData name="Taube, Dan" userId="S::djtaube@ilstu.edu::18592084-17d4-4ebc-bfa5-60b343f340e5" providerId="AD" clId="Web-{A392BF99-111F-6DF0-780B-1E14E417AC5B}" dt="2024-08-01T02:23:10.738" v="148"/>
          <ac:spMkLst>
            <pc:docMk/>
            <pc:sldMk cId="2228341174" sldId="257"/>
            <ac:spMk id="2" creationId="{107DA484-8757-026B-351B-B734158EAB28}"/>
          </ac:spMkLst>
        </pc:spChg>
        <pc:spChg chg="mod">
          <ac:chgData name="Taube, Dan" userId="S::djtaube@ilstu.edu::18592084-17d4-4ebc-bfa5-60b343f340e5" providerId="AD" clId="Web-{A392BF99-111F-6DF0-780B-1E14E417AC5B}" dt="2024-08-01T05:38:53.979" v="1847" actId="20577"/>
          <ac:spMkLst>
            <pc:docMk/>
            <pc:sldMk cId="2228341174" sldId="257"/>
            <ac:spMk id="3" creationId="{A5C7B015-FCFB-06BF-AE1B-DDB39B6A8468}"/>
          </ac:spMkLst>
        </pc:spChg>
        <pc:spChg chg="add mod">
          <ac:chgData name="Taube, Dan" userId="S::djtaube@ilstu.edu::18592084-17d4-4ebc-bfa5-60b343f340e5" providerId="AD" clId="Web-{A392BF99-111F-6DF0-780B-1E14E417AC5B}" dt="2024-08-01T05:29:53.219" v="1568" actId="20577"/>
          <ac:spMkLst>
            <pc:docMk/>
            <pc:sldMk cId="2228341174" sldId="257"/>
            <ac:spMk id="4" creationId="{4B34058F-5721-5278-7C9B-94F4311F72D9}"/>
          </ac:spMkLst>
        </pc:spChg>
        <pc:spChg chg="add del">
          <ac:chgData name="Taube, Dan" userId="S::djtaube@ilstu.edu::18592084-17d4-4ebc-bfa5-60b343f340e5" providerId="AD" clId="Web-{A392BF99-111F-6DF0-780B-1E14E417AC5B}" dt="2024-08-01T03:09:40.872" v="264"/>
          <ac:spMkLst>
            <pc:docMk/>
            <pc:sldMk cId="2228341174" sldId="257"/>
            <ac:spMk id="8" creationId="{1B15ED52-F352-441B-82BF-E0EA34836D08}"/>
          </ac:spMkLst>
        </pc:spChg>
        <pc:spChg chg="add del">
          <ac:chgData name="Taube, Dan" userId="S::djtaube@ilstu.edu::18592084-17d4-4ebc-bfa5-60b343f340e5" providerId="AD" clId="Web-{A392BF99-111F-6DF0-780B-1E14E417AC5B}" dt="2024-08-01T03:09:40.872" v="264"/>
          <ac:spMkLst>
            <pc:docMk/>
            <pc:sldMk cId="2228341174" sldId="257"/>
            <ac:spMk id="10" creationId="{3B2E3793-BFE6-45A2-9B7B-E18844431C99}"/>
          </ac:spMkLst>
        </pc:spChg>
        <pc:spChg chg="add del">
          <ac:chgData name="Taube, Dan" userId="S::djtaube@ilstu.edu::18592084-17d4-4ebc-bfa5-60b343f340e5" providerId="AD" clId="Web-{A392BF99-111F-6DF0-780B-1E14E417AC5B}" dt="2024-08-01T03:09:40.872" v="264"/>
          <ac:spMkLst>
            <pc:docMk/>
            <pc:sldMk cId="2228341174" sldId="257"/>
            <ac:spMk id="12" creationId="{BC4C4868-CB8F-4AF9-9CDB-8108F2C19B67}"/>
          </ac:spMkLst>
        </pc:spChg>
        <pc:spChg chg="add del">
          <ac:chgData name="Taube, Dan" userId="S::djtaube@ilstu.edu::18592084-17d4-4ebc-bfa5-60b343f340e5" providerId="AD" clId="Web-{A392BF99-111F-6DF0-780B-1E14E417AC5B}" dt="2024-08-01T03:09:40.872" v="264"/>
          <ac:spMkLst>
            <pc:docMk/>
            <pc:sldMk cId="2228341174" sldId="257"/>
            <ac:spMk id="14" creationId="{375E0459-6403-40CD-989D-56A4407CA12E}"/>
          </ac:spMkLst>
        </pc:spChg>
        <pc:spChg chg="add del">
          <ac:chgData name="Taube, Dan" userId="S::djtaube@ilstu.edu::18592084-17d4-4ebc-bfa5-60b343f340e5" providerId="AD" clId="Web-{A392BF99-111F-6DF0-780B-1E14E417AC5B}" dt="2024-08-01T03:09:40.872" v="264"/>
          <ac:spMkLst>
            <pc:docMk/>
            <pc:sldMk cId="2228341174" sldId="257"/>
            <ac:spMk id="16" creationId="{53E5B1A8-3AC9-4BD1-9BBC-78CA94F2D1BA}"/>
          </ac:spMkLst>
        </pc:spChg>
        <pc:spChg chg="add del">
          <ac:chgData name="Taube, Dan" userId="S::djtaube@ilstu.edu::18592084-17d4-4ebc-bfa5-60b343f340e5" providerId="AD" clId="Web-{A392BF99-111F-6DF0-780B-1E14E417AC5B}" dt="2024-08-01T03:10:20.873" v="265"/>
          <ac:spMkLst>
            <pc:docMk/>
            <pc:sldMk cId="2228341174" sldId="257"/>
            <ac:spMk id="21" creationId="{70DFC902-7D23-471A-B557-B6B6917D7A0D}"/>
          </ac:spMkLst>
        </pc:spChg>
        <pc:spChg chg="add del">
          <ac:chgData name="Taube, Dan" userId="S::djtaube@ilstu.edu::18592084-17d4-4ebc-bfa5-60b343f340e5" providerId="AD" clId="Web-{A392BF99-111F-6DF0-780B-1E14E417AC5B}" dt="2024-08-01T03:10:20.873" v="265"/>
          <ac:spMkLst>
            <pc:docMk/>
            <pc:sldMk cId="2228341174" sldId="257"/>
            <ac:spMk id="23" creationId="{A55D5633-D557-4DCA-982C-FF36EB7A1C00}"/>
          </ac:spMkLst>
        </pc:spChg>
        <pc:spChg chg="add del">
          <ac:chgData name="Taube, Dan" userId="S::djtaube@ilstu.edu::18592084-17d4-4ebc-bfa5-60b343f340e5" providerId="AD" clId="Web-{A392BF99-111F-6DF0-780B-1E14E417AC5B}" dt="2024-08-01T03:10:20.873" v="265"/>
          <ac:spMkLst>
            <pc:docMk/>
            <pc:sldMk cId="2228341174" sldId="257"/>
            <ac:spMk id="25" creationId="{450D3AD2-FA80-415F-A9CE-54D884561CD7}"/>
          </ac:spMkLst>
        </pc:spChg>
        <pc:spChg chg="add">
          <ac:chgData name="Taube, Dan" userId="S::djtaube@ilstu.edu::18592084-17d4-4ebc-bfa5-60b343f340e5" providerId="AD" clId="Web-{A392BF99-111F-6DF0-780B-1E14E417AC5B}" dt="2024-08-01T03:10:20.873" v="265"/>
          <ac:spMkLst>
            <pc:docMk/>
            <pc:sldMk cId="2228341174" sldId="257"/>
            <ac:spMk id="30" creationId="{1B15ED52-F352-441B-82BF-E0EA34836D08}"/>
          </ac:spMkLst>
        </pc:spChg>
        <pc:spChg chg="add">
          <ac:chgData name="Taube, Dan" userId="S::djtaube@ilstu.edu::18592084-17d4-4ebc-bfa5-60b343f340e5" providerId="AD" clId="Web-{A392BF99-111F-6DF0-780B-1E14E417AC5B}" dt="2024-08-01T03:10:20.873" v="265"/>
          <ac:spMkLst>
            <pc:docMk/>
            <pc:sldMk cId="2228341174" sldId="257"/>
            <ac:spMk id="32" creationId="{3B2E3793-BFE6-45A2-9B7B-E18844431C99}"/>
          </ac:spMkLst>
        </pc:spChg>
        <pc:spChg chg="add">
          <ac:chgData name="Taube, Dan" userId="S::djtaube@ilstu.edu::18592084-17d4-4ebc-bfa5-60b343f340e5" providerId="AD" clId="Web-{A392BF99-111F-6DF0-780B-1E14E417AC5B}" dt="2024-08-01T03:10:20.873" v="265"/>
          <ac:spMkLst>
            <pc:docMk/>
            <pc:sldMk cId="2228341174" sldId="257"/>
            <ac:spMk id="34" creationId="{BC4C4868-CB8F-4AF9-9CDB-8108F2C19B67}"/>
          </ac:spMkLst>
        </pc:spChg>
        <pc:spChg chg="add">
          <ac:chgData name="Taube, Dan" userId="S::djtaube@ilstu.edu::18592084-17d4-4ebc-bfa5-60b343f340e5" providerId="AD" clId="Web-{A392BF99-111F-6DF0-780B-1E14E417AC5B}" dt="2024-08-01T03:10:20.873" v="265"/>
          <ac:spMkLst>
            <pc:docMk/>
            <pc:sldMk cId="2228341174" sldId="257"/>
            <ac:spMk id="36" creationId="{375E0459-6403-40CD-989D-56A4407CA12E}"/>
          </ac:spMkLst>
        </pc:spChg>
        <pc:spChg chg="add">
          <ac:chgData name="Taube, Dan" userId="S::djtaube@ilstu.edu::18592084-17d4-4ebc-bfa5-60b343f340e5" providerId="AD" clId="Web-{A392BF99-111F-6DF0-780B-1E14E417AC5B}" dt="2024-08-01T03:10:20.873" v="265"/>
          <ac:spMkLst>
            <pc:docMk/>
            <pc:sldMk cId="2228341174" sldId="257"/>
            <ac:spMk id="38" creationId="{53E5B1A8-3AC9-4BD1-9BBC-78CA94F2D1BA}"/>
          </ac:spMkLst>
        </pc:spChg>
      </pc:sldChg>
      <pc:sldChg chg="addSp delSp modSp new mod setBg">
        <pc:chgData name="Taube, Dan" userId="S::djtaube@ilstu.edu::18592084-17d4-4ebc-bfa5-60b343f340e5" providerId="AD" clId="Web-{A392BF99-111F-6DF0-780B-1E14E417AC5B}" dt="2024-08-01T03:42:29.415" v="464" actId="20577"/>
        <pc:sldMkLst>
          <pc:docMk/>
          <pc:sldMk cId="1684465546" sldId="258"/>
        </pc:sldMkLst>
        <pc:spChg chg="del">
          <ac:chgData name="Taube, Dan" userId="S::djtaube@ilstu.edu::18592084-17d4-4ebc-bfa5-60b343f340e5" providerId="AD" clId="Web-{A392BF99-111F-6DF0-780B-1E14E417AC5B}" dt="2024-08-01T02:23:06.019" v="147"/>
          <ac:spMkLst>
            <pc:docMk/>
            <pc:sldMk cId="1684465546" sldId="258"/>
            <ac:spMk id="2" creationId="{D2C6FD4A-CCB2-3C1C-96A9-7E20CB235FD1}"/>
          </ac:spMkLst>
        </pc:spChg>
        <pc:spChg chg="mod">
          <ac:chgData name="Taube, Dan" userId="S::djtaube@ilstu.edu::18592084-17d4-4ebc-bfa5-60b343f340e5" providerId="AD" clId="Web-{A392BF99-111F-6DF0-780B-1E14E417AC5B}" dt="2024-08-01T03:27:12.099" v="338" actId="14100"/>
          <ac:spMkLst>
            <pc:docMk/>
            <pc:sldMk cId="1684465546" sldId="258"/>
            <ac:spMk id="3" creationId="{5118C8ED-EEB6-1BE2-B327-975ACDC87B34}"/>
          </ac:spMkLst>
        </pc:spChg>
        <pc:spChg chg="add mod">
          <ac:chgData name="Taube, Dan" userId="S::djtaube@ilstu.edu::18592084-17d4-4ebc-bfa5-60b343f340e5" providerId="AD" clId="Web-{A392BF99-111F-6DF0-780B-1E14E417AC5B}" dt="2024-08-01T03:42:29.415" v="464" actId="20577"/>
          <ac:spMkLst>
            <pc:docMk/>
            <pc:sldMk cId="1684465546" sldId="258"/>
            <ac:spMk id="4" creationId="{ACD67222-ED60-24E3-8843-25FCF74CBA00}"/>
          </ac:spMkLst>
        </pc:spChg>
        <pc:spChg chg="add del">
          <ac:chgData name="Taube, Dan" userId="S::djtaube@ilstu.edu::18592084-17d4-4ebc-bfa5-60b343f340e5" providerId="AD" clId="Web-{A392BF99-111F-6DF0-780B-1E14E417AC5B}" dt="2024-08-01T03:09:36.122" v="262"/>
          <ac:spMkLst>
            <pc:docMk/>
            <pc:sldMk cId="1684465546" sldId="258"/>
            <ac:spMk id="8" creationId="{1B15ED52-F352-441B-82BF-E0EA34836D08}"/>
          </ac:spMkLst>
        </pc:spChg>
        <pc:spChg chg="add del">
          <ac:chgData name="Taube, Dan" userId="S::djtaube@ilstu.edu::18592084-17d4-4ebc-bfa5-60b343f340e5" providerId="AD" clId="Web-{A392BF99-111F-6DF0-780B-1E14E417AC5B}" dt="2024-08-01T03:09:36.122" v="262"/>
          <ac:spMkLst>
            <pc:docMk/>
            <pc:sldMk cId="1684465546" sldId="258"/>
            <ac:spMk id="10" creationId="{3B2E3793-BFE6-45A2-9B7B-E18844431C99}"/>
          </ac:spMkLst>
        </pc:spChg>
        <pc:spChg chg="add del">
          <ac:chgData name="Taube, Dan" userId="S::djtaube@ilstu.edu::18592084-17d4-4ebc-bfa5-60b343f340e5" providerId="AD" clId="Web-{A392BF99-111F-6DF0-780B-1E14E417AC5B}" dt="2024-08-01T03:09:36.122" v="262"/>
          <ac:spMkLst>
            <pc:docMk/>
            <pc:sldMk cId="1684465546" sldId="258"/>
            <ac:spMk id="12" creationId="{BC4C4868-CB8F-4AF9-9CDB-8108F2C19B67}"/>
          </ac:spMkLst>
        </pc:spChg>
        <pc:spChg chg="add del">
          <ac:chgData name="Taube, Dan" userId="S::djtaube@ilstu.edu::18592084-17d4-4ebc-bfa5-60b343f340e5" providerId="AD" clId="Web-{A392BF99-111F-6DF0-780B-1E14E417AC5B}" dt="2024-08-01T03:09:36.122" v="262"/>
          <ac:spMkLst>
            <pc:docMk/>
            <pc:sldMk cId="1684465546" sldId="258"/>
            <ac:spMk id="14" creationId="{375E0459-6403-40CD-989D-56A4407CA12E}"/>
          </ac:spMkLst>
        </pc:spChg>
        <pc:spChg chg="add del">
          <ac:chgData name="Taube, Dan" userId="S::djtaube@ilstu.edu::18592084-17d4-4ebc-bfa5-60b343f340e5" providerId="AD" clId="Web-{A392BF99-111F-6DF0-780B-1E14E417AC5B}" dt="2024-08-01T03:09:36.122" v="262"/>
          <ac:spMkLst>
            <pc:docMk/>
            <pc:sldMk cId="1684465546" sldId="258"/>
            <ac:spMk id="16" creationId="{53E5B1A8-3AC9-4BD1-9BBC-78CA94F2D1BA}"/>
          </ac:spMkLst>
        </pc:spChg>
        <pc:spChg chg="add del">
          <ac:chgData name="Taube, Dan" userId="S::djtaube@ilstu.edu::18592084-17d4-4ebc-bfa5-60b343f340e5" providerId="AD" clId="Web-{A392BF99-111F-6DF0-780B-1E14E417AC5B}" dt="2024-08-01T03:10:24.530" v="266"/>
          <ac:spMkLst>
            <pc:docMk/>
            <pc:sldMk cId="1684465546" sldId="258"/>
            <ac:spMk id="18" creationId="{70DFC902-7D23-471A-B557-B6B6917D7A0D}"/>
          </ac:spMkLst>
        </pc:spChg>
        <pc:spChg chg="add del">
          <ac:chgData name="Taube, Dan" userId="S::djtaube@ilstu.edu::18592084-17d4-4ebc-bfa5-60b343f340e5" providerId="AD" clId="Web-{A392BF99-111F-6DF0-780B-1E14E417AC5B}" dt="2024-08-01T03:10:24.530" v="266"/>
          <ac:spMkLst>
            <pc:docMk/>
            <pc:sldMk cId="1684465546" sldId="258"/>
            <ac:spMk id="19" creationId="{A55D5633-D557-4DCA-982C-FF36EB7A1C00}"/>
          </ac:spMkLst>
        </pc:spChg>
        <pc:spChg chg="add del">
          <ac:chgData name="Taube, Dan" userId="S::djtaube@ilstu.edu::18592084-17d4-4ebc-bfa5-60b343f340e5" providerId="AD" clId="Web-{A392BF99-111F-6DF0-780B-1E14E417AC5B}" dt="2024-08-01T03:10:24.530" v="266"/>
          <ac:spMkLst>
            <pc:docMk/>
            <pc:sldMk cId="1684465546" sldId="258"/>
            <ac:spMk id="20" creationId="{450D3AD2-FA80-415F-A9CE-54D884561CD7}"/>
          </ac:spMkLst>
        </pc:spChg>
        <pc:spChg chg="add">
          <ac:chgData name="Taube, Dan" userId="S::djtaube@ilstu.edu::18592084-17d4-4ebc-bfa5-60b343f340e5" providerId="AD" clId="Web-{A392BF99-111F-6DF0-780B-1E14E417AC5B}" dt="2024-08-01T03:10:24.530" v="266"/>
          <ac:spMkLst>
            <pc:docMk/>
            <pc:sldMk cId="1684465546" sldId="258"/>
            <ac:spMk id="25" creationId="{1B15ED52-F352-441B-82BF-E0EA34836D08}"/>
          </ac:spMkLst>
        </pc:spChg>
        <pc:spChg chg="add">
          <ac:chgData name="Taube, Dan" userId="S::djtaube@ilstu.edu::18592084-17d4-4ebc-bfa5-60b343f340e5" providerId="AD" clId="Web-{A392BF99-111F-6DF0-780B-1E14E417AC5B}" dt="2024-08-01T03:10:24.530" v="266"/>
          <ac:spMkLst>
            <pc:docMk/>
            <pc:sldMk cId="1684465546" sldId="258"/>
            <ac:spMk id="27" creationId="{3B2E3793-BFE6-45A2-9B7B-E18844431C99}"/>
          </ac:spMkLst>
        </pc:spChg>
        <pc:spChg chg="add">
          <ac:chgData name="Taube, Dan" userId="S::djtaube@ilstu.edu::18592084-17d4-4ebc-bfa5-60b343f340e5" providerId="AD" clId="Web-{A392BF99-111F-6DF0-780B-1E14E417AC5B}" dt="2024-08-01T03:10:24.530" v="266"/>
          <ac:spMkLst>
            <pc:docMk/>
            <pc:sldMk cId="1684465546" sldId="258"/>
            <ac:spMk id="29" creationId="{BC4C4868-CB8F-4AF9-9CDB-8108F2C19B67}"/>
          </ac:spMkLst>
        </pc:spChg>
        <pc:spChg chg="add">
          <ac:chgData name="Taube, Dan" userId="S::djtaube@ilstu.edu::18592084-17d4-4ebc-bfa5-60b343f340e5" providerId="AD" clId="Web-{A392BF99-111F-6DF0-780B-1E14E417AC5B}" dt="2024-08-01T03:10:24.530" v="266"/>
          <ac:spMkLst>
            <pc:docMk/>
            <pc:sldMk cId="1684465546" sldId="258"/>
            <ac:spMk id="31" creationId="{375E0459-6403-40CD-989D-56A4407CA12E}"/>
          </ac:spMkLst>
        </pc:spChg>
        <pc:spChg chg="add">
          <ac:chgData name="Taube, Dan" userId="S::djtaube@ilstu.edu::18592084-17d4-4ebc-bfa5-60b343f340e5" providerId="AD" clId="Web-{A392BF99-111F-6DF0-780B-1E14E417AC5B}" dt="2024-08-01T03:10:24.530" v="266"/>
          <ac:spMkLst>
            <pc:docMk/>
            <pc:sldMk cId="1684465546" sldId="258"/>
            <ac:spMk id="33" creationId="{53E5B1A8-3AC9-4BD1-9BBC-78CA94F2D1BA}"/>
          </ac:spMkLst>
        </pc:spChg>
      </pc:sldChg>
      <pc:sldChg chg="addSp modSp new del mod setBg">
        <pc:chgData name="Taube, Dan" userId="S::djtaube@ilstu.edu::18592084-17d4-4ebc-bfa5-60b343f340e5" providerId="AD" clId="Web-{A392BF99-111F-6DF0-780B-1E14E417AC5B}" dt="2024-08-01T02:55:04.353" v="213"/>
        <pc:sldMkLst>
          <pc:docMk/>
          <pc:sldMk cId="550287004" sldId="259"/>
        </pc:sldMkLst>
        <pc:spChg chg="mod">
          <ac:chgData name="Taube, Dan" userId="S::djtaube@ilstu.edu::18592084-17d4-4ebc-bfa5-60b343f340e5" providerId="AD" clId="Web-{A392BF99-111F-6DF0-780B-1E14E417AC5B}" dt="2024-08-01T02:52:47.334" v="197"/>
          <ac:spMkLst>
            <pc:docMk/>
            <pc:sldMk cId="550287004" sldId="259"/>
            <ac:spMk id="2" creationId="{DD452549-3797-E7D5-FCCE-ECF1C0B5E6E6}"/>
          </ac:spMkLst>
        </pc:spChg>
        <pc:spChg chg="mod">
          <ac:chgData name="Taube, Dan" userId="S::djtaube@ilstu.edu::18592084-17d4-4ebc-bfa5-60b343f340e5" providerId="AD" clId="Web-{A392BF99-111F-6DF0-780B-1E14E417AC5B}" dt="2024-08-01T02:53:37.148" v="200" actId="20577"/>
          <ac:spMkLst>
            <pc:docMk/>
            <pc:sldMk cId="550287004" sldId="259"/>
            <ac:spMk id="3" creationId="{B22CBA9A-0E2B-851C-9762-E2BA561A5327}"/>
          </ac:spMkLst>
        </pc:spChg>
        <pc:spChg chg="add">
          <ac:chgData name="Taube, Dan" userId="S::djtaube@ilstu.edu::18592084-17d4-4ebc-bfa5-60b343f340e5" providerId="AD" clId="Web-{A392BF99-111F-6DF0-780B-1E14E417AC5B}" dt="2024-08-01T02:52:47.334" v="197"/>
          <ac:spMkLst>
            <pc:docMk/>
            <pc:sldMk cId="550287004" sldId="259"/>
            <ac:spMk id="9" creationId="{3ECBE1F1-D69B-4AFA-ABD5-8E41720EF6DE}"/>
          </ac:spMkLst>
        </pc:spChg>
        <pc:spChg chg="add">
          <ac:chgData name="Taube, Dan" userId="S::djtaube@ilstu.edu::18592084-17d4-4ebc-bfa5-60b343f340e5" providerId="AD" clId="Web-{A392BF99-111F-6DF0-780B-1E14E417AC5B}" dt="2024-08-01T02:52:47.334" v="197"/>
          <ac:spMkLst>
            <pc:docMk/>
            <pc:sldMk cId="550287004" sldId="259"/>
            <ac:spMk id="11" creationId="{603A6265-E10C-4B85-9C20-E75FCAF9CC63}"/>
          </ac:spMkLst>
        </pc:spChg>
        <pc:picChg chg="add mod">
          <ac:chgData name="Taube, Dan" userId="S::djtaube@ilstu.edu::18592084-17d4-4ebc-bfa5-60b343f340e5" providerId="AD" clId="Web-{A392BF99-111F-6DF0-780B-1E14E417AC5B}" dt="2024-08-01T02:53:17.210" v="198"/>
          <ac:picMkLst>
            <pc:docMk/>
            <pc:sldMk cId="550287004" sldId="259"/>
            <ac:picMk id="5" creationId="{B8EC588B-6057-8C8A-16F1-251441E3B09B}"/>
          </ac:picMkLst>
        </pc:picChg>
      </pc:sldChg>
      <pc:sldChg chg="addSp modSp add mod replId setBg">
        <pc:chgData name="Taube, Dan" userId="S::djtaube@ilstu.edu::18592084-17d4-4ebc-bfa5-60b343f340e5" providerId="AD" clId="Web-{A392BF99-111F-6DF0-780B-1E14E417AC5B}" dt="2024-08-01T03:23:38.844" v="326" actId="20577"/>
        <pc:sldMkLst>
          <pc:docMk/>
          <pc:sldMk cId="1021108431" sldId="260"/>
        </pc:sldMkLst>
        <pc:spChg chg="mod">
          <ac:chgData name="Taube, Dan" userId="S::djtaube@ilstu.edu::18592084-17d4-4ebc-bfa5-60b343f340e5" providerId="AD" clId="Web-{A392BF99-111F-6DF0-780B-1E14E417AC5B}" dt="2024-08-01T02:54:19.024" v="207" actId="20577"/>
          <ac:spMkLst>
            <pc:docMk/>
            <pc:sldMk cId="1021108431" sldId="260"/>
            <ac:spMk id="2" creationId="{DD452549-3797-E7D5-FCCE-ECF1C0B5E6E6}"/>
          </ac:spMkLst>
        </pc:spChg>
        <pc:spChg chg="mod">
          <ac:chgData name="Taube, Dan" userId="S::djtaube@ilstu.edu::18592084-17d4-4ebc-bfa5-60b343f340e5" providerId="AD" clId="Web-{A392BF99-111F-6DF0-780B-1E14E417AC5B}" dt="2024-08-01T03:23:38.844" v="326" actId="20577"/>
          <ac:spMkLst>
            <pc:docMk/>
            <pc:sldMk cId="1021108431" sldId="260"/>
            <ac:spMk id="3" creationId="{B22CBA9A-0E2B-851C-9762-E2BA561A5327}"/>
          </ac:spMkLst>
        </pc:spChg>
        <pc:picChg chg="add mod">
          <ac:chgData name="Taube, Dan" userId="S::djtaube@ilstu.edu::18592084-17d4-4ebc-bfa5-60b343f340e5" providerId="AD" clId="Web-{A392BF99-111F-6DF0-780B-1E14E417AC5B}" dt="2024-08-01T02:55:17.322" v="214"/>
          <ac:picMkLst>
            <pc:docMk/>
            <pc:sldMk cId="1021108431" sldId="260"/>
            <ac:picMk id="5" creationId="{547A1890-9BA9-CC7E-F419-07CDDE480B52}"/>
          </ac:picMkLst>
        </pc:picChg>
        <pc:cxnChg chg="add">
          <ac:chgData name="Taube, Dan" userId="S::djtaube@ilstu.edu::18592084-17d4-4ebc-bfa5-60b343f340e5" providerId="AD" clId="Web-{A392BF99-111F-6DF0-780B-1E14E417AC5B}" dt="2024-08-01T02:53:45.757" v="201"/>
          <ac:cxnSpMkLst>
            <pc:docMk/>
            <pc:sldMk cId="1021108431" sldId="260"/>
            <ac:cxnSpMk id="9" creationId="{1503BFE4-729B-D9D0-C17B-501E6AF1127A}"/>
          </ac:cxnSpMkLst>
        </pc:cxnChg>
      </pc:sldChg>
      <pc:sldChg chg="modSp add del replId">
        <pc:chgData name="Taube, Dan" userId="S::djtaube@ilstu.edu::18592084-17d4-4ebc-bfa5-60b343f340e5" providerId="AD" clId="Web-{A392BF99-111F-6DF0-780B-1E14E417AC5B}" dt="2024-08-01T03:02:45.629" v="239"/>
        <pc:sldMkLst>
          <pc:docMk/>
          <pc:sldMk cId="4123771696" sldId="261"/>
        </pc:sldMkLst>
        <pc:spChg chg="mod">
          <ac:chgData name="Taube, Dan" userId="S::djtaube@ilstu.edu::18592084-17d4-4ebc-bfa5-60b343f340e5" providerId="AD" clId="Web-{A392BF99-111F-6DF0-780B-1E14E417AC5B}" dt="2024-08-01T02:25:49.930" v="159" actId="20577"/>
          <ac:spMkLst>
            <pc:docMk/>
            <pc:sldMk cId="4123771696" sldId="261"/>
            <ac:spMk id="2" creationId="{DD452549-3797-E7D5-FCCE-ECF1C0B5E6E6}"/>
          </ac:spMkLst>
        </pc:spChg>
        <pc:spChg chg="mod">
          <ac:chgData name="Taube, Dan" userId="S::djtaube@ilstu.edu::18592084-17d4-4ebc-bfa5-60b343f340e5" providerId="AD" clId="Web-{A392BF99-111F-6DF0-780B-1E14E417AC5B}" dt="2024-08-01T02:27:29.870" v="168" actId="20577"/>
          <ac:spMkLst>
            <pc:docMk/>
            <pc:sldMk cId="4123771696" sldId="261"/>
            <ac:spMk id="3" creationId="{B22CBA9A-0E2B-851C-9762-E2BA561A5327}"/>
          </ac:spMkLst>
        </pc:spChg>
      </pc:sldChg>
      <pc:sldChg chg="addSp delSp modSp new del mod setBg">
        <pc:chgData name="Taube, Dan" userId="S::djtaube@ilstu.edu::18592084-17d4-4ebc-bfa5-60b343f340e5" providerId="AD" clId="Web-{A392BF99-111F-6DF0-780B-1E14E417AC5B}" dt="2024-08-01T04:56:37.621" v="1069"/>
        <pc:sldMkLst>
          <pc:docMk/>
          <pc:sldMk cId="1927163733" sldId="262"/>
        </pc:sldMkLst>
        <pc:spChg chg="del">
          <ac:chgData name="Taube, Dan" userId="S::djtaube@ilstu.edu::18592084-17d4-4ebc-bfa5-60b343f340e5" providerId="AD" clId="Web-{A392BF99-111F-6DF0-780B-1E14E417AC5B}" dt="2024-08-01T03:02:21.394" v="233"/>
          <ac:spMkLst>
            <pc:docMk/>
            <pc:sldMk cId="1927163733" sldId="262"/>
            <ac:spMk id="2" creationId="{9A0777B2-77FC-7BBE-FBA1-AEB485579FE0}"/>
          </ac:spMkLst>
        </pc:spChg>
        <pc:spChg chg="del">
          <ac:chgData name="Taube, Dan" userId="S::djtaube@ilstu.edu::18592084-17d4-4ebc-bfa5-60b343f340e5" providerId="AD" clId="Web-{A392BF99-111F-6DF0-780B-1E14E417AC5B}" dt="2024-08-01T03:02:18.628" v="232"/>
          <ac:spMkLst>
            <pc:docMk/>
            <pc:sldMk cId="1927163733" sldId="262"/>
            <ac:spMk id="3" creationId="{F3B82DB5-81F3-93C8-91D6-604D8FFE2329}"/>
          </ac:spMkLst>
        </pc:spChg>
        <pc:spChg chg="add del">
          <ac:chgData name="Taube, Dan" userId="S::djtaube@ilstu.edu::18592084-17d4-4ebc-bfa5-60b343f340e5" providerId="AD" clId="Web-{A392BF99-111F-6DF0-780B-1E14E417AC5B}" dt="2024-08-01T03:11:20.328" v="274"/>
          <ac:spMkLst>
            <pc:docMk/>
            <pc:sldMk cId="1927163733" sldId="262"/>
            <ac:spMk id="8" creationId="{ED8C2431-B41A-7F28-4276-2FE2E6671D54}"/>
          </ac:spMkLst>
        </pc:spChg>
        <pc:spChg chg="add del">
          <ac:chgData name="Taube, Dan" userId="S::djtaube@ilstu.edu::18592084-17d4-4ebc-bfa5-60b343f340e5" providerId="AD" clId="Web-{A392BF99-111F-6DF0-780B-1E14E417AC5B}" dt="2024-08-01T03:11:20.328" v="274"/>
          <ac:spMkLst>
            <pc:docMk/>
            <pc:sldMk cId="1927163733" sldId="262"/>
            <ac:spMk id="11" creationId="{12609869-9E80-471B-A487-A53288E0E791}"/>
          </ac:spMkLst>
        </pc:spChg>
        <pc:spChg chg="add del">
          <ac:chgData name="Taube, Dan" userId="S::djtaube@ilstu.edu::18592084-17d4-4ebc-bfa5-60b343f340e5" providerId="AD" clId="Web-{A392BF99-111F-6DF0-780B-1E14E417AC5B}" dt="2024-08-01T03:11:20.328" v="274"/>
          <ac:spMkLst>
            <pc:docMk/>
            <pc:sldMk cId="1927163733" sldId="262"/>
            <ac:spMk id="13" creationId="{7004738A-9D34-43E8-97D2-CA0EED4F8BE0}"/>
          </ac:spMkLst>
        </pc:spChg>
        <pc:spChg chg="add del">
          <ac:chgData name="Taube, Dan" userId="S::djtaube@ilstu.edu::18592084-17d4-4ebc-bfa5-60b343f340e5" providerId="AD" clId="Web-{A392BF99-111F-6DF0-780B-1E14E417AC5B}" dt="2024-08-01T03:11:20.328" v="274"/>
          <ac:spMkLst>
            <pc:docMk/>
            <pc:sldMk cId="1927163733" sldId="262"/>
            <ac:spMk id="15" creationId="{B8B8D07F-F13E-443E-BA68-2D26672D76B9}"/>
          </ac:spMkLst>
        </pc:spChg>
        <pc:spChg chg="add del">
          <ac:chgData name="Taube, Dan" userId="S::djtaube@ilstu.edu::18592084-17d4-4ebc-bfa5-60b343f340e5" providerId="AD" clId="Web-{A392BF99-111F-6DF0-780B-1E14E417AC5B}" dt="2024-08-01T03:11:20.328" v="274"/>
          <ac:spMkLst>
            <pc:docMk/>
            <pc:sldMk cId="1927163733" sldId="262"/>
            <ac:spMk id="17" creationId="{2813A4FA-24A5-41ED-A534-3807D1B2F344}"/>
          </ac:spMkLst>
        </pc:spChg>
        <pc:spChg chg="add del">
          <ac:chgData name="Taube, Dan" userId="S::djtaube@ilstu.edu::18592084-17d4-4ebc-bfa5-60b343f340e5" providerId="AD" clId="Web-{A392BF99-111F-6DF0-780B-1E14E417AC5B}" dt="2024-08-01T03:11:20.328" v="274"/>
          <ac:spMkLst>
            <pc:docMk/>
            <pc:sldMk cId="1927163733" sldId="262"/>
            <ac:spMk id="19" creationId="{C3944F27-CA70-4E84-A51A-E6BF89558979}"/>
          </ac:spMkLst>
        </pc:spChg>
        <pc:spChg chg="add del">
          <ac:chgData name="Taube, Dan" userId="S::djtaube@ilstu.edu::18592084-17d4-4ebc-bfa5-60b343f340e5" providerId="AD" clId="Web-{A392BF99-111F-6DF0-780B-1E14E417AC5B}" dt="2024-08-01T03:11:30.687" v="276"/>
          <ac:spMkLst>
            <pc:docMk/>
            <pc:sldMk cId="1927163733" sldId="262"/>
            <ac:spMk id="22" creationId="{327D73B4-9F5C-4A64-A179-51B9500CB8B5}"/>
          </ac:spMkLst>
        </pc:spChg>
        <pc:spChg chg="add del">
          <ac:chgData name="Taube, Dan" userId="S::djtaube@ilstu.edu::18592084-17d4-4ebc-bfa5-60b343f340e5" providerId="AD" clId="Web-{A392BF99-111F-6DF0-780B-1E14E417AC5B}" dt="2024-08-01T03:11:30.687" v="276"/>
          <ac:spMkLst>
            <pc:docMk/>
            <pc:sldMk cId="1927163733" sldId="262"/>
            <ac:spMk id="23" creationId="{C1F06963-6374-4B48-844F-071A9BAAAE02}"/>
          </ac:spMkLst>
        </pc:spChg>
        <pc:spChg chg="add del">
          <ac:chgData name="Taube, Dan" userId="S::djtaube@ilstu.edu::18592084-17d4-4ebc-bfa5-60b343f340e5" providerId="AD" clId="Web-{A392BF99-111F-6DF0-780B-1E14E417AC5B}" dt="2024-08-01T03:11:30.687" v="276"/>
          <ac:spMkLst>
            <pc:docMk/>
            <pc:sldMk cId="1927163733" sldId="262"/>
            <ac:spMk id="24" creationId="{6CB927A4-E432-4310-9CD5-E89FF5063179}"/>
          </ac:spMkLst>
        </pc:spChg>
        <pc:spChg chg="add del">
          <ac:chgData name="Taube, Dan" userId="S::djtaube@ilstu.edu::18592084-17d4-4ebc-bfa5-60b343f340e5" providerId="AD" clId="Web-{A392BF99-111F-6DF0-780B-1E14E417AC5B}" dt="2024-08-01T03:11:30.687" v="276"/>
          <ac:spMkLst>
            <pc:docMk/>
            <pc:sldMk cId="1927163733" sldId="262"/>
            <ac:spMk id="25" creationId="{1453BF6C-B012-48B7-B4E8-6D7AC7C27D02}"/>
          </ac:spMkLst>
        </pc:spChg>
        <pc:spChg chg="add del">
          <ac:chgData name="Taube, Dan" userId="S::djtaube@ilstu.edu::18592084-17d4-4ebc-bfa5-60b343f340e5" providerId="AD" clId="Web-{A392BF99-111F-6DF0-780B-1E14E417AC5B}" dt="2024-08-01T03:11:30.687" v="276"/>
          <ac:spMkLst>
            <pc:docMk/>
            <pc:sldMk cId="1927163733" sldId="262"/>
            <ac:spMk id="26" creationId="{710879D4-A070-700A-5B50-AD81C733C2DA}"/>
          </ac:spMkLst>
        </pc:spChg>
        <pc:spChg chg="add del">
          <ac:chgData name="Taube, Dan" userId="S::djtaube@ilstu.edu::18592084-17d4-4ebc-bfa5-60b343f340e5" providerId="AD" clId="Web-{A392BF99-111F-6DF0-780B-1E14E417AC5B}" dt="2024-08-01T03:11:30.687" v="276"/>
          <ac:spMkLst>
            <pc:docMk/>
            <pc:sldMk cId="1927163733" sldId="262"/>
            <ac:spMk id="27" creationId="{E3020543-B24B-4EC4-8FFC-8DD88EEA91A8}"/>
          </ac:spMkLst>
        </pc:spChg>
        <pc:picChg chg="add mod ord">
          <ac:chgData name="Taube, Dan" userId="S::djtaube@ilstu.edu::18592084-17d4-4ebc-bfa5-60b343f340e5" providerId="AD" clId="Web-{A392BF99-111F-6DF0-780B-1E14E417AC5B}" dt="2024-08-01T03:11:30.687" v="276"/>
          <ac:picMkLst>
            <pc:docMk/>
            <pc:sldMk cId="1927163733" sldId="262"/>
            <ac:picMk id="4" creationId="{70A9C81A-731F-2EE9-7DD6-48216C74523C}"/>
          </ac:picMkLst>
        </pc:picChg>
        <pc:cxnChg chg="add del">
          <ac:chgData name="Taube, Dan" userId="S::djtaube@ilstu.edu::18592084-17d4-4ebc-bfa5-60b343f340e5" providerId="AD" clId="Web-{A392BF99-111F-6DF0-780B-1E14E417AC5B}" dt="2024-08-01T03:11:30.687" v="276"/>
          <ac:cxnSpMkLst>
            <pc:docMk/>
            <pc:sldMk cId="1927163733" sldId="262"/>
            <ac:cxnSpMk id="21" creationId="{C49DA8F6-BCC1-4447-B54C-57856834B94B}"/>
          </ac:cxnSpMkLst>
        </pc:cxnChg>
      </pc:sldChg>
      <pc:sldChg chg="addSp delSp modSp new del mod setBg setClrOvrMap">
        <pc:chgData name="Taube, Dan" userId="S::djtaube@ilstu.edu::18592084-17d4-4ebc-bfa5-60b343f340e5" providerId="AD" clId="Web-{A392BF99-111F-6DF0-780B-1E14E417AC5B}" dt="2024-08-01T03:25:42.159" v="330"/>
        <pc:sldMkLst>
          <pc:docMk/>
          <pc:sldMk cId="2930547321" sldId="263"/>
        </pc:sldMkLst>
        <pc:spChg chg="mod">
          <ac:chgData name="Taube, Dan" userId="S::djtaube@ilstu.edu::18592084-17d4-4ebc-bfa5-60b343f340e5" providerId="AD" clId="Web-{A392BF99-111F-6DF0-780B-1E14E417AC5B}" dt="2024-08-01T03:21:46.388" v="325"/>
          <ac:spMkLst>
            <pc:docMk/>
            <pc:sldMk cId="2930547321" sldId="263"/>
            <ac:spMk id="2" creationId="{9C9AE2EA-44F5-829A-3EE7-81940E24CACD}"/>
          </ac:spMkLst>
        </pc:spChg>
        <pc:spChg chg="del mod">
          <ac:chgData name="Taube, Dan" userId="S::djtaube@ilstu.edu::18592084-17d4-4ebc-bfa5-60b343f340e5" providerId="AD" clId="Web-{A392BF99-111F-6DF0-780B-1E14E417AC5B}" dt="2024-08-01T03:11:39.344" v="277"/>
          <ac:spMkLst>
            <pc:docMk/>
            <pc:sldMk cId="2930547321" sldId="263"/>
            <ac:spMk id="3" creationId="{B50A907E-CCDB-B4EC-A09D-D6944F6E55D0}"/>
          </ac:spMkLst>
        </pc:spChg>
        <pc:spChg chg="add del">
          <ac:chgData name="Taube, Dan" userId="S::djtaube@ilstu.edu::18592084-17d4-4ebc-bfa5-60b343f340e5" providerId="AD" clId="Web-{A392BF99-111F-6DF0-780B-1E14E417AC5B}" dt="2024-08-01T03:15:36.661" v="295"/>
          <ac:spMkLst>
            <pc:docMk/>
            <pc:sldMk cId="2930547321" sldId="263"/>
            <ac:spMk id="9" creationId="{BACC6370-2D7E-4714-9D71-7542949D7D5D}"/>
          </ac:spMkLst>
        </pc:spChg>
        <pc:spChg chg="add del">
          <ac:chgData name="Taube, Dan" userId="S::djtaube@ilstu.edu::18592084-17d4-4ebc-bfa5-60b343f340e5" providerId="AD" clId="Web-{A392BF99-111F-6DF0-780B-1E14E417AC5B}" dt="2024-08-01T03:15:36.661" v="295"/>
          <ac:spMkLst>
            <pc:docMk/>
            <pc:sldMk cId="2930547321" sldId="263"/>
            <ac:spMk id="11" creationId="{F68B3F68-107C-434F-AA38-110D5EA91B85}"/>
          </ac:spMkLst>
        </pc:spChg>
        <pc:spChg chg="add del">
          <ac:chgData name="Taube, Dan" userId="S::djtaube@ilstu.edu::18592084-17d4-4ebc-bfa5-60b343f340e5" providerId="AD" clId="Web-{A392BF99-111F-6DF0-780B-1E14E417AC5B}" dt="2024-08-01T03:15:36.661" v="295"/>
          <ac:spMkLst>
            <pc:docMk/>
            <pc:sldMk cId="2930547321" sldId="263"/>
            <ac:spMk id="13" creationId="{AAD0DBB9-1A4B-4391-81D4-CB19F9AB918A}"/>
          </ac:spMkLst>
        </pc:spChg>
        <pc:spChg chg="add del">
          <ac:chgData name="Taube, Dan" userId="S::djtaube@ilstu.edu::18592084-17d4-4ebc-bfa5-60b343f340e5" providerId="AD" clId="Web-{A392BF99-111F-6DF0-780B-1E14E417AC5B}" dt="2024-08-01T03:15:36.661" v="295"/>
          <ac:spMkLst>
            <pc:docMk/>
            <pc:sldMk cId="2930547321" sldId="263"/>
            <ac:spMk id="15" creationId="{063BBA22-50EA-4C4D-BE05-F1CE4E63AA56}"/>
          </ac:spMkLst>
        </pc:spChg>
        <pc:spChg chg="add del">
          <ac:chgData name="Taube, Dan" userId="S::djtaube@ilstu.edu::18592084-17d4-4ebc-bfa5-60b343f340e5" providerId="AD" clId="Web-{A392BF99-111F-6DF0-780B-1E14E417AC5B}" dt="2024-08-01T03:15:36.614" v="294"/>
          <ac:spMkLst>
            <pc:docMk/>
            <pc:sldMk cId="2930547321" sldId="263"/>
            <ac:spMk id="20" creationId="{1D63C574-BFD2-41A1-A567-B0C3CC7FDD4F}"/>
          </ac:spMkLst>
        </pc:spChg>
        <pc:spChg chg="add del">
          <ac:chgData name="Taube, Dan" userId="S::djtaube@ilstu.edu::18592084-17d4-4ebc-bfa5-60b343f340e5" providerId="AD" clId="Web-{A392BF99-111F-6DF0-780B-1E14E417AC5B}" dt="2024-08-01T03:15:27.333" v="290"/>
          <ac:spMkLst>
            <pc:docMk/>
            <pc:sldMk cId="2930547321" sldId="263"/>
            <ac:spMk id="21" creationId="{B50AB553-2A96-4A92-96F2-93548E096954}"/>
          </ac:spMkLst>
        </pc:spChg>
        <pc:spChg chg="add del">
          <ac:chgData name="Taube, Dan" userId="S::djtaube@ilstu.edu::18592084-17d4-4ebc-bfa5-60b343f340e5" providerId="AD" clId="Web-{A392BF99-111F-6DF0-780B-1E14E417AC5B}" dt="2024-08-01T03:15:36.614" v="294"/>
          <ac:spMkLst>
            <pc:docMk/>
            <pc:sldMk cId="2930547321" sldId="263"/>
            <ac:spMk id="22" creationId="{E2A46BAB-8C31-42B2-90E8-B26DD3E81D37}"/>
          </ac:spMkLst>
        </pc:spChg>
        <pc:spChg chg="add del">
          <ac:chgData name="Taube, Dan" userId="S::djtaube@ilstu.edu::18592084-17d4-4ebc-bfa5-60b343f340e5" providerId="AD" clId="Web-{A392BF99-111F-6DF0-780B-1E14E417AC5B}" dt="2024-08-01T03:15:33.693" v="292"/>
          <ac:spMkLst>
            <pc:docMk/>
            <pc:sldMk cId="2930547321" sldId="263"/>
            <ac:spMk id="23" creationId="{BACC6370-2D7E-4714-9D71-7542949D7D5D}"/>
          </ac:spMkLst>
        </pc:spChg>
        <pc:spChg chg="add del">
          <ac:chgData name="Taube, Dan" userId="S::djtaube@ilstu.edu::18592084-17d4-4ebc-bfa5-60b343f340e5" providerId="AD" clId="Web-{A392BF99-111F-6DF0-780B-1E14E417AC5B}" dt="2024-08-01T03:15:33.693" v="292"/>
          <ac:spMkLst>
            <pc:docMk/>
            <pc:sldMk cId="2930547321" sldId="263"/>
            <ac:spMk id="24" creationId="{F68B3F68-107C-434F-AA38-110D5EA91B85}"/>
          </ac:spMkLst>
        </pc:spChg>
        <pc:spChg chg="add del">
          <ac:chgData name="Taube, Dan" userId="S::djtaube@ilstu.edu::18592084-17d4-4ebc-bfa5-60b343f340e5" providerId="AD" clId="Web-{A392BF99-111F-6DF0-780B-1E14E417AC5B}" dt="2024-08-01T03:15:33.693" v="292"/>
          <ac:spMkLst>
            <pc:docMk/>
            <pc:sldMk cId="2930547321" sldId="263"/>
            <ac:spMk id="25" creationId="{AAD0DBB9-1A4B-4391-81D4-CB19F9AB918A}"/>
          </ac:spMkLst>
        </pc:spChg>
        <pc:spChg chg="add del">
          <ac:chgData name="Taube, Dan" userId="S::djtaube@ilstu.edu::18592084-17d4-4ebc-bfa5-60b343f340e5" providerId="AD" clId="Web-{A392BF99-111F-6DF0-780B-1E14E417AC5B}" dt="2024-08-01T03:15:33.693" v="292"/>
          <ac:spMkLst>
            <pc:docMk/>
            <pc:sldMk cId="2930547321" sldId="263"/>
            <ac:spMk id="26" creationId="{063BBA22-50EA-4C4D-BE05-F1CE4E63AA56}"/>
          </ac:spMkLst>
        </pc:spChg>
        <pc:spChg chg="add del">
          <ac:chgData name="Taube, Dan" userId="S::djtaube@ilstu.edu::18592084-17d4-4ebc-bfa5-60b343f340e5" providerId="AD" clId="Web-{A392BF99-111F-6DF0-780B-1E14E417AC5B}" dt="2024-08-01T03:18:05.618" v="308"/>
          <ac:spMkLst>
            <pc:docMk/>
            <pc:sldMk cId="2930547321" sldId="263"/>
            <ac:spMk id="40" creationId="{BACC6370-2D7E-4714-9D71-7542949D7D5D}"/>
          </ac:spMkLst>
        </pc:spChg>
        <pc:spChg chg="add del">
          <ac:chgData name="Taube, Dan" userId="S::djtaube@ilstu.edu::18592084-17d4-4ebc-bfa5-60b343f340e5" providerId="AD" clId="Web-{A392BF99-111F-6DF0-780B-1E14E417AC5B}" dt="2024-08-01T03:18:05.618" v="308"/>
          <ac:spMkLst>
            <pc:docMk/>
            <pc:sldMk cId="2930547321" sldId="263"/>
            <ac:spMk id="41" creationId="{F68B3F68-107C-434F-AA38-110D5EA91B85}"/>
          </ac:spMkLst>
        </pc:spChg>
        <pc:spChg chg="add del">
          <ac:chgData name="Taube, Dan" userId="S::djtaube@ilstu.edu::18592084-17d4-4ebc-bfa5-60b343f340e5" providerId="AD" clId="Web-{A392BF99-111F-6DF0-780B-1E14E417AC5B}" dt="2024-08-01T03:18:05.618" v="308"/>
          <ac:spMkLst>
            <pc:docMk/>
            <pc:sldMk cId="2930547321" sldId="263"/>
            <ac:spMk id="42" creationId="{AAD0DBB9-1A4B-4391-81D4-CB19F9AB918A}"/>
          </ac:spMkLst>
        </pc:spChg>
        <pc:spChg chg="add del">
          <ac:chgData name="Taube, Dan" userId="S::djtaube@ilstu.edu::18592084-17d4-4ebc-bfa5-60b343f340e5" providerId="AD" clId="Web-{A392BF99-111F-6DF0-780B-1E14E417AC5B}" dt="2024-08-01T03:18:05.618" v="308"/>
          <ac:spMkLst>
            <pc:docMk/>
            <pc:sldMk cId="2930547321" sldId="263"/>
            <ac:spMk id="43" creationId="{063BBA22-50EA-4C4D-BE05-F1CE4E63AA56}"/>
          </ac:spMkLst>
        </pc:spChg>
        <pc:spChg chg="add del">
          <ac:chgData name="Taube, Dan" userId="S::djtaube@ilstu.edu::18592084-17d4-4ebc-bfa5-60b343f340e5" providerId="AD" clId="Web-{A392BF99-111F-6DF0-780B-1E14E417AC5B}" dt="2024-08-01T03:21:46.388" v="325"/>
          <ac:spMkLst>
            <pc:docMk/>
            <pc:sldMk cId="2930547321" sldId="263"/>
            <ac:spMk id="48" creationId="{A3EFF7B1-6CB7-47D1-AD37-B870CA2B2151}"/>
          </ac:spMkLst>
        </pc:spChg>
        <pc:spChg chg="add del">
          <ac:chgData name="Taube, Dan" userId="S::djtaube@ilstu.edu::18592084-17d4-4ebc-bfa5-60b343f340e5" providerId="AD" clId="Web-{A392BF99-111F-6DF0-780B-1E14E417AC5B}" dt="2024-08-01T03:21:46.388" v="325"/>
          <ac:spMkLst>
            <pc:docMk/>
            <pc:sldMk cId="2930547321" sldId="263"/>
            <ac:spMk id="50" creationId="{7FA2962B-21B6-4689-A95D-A8FF6ADE47F1}"/>
          </ac:spMkLst>
        </pc:spChg>
        <pc:spChg chg="add del">
          <ac:chgData name="Taube, Dan" userId="S::djtaube@ilstu.edu::18592084-17d4-4ebc-bfa5-60b343f340e5" providerId="AD" clId="Web-{A392BF99-111F-6DF0-780B-1E14E417AC5B}" dt="2024-08-01T03:21:46.388" v="325"/>
          <ac:spMkLst>
            <pc:docMk/>
            <pc:sldMk cId="2930547321" sldId="263"/>
            <ac:spMk id="66" creationId="{A00D2CE1-35C1-46E6-BD59-CEE668BD90F4}"/>
          </ac:spMkLst>
        </pc:spChg>
        <pc:spChg chg="add del">
          <ac:chgData name="Taube, Dan" userId="S::djtaube@ilstu.edu::18592084-17d4-4ebc-bfa5-60b343f340e5" providerId="AD" clId="Web-{A392BF99-111F-6DF0-780B-1E14E417AC5B}" dt="2024-08-01T03:21:46.388" v="325"/>
          <ac:spMkLst>
            <pc:docMk/>
            <pc:sldMk cId="2930547321" sldId="263"/>
            <ac:spMk id="74" creationId="{E18403B7-F2C7-4C07-8522-21C31910902C}"/>
          </ac:spMkLst>
        </pc:spChg>
        <pc:spChg chg="add del">
          <ac:chgData name="Taube, Dan" userId="S::djtaube@ilstu.edu::18592084-17d4-4ebc-bfa5-60b343f340e5" providerId="AD" clId="Web-{A392BF99-111F-6DF0-780B-1E14E417AC5B}" dt="2024-08-01T03:25:06.127" v="329"/>
          <ac:spMkLst>
            <pc:docMk/>
            <pc:sldMk cId="2930547321" sldId="263"/>
            <ac:spMk id="85" creationId="{BACC6370-2D7E-4714-9D71-7542949D7D5D}"/>
          </ac:spMkLst>
        </pc:spChg>
        <pc:spChg chg="add del">
          <ac:chgData name="Taube, Dan" userId="S::djtaube@ilstu.edu::18592084-17d4-4ebc-bfa5-60b343f340e5" providerId="AD" clId="Web-{A392BF99-111F-6DF0-780B-1E14E417AC5B}" dt="2024-08-01T03:25:06.127" v="329"/>
          <ac:spMkLst>
            <pc:docMk/>
            <pc:sldMk cId="2930547321" sldId="263"/>
            <ac:spMk id="87" creationId="{F68B3F68-107C-434F-AA38-110D5EA91B85}"/>
          </ac:spMkLst>
        </pc:spChg>
        <pc:spChg chg="add del">
          <ac:chgData name="Taube, Dan" userId="S::djtaube@ilstu.edu::18592084-17d4-4ebc-bfa5-60b343f340e5" providerId="AD" clId="Web-{A392BF99-111F-6DF0-780B-1E14E417AC5B}" dt="2024-08-01T03:25:06.127" v="329"/>
          <ac:spMkLst>
            <pc:docMk/>
            <pc:sldMk cId="2930547321" sldId="263"/>
            <ac:spMk id="89" creationId="{AAD0DBB9-1A4B-4391-81D4-CB19F9AB918A}"/>
          </ac:spMkLst>
        </pc:spChg>
        <pc:spChg chg="add del">
          <ac:chgData name="Taube, Dan" userId="S::djtaube@ilstu.edu::18592084-17d4-4ebc-bfa5-60b343f340e5" providerId="AD" clId="Web-{A392BF99-111F-6DF0-780B-1E14E417AC5B}" dt="2024-08-01T03:25:06.127" v="329"/>
          <ac:spMkLst>
            <pc:docMk/>
            <pc:sldMk cId="2930547321" sldId="263"/>
            <ac:spMk id="91" creationId="{063BBA22-50EA-4C4D-BE05-F1CE4E63AA56}"/>
          </ac:spMkLst>
        </pc:spChg>
        <pc:spChg chg="add del">
          <ac:chgData name="Taube, Dan" userId="S::djtaube@ilstu.edu::18592084-17d4-4ebc-bfa5-60b343f340e5" providerId="AD" clId="Web-{A392BF99-111F-6DF0-780B-1E14E417AC5B}" dt="2024-08-01T03:25:06.065" v="328"/>
          <ac:spMkLst>
            <pc:docMk/>
            <pc:sldMk cId="2930547321" sldId="263"/>
            <ac:spMk id="96" creationId="{BACC6370-2D7E-4714-9D71-7542949D7D5D}"/>
          </ac:spMkLst>
        </pc:spChg>
        <pc:spChg chg="add del">
          <ac:chgData name="Taube, Dan" userId="S::djtaube@ilstu.edu::18592084-17d4-4ebc-bfa5-60b343f340e5" providerId="AD" clId="Web-{A392BF99-111F-6DF0-780B-1E14E417AC5B}" dt="2024-08-01T03:25:06.065" v="328"/>
          <ac:spMkLst>
            <pc:docMk/>
            <pc:sldMk cId="2930547321" sldId="263"/>
            <ac:spMk id="98" creationId="{F68B3F68-107C-434F-AA38-110D5EA91B85}"/>
          </ac:spMkLst>
        </pc:spChg>
        <pc:spChg chg="add del">
          <ac:chgData name="Taube, Dan" userId="S::djtaube@ilstu.edu::18592084-17d4-4ebc-bfa5-60b343f340e5" providerId="AD" clId="Web-{A392BF99-111F-6DF0-780B-1E14E417AC5B}" dt="2024-08-01T03:25:06.065" v="328"/>
          <ac:spMkLst>
            <pc:docMk/>
            <pc:sldMk cId="2930547321" sldId="263"/>
            <ac:spMk id="100" creationId="{AAD0DBB9-1A4B-4391-81D4-CB19F9AB918A}"/>
          </ac:spMkLst>
        </pc:spChg>
        <pc:spChg chg="add del">
          <ac:chgData name="Taube, Dan" userId="S::djtaube@ilstu.edu::18592084-17d4-4ebc-bfa5-60b343f340e5" providerId="AD" clId="Web-{A392BF99-111F-6DF0-780B-1E14E417AC5B}" dt="2024-08-01T03:25:06.065" v="328"/>
          <ac:spMkLst>
            <pc:docMk/>
            <pc:sldMk cId="2930547321" sldId="263"/>
            <ac:spMk id="102" creationId="{063BBA22-50EA-4C4D-BE05-F1CE4E63AA56}"/>
          </ac:spMkLst>
        </pc:spChg>
        <pc:spChg chg="add">
          <ac:chgData name="Taube, Dan" userId="S::djtaube@ilstu.edu::18592084-17d4-4ebc-bfa5-60b343f340e5" providerId="AD" clId="Web-{A392BF99-111F-6DF0-780B-1E14E417AC5B}" dt="2024-08-01T03:25:06.127" v="329"/>
          <ac:spMkLst>
            <pc:docMk/>
            <pc:sldMk cId="2930547321" sldId="263"/>
            <ac:spMk id="104" creationId="{BACC6370-2D7E-4714-9D71-7542949D7D5D}"/>
          </ac:spMkLst>
        </pc:spChg>
        <pc:spChg chg="add">
          <ac:chgData name="Taube, Dan" userId="S::djtaube@ilstu.edu::18592084-17d4-4ebc-bfa5-60b343f340e5" providerId="AD" clId="Web-{A392BF99-111F-6DF0-780B-1E14E417AC5B}" dt="2024-08-01T03:25:06.127" v="329"/>
          <ac:spMkLst>
            <pc:docMk/>
            <pc:sldMk cId="2930547321" sldId="263"/>
            <ac:spMk id="105" creationId="{F68B3F68-107C-434F-AA38-110D5EA91B85}"/>
          </ac:spMkLst>
        </pc:spChg>
        <pc:spChg chg="add">
          <ac:chgData name="Taube, Dan" userId="S::djtaube@ilstu.edu::18592084-17d4-4ebc-bfa5-60b343f340e5" providerId="AD" clId="Web-{A392BF99-111F-6DF0-780B-1E14E417AC5B}" dt="2024-08-01T03:25:06.127" v="329"/>
          <ac:spMkLst>
            <pc:docMk/>
            <pc:sldMk cId="2930547321" sldId="263"/>
            <ac:spMk id="106" creationId="{AAD0DBB9-1A4B-4391-81D4-CB19F9AB918A}"/>
          </ac:spMkLst>
        </pc:spChg>
        <pc:spChg chg="add">
          <ac:chgData name="Taube, Dan" userId="S::djtaube@ilstu.edu::18592084-17d4-4ebc-bfa5-60b343f340e5" providerId="AD" clId="Web-{A392BF99-111F-6DF0-780B-1E14E417AC5B}" dt="2024-08-01T03:25:06.127" v="329"/>
          <ac:spMkLst>
            <pc:docMk/>
            <pc:sldMk cId="2930547321" sldId="263"/>
            <ac:spMk id="107" creationId="{063BBA22-50EA-4C4D-BE05-F1CE4E63AA56}"/>
          </ac:spMkLst>
        </pc:spChg>
        <pc:grpChg chg="add del">
          <ac:chgData name="Taube, Dan" userId="S::djtaube@ilstu.edu::18592084-17d4-4ebc-bfa5-60b343f340e5" providerId="AD" clId="Web-{A392BF99-111F-6DF0-780B-1E14E417AC5B}" dt="2024-08-01T03:15:36.614" v="294"/>
          <ac:grpSpMkLst>
            <pc:docMk/>
            <pc:sldMk cId="2930547321" sldId="263"/>
            <ac:grpSpMk id="28" creationId="{43F5E015-E085-4624-B431-B42414448684}"/>
          </ac:grpSpMkLst>
        </pc:grpChg>
        <pc:grpChg chg="add del">
          <ac:chgData name="Taube, Dan" userId="S::djtaube@ilstu.edu::18592084-17d4-4ebc-bfa5-60b343f340e5" providerId="AD" clId="Web-{A392BF99-111F-6DF0-780B-1E14E417AC5B}" dt="2024-08-01T03:15:36.614" v="294"/>
          <ac:grpSpMkLst>
            <pc:docMk/>
            <pc:sldMk cId="2930547321" sldId="263"/>
            <ac:grpSpMk id="36" creationId="{B3F7A3C7-0737-4E57-B30E-8EEFE638B401}"/>
          </ac:grpSpMkLst>
        </pc:grpChg>
        <pc:grpChg chg="add del">
          <ac:chgData name="Taube, Dan" userId="S::djtaube@ilstu.edu::18592084-17d4-4ebc-bfa5-60b343f340e5" providerId="AD" clId="Web-{A392BF99-111F-6DF0-780B-1E14E417AC5B}" dt="2024-08-01T03:21:46.388" v="325"/>
          <ac:grpSpMkLst>
            <pc:docMk/>
            <pc:sldMk cId="2930547321" sldId="263"/>
            <ac:grpSpMk id="52" creationId="{A745280D-ED36-41FE-8EB1-CE597C99CFE8}"/>
          </ac:grpSpMkLst>
        </pc:grpChg>
        <pc:grpChg chg="add del">
          <ac:chgData name="Taube, Dan" userId="S::djtaube@ilstu.edu::18592084-17d4-4ebc-bfa5-60b343f340e5" providerId="AD" clId="Web-{A392BF99-111F-6DF0-780B-1E14E417AC5B}" dt="2024-08-01T03:21:46.388" v="325"/>
          <ac:grpSpMkLst>
            <pc:docMk/>
            <pc:sldMk cId="2930547321" sldId="263"/>
            <ac:grpSpMk id="58" creationId="{80E95A5C-1E97-41C3-9DEC-245FF6DEBF1F}"/>
          </ac:grpSpMkLst>
        </pc:grpChg>
        <pc:grpChg chg="add del">
          <ac:chgData name="Taube, Dan" userId="S::djtaube@ilstu.edu::18592084-17d4-4ebc-bfa5-60b343f340e5" providerId="AD" clId="Web-{A392BF99-111F-6DF0-780B-1E14E417AC5B}" dt="2024-08-01T03:21:46.388" v="325"/>
          <ac:grpSpMkLst>
            <pc:docMk/>
            <pc:sldMk cId="2930547321" sldId="263"/>
            <ac:grpSpMk id="68" creationId="{A58DCE86-9AE1-46D1-96D6-04B8B3EDF6FA}"/>
          </ac:grpSpMkLst>
        </pc:grpChg>
        <pc:grpChg chg="add del">
          <ac:chgData name="Taube, Dan" userId="S::djtaube@ilstu.edu::18592084-17d4-4ebc-bfa5-60b343f340e5" providerId="AD" clId="Web-{A392BF99-111F-6DF0-780B-1E14E417AC5B}" dt="2024-08-01T03:21:46.388" v="325"/>
          <ac:grpSpMkLst>
            <pc:docMk/>
            <pc:sldMk cId="2930547321" sldId="263"/>
            <ac:grpSpMk id="76" creationId="{23B58CC6-A99E-43AF-A467-256F19287FB8}"/>
          </ac:grpSpMkLst>
        </pc:grpChg>
        <pc:graphicFrameChg chg="add mod modGraphic">
          <ac:chgData name="Taube, Dan" userId="S::djtaube@ilstu.edu::18592084-17d4-4ebc-bfa5-60b343f340e5" providerId="AD" clId="Web-{A392BF99-111F-6DF0-780B-1E14E417AC5B}" dt="2024-08-01T03:25:06.127" v="329"/>
          <ac:graphicFrameMkLst>
            <pc:docMk/>
            <pc:sldMk cId="2930547321" sldId="263"/>
            <ac:graphicFrameMk id="5" creationId="{7E5E47C8-F1B8-50A2-F53C-0B5088411EA8}"/>
          </ac:graphicFrameMkLst>
        </pc:graphicFrameChg>
        <pc:picChg chg="add del">
          <ac:chgData name="Taube, Dan" userId="S::djtaube@ilstu.edu::18592084-17d4-4ebc-bfa5-60b343f340e5" providerId="AD" clId="Web-{A392BF99-111F-6DF0-780B-1E14E417AC5B}" dt="2024-08-01T03:15:27.333" v="290"/>
          <ac:picMkLst>
            <pc:docMk/>
            <pc:sldMk cId="2930547321" sldId="263"/>
            <ac:picMk id="17" creationId="{62F98DC0-19A1-F66D-4C2B-4C595DC9B3DA}"/>
          </ac:picMkLst>
        </pc:picChg>
      </pc:sldChg>
      <pc:sldChg chg="addSp delSp modSp add del mod replId setBg setClrOvrMap">
        <pc:chgData name="Taube, Dan" userId="S::djtaube@ilstu.edu::18592084-17d4-4ebc-bfa5-60b343f340e5" providerId="AD" clId="Web-{A392BF99-111F-6DF0-780B-1E14E417AC5B}" dt="2024-08-01T03:25:44.612" v="331"/>
        <pc:sldMkLst>
          <pc:docMk/>
          <pc:sldMk cId="610808747" sldId="264"/>
        </pc:sldMkLst>
        <pc:spChg chg="mod">
          <ac:chgData name="Taube, Dan" userId="S::djtaube@ilstu.edu::18592084-17d4-4ebc-bfa5-60b343f340e5" providerId="AD" clId="Web-{A392BF99-111F-6DF0-780B-1E14E417AC5B}" dt="2024-08-01T03:17:53.477" v="307"/>
          <ac:spMkLst>
            <pc:docMk/>
            <pc:sldMk cId="610808747" sldId="264"/>
            <ac:spMk id="2" creationId="{9C9AE2EA-44F5-829A-3EE7-81940E24CACD}"/>
          </ac:spMkLst>
        </pc:spChg>
        <pc:spChg chg="del mod">
          <ac:chgData name="Taube, Dan" userId="S::djtaube@ilstu.edu::18592084-17d4-4ebc-bfa5-60b343f340e5" providerId="AD" clId="Web-{A392BF99-111F-6DF0-780B-1E14E417AC5B}" dt="2024-08-01T03:15:58.584" v="296"/>
          <ac:spMkLst>
            <pc:docMk/>
            <pc:sldMk cId="610808747" sldId="264"/>
            <ac:spMk id="3" creationId="{B50A907E-CCDB-B4EC-A09D-D6944F6E55D0}"/>
          </ac:spMkLst>
        </pc:spChg>
        <pc:spChg chg="add del">
          <ac:chgData name="Taube, Dan" userId="S::djtaube@ilstu.edu::18592084-17d4-4ebc-bfa5-60b343f340e5" providerId="AD" clId="Web-{A392BF99-111F-6DF0-780B-1E14E417AC5B}" dt="2024-08-01T03:16:06.521" v="297"/>
          <ac:spMkLst>
            <pc:docMk/>
            <pc:sldMk cId="610808747" sldId="264"/>
            <ac:spMk id="9" creationId="{BACC6370-2D7E-4714-9D71-7542949D7D5D}"/>
          </ac:spMkLst>
        </pc:spChg>
        <pc:spChg chg="add del">
          <ac:chgData name="Taube, Dan" userId="S::djtaube@ilstu.edu::18592084-17d4-4ebc-bfa5-60b343f340e5" providerId="AD" clId="Web-{A392BF99-111F-6DF0-780B-1E14E417AC5B}" dt="2024-08-01T03:16:06.521" v="297"/>
          <ac:spMkLst>
            <pc:docMk/>
            <pc:sldMk cId="610808747" sldId="264"/>
            <ac:spMk id="11" creationId="{F68B3F68-107C-434F-AA38-110D5EA91B85}"/>
          </ac:spMkLst>
        </pc:spChg>
        <pc:spChg chg="add del">
          <ac:chgData name="Taube, Dan" userId="S::djtaube@ilstu.edu::18592084-17d4-4ebc-bfa5-60b343f340e5" providerId="AD" clId="Web-{A392BF99-111F-6DF0-780B-1E14E417AC5B}" dt="2024-08-01T03:16:06.521" v="297"/>
          <ac:spMkLst>
            <pc:docMk/>
            <pc:sldMk cId="610808747" sldId="264"/>
            <ac:spMk id="13" creationId="{AAD0DBB9-1A4B-4391-81D4-CB19F9AB918A}"/>
          </ac:spMkLst>
        </pc:spChg>
        <pc:spChg chg="add del">
          <ac:chgData name="Taube, Dan" userId="S::djtaube@ilstu.edu::18592084-17d4-4ebc-bfa5-60b343f340e5" providerId="AD" clId="Web-{A392BF99-111F-6DF0-780B-1E14E417AC5B}" dt="2024-08-01T03:16:06.521" v="297"/>
          <ac:spMkLst>
            <pc:docMk/>
            <pc:sldMk cId="610808747" sldId="264"/>
            <ac:spMk id="15" creationId="{063BBA22-50EA-4C4D-BE05-F1CE4E63AA56}"/>
          </ac:spMkLst>
        </pc:spChg>
        <pc:spChg chg="add del">
          <ac:chgData name="Taube, Dan" userId="S::djtaube@ilstu.edu::18592084-17d4-4ebc-bfa5-60b343f340e5" providerId="AD" clId="Web-{A392BF99-111F-6DF0-780B-1E14E417AC5B}" dt="2024-08-01T03:17:53.477" v="307"/>
          <ac:spMkLst>
            <pc:docMk/>
            <pc:sldMk cId="610808747" sldId="264"/>
            <ac:spMk id="20" creationId="{BACC6370-2D7E-4714-9D71-7542949D7D5D}"/>
          </ac:spMkLst>
        </pc:spChg>
        <pc:spChg chg="add del">
          <ac:chgData name="Taube, Dan" userId="S::djtaube@ilstu.edu::18592084-17d4-4ebc-bfa5-60b343f340e5" providerId="AD" clId="Web-{A392BF99-111F-6DF0-780B-1E14E417AC5B}" dt="2024-08-01T03:17:53.477" v="307"/>
          <ac:spMkLst>
            <pc:docMk/>
            <pc:sldMk cId="610808747" sldId="264"/>
            <ac:spMk id="22" creationId="{F68B3F68-107C-434F-AA38-110D5EA91B85}"/>
          </ac:spMkLst>
        </pc:spChg>
        <pc:spChg chg="add del">
          <ac:chgData name="Taube, Dan" userId="S::djtaube@ilstu.edu::18592084-17d4-4ebc-bfa5-60b343f340e5" providerId="AD" clId="Web-{A392BF99-111F-6DF0-780B-1E14E417AC5B}" dt="2024-08-01T03:17:53.477" v="307"/>
          <ac:spMkLst>
            <pc:docMk/>
            <pc:sldMk cId="610808747" sldId="264"/>
            <ac:spMk id="24" creationId="{AAD0DBB9-1A4B-4391-81D4-CB19F9AB918A}"/>
          </ac:spMkLst>
        </pc:spChg>
        <pc:spChg chg="add del">
          <ac:chgData name="Taube, Dan" userId="S::djtaube@ilstu.edu::18592084-17d4-4ebc-bfa5-60b343f340e5" providerId="AD" clId="Web-{A392BF99-111F-6DF0-780B-1E14E417AC5B}" dt="2024-08-01T03:17:53.477" v="307"/>
          <ac:spMkLst>
            <pc:docMk/>
            <pc:sldMk cId="610808747" sldId="264"/>
            <ac:spMk id="26" creationId="{063BBA22-50EA-4C4D-BE05-F1CE4E63AA56}"/>
          </ac:spMkLst>
        </pc:spChg>
        <pc:spChg chg="add">
          <ac:chgData name="Taube, Dan" userId="S::djtaube@ilstu.edu::18592084-17d4-4ebc-bfa5-60b343f340e5" providerId="AD" clId="Web-{A392BF99-111F-6DF0-780B-1E14E417AC5B}" dt="2024-08-01T03:17:53.477" v="307"/>
          <ac:spMkLst>
            <pc:docMk/>
            <pc:sldMk cId="610808747" sldId="264"/>
            <ac:spMk id="31" creationId="{A3EFF7B1-6CB7-47D1-AD37-B870CA2B2151}"/>
          </ac:spMkLst>
        </pc:spChg>
        <pc:spChg chg="add">
          <ac:chgData name="Taube, Dan" userId="S::djtaube@ilstu.edu::18592084-17d4-4ebc-bfa5-60b343f340e5" providerId="AD" clId="Web-{A392BF99-111F-6DF0-780B-1E14E417AC5B}" dt="2024-08-01T03:17:53.477" v="307"/>
          <ac:spMkLst>
            <pc:docMk/>
            <pc:sldMk cId="610808747" sldId="264"/>
            <ac:spMk id="33" creationId="{7FA2962B-21B6-4689-A95D-A8FF6ADE47F1}"/>
          </ac:spMkLst>
        </pc:spChg>
        <pc:spChg chg="add">
          <ac:chgData name="Taube, Dan" userId="S::djtaube@ilstu.edu::18592084-17d4-4ebc-bfa5-60b343f340e5" providerId="AD" clId="Web-{A392BF99-111F-6DF0-780B-1E14E417AC5B}" dt="2024-08-01T03:17:53.477" v="307"/>
          <ac:spMkLst>
            <pc:docMk/>
            <pc:sldMk cId="610808747" sldId="264"/>
            <ac:spMk id="49" creationId="{A00D2CE1-35C1-46E6-BD59-CEE668BD90F4}"/>
          </ac:spMkLst>
        </pc:spChg>
        <pc:spChg chg="add">
          <ac:chgData name="Taube, Dan" userId="S::djtaube@ilstu.edu::18592084-17d4-4ebc-bfa5-60b343f340e5" providerId="AD" clId="Web-{A392BF99-111F-6DF0-780B-1E14E417AC5B}" dt="2024-08-01T03:17:53.477" v="307"/>
          <ac:spMkLst>
            <pc:docMk/>
            <pc:sldMk cId="610808747" sldId="264"/>
            <ac:spMk id="57" creationId="{E18403B7-F2C7-4C07-8522-21C31910902C}"/>
          </ac:spMkLst>
        </pc:spChg>
        <pc:grpChg chg="add">
          <ac:chgData name="Taube, Dan" userId="S::djtaube@ilstu.edu::18592084-17d4-4ebc-bfa5-60b343f340e5" providerId="AD" clId="Web-{A392BF99-111F-6DF0-780B-1E14E417AC5B}" dt="2024-08-01T03:17:53.477" v="307"/>
          <ac:grpSpMkLst>
            <pc:docMk/>
            <pc:sldMk cId="610808747" sldId="264"/>
            <ac:grpSpMk id="35" creationId="{A745280D-ED36-41FE-8EB1-CE597C99CFE8}"/>
          </ac:grpSpMkLst>
        </pc:grpChg>
        <pc:grpChg chg="add">
          <ac:chgData name="Taube, Dan" userId="S::djtaube@ilstu.edu::18592084-17d4-4ebc-bfa5-60b343f340e5" providerId="AD" clId="Web-{A392BF99-111F-6DF0-780B-1E14E417AC5B}" dt="2024-08-01T03:17:53.477" v="307"/>
          <ac:grpSpMkLst>
            <pc:docMk/>
            <pc:sldMk cId="610808747" sldId="264"/>
            <ac:grpSpMk id="41" creationId="{80E95A5C-1E97-41C3-9DEC-245FF6DEBF1F}"/>
          </ac:grpSpMkLst>
        </pc:grpChg>
        <pc:grpChg chg="add">
          <ac:chgData name="Taube, Dan" userId="S::djtaube@ilstu.edu::18592084-17d4-4ebc-bfa5-60b343f340e5" providerId="AD" clId="Web-{A392BF99-111F-6DF0-780B-1E14E417AC5B}" dt="2024-08-01T03:17:53.477" v="307"/>
          <ac:grpSpMkLst>
            <pc:docMk/>
            <pc:sldMk cId="610808747" sldId="264"/>
            <ac:grpSpMk id="51" creationId="{A58DCE86-9AE1-46D1-96D6-04B8B3EDF6FA}"/>
          </ac:grpSpMkLst>
        </pc:grpChg>
        <pc:grpChg chg="add">
          <ac:chgData name="Taube, Dan" userId="S::djtaube@ilstu.edu::18592084-17d4-4ebc-bfa5-60b343f340e5" providerId="AD" clId="Web-{A392BF99-111F-6DF0-780B-1E14E417AC5B}" dt="2024-08-01T03:17:53.477" v="307"/>
          <ac:grpSpMkLst>
            <pc:docMk/>
            <pc:sldMk cId="610808747" sldId="264"/>
            <ac:grpSpMk id="59" creationId="{23B58CC6-A99E-43AF-A467-256F19287FB8}"/>
          </ac:grpSpMkLst>
        </pc:grpChg>
        <pc:graphicFrameChg chg="add mod modGraphic">
          <ac:chgData name="Taube, Dan" userId="S::djtaube@ilstu.edu::18592084-17d4-4ebc-bfa5-60b343f340e5" providerId="AD" clId="Web-{A392BF99-111F-6DF0-780B-1E14E417AC5B}" dt="2024-08-01T03:17:53.477" v="307"/>
          <ac:graphicFrameMkLst>
            <pc:docMk/>
            <pc:sldMk cId="610808747" sldId="264"/>
            <ac:graphicFrameMk id="5" creationId="{93E039FA-49DD-349E-BC15-72AB313EB0BF}"/>
          </ac:graphicFrameMkLst>
        </pc:graphicFrameChg>
      </pc:sldChg>
      <pc:sldChg chg="addSp delSp modSp new mod ord setBg">
        <pc:chgData name="Taube, Dan" userId="S::djtaube@ilstu.edu::18592084-17d4-4ebc-bfa5-60b343f340e5" providerId="AD" clId="Web-{A392BF99-111F-6DF0-780B-1E14E417AC5B}" dt="2024-08-01T03:41:03.320" v="446" actId="20577"/>
        <pc:sldMkLst>
          <pc:docMk/>
          <pc:sldMk cId="2776419152" sldId="265"/>
        </pc:sldMkLst>
        <pc:spChg chg="mod">
          <ac:chgData name="Taube, Dan" userId="S::djtaube@ilstu.edu::18592084-17d4-4ebc-bfa5-60b343f340e5" providerId="AD" clId="Web-{A392BF99-111F-6DF0-780B-1E14E417AC5B}" dt="2024-08-01T03:40:40.897" v="439" actId="20577"/>
          <ac:spMkLst>
            <pc:docMk/>
            <pc:sldMk cId="2776419152" sldId="265"/>
            <ac:spMk id="2" creationId="{10BCA5B2-74A0-B9FA-8E0A-4FD42E589F8A}"/>
          </ac:spMkLst>
        </pc:spChg>
        <pc:spChg chg="mod">
          <ac:chgData name="Taube, Dan" userId="S::djtaube@ilstu.edu::18592084-17d4-4ebc-bfa5-60b343f340e5" providerId="AD" clId="Web-{A392BF99-111F-6DF0-780B-1E14E417AC5B}" dt="2024-08-01T03:41:03.320" v="446" actId="20577"/>
          <ac:spMkLst>
            <pc:docMk/>
            <pc:sldMk cId="2776419152" sldId="265"/>
            <ac:spMk id="3" creationId="{9BDE557E-AABC-F223-DC6A-C6FAC1203077}"/>
          </ac:spMkLst>
        </pc:spChg>
        <pc:spChg chg="add">
          <ac:chgData name="Taube, Dan" userId="S::djtaube@ilstu.edu::18592084-17d4-4ebc-bfa5-60b343f340e5" providerId="AD" clId="Web-{A392BF99-111F-6DF0-780B-1E14E417AC5B}" dt="2024-08-01T03:26:33.441" v="333"/>
          <ac:spMkLst>
            <pc:docMk/>
            <pc:sldMk cId="2776419152" sldId="265"/>
            <ac:spMk id="16" creationId="{1B15ED52-F352-441B-82BF-E0EA34836D08}"/>
          </ac:spMkLst>
        </pc:spChg>
        <pc:spChg chg="add">
          <ac:chgData name="Taube, Dan" userId="S::djtaube@ilstu.edu::18592084-17d4-4ebc-bfa5-60b343f340e5" providerId="AD" clId="Web-{A392BF99-111F-6DF0-780B-1E14E417AC5B}" dt="2024-08-01T03:26:33.441" v="333"/>
          <ac:spMkLst>
            <pc:docMk/>
            <pc:sldMk cId="2776419152" sldId="265"/>
            <ac:spMk id="18" creationId="{3B2E3793-BFE6-45A2-9B7B-E18844431C99}"/>
          </ac:spMkLst>
        </pc:spChg>
        <pc:spChg chg="add">
          <ac:chgData name="Taube, Dan" userId="S::djtaube@ilstu.edu::18592084-17d4-4ebc-bfa5-60b343f340e5" providerId="AD" clId="Web-{A392BF99-111F-6DF0-780B-1E14E417AC5B}" dt="2024-08-01T03:26:33.441" v="333"/>
          <ac:spMkLst>
            <pc:docMk/>
            <pc:sldMk cId="2776419152" sldId="265"/>
            <ac:spMk id="20" creationId="{BC4C4868-CB8F-4AF9-9CDB-8108F2C19B67}"/>
          </ac:spMkLst>
        </pc:spChg>
        <pc:spChg chg="add">
          <ac:chgData name="Taube, Dan" userId="S::djtaube@ilstu.edu::18592084-17d4-4ebc-bfa5-60b343f340e5" providerId="AD" clId="Web-{A392BF99-111F-6DF0-780B-1E14E417AC5B}" dt="2024-08-01T03:26:33.441" v="333"/>
          <ac:spMkLst>
            <pc:docMk/>
            <pc:sldMk cId="2776419152" sldId="265"/>
            <ac:spMk id="22" creationId="{375E0459-6403-40CD-989D-56A4407CA12E}"/>
          </ac:spMkLst>
        </pc:spChg>
        <pc:spChg chg="add">
          <ac:chgData name="Taube, Dan" userId="S::djtaube@ilstu.edu::18592084-17d4-4ebc-bfa5-60b343f340e5" providerId="AD" clId="Web-{A392BF99-111F-6DF0-780B-1E14E417AC5B}" dt="2024-08-01T03:26:33.441" v="333"/>
          <ac:spMkLst>
            <pc:docMk/>
            <pc:sldMk cId="2776419152" sldId="265"/>
            <ac:spMk id="24" creationId="{53E5B1A8-3AC9-4BD1-9BBC-78CA94F2D1BA}"/>
          </ac:spMkLst>
        </pc:spChg>
        <pc:grpChg chg="add del">
          <ac:chgData name="Taube, Dan" userId="S::djtaube@ilstu.edu::18592084-17d4-4ebc-bfa5-60b343f340e5" providerId="AD" clId="Web-{A392BF99-111F-6DF0-780B-1E14E417AC5B}" dt="2024-08-01T03:26:33.441" v="333"/>
          <ac:grpSpMkLst>
            <pc:docMk/>
            <pc:sldMk cId="2776419152" sldId="265"/>
            <ac:grpSpMk id="9" creationId="{5EFBDE31-BB3E-6CFC-23CD-B5976DA38438}"/>
          </ac:grpSpMkLst>
        </pc:grpChg>
        <pc:picChg chg="add del">
          <ac:chgData name="Taube, Dan" userId="S::djtaube@ilstu.edu::18592084-17d4-4ebc-bfa5-60b343f340e5" providerId="AD" clId="Web-{A392BF99-111F-6DF0-780B-1E14E417AC5B}" dt="2024-08-01T03:26:27.098" v="332"/>
          <ac:picMkLst>
            <pc:docMk/>
            <pc:sldMk cId="2776419152" sldId="265"/>
            <ac:picMk id="5" creationId="{DCD8CC1F-A063-71E9-AD1E-E34960CB4EC4}"/>
          </ac:picMkLst>
        </pc:picChg>
      </pc:sldChg>
      <pc:sldChg chg="modSp add replId">
        <pc:chgData name="Taube, Dan" userId="S::djtaube@ilstu.edu::18592084-17d4-4ebc-bfa5-60b343f340e5" providerId="AD" clId="Web-{A392BF99-111F-6DF0-780B-1E14E417AC5B}" dt="2024-08-01T02:56:57.371" v="215"/>
        <pc:sldMkLst>
          <pc:docMk/>
          <pc:sldMk cId="3427510709" sldId="266"/>
        </pc:sldMkLst>
        <pc:picChg chg="mod">
          <ac:chgData name="Taube, Dan" userId="S::djtaube@ilstu.edu::18592084-17d4-4ebc-bfa5-60b343f340e5" providerId="AD" clId="Web-{A392BF99-111F-6DF0-780B-1E14E417AC5B}" dt="2024-08-01T02:56:57.371" v="215"/>
          <ac:picMkLst>
            <pc:docMk/>
            <pc:sldMk cId="3427510709" sldId="266"/>
            <ac:picMk id="5" creationId="{547A1890-9BA9-CC7E-F419-07CDDE480B52}"/>
          </ac:picMkLst>
        </pc:picChg>
      </pc:sldChg>
      <pc:sldChg chg="modSp add ord replId">
        <pc:chgData name="Taube, Dan" userId="S::djtaube@ilstu.edu::18592084-17d4-4ebc-bfa5-60b343f340e5" providerId="AD" clId="Web-{A392BF99-111F-6DF0-780B-1E14E417AC5B}" dt="2024-08-01T03:37:55.941" v="403"/>
        <pc:sldMkLst>
          <pc:docMk/>
          <pc:sldMk cId="2203320245" sldId="267"/>
        </pc:sldMkLst>
        <pc:spChg chg="mod">
          <ac:chgData name="Taube, Dan" userId="S::djtaube@ilstu.edu::18592084-17d4-4ebc-bfa5-60b343f340e5" providerId="AD" clId="Web-{A392BF99-111F-6DF0-780B-1E14E417AC5B}" dt="2024-08-01T02:59:44.265" v="225" actId="20577"/>
          <ac:spMkLst>
            <pc:docMk/>
            <pc:sldMk cId="2203320245" sldId="267"/>
            <ac:spMk id="2" creationId="{DD452549-3797-E7D5-FCCE-ECF1C0B5E6E6}"/>
          </ac:spMkLst>
        </pc:spChg>
        <pc:spChg chg="mod">
          <ac:chgData name="Taube, Dan" userId="S::djtaube@ilstu.edu::18592084-17d4-4ebc-bfa5-60b343f340e5" providerId="AD" clId="Web-{A392BF99-111F-6DF0-780B-1E14E417AC5B}" dt="2024-08-01T03:00:02.234" v="230" actId="20577"/>
          <ac:spMkLst>
            <pc:docMk/>
            <pc:sldMk cId="2203320245" sldId="267"/>
            <ac:spMk id="3" creationId="{B22CBA9A-0E2B-851C-9762-E2BA561A5327}"/>
          </ac:spMkLst>
        </pc:spChg>
        <pc:picChg chg="mod">
          <ac:chgData name="Taube, Dan" userId="S::djtaube@ilstu.edu::18592084-17d4-4ebc-bfa5-60b343f340e5" providerId="AD" clId="Web-{A392BF99-111F-6DF0-780B-1E14E417AC5B}" dt="2024-08-01T03:00:54.845" v="231"/>
          <ac:picMkLst>
            <pc:docMk/>
            <pc:sldMk cId="2203320245" sldId="267"/>
            <ac:picMk id="5" creationId="{547A1890-9BA9-CC7E-F419-07CDDE480B52}"/>
          </ac:picMkLst>
        </pc:picChg>
      </pc:sldChg>
      <pc:sldChg chg="delSp modSp new del ord">
        <pc:chgData name="Taube, Dan" userId="S::djtaube@ilstu.edu::18592084-17d4-4ebc-bfa5-60b343f340e5" providerId="AD" clId="Web-{A392BF99-111F-6DF0-780B-1E14E417AC5B}" dt="2024-08-01T04:35:10.343" v="767"/>
        <pc:sldMkLst>
          <pc:docMk/>
          <pc:sldMk cId="1341556958" sldId="268"/>
        </pc:sldMkLst>
        <pc:spChg chg="del mod">
          <ac:chgData name="Taube, Dan" userId="S::djtaube@ilstu.edu::18592084-17d4-4ebc-bfa5-60b343f340e5" providerId="AD" clId="Web-{A392BF99-111F-6DF0-780B-1E14E417AC5B}" dt="2024-08-01T04:33:53.982" v="750"/>
          <ac:spMkLst>
            <pc:docMk/>
            <pc:sldMk cId="1341556958" sldId="268"/>
            <ac:spMk id="2" creationId="{6336D18D-94E7-F96B-B5FC-EB85A84FFBF1}"/>
          </ac:spMkLst>
        </pc:spChg>
        <pc:spChg chg="mod">
          <ac:chgData name="Taube, Dan" userId="S::djtaube@ilstu.edu::18592084-17d4-4ebc-bfa5-60b343f340e5" providerId="AD" clId="Web-{A392BF99-111F-6DF0-780B-1E14E417AC5B}" dt="2024-08-01T04:34:04.826" v="765" actId="20577"/>
          <ac:spMkLst>
            <pc:docMk/>
            <pc:sldMk cId="1341556958" sldId="268"/>
            <ac:spMk id="3" creationId="{E3FFC05D-F938-FFD5-B641-4D04A02BDE77}"/>
          </ac:spMkLst>
        </pc:spChg>
      </pc:sldChg>
      <pc:sldChg chg="new del">
        <pc:chgData name="Taube, Dan" userId="S::djtaube@ilstu.edu::18592084-17d4-4ebc-bfa5-60b343f340e5" providerId="AD" clId="Web-{A392BF99-111F-6DF0-780B-1E14E417AC5B}" dt="2024-08-01T03:38:04.582" v="405"/>
        <pc:sldMkLst>
          <pc:docMk/>
          <pc:sldMk cId="2093860117" sldId="269"/>
        </pc:sldMkLst>
      </pc:sldChg>
      <pc:sldChg chg="new del">
        <pc:chgData name="Taube, Dan" userId="S::djtaube@ilstu.edu::18592084-17d4-4ebc-bfa5-60b343f340e5" providerId="AD" clId="Web-{A392BF99-111F-6DF0-780B-1E14E417AC5B}" dt="2024-08-01T03:36:45.174" v="400"/>
        <pc:sldMkLst>
          <pc:docMk/>
          <pc:sldMk cId="2231604572" sldId="269"/>
        </pc:sldMkLst>
      </pc:sldChg>
      <pc:sldChg chg="modSp add replId">
        <pc:chgData name="Taube, Dan" userId="S::djtaube@ilstu.edu::18592084-17d4-4ebc-bfa5-60b343f340e5" providerId="AD" clId="Web-{A392BF99-111F-6DF0-780B-1E14E417AC5B}" dt="2024-08-01T05:39:34.793" v="1852" actId="20577"/>
        <pc:sldMkLst>
          <pc:docMk/>
          <pc:sldMk cId="3834715411" sldId="270"/>
        </pc:sldMkLst>
        <pc:spChg chg="mod">
          <ac:chgData name="Taube, Dan" userId="S::djtaube@ilstu.edu::18592084-17d4-4ebc-bfa5-60b343f340e5" providerId="AD" clId="Web-{A392BF99-111F-6DF0-780B-1E14E417AC5B}" dt="2024-08-01T03:58:07.998" v="540" actId="20577"/>
          <ac:spMkLst>
            <pc:docMk/>
            <pc:sldMk cId="3834715411" sldId="270"/>
            <ac:spMk id="2" creationId="{10BCA5B2-74A0-B9FA-8E0A-4FD42E589F8A}"/>
          </ac:spMkLst>
        </pc:spChg>
        <pc:spChg chg="mod">
          <ac:chgData name="Taube, Dan" userId="S::djtaube@ilstu.edu::18592084-17d4-4ebc-bfa5-60b343f340e5" providerId="AD" clId="Web-{A392BF99-111F-6DF0-780B-1E14E417AC5B}" dt="2024-08-01T05:39:34.793" v="1852" actId="20577"/>
          <ac:spMkLst>
            <pc:docMk/>
            <pc:sldMk cId="3834715411" sldId="270"/>
            <ac:spMk id="3" creationId="{9BDE557E-AABC-F223-DC6A-C6FAC1203077}"/>
          </ac:spMkLst>
        </pc:spChg>
      </pc:sldChg>
      <pc:sldChg chg="modSp add replId">
        <pc:chgData name="Taube, Dan" userId="S::djtaube@ilstu.edu::18592084-17d4-4ebc-bfa5-60b343f340e5" providerId="AD" clId="Web-{A392BF99-111F-6DF0-780B-1E14E417AC5B}" dt="2024-08-01T03:41:59.680" v="459" actId="14100"/>
        <pc:sldMkLst>
          <pc:docMk/>
          <pc:sldMk cId="3277394725" sldId="271"/>
        </pc:sldMkLst>
        <pc:spChg chg="mod">
          <ac:chgData name="Taube, Dan" userId="S::djtaube@ilstu.edu::18592084-17d4-4ebc-bfa5-60b343f340e5" providerId="AD" clId="Web-{A392BF99-111F-6DF0-780B-1E14E417AC5B}" dt="2024-08-01T03:41:43.336" v="452" actId="20577"/>
          <ac:spMkLst>
            <pc:docMk/>
            <pc:sldMk cId="3277394725" sldId="271"/>
            <ac:spMk id="2" creationId="{10BCA5B2-74A0-B9FA-8E0A-4FD42E589F8A}"/>
          </ac:spMkLst>
        </pc:spChg>
        <pc:spChg chg="mod">
          <ac:chgData name="Taube, Dan" userId="S::djtaube@ilstu.edu::18592084-17d4-4ebc-bfa5-60b343f340e5" providerId="AD" clId="Web-{A392BF99-111F-6DF0-780B-1E14E417AC5B}" dt="2024-08-01T03:41:59.680" v="459" actId="14100"/>
          <ac:spMkLst>
            <pc:docMk/>
            <pc:sldMk cId="3277394725" sldId="271"/>
            <ac:spMk id="3" creationId="{9BDE557E-AABC-F223-DC6A-C6FAC1203077}"/>
          </ac:spMkLst>
        </pc:spChg>
      </pc:sldChg>
      <pc:sldChg chg="addSp delSp modSp add ord replId">
        <pc:chgData name="Taube, Dan" userId="S::djtaube@ilstu.edu::18592084-17d4-4ebc-bfa5-60b343f340e5" providerId="AD" clId="Web-{A392BF99-111F-6DF0-780B-1E14E417AC5B}" dt="2024-08-01T04:27:59.022" v="747"/>
        <pc:sldMkLst>
          <pc:docMk/>
          <pc:sldMk cId="346606256" sldId="272"/>
        </pc:sldMkLst>
        <pc:spChg chg="add del mod ord">
          <ac:chgData name="Taube, Dan" userId="S::djtaube@ilstu.edu::18592084-17d4-4ebc-bfa5-60b343f340e5" providerId="AD" clId="Web-{A392BF99-111F-6DF0-780B-1E14E417AC5B}" dt="2024-08-01T04:27:59.022" v="747"/>
          <ac:spMkLst>
            <pc:docMk/>
            <pc:sldMk cId="346606256" sldId="272"/>
            <ac:spMk id="2" creationId="{DD452549-3797-E7D5-FCCE-ECF1C0B5E6E6}"/>
          </ac:spMkLst>
        </pc:spChg>
        <pc:spChg chg="mod ord">
          <ac:chgData name="Taube, Dan" userId="S::djtaube@ilstu.edu::18592084-17d4-4ebc-bfa5-60b343f340e5" providerId="AD" clId="Web-{A392BF99-111F-6DF0-780B-1E14E417AC5B}" dt="2024-08-01T04:27:59.022" v="747"/>
          <ac:spMkLst>
            <pc:docMk/>
            <pc:sldMk cId="346606256" sldId="272"/>
            <ac:spMk id="3" creationId="{B22CBA9A-0E2B-851C-9762-E2BA561A5327}"/>
          </ac:spMkLst>
        </pc:spChg>
        <pc:spChg chg="add del">
          <ac:chgData name="Taube, Dan" userId="S::djtaube@ilstu.edu::18592084-17d4-4ebc-bfa5-60b343f340e5" providerId="AD" clId="Web-{A392BF99-111F-6DF0-780B-1E14E417AC5B}" dt="2024-08-01T04:19:34.214" v="694"/>
          <ac:spMkLst>
            <pc:docMk/>
            <pc:sldMk cId="346606256" sldId="272"/>
            <ac:spMk id="14" creationId="{04695F26-39DB-450E-B464-9C76CD233B36}"/>
          </ac:spMkLst>
        </pc:spChg>
        <pc:spChg chg="add del">
          <ac:chgData name="Taube, Dan" userId="S::djtaube@ilstu.edu::18592084-17d4-4ebc-bfa5-60b343f340e5" providerId="AD" clId="Web-{A392BF99-111F-6DF0-780B-1E14E417AC5B}" dt="2024-08-01T04:19:34.214" v="694"/>
          <ac:spMkLst>
            <pc:docMk/>
            <pc:sldMk cId="346606256" sldId="272"/>
            <ac:spMk id="16" creationId="{2F42E55F-A297-474F-AF2D-6D3A15822BCA}"/>
          </ac:spMkLst>
        </pc:spChg>
        <pc:spChg chg="add del">
          <ac:chgData name="Taube, Dan" userId="S::djtaube@ilstu.edu::18592084-17d4-4ebc-bfa5-60b343f340e5" providerId="AD" clId="Web-{A392BF99-111F-6DF0-780B-1E14E417AC5B}" dt="2024-08-01T04:23:01" v="717"/>
          <ac:spMkLst>
            <pc:docMk/>
            <pc:sldMk cId="346606256" sldId="272"/>
            <ac:spMk id="20" creationId="{CBC4F608-B4B8-48C3-9572-C0F061B1CD99}"/>
          </ac:spMkLst>
        </pc:spChg>
        <pc:spChg chg="add del">
          <ac:chgData name="Taube, Dan" userId="S::djtaube@ilstu.edu::18592084-17d4-4ebc-bfa5-60b343f340e5" providerId="AD" clId="Web-{A392BF99-111F-6DF0-780B-1E14E417AC5B}" dt="2024-08-01T04:23:01" v="717"/>
          <ac:spMkLst>
            <pc:docMk/>
            <pc:sldMk cId="346606256" sldId="272"/>
            <ac:spMk id="22" creationId="{1382A32C-5B0C-4B1C-A074-76C6DBCC9F87}"/>
          </ac:spMkLst>
        </pc:spChg>
        <pc:spChg chg="add del">
          <ac:chgData name="Taube, Dan" userId="S::djtaube@ilstu.edu::18592084-17d4-4ebc-bfa5-60b343f340e5" providerId="AD" clId="Web-{A392BF99-111F-6DF0-780B-1E14E417AC5B}" dt="2024-08-01T04:23:01" v="717"/>
          <ac:spMkLst>
            <pc:docMk/>
            <pc:sldMk cId="346606256" sldId="272"/>
            <ac:spMk id="24" creationId="{74B0B678-CD10-4371-96E5-2706F4579FAD}"/>
          </ac:spMkLst>
        </pc:spChg>
        <pc:spChg chg="add del">
          <ac:chgData name="Taube, Dan" userId="S::djtaube@ilstu.edu::18592084-17d4-4ebc-bfa5-60b343f340e5" providerId="AD" clId="Web-{A392BF99-111F-6DF0-780B-1E14E417AC5B}" dt="2024-08-01T04:24:46.408" v="730"/>
          <ac:spMkLst>
            <pc:docMk/>
            <pc:sldMk cId="346606256" sldId="272"/>
            <ac:spMk id="28" creationId="{B712E947-0734-45F9-9C4F-41114EC3A33E}"/>
          </ac:spMkLst>
        </pc:spChg>
        <pc:spChg chg="add del">
          <ac:chgData name="Taube, Dan" userId="S::djtaube@ilstu.edu::18592084-17d4-4ebc-bfa5-60b343f340e5" providerId="AD" clId="Web-{A392BF99-111F-6DF0-780B-1E14E417AC5B}" dt="2024-08-01T04:22:44.359" v="713"/>
          <ac:spMkLst>
            <pc:docMk/>
            <pc:sldMk cId="346606256" sldId="272"/>
            <ac:spMk id="31" creationId="{B712E947-0734-45F9-9C4F-41114EC3A33E}"/>
          </ac:spMkLst>
        </pc:spChg>
        <pc:spChg chg="add del">
          <ac:chgData name="Taube, Dan" userId="S::djtaube@ilstu.edu::18592084-17d4-4ebc-bfa5-60b343f340e5" providerId="AD" clId="Web-{A392BF99-111F-6DF0-780B-1E14E417AC5B}" dt="2024-08-01T04:24:40.205" v="727"/>
          <ac:spMkLst>
            <pc:docMk/>
            <pc:sldMk cId="346606256" sldId="272"/>
            <ac:spMk id="38" creationId="{8B3A2D1A-45FC-4F95-B150-1C13EF2F6D09}"/>
          </ac:spMkLst>
        </pc:spChg>
        <pc:spChg chg="add del">
          <ac:chgData name="Taube, Dan" userId="S::djtaube@ilstu.edu::18592084-17d4-4ebc-bfa5-60b343f340e5" providerId="AD" clId="Web-{A392BF99-111F-6DF0-780B-1E14E417AC5B}" dt="2024-08-01T04:24:40.205" v="727"/>
          <ac:spMkLst>
            <pc:docMk/>
            <pc:sldMk cId="346606256" sldId="272"/>
            <ac:spMk id="39" creationId="{39C3C864-C625-4883-B868-9A4C470F4DD5}"/>
          </ac:spMkLst>
        </pc:spChg>
        <pc:spChg chg="add del">
          <ac:chgData name="Taube, Dan" userId="S::djtaube@ilstu.edu::18592084-17d4-4ebc-bfa5-60b343f340e5" providerId="AD" clId="Web-{A392BF99-111F-6DF0-780B-1E14E417AC5B}" dt="2024-08-01T04:22:43.218" v="712"/>
          <ac:spMkLst>
            <pc:docMk/>
            <pc:sldMk cId="346606256" sldId="272"/>
            <ac:spMk id="41" creationId="{9D25F302-27C5-414F-97F8-6EA0A6C028BA}"/>
          </ac:spMkLst>
        </pc:spChg>
        <pc:spChg chg="add del">
          <ac:chgData name="Taube, Dan" userId="S::djtaube@ilstu.edu::18592084-17d4-4ebc-bfa5-60b343f340e5" providerId="AD" clId="Web-{A392BF99-111F-6DF0-780B-1E14E417AC5B}" dt="2024-08-01T04:24:46.393" v="729"/>
          <ac:spMkLst>
            <pc:docMk/>
            <pc:sldMk cId="346606256" sldId="272"/>
            <ac:spMk id="42" creationId="{C3896A03-3945-419A-B66B-4EE266EDD152}"/>
          </ac:spMkLst>
        </pc:spChg>
        <pc:spChg chg="add del">
          <ac:chgData name="Taube, Dan" userId="S::djtaube@ilstu.edu::18592084-17d4-4ebc-bfa5-60b343f340e5" providerId="AD" clId="Web-{A392BF99-111F-6DF0-780B-1E14E417AC5B}" dt="2024-08-01T04:22:43.218" v="712"/>
          <ac:spMkLst>
            <pc:docMk/>
            <pc:sldMk cId="346606256" sldId="272"/>
            <ac:spMk id="43" creationId="{830A36F8-48C2-4842-A87B-8CE8DF4E7FD2}"/>
          </ac:spMkLst>
        </pc:spChg>
        <pc:spChg chg="add del">
          <ac:chgData name="Taube, Dan" userId="S::djtaube@ilstu.edu::18592084-17d4-4ebc-bfa5-60b343f340e5" providerId="AD" clId="Web-{A392BF99-111F-6DF0-780B-1E14E417AC5B}" dt="2024-08-01T04:24:46.393" v="729"/>
          <ac:spMkLst>
            <pc:docMk/>
            <pc:sldMk cId="346606256" sldId="272"/>
            <ac:spMk id="44" creationId="{B34F5AD2-EDBD-4BBD-A55C-EAFFD0C7097A}"/>
          </ac:spMkLst>
        </pc:spChg>
        <pc:spChg chg="add del">
          <ac:chgData name="Taube, Dan" userId="S::djtaube@ilstu.edu::18592084-17d4-4ebc-bfa5-60b343f340e5" providerId="AD" clId="Web-{A392BF99-111F-6DF0-780B-1E14E417AC5B}" dt="2024-08-01T04:22:43.218" v="712"/>
          <ac:spMkLst>
            <pc:docMk/>
            <pc:sldMk cId="346606256" sldId="272"/>
            <ac:spMk id="45" creationId="{086A5A31-B10A-4793-84D4-D785959AE5B8}"/>
          </ac:spMkLst>
        </pc:spChg>
        <pc:spChg chg="add del">
          <ac:chgData name="Taube, Dan" userId="S::djtaube@ilstu.edu::18592084-17d4-4ebc-bfa5-60b343f340e5" providerId="AD" clId="Web-{A392BF99-111F-6DF0-780B-1E14E417AC5B}" dt="2024-08-01T04:24:46.393" v="729"/>
          <ac:spMkLst>
            <pc:docMk/>
            <pc:sldMk cId="346606256" sldId="272"/>
            <ac:spMk id="46" creationId="{450D3AD2-FA80-415F-A9CE-54D884561CD7}"/>
          </ac:spMkLst>
        </pc:spChg>
        <pc:spChg chg="add del">
          <ac:chgData name="Taube, Dan" userId="S::djtaube@ilstu.edu::18592084-17d4-4ebc-bfa5-60b343f340e5" providerId="AD" clId="Web-{A392BF99-111F-6DF0-780B-1E14E417AC5B}" dt="2024-08-01T04:22:23.811" v="707"/>
          <ac:spMkLst>
            <pc:docMk/>
            <pc:sldMk cId="346606256" sldId="272"/>
            <ac:spMk id="50" creationId="{B712E947-0734-45F9-9C4F-41114EC3A33E}"/>
          </ac:spMkLst>
        </pc:spChg>
        <pc:spChg chg="add del">
          <ac:chgData name="Taube, Dan" userId="S::djtaube@ilstu.edu::18592084-17d4-4ebc-bfa5-60b343f340e5" providerId="AD" clId="Web-{A392BF99-111F-6DF0-780B-1E14E417AC5B}" dt="2024-08-01T04:26:30.051" v="735"/>
          <ac:spMkLst>
            <pc:docMk/>
            <pc:sldMk cId="346606256" sldId="272"/>
            <ac:spMk id="51" creationId="{BC4C4868-CB8F-4AF9-9CDB-8108F2C19B67}"/>
          </ac:spMkLst>
        </pc:spChg>
        <pc:spChg chg="add del">
          <ac:chgData name="Taube, Dan" userId="S::djtaube@ilstu.edu::18592084-17d4-4ebc-bfa5-60b343f340e5" providerId="AD" clId="Web-{A392BF99-111F-6DF0-780B-1E14E417AC5B}" dt="2024-08-01T04:26:30.051" v="735"/>
          <ac:spMkLst>
            <pc:docMk/>
            <pc:sldMk cId="346606256" sldId="272"/>
            <ac:spMk id="53" creationId="{1B15ED52-F352-441B-82BF-E0EA34836D08}"/>
          </ac:spMkLst>
        </pc:spChg>
        <pc:spChg chg="add del">
          <ac:chgData name="Taube, Dan" userId="S::djtaube@ilstu.edu::18592084-17d4-4ebc-bfa5-60b343f340e5" providerId="AD" clId="Web-{A392BF99-111F-6DF0-780B-1E14E417AC5B}" dt="2024-08-01T04:22:39.843" v="709"/>
          <ac:spMkLst>
            <pc:docMk/>
            <pc:sldMk cId="346606256" sldId="272"/>
            <ac:spMk id="54" creationId="{231A2881-D8D7-4A7D-ACA3-E9F849F853D8}"/>
          </ac:spMkLst>
        </pc:spChg>
        <pc:spChg chg="add del">
          <ac:chgData name="Taube, Dan" userId="S::djtaube@ilstu.edu::18592084-17d4-4ebc-bfa5-60b343f340e5" providerId="AD" clId="Web-{A392BF99-111F-6DF0-780B-1E14E417AC5B}" dt="2024-08-01T04:26:30.051" v="735"/>
          <ac:spMkLst>
            <pc:docMk/>
            <pc:sldMk cId="346606256" sldId="272"/>
            <ac:spMk id="55" creationId="{3B2E3793-BFE6-45A2-9B7B-E18844431C99}"/>
          </ac:spMkLst>
        </pc:spChg>
        <pc:spChg chg="add del">
          <ac:chgData name="Taube, Dan" userId="S::djtaube@ilstu.edu::18592084-17d4-4ebc-bfa5-60b343f340e5" providerId="AD" clId="Web-{A392BF99-111F-6DF0-780B-1E14E417AC5B}" dt="2024-08-01T04:22:39.843" v="709"/>
          <ac:spMkLst>
            <pc:docMk/>
            <pc:sldMk cId="346606256" sldId="272"/>
            <ac:spMk id="57" creationId="{B712E947-0734-45F9-9C4F-41114EC3A33E}"/>
          </ac:spMkLst>
        </pc:spChg>
        <pc:spChg chg="add del">
          <ac:chgData name="Taube, Dan" userId="S::djtaube@ilstu.edu::18592084-17d4-4ebc-bfa5-60b343f340e5" providerId="AD" clId="Web-{A392BF99-111F-6DF0-780B-1E14E417AC5B}" dt="2024-08-01T04:22:39.843" v="709"/>
          <ac:spMkLst>
            <pc:docMk/>
            <pc:sldMk cId="346606256" sldId="272"/>
            <ac:spMk id="58" creationId="{5A65989E-BBD5-44D7-AA86-7AFD5D46BBC0}"/>
          </ac:spMkLst>
        </pc:spChg>
        <pc:spChg chg="add del">
          <ac:chgData name="Taube, Dan" userId="S::djtaube@ilstu.edu::18592084-17d4-4ebc-bfa5-60b343f340e5" providerId="AD" clId="Web-{A392BF99-111F-6DF0-780B-1E14E417AC5B}" dt="2024-08-01T04:26:30.051" v="735"/>
          <ac:spMkLst>
            <pc:docMk/>
            <pc:sldMk cId="346606256" sldId="272"/>
            <ac:spMk id="59" creationId="{375E0459-6403-40CD-989D-56A4407CA12E}"/>
          </ac:spMkLst>
        </pc:spChg>
        <pc:spChg chg="add del">
          <ac:chgData name="Taube, Dan" userId="S::djtaube@ilstu.edu::18592084-17d4-4ebc-bfa5-60b343f340e5" providerId="AD" clId="Web-{A392BF99-111F-6DF0-780B-1E14E417AC5B}" dt="2024-08-01T04:26:30.051" v="735"/>
          <ac:spMkLst>
            <pc:docMk/>
            <pc:sldMk cId="346606256" sldId="272"/>
            <ac:spMk id="61" creationId="{53E5B1A8-3AC9-4BD1-9BBC-78CA94F2D1BA}"/>
          </ac:spMkLst>
        </pc:spChg>
        <pc:spChg chg="add del">
          <ac:chgData name="Taube, Dan" userId="S::djtaube@ilstu.edu::18592084-17d4-4ebc-bfa5-60b343f340e5" providerId="AD" clId="Web-{A392BF99-111F-6DF0-780B-1E14E417AC5B}" dt="2024-08-01T04:26:30.051" v="734"/>
          <ac:spMkLst>
            <pc:docMk/>
            <pc:sldMk cId="346606256" sldId="272"/>
            <ac:spMk id="66" creationId="{352BEC0E-22F8-46D0-9632-375DB541B06C}"/>
          </ac:spMkLst>
        </pc:spChg>
        <pc:spChg chg="add del">
          <ac:chgData name="Taube, Dan" userId="S::djtaube@ilstu.edu::18592084-17d4-4ebc-bfa5-60b343f340e5" providerId="AD" clId="Web-{A392BF99-111F-6DF0-780B-1E14E417AC5B}" dt="2024-08-01T04:26:30.051" v="734"/>
          <ac:spMkLst>
            <pc:docMk/>
            <pc:sldMk cId="346606256" sldId="272"/>
            <ac:spMk id="68" creationId="{3FCFB1DE-0B7E-48CC-BA90-B2AB0889F9D6}"/>
          </ac:spMkLst>
        </pc:spChg>
        <pc:spChg chg="add del">
          <ac:chgData name="Taube, Dan" userId="S::djtaube@ilstu.edu::18592084-17d4-4ebc-bfa5-60b343f340e5" providerId="AD" clId="Web-{A392BF99-111F-6DF0-780B-1E14E417AC5B}" dt="2024-08-01T04:27:17.646" v="746"/>
          <ac:spMkLst>
            <pc:docMk/>
            <pc:sldMk cId="346606256" sldId="272"/>
            <ac:spMk id="72" creationId="{B712E947-0734-45F9-9C4F-41114EC3A33E}"/>
          </ac:spMkLst>
        </pc:spChg>
        <pc:spChg chg="add del">
          <ac:chgData name="Taube, Dan" userId="S::djtaube@ilstu.edu::18592084-17d4-4ebc-bfa5-60b343f340e5" providerId="AD" clId="Web-{A392BF99-111F-6DF0-780B-1E14E417AC5B}" dt="2024-08-01T04:26:58.692" v="741"/>
          <ac:spMkLst>
            <pc:docMk/>
            <pc:sldMk cId="346606256" sldId="272"/>
            <ac:spMk id="78" creationId="{6B5E2835-4E47-45B3-9CFE-732FF7B05472}"/>
          </ac:spMkLst>
        </pc:spChg>
        <pc:spChg chg="add del">
          <ac:chgData name="Taube, Dan" userId="S::djtaube@ilstu.edu::18592084-17d4-4ebc-bfa5-60b343f340e5" providerId="AD" clId="Web-{A392BF99-111F-6DF0-780B-1E14E417AC5B}" dt="2024-08-01T04:26:58.692" v="741"/>
          <ac:spMkLst>
            <pc:docMk/>
            <pc:sldMk cId="346606256" sldId="272"/>
            <ac:spMk id="80" creationId="{5B45AD5D-AA52-4F7B-9362-576A39AD9E09}"/>
          </ac:spMkLst>
        </pc:spChg>
        <pc:spChg chg="add del">
          <ac:chgData name="Taube, Dan" userId="S::djtaube@ilstu.edu::18592084-17d4-4ebc-bfa5-60b343f340e5" providerId="AD" clId="Web-{A392BF99-111F-6DF0-780B-1E14E417AC5B}" dt="2024-08-01T04:26:58.692" v="741"/>
          <ac:spMkLst>
            <pc:docMk/>
            <pc:sldMk cId="346606256" sldId="272"/>
            <ac:spMk id="82" creationId="{AEDD7960-4866-4399-BEF6-DD1431AB4E34}"/>
          </ac:spMkLst>
        </pc:spChg>
        <pc:spChg chg="add del">
          <ac:chgData name="Taube, Dan" userId="S::djtaube@ilstu.edu::18592084-17d4-4ebc-bfa5-60b343f340e5" providerId="AD" clId="Web-{A392BF99-111F-6DF0-780B-1E14E417AC5B}" dt="2024-08-01T04:26:58.692" v="741"/>
          <ac:spMkLst>
            <pc:docMk/>
            <pc:sldMk cId="346606256" sldId="272"/>
            <ac:spMk id="84" creationId="{55D4142C-5077-457F-A6AD-3FECFDB39685}"/>
          </ac:spMkLst>
        </pc:spChg>
        <pc:spChg chg="add del">
          <ac:chgData name="Taube, Dan" userId="S::djtaube@ilstu.edu::18592084-17d4-4ebc-bfa5-60b343f340e5" providerId="AD" clId="Web-{A392BF99-111F-6DF0-780B-1E14E417AC5B}" dt="2024-08-01T04:26:58.692" v="741"/>
          <ac:spMkLst>
            <pc:docMk/>
            <pc:sldMk cId="346606256" sldId="272"/>
            <ac:spMk id="86" creationId="{7A5F0580-5EE9-419F-96EE-B6529EF6E7D0}"/>
          </ac:spMkLst>
        </pc:spChg>
        <pc:spChg chg="add del">
          <ac:chgData name="Taube, Dan" userId="S::djtaube@ilstu.edu::18592084-17d4-4ebc-bfa5-60b343f340e5" providerId="AD" clId="Web-{A392BF99-111F-6DF0-780B-1E14E417AC5B}" dt="2024-08-01T04:27:13.599" v="743"/>
          <ac:spMkLst>
            <pc:docMk/>
            <pc:sldMk cId="346606256" sldId="272"/>
            <ac:spMk id="88" creationId="{1B15ED52-F352-441B-82BF-E0EA34836D08}"/>
          </ac:spMkLst>
        </pc:spChg>
        <pc:spChg chg="add del">
          <ac:chgData name="Taube, Dan" userId="S::djtaube@ilstu.edu::18592084-17d4-4ebc-bfa5-60b343f340e5" providerId="AD" clId="Web-{A392BF99-111F-6DF0-780B-1E14E417AC5B}" dt="2024-08-01T04:27:13.599" v="743"/>
          <ac:spMkLst>
            <pc:docMk/>
            <pc:sldMk cId="346606256" sldId="272"/>
            <ac:spMk id="89" creationId="{3B2E3793-BFE6-45A2-9B7B-E18844431C99}"/>
          </ac:spMkLst>
        </pc:spChg>
        <pc:spChg chg="add del">
          <ac:chgData name="Taube, Dan" userId="S::djtaube@ilstu.edu::18592084-17d4-4ebc-bfa5-60b343f340e5" providerId="AD" clId="Web-{A392BF99-111F-6DF0-780B-1E14E417AC5B}" dt="2024-08-01T04:27:13.599" v="743"/>
          <ac:spMkLst>
            <pc:docMk/>
            <pc:sldMk cId="346606256" sldId="272"/>
            <ac:spMk id="90" creationId="{BC4C4868-CB8F-4AF9-9CDB-8108F2C19B67}"/>
          </ac:spMkLst>
        </pc:spChg>
        <pc:spChg chg="add del">
          <ac:chgData name="Taube, Dan" userId="S::djtaube@ilstu.edu::18592084-17d4-4ebc-bfa5-60b343f340e5" providerId="AD" clId="Web-{A392BF99-111F-6DF0-780B-1E14E417AC5B}" dt="2024-08-01T04:27:13.599" v="743"/>
          <ac:spMkLst>
            <pc:docMk/>
            <pc:sldMk cId="346606256" sldId="272"/>
            <ac:spMk id="91" creationId="{375E0459-6403-40CD-989D-56A4407CA12E}"/>
          </ac:spMkLst>
        </pc:spChg>
        <pc:spChg chg="add del">
          <ac:chgData name="Taube, Dan" userId="S::djtaube@ilstu.edu::18592084-17d4-4ebc-bfa5-60b343f340e5" providerId="AD" clId="Web-{A392BF99-111F-6DF0-780B-1E14E417AC5B}" dt="2024-08-01T04:27:13.599" v="743"/>
          <ac:spMkLst>
            <pc:docMk/>
            <pc:sldMk cId="346606256" sldId="272"/>
            <ac:spMk id="92" creationId="{53E5B1A8-3AC9-4BD1-9BBC-78CA94F2D1BA}"/>
          </ac:spMkLst>
        </pc:spChg>
        <pc:spChg chg="add del">
          <ac:chgData name="Taube, Dan" userId="S::djtaube@ilstu.edu::18592084-17d4-4ebc-bfa5-60b343f340e5" providerId="AD" clId="Web-{A392BF99-111F-6DF0-780B-1E14E417AC5B}" dt="2024-08-01T04:27:17.630" v="745"/>
          <ac:spMkLst>
            <pc:docMk/>
            <pc:sldMk cId="346606256" sldId="272"/>
            <ac:spMk id="94" creationId="{7FEAE179-C525-48F3-AD47-0E9E2B6F2E2E}"/>
          </ac:spMkLst>
        </pc:spChg>
        <pc:spChg chg="add del">
          <ac:chgData name="Taube, Dan" userId="S::djtaube@ilstu.edu::18592084-17d4-4ebc-bfa5-60b343f340e5" providerId="AD" clId="Web-{A392BF99-111F-6DF0-780B-1E14E417AC5B}" dt="2024-08-01T04:27:17.630" v="745"/>
          <ac:spMkLst>
            <pc:docMk/>
            <pc:sldMk cId="346606256" sldId="272"/>
            <ac:spMk id="95" creationId="{95C8260E-968F-44E8-A823-ABB431311926}"/>
          </ac:spMkLst>
        </pc:spChg>
        <pc:spChg chg="add del">
          <ac:chgData name="Taube, Dan" userId="S::djtaube@ilstu.edu::18592084-17d4-4ebc-bfa5-60b343f340e5" providerId="AD" clId="Web-{A392BF99-111F-6DF0-780B-1E14E417AC5B}" dt="2024-08-01T04:27:17.630" v="745"/>
          <ac:spMkLst>
            <pc:docMk/>
            <pc:sldMk cId="346606256" sldId="272"/>
            <ac:spMk id="96" creationId="{2C1BBA94-3F40-40AA-8BB9-E69E25E537C1}"/>
          </ac:spMkLst>
        </pc:spChg>
        <pc:spChg chg="add del">
          <ac:chgData name="Taube, Dan" userId="S::djtaube@ilstu.edu::18592084-17d4-4ebc-bfa5-60b343f340e5" providerId="AD" clId="Web-{A392BF99-111F-6DF0-780B-1E14E417AC5B}" dt="2024-08-01T04:27:17.630" v="745"/>
          <ac:spMkLst>
            <pc:docMk/>
            <pc:sldMk cId="346606256" sldId="272"/>
            <ac:spMk id="97" creationId="{FE43805F-24A6-46A4-B19B-54F28347355C}"/>
          </ac:spMkLst>
        </pc:spChg>
        <pc:spChg chg="add del">
          <ac:chgData name="Taube, Dan" userId="S::djtaube@ilstu.edu::18592084-17d4-4ebc-bfa5-60b343f340e5" providerId="AD" clId="Web-{A392BF99-111F-6DF0-780B-1E14E417AC5B}" dt="2024-08-01T04:27:59.022" v="747"/>
          <ac:spMkLst>
            <pc:docMk/>
            <pc:sldMk cId="346606256" sldId="272"/>
            <ac:spMk id="99" creationId="{9D25F302-27C5-414F-97F8-6EA0A6C028BA}"/>
          </ac:spMkLst>
        </pc:spChg>
        <pc:spChg chg="add del">
          <ac:chgData name="Taube, Dan" userId="S::djtaube@ilstu.edu::18592084-17d4-4ebc-bfa5-60b343f340e5" providerId="AD" clId="Web-{A392BF99-111F-6DF0-780B-1E14E417AC5B}" dt="2024-08-01T04:27:59.022" v="747"/>
          <ac:spMkLst>
            <pc:docMk/>
            <pc:sldMk cId="346606256" sldId="272"/>
            <ac:spMk id="100" creationId="{830A36F8-48C2-4842-A87B-8CE8DF4E7FD2}"/>
          </ac:spMkLst>
        </pc:spChg>
        <pc:spChg chg="add del">
          <ac:chgData name="Taube, Dan" userId="S::djtaube@ilstu.edu::18592084-17d4-4ebc-bfa5-60b343f340e5" providerId="AD" clId="Web-{A392BF99-111F-6DF0-780B-1E14E417AC5B}" dt="2024-08-01T04:27:59.022" v="747"/>
          <ac:spMkLst>
            <pc:docMk/>
            <pc:sldMk cId="346606256" sldId="272"/>
            <ac:spMk id="101" creationId="{8F451A30-466B-4996-9BA5-CD6ABCC6D558}"/>
          </ac:spMkLst>
        </pc:spChg>
        <pc:grpChg chg="add del">
          <ac:chgData name="Taube, Dan" userId="S::djtaube@ilstu.edu::18592084-17d4-4ebc-bfa5-60b343f340e5" providerId="AD" clId="Web-{A392BF99-111F-6DF0-780B-1E14E417AC5B}" dt="2024-08-01T04:19:34.214" v="694"/>
          <ac:grpSpMkLst>
            <pc:docMk/>
            <pc:sldMk cId="346606256" sldId="272"/>
            <ac:grpSpMk id="18" creationId="{972070F7-E065-4D60-8938-9FB8CDB8ACB0}"/>
          </ac:grpSpMkLst>
        </pc:grpChg>
        <pc:grpChg chg="add del">
          <ac:chgData name="Taube, Dan" userId="S::djtaube@ilstu.edu::18592084-17d4-4ebc-bfa5-60b343f340e5" providerId="AD" clId="Web-{A392BF99-111F-6DF0-780B-1E14E417AC5B}" dt="2024-08-01T04:23:01" v="717"/>
          <ac:grpSpMkLst>
            <pc:docMk/>
            <pc:sldMk cId="346606256" sldId="272"/>
            <ac:grpSpMk id="25" creationId="{A9270323-9616-4384-857D-E86B78272EFE}"/>
          </ac:grpSpMkLst>
        </pc:grpChg>
        <pc:grpChg chg="add del">
          <ac:chgData name="Taube, Dan" userId="S::djtaube@ilstu.edu::18592084-17d4-4ebc-bfa5-60b343f340e5" providerId="AD" clId="Web-{A392BF99-111F-6DF0-780B-1E14E417AC5B}" dt="2024-08-01T04:24:46.408" v="730"/>
          <ac:grpSpMkLst>
            <pc:docMk/>
            <pc:sldMk cId="346606256" sldId="272"/>
            <ac:grpSpMk id="29" creationId="{12B3290A-D3BF-4B87-B55B-FD9A98B49727}"/>
          </ac:grpSpMkLst>
        </pc:grpChg>
        <pc:grpChg chg="add del">
          <ac:chgData name="Taube, Dan" userId="S::djtaube@ilstu.edu::18592084-17d4-4ebc-bfa5-60b343f340e5" providerId="AD" clId="Web-{A392BF99-111F-6DF0-780B-1E14E417AC5B}" dt="2024-08-01T04:22:44.359" v="713"/>
          <ac:grpSpMkLst>
            <pc:docMk/>
            <pc:sldMk cId="346606256" sldId="272"/>
            <ac:grpSpMk id="33" creationId="{12B3290A-D3BF-4B87-B55B-FD9A98B49727}"/>
          </ac:grpSpMkLst>
        </pc:grpChg>
        <pc:grpChg chg="add del">
          <ac:chgData name="Taube, Dan" userId="S::djtaube@ilstu.edu::18592084-17d4-4ebc-bfa5-60b343f340e5" providerId="AD" clId="Web-{A392BF99-111F-6DF0-780B-1E14E417AC5B}" dt="2024-08-01T04:22:23.811" v="707"/>
          <ac:grpSpMkLst>
            <pc:docMk/>
            <pc:sldMk cId="346606256" sldId="272"/>
            <ac:grpSpMk id="52" creationId="{12B3290A-D3BF-4B87-B55B-FD9A98B49727}"/>
          </ac:grpSpMkLst>
        </pc:grpChg>
        <pc:grpChg chg="add del">
          <ac:chgData name="Taube, Dan" userId="S::djtaube@ilstu.edu::18592084-17d4-4ebc-bfa5-60b343f340e5" providerId="AD" clId="Web-{A392BF99-111F-6DF0-780B-1E14E417AC5B}" dt="2024-08-01T04:27:17.646" v="746"/>
          <ac:grpSpMkLst>
            <pc:docMk/>
            <pc:sldMk cId="346606256" sldId="272"/>
            <ac:grpSpMk id="73" creationId="{12B3290A-D3BF-4B87-B55B-FD9A98B49727}"/>
          </ac:grpSpMkLst>
        </pc:grpChg>
        <pc:grpChg chg="add">
          <ac:chgData name="Taube, Dan" userId="S::djtaube@ilstu.edu::18592084-17d4-4ebc-bfa5-60b343f340e5" providerId="AD" clId="Web-{A392BF99-111F-6DF0-780B-1E14E417AC5B}" dt="2024-08-01T04:27:59.022" v="747"/>
          <ac:grpSpMkLst>
            <pc:docMk/>
            <pc:sldMk cId="346606256" sldId="272"/>
            <ac:grpSpMk id="106" creationId="{6258F736-B256-8039-9DC6-F4E49A5C5AD5}"/>
          </ac:grpSpMkLst>
        </pc:grpChg>
        <pc:picChg chg="add del mod ord">
          <ac:chgData name="Taube, Dan" userId="S::djtaube@ilstu.edu::18592084-17d4-4ebc-bfa5-60b343f340e5" providerId="AD" clId="Web-{A392BF99-111F-6DF0-780B-1E14E417AC5B}" dt="2024-08-01T04:24:19.111" v="725"/>
          <ac:picMkLst>
            <pc:docMk/>
            <pc:sldMk cId="346606256" sldId="272"/>
            <ac:picMk id="4" creationId="{66E13791-03E2-0CC6-2890-4AB1AC54FC1C}"/>
          </ac:picMkLst>
        </pc:picChg>
        <pc:picChg chg="del">
          <ac:chgData name="Taube, Dan" userId="S::djtaube@ilstu.edu::18592084-17d4-4ebc-bfa5-60b343f340e5" providerId="AD" clId="Web-{A392BF99-111F-6DF0-780B-1E14E417AC5B}" dt="2024-08-01T04:17:56.118" v="688"/>
          <ac:picMkLst>
            <pc:docMk/>
            <pc:sldMk cId="346606256" sldId="272"/>
            <ac:picMk id="5" creationId="{547A1890-9BA9-CC7E-F419-07CDDE480B52}"/>
          </ac:picMkLst>
        </pc:picChg>
        <pc:picChg chg="add del mod ord">
          <ac:chgData name="Taube, Dan" userId="S::djtaube@ilstu.edu::18592084-17d4-4ebc-bfa5-60b343f340e5" providerId="AD" clId="Web-{A392BF99-111F-6DF0-780B-1E14E417AC5B}" dt="2024-08-01T04:26:50.692" v="739"/>
          <ac:picMkLst>
            <pc:docMk/>
            <pc:sldMk cId="346606256" sldId="272"/>
            <ac:picMk id="6" creationId="{F57786CA-7EA3-2CF2-679E-58654956A0CE}"/>
          </ac:picMkLst>
        </pc:picChg>
        <pc:picChg chg="add mod ord">
          <ac:chgData name="Taube, Dan" userId="S::djtaube@ilstu.edu::18592084-17d4-4ebc-bfa5-60b343f340e5" providerId="AD" clId="Web-{A392BF99-111F-6DF0-780B-1E14E417AC5B}" dt="2024-08-01T04:27:59.022" v="747"/>
          <ac:picMkLst>
            <pc:docMk/>
            <pc:sldMk cId="346606256" sldId="272"/>
            <ac:picMk id="7" creationId="{4A67F8A3-BA3B-0CFF-A759-6160EBF2B3AC}"/>
          </ac:picMkLst>
        </pc:picChg>
        <pc:cxnChg chg="add del">
          <ac:chgData name="Taube, Dan" userId="S::djtaube@ilstu.edu::18592084-17d4-4ebc-bfa5-60b343f340e5" providerId="AD" clId="Web-{A392BF99-111F-6DF0-780B-1E14E417AC5B}" dt="2024-08-01T04:19:34.229" v="695"/>
          <ac:cxnSpMkLst>
            <pc:docMk/>
            <pc:sldMk cId="346606256" sldId="272"/>
            <ac:cxnSpMk id="9" creationId="{1503BFE4-729B-D9D0-C17B-501E6AF1127A}"/>
          </ac:cxnSpMkLst>
        </pc:cxnChg>
        <pc:cxnChg chg="add del">
          <ac:chgData name="Taube, Dan" userId="S::djtaube@ilstu.edu::18592084-17d4-4ebc-bfa5-60b343f340e5" providerId="AD" clId="Web-{A392BF99-111F-6DF0-780B-1E14E417AC5B}" dt="2024-08-01T04:24:55.393" v="731"/>
          <ac:cxnSpMkLst>
            <pc:docMk/>
            <pc:sldMk cId="346606256" sldId="272"/>
            <ac:cxnSpMk id="48" creationId="{37C77032-C865-6057-7D7A-E2743CFA20F9}"/>
          </ac:cxnSpMkLst>
        </pc:cxnChg>
      </pc:sldChg>
      <pc:sldChg chg="delSp modSp add del ord replId">
        <pc:chgData name="Taube, Dan" userId="S::djtaube@ilstu.edu::18592084-17d4-4ebc-bfa5-60b343f340e5" providerId="AD" clId="Web-{A392BF99-111F-6DF0-780B-1E14E417AC5B}" dt="2024-08-01T04:43:18.229" v="846"/>
        <pc:sldMkLst>
          <pc:docMk/>
          <pc:sldMk cId="1128555671" sldId="273"/>
        </pc:sldMkLst>
        <pc:spChg chg="mod">
          <ac:chgData name="Taube, Dan" userId="S::djtaube@ilstu.edu::18592084-17d4-4ebc-bfa5-60b343f340e5" providerId="AD" clId="Web-{A392BF99-111F-6DF0-780B-1E14E417AC5B}" dt="2024-08-01T04:10:19.233" v="643" actId="20577"/>
          <ac:spMkLst>
            <pc:docMk/>
            <pc:sldMk cId="1128555671" sldId="273"/>
            <ac:spMk id="2" creationId="{DD452549-3797-E7D5-FCCE-ECF1C0B5E6E6}"/>
          </ac:spMkLst>
        </pc:spChg>
        <pc:spChg chg="mod">
          <ac:chgData name="Taube, Dan" userId="S::djtaube@ilstu.edu::18592084-17d4-4ebc-bfa5-60b343f340e5" providerId="AD" clId="Web-{A392BF99-111F-6DF0-780B-1E14E417AC5B}" dt="2024-08-01T04:39:38.318" v="790" actId="20577"/>
          <ac:spMkLst>
            <pc:docMk/>
            <pc:sldMk cId="1128555671" sldId="273"/>
            <ac:spMk id="3" creationId="{B22CBA9A-0E2B-851C-9762-E2BA561A5327}"/>
          </ac:spMkLst>
        </pc:spChg>
        <pc:picChg chg="del">
          <ac:chgData name="Taube, Dan" userId="S::djtaube@ilstu.edu::18592084-17d4-4ebc-bfa5-60b343f340e5" providerId="AD" clId="Web-{A392BF99-111F-6DF0-780B-1E14E417AC5B}" dt="2024-08-01T04:39:39.099" v="791"/>
          <ac:picMkLst>
            <pc:docMk/>
            <pc:sldMk cId="1128555671" sldId="273"/>
            <ac:picMk id="5" creationId="{547A1890-9BA9-CC7E-F419-07CDDE480B52}"/>
          </ac:picMkLst>
        </pc:picChg>
      </pc:sldChg>
      <pc:sldChg chg="addSp delSp modSp add ord replId">
        <pc:chgData name="Taube, Dan" userId="S::djtaube@ilstu.edu::18592084-17d4-4ebc-bfa5-60b343f340e5" providerId="AD" clId="Web-{A392BF99-111F-6DF0-780B-1E14E417AC5B}" dt="2024-08-01T04:22:54.749" v="716"/>
        <pc:sldMkLst>
          <pc:docMk/>
          <pc:sldMk cId="3919882949" sldId="274"/>
        </pc:sldMkLst>
        <pc:spChg chg="mod">
          <ac:chgData name="Taube, Dan" userId="S::djtaube@ilstu.edu::18592084-17d4-4ebc-bfa5-60b343f340e5" providerId="AD" clId="Web-{A392BF99-111F-6DF0-780B-1E14E417AC5B}" dt="2024-08-01T04:21:02.153" v="698"/>
          <ac:spMkLst>
            <pc:docMk/>
            <pc:sldMk cId="3919882949" sldId="274"/>
            <ac:spMk id="2" creationId="{10BCA5B2-74A0-B9FA-8E0A-4FD42E589F8A}"/>
          </ac:spMkLst>
        </pc:spChg>
        <pc:spChg chg="del">
          <ac:chgData name="Taube, Dan" userId="S::djtaube@ilstu.edu::18592084-17d4-4ebc-bfa5-60b343f340e5" providerId="AD" clId="Web-{A392BF99-111F-6DF0-780B-1E14E417AC5B}" dt="2024-08-01T04:11:04.593" v="662"/>
          <ac:spMkLst>
            <pc:docMk/>
            <pc:sldMk cId="3919882949" sldId="274"/>
            <ac:spMk id="3" creationId="{9BDE557E-AABC-F223-DC6A-C6FAC1203077}"/>
          </ac:spMkLst>
        </pc:spChg>
        <pc:spChg chg="add del mod">
          <ac:chgData name="Taube, Dan" userId="S::djtaube@ilstu.edu::18592084-17d4-4ebc-bfa5-60b343f340e5" providerId="AD" clId="Web-{A392BF99-111F-6DF0-780B-1E14E417AC5B}" dt="2024-08-01T04:11:06.234" v="663"/>
          <ac:spMkLst>
            <pc:docMk/>
            <pc:sldMk cId="3919882949" sldId="274"/>
            <ac:spMk id="5" creationId="{1243755C-EAD6-B3E5-2A33-05A687C1D6FD}"/>
          </ac:spMkLst>
        </pc:spChg>
        <pc:spChg chg="add mod">
          <ac:chgData name="Taube, Dan" userId="S::djtaube@ilstu.edu::18592084-17d4-4ebc-bfa5-60b343f340e5" providerId="AD" clId="Web-{A392BF99-111F-6DF0-780B-1E14E417AC5B}" dt="2024-08-01T04:21:02.153" v="698"/>
          <ac:spMkLst>
            <pc:docMk/>
            <pc:sldMk cId="3919882949" sldId="274"/>
            <ac:spMk id="7" creationId="{1681E167-43BA-D32E-5D7A-3E1248BE0565}"/>
          </ac:spMkLst>
        </pc:spChg>
        <pc:spChg chg="del">
          <ac:chgData name="Taube, Dan" userId="S::djtaube@ilstu.edu::18592084-17d4-4ebc-bfa5-60b343f340e5" providerId="AD" clId="Web-{A392BF99-111F-6DF0-780B-1E14E417AC5B}" dt="2024-08-01T04:21:02.153" v="698"/>
          <ac:spMkLst>
            <pc:docMk/>
            <pc:sldMk cId="3919882949" sldId="274"/>
            <ac:spMk id="16" creationId="{1B15ED52-F352-441B-82BF-E0EA34836D08}"/>
          </ac:spMkLst>
        </pc:spChg>
        <pc:spChg chg="del">
          <ac:chgData name="Taube, Dan" userId="S::djtaube@ilstu.edu::18592084-17d4-4ebc-bfa5-60b343f340e5" providerId="AD" clId="Web-{A392BF99-111F-6DF0-780B-1E14E417AC5B}" dt="2024-08-01T04:21:02.153" v="698"/>
          <ac:spMkLst>
            <pc:docMk/>
            <pc:sldMk cId="3919882949" sldId="274"/>
            <ac:spMk id="18" creationId="{3B2E3793-BFE6-45A2-9B7B-E18844431C99}"/>
          </ac:spMkLst>
        </pc:spChg>
        <pc:spChg chg="del">
          <ac:chgData name="Taube, Dan" userId="S::djtaube@ilstu.edu::18592084-17d4-4ebc-bfa5-60b343f340e5" providerId="AD" clId="Web-{A392BF99-111F-6DF0-780B-1E14E417AC5B}" dt="2024-08-01T04:21:02.153" v="698"/>
          <ac:spMkLst>
            <pc:docMk/>
            <pc:sldMk cId="3919882949" sldId="274"/>
            <ac:spMk id="20" creationId="{BC4C4868-CB8F-4AF9-9CDB-8108F2C19B67}"/>
          </ac:spMkLst>
        </pc:spChg>
        <pc:spChg chg="del">
          <ac:chgData name="Taube, Dan" userId="S::djtaube@ilstu.edu::18592084-17d4-4ebc-bfa5-60b343f340e5" providerId="AD" clId="Web-{A392BF99-111F-6DF0-780B-1E14E417AC5B}" dt="2024-08-01T04:21:02.153" v="698"/>
          <ac:spMkLst>
            <pc:docMk/>
            <pc:sldMk cId="3919882949" sldId="274"/>
            <ac:spMk id="22" creationId="{375E0459-6403-40CD-989D-56A4407CA12E}"/>
          </ac:spMkLst>
        </pc:spChg>
        <pc:spChg chg="del">
          <ac:chgData name="Taube, Dan" userId="S::djtaube@ilstu.edu::18592084-17d4-4ebc-bfa5-60b343f340e5" providerId="AD" clId="Web-{A392BF99-111F-6DF0-780B-1E14E417AC5B}" dt="2024-08-01T04:21:02.153" v="698"/>
          <ac:spMkLst>
            <pc:docMk/>
            <pc:sldMk cId="3919882949" sldId="274"/>
            <ac:spMk id="24" creationId="{53E5B1A8-3AC9-4BD1-9BBC-78CA94F2D1BA}"/>
          </ac:spMkLst>
        </pc:spChg>
        <pc:spChg chg="add">
          <ac:chgData name="Taube, Dan" userId="S::djtaube@ilstu.edu::18592084-17d4-4ebc-bfa5-60b343f340e5" providerId="AD" clId="Web-{A392BF99-111F-6DF0-780B-1E14E417AC5B}" dt="2024-08-01T04:21:02.153" v="698"/>
          <ac:spMkLst>
            <pc:docMk/>
            <pc:sldMk cId="3919882949" sldId="274"/>
            <ac:spMk id="29" creationId="{F0A604E4-7307-451C-93BE-F1F7E1BF3BF8}"/>
          </ac:spMkLst>
        </pc:spChg>
        <pc:spChg chg="add">
          <ac:chgData name="Taube, Dan" userId="S::djtaube@ilstu.edu::18592084-17d4-4ebc-bfa5-60b343f340e5" providerId="AD" clId="Web-{A392BF99-111F-6DF0-780B-1E14E417AC5B}" dt="2024-08-01T04:21:02.153" v="698"/>
          <ac:spMkLst>
            <pc:docMk/>
            <pc:sldMk cId="3919882949" sldId="274"/>
            <ac:spMk id="31" creationId="{F7F3A0AA-35E5-4085-942B-737839030604}"/>
          </ac:spMkLst>
        </pc:spChg>
        <pc:spChg chg="add">
          <ac:chgData name="Taube, Dan" userId="S::djtaube@ilstu.edu::18592084-17d4-4ebc-bfa5-60b343f340e5" providerId="AD" clId="Web-{A392BF99-111F-6DF0-780B-1E14E417AC5B}" dt="2024-08-01T04:21:02.153" v="698"/>
          <ac:spMkLst>
            <pc:docMk/>
            <pc:sldMk cId="3919882949" sldId="274"/>
            <ac:spMk id="33" creationId="{402F5C38-C747-4173-ABBF-656E39E82130}"/>
          </ac:spMkLst>
        </pc:spChg>
        <pc:spChg chg="add">
          <ac:chgData name="Taube, Dan" userId="S::djtaube@ilstu.edu::18592084-17d4-4ebc-bfa5-60b343f340e5" providerId="AD" clId="Web-{A392BF99-111F-6DF0-780B-1E14E417AC5B}" dt="2024-08-01T04:21:02.153" v="698"/>
          <ac:spMkLst>
            <pc:docMk/>
            <pc:sldMk cId="3919882949" sldId="274"/>
            <ac:spMk id="35" creationId="{E37EECFC-A684-4391-AE85-4CDAF5565F61}"/>
          </ac:spMkLst>
        </pc:spChg>
        <pc:picChg chg="add mod ord">
          <ac:chgData name="Taube, Dan" userId="S::djtaube@ilstu.edu::18592084-17d4-4ebc-bfa5-60b343f340e5" providerId="AD" clId="Web-{A392BF99-111F-6DF0-780B-1E14E417AC5B}" dt="2024-08-01T04:22:54.749" v="716"/>
          <ac:picMkLst>
            <pc:docMk/>
            <pc:sldMk cId="3919882949" sldId="274"/>
            <ac:picMk id="6" creationId="{DC3786EB-C539-79D9-D6ED-080ED60AEBEF}"/>
          </ac:picMkLst>
        </pc:picChg>
      </pc:sldChg>
      <pc:sldChg chg="modSp add del ord replId">
        <pc:chgData name="Taube, Dan" userId="S::djtaube@ilstu.edu::18592084-17d4-4ebc-bfa5-60b343f340e5" providerId="AD" clId="Web-{A392BF99-111F-6DF0-780B-1E14E417AC5B}" dt="2024-08-01T04:41:11.445" v="807"/>
        <pc:sldMkLst>
          <pc:docMk/>
          <pc:sldMk cId="1759719231" sldId="275"/>
        </pc:sldMkLst>
        <pc:spChg chg="mod">
          <ac:chgData name="Taube, Dan" userId="S::djtaube@ilstu.edu::18592084-17d4-4ebc-bfa5-60b343f340e5" providerId="AD" clId="Web-{A392BF99-111F-6DF0-780B-1E14E417AC5B}" dt="2024-08-01T04:40:10.694" v="800" actId="20577"/>
          <ac:spMkLst>
            <pc:docMk/>
            <pc:sldMk cId="1759719231" sldId="275"/>
            <ac:spMk id="2" creationId="{10BCA5B2-74A0-B9FA-8E0A-4FD42E589F8A}"/>
          </ac:spMkLst>
        </pc:spChg>
        <pc:spChg chg="mod">
          <ac:chgData name="Taube, Dan" userId="S::djtaube@ilstu.edu::18592084-17d4-4ebc-bfa5-60b343f340e5" providerId="AD" clId="Web-{A392BF99-111F-6DF0-780B-1E14E417AC5B}" dt="2024-08-01T04:40:49.663" v="804" actId="20577"/>
          <ac:spMkLst>
            <pc:docMk/>
            <pc:sldMk cId="1759719231" sldId="275"/>
            <ac:spMk id="3" creationId="{9BDE557E-AABC-F223-DC6A-C6FAC1203077}"/>
          </ac:spMkLst>
        </pc:spChg>
      </pc:sldChg>
      <pc:sldChg chg="modSp add ord replId">
        <pc:chgData name="Taube, Dan" userId="S::djtaube@ilstu.edu::18592084-17d4-4ebc-bfa5-60b343f340e5" providerId="AD" clId="Web-{A392BF99-111F-6DF0-780B-1E14E417AC5B}" dt="2024-08-01T04:46:39.968" v="883" actId="20577"/>
        <pc:sldMkLst>
          <pc:docMk/>
          <pc:sldMk cId="119994657" sldId="276"/>
        </pc:sldMkLst>
        <pc:spChg chg="mod">
          <ac:chgData name="Taube, Dan" userId="S::djtaube@ilstu.edu::18592084-17d4-4ebc-bfa5-60b343f340e5" providerId="AD" clId="Web-{A392BF99-111F-6DF0-780B-1E14E417AC5B}" dt="2024-08-01T04:41:22.617" v="808" actId="14100"/>
          <ac:spMkLst>
            <pc:docMk/>
            <pc:sldMk cId="119994657" sldId="276"/>
            <ac:spMk id="2" creationId="{DD452549-3797-E7D5-FCCE-ECF1C0B5E6E6}"/>
          </ac:spMkLst>
        </pc:spChg>
        <pc:spChg chg="mod">
          <ac:chgData name="Taube, Dan" userId="S::djtaube@ilstu.edu::18592084-17d4-4ebc-bfa5-60b343f340e5" providerId="AD" clId="Web-{A392BF99-111F-6DF0-780B-1E14E417AC5B}" dt="2024-08-01T04:46:39.968" v="883" actId="20577"/>
          <ac:spMkLst>
            <pc:docMk/>
            <pc:sldMk cId="119994657" sldId="276"/>
            <ac:spMk id="3" creationId="{B22CBA9A-0E2B-851C-9762-E2BA561A5327}"/>
          </ac:spMkLst>
        </pc:spChg>
      </pc:sldChg>
      <pc:sldChg chg="addSp delSp modSp add ord replId">
        <pc:chgData name="Taube, Dan" userId="S::djtaube@ilstu.edu::18592084-17d4-4ebc-bfa5-60b343f340e5" providerId="AD" clId="Web-{A392BF99-111F-6DF0-780B-1E14E417AC5B}" dt="2024-08-01T05:41:02.639" v="1853"/>
        <pc:sldMkLst>
          <pc:docMk/>
          <pc:sldMk cId="250884568" sldId="277"/>
        </pc:sldMkLst>
        <pc:spChg chg="add del mod">
          <ac:chgData name="Taube, Dan" userId="S::djtaube@ilstu.edu::18592084-17d4-4ebc-bfa5-60b343f340e5" providerId="AD" clId="Web-{A392BF99-111F-6DF0-780B-1E14E417AC5B}" dt="2024-08-01T04:44:06.964" v="850"/>
          <ac:spMkLst>
            <pc:docMk/>
            <pc:sldMk cId="250884568" sldId="277"/>
            <ac:spMk id="5" creationId="{FB87A289-602C-DAB9-60DD-48CEC06845CA}"/>
          </ac:spMkLst>
        </pc:spChg>
        <pc:picChg chg="add del mod">
          <ac:chgData name="Taube, Dan" userId="S::djtaube@ilstu.edu::18592084-17d4-4ebc-bfa5-60b343f340e5" providerId="AD" clId="Web-{A392BF99-111F-6DF0-780B-1E14E417AC5B}" dt="2024-08-01T04:44:03.386" v="848"/>
          <ac:picMkLst>
            <pc:docMk/>
            <pc:sldMk cId="250884568" sldId="277"/>
            <ac:picMk id="3" creationId="{071B9AEE-143C-500A-AC14-4B119D882679}"/>
          </ac:picMkLst>
        </pc:picChg>
        <pc:picChg chg="del">
          <ac:chgData name="Taube, Dan" userId="S::djtaube@ilstu.edu::18592084-17d4-4ebc-bfa5-60b343f340e5" providerId="AD" clId="Web-{A392BF99-111F-6DF0-780B-1E14E417AC5B}" dt="2024-08-01T04:44:05.261" v="849"/>
          <ac:picMkLst>
            <pc:docMk/>
            <pc:sldMk cId="250884568" sldId="277"/>
            <ac:picMk id="6" creationId="{DC3786EB-C539-79D9-D6ED-080ED60AEBEF}"/>
          </ac:picMkLst>
        </pc:picChg>
        <pc:picChg chg="add mod ord">
          <ac:chgData name="Taube, Dan" userId="S::djtaube@ilstu.edu::18592084-17d4-4ebc-bfa5-60b343f340e5" providerId="AD" clId="Web-{A392BF99-111F-6DF0-780B-1E14E417AC5B}" dt="2024-08-01T04:44:19.496" v="853"/>
          <ac:picMkLst>
            <pc:docMk/>
            <pc:sldMk cId="250884568" sldId="277"/>
            <ac:picMk id="8" creationId="{2DE01137-6B7A-B08D-AE30-69FAF96EE008}"/>
          </ac:picMkLst>
        </pc:picChg>
      </pc:sldChg>
      <pc:sldChg chg="modSp add ord replId">
        <pc:chgData name="Taube, Dan" userId="S::djtaube@ilstu.edu::18592084-17d4-4ebc-bfa5-60b343f340e5" providerId="AD" clId="Web-{A392BF99-111F-6DF0-780B-1E14E417AC5B}" dt="2024-08-01T04:52:12.554" v="927" actId="20577"/>
        <pc:sldMkLst>
          <pc:docMk/>
          <pc:sldMk cId="3993437304" sldId="278"/>
        </pc:sldMkLst>
        <pc:spChg chg="mod">
          <ac:chgData name="Taube, Dan" userId="S::djtaube@ilstu.edu::18592084-17d4-4ebc-bfa5-60b343f340e5" providerId="AD" clId="Web-{A392BF99-111F-6DF0-780B-1E14E417AC5B}" dt="2024-08-01T04:49:26.909" v="894" actId="14100"/>
          <ac:spMkLst>
            <pc:docMk/>
            <pc:sldMk cId="3993437304" sldId="278"/>
            <ac:spMk id="2" creationId="{DD452549-3797-E7D5-FCCE-ECF1C0B5E6E6}"/>
          </ac:spMkLst>
        </pc:spChg>
        <pc:spChg chg="mod">
          <ac:chgData name="Taube, Dan" userId="S::djtaube@ilstu.edu::18592084-17d4-4ebc-bfa5-60b343f340e5" providerId="AD" clId="Web-{A392BF99-111F-6DF0-780B-1E14E417AC5B}" dt="2024-08-01T04:52:12.554" v="927" actId="20577"/>
          <ac:spMkLst>
            <pc:docMk/>
            <pc:sldMk cId="3993437304" sldId="278"/>
            <ac:spMk id="3" creationId="{B22CBA9A-0E2B-851C-9762-E2BA561A5327}"/>
          </ac:spMkLst>
        </pc:spChg>
      </pc:sldChg>
      <pc:sldChg chg="modSp add ord replId">
        <pc:chgData name="Taube, Dan" userId="S::djtaube@ilstu.edu::18592084-17d4-4ebc-bfa5-60b343f340e5" providerId="AD" clId="Web-{A392BF99-111F-6DF0-780B-1E14E417AC5B}" dt="2024-08-01T04:51:12.036" v="919" actId="20577"/>
        <pc:sldMkLst>
          <pc:docMk/>
          <pc:sldMk cId="749285685" sldId="279"/>
        </pc:sldMkLst>
        <pc:spChg chg="mod">
          <ac:chgData name="Taube, Dan" userId="S::djtaube@ilstu.edu::18592084-17d4-4ebc-bfa5-60b343f340e5" providerId="AD" clId="Web-{A392BF99-111F-6DF0-780B-1E14E417AC5B}" dt="2024-08-01T04:48:57.846" v="891" actId="14100"/>
          <ac:spMkLst>
            <pc:docMk/>
            <pc:sldMk cId="749285685" sldId="279"/>
            <ac:spMk id="2" creationId="{DD452549-3797-E7D5-FCCE-ECF1C0B5E6E6}"/>
          </ac:spMkLst>
        </pc:spChg>
        <pc:spChg chg="mod">
          <ac:chgData name="Taube, Dan" userId="S::djtaube@ilstu.edu::18592084-17d4-4ebc-bfa5-60b343f340e5" providerId="AD" clId="Web-{A392BF99-111F-6DF0-780B-1E14E417AC5B}" dt="2024-08-01T04:51:12.036" v="919" actId="20577"/>
          <ac:spMkLst>
            <pc:docMk/>
            <pc:sldMk cId="749285685" sldId="279"/>
            <ac:spMk id="3" creationId="{B22CBA9A-0E2B-851C-9762-E2BA561A5327}"/>
          </ac:spMkLst>
        </pc:spChg>
      </pc:sldChg>
      <pc:sldChg chg="addSp delSp modSp add ord replId">
        <pc:chgData name="Taube, Dan" userId="S::djtaube@ilstu.edu::18592084-17d4-4ebc-bfa5-60b343f340e5" providerId="AD" clId="Web-{A392BF99-111F-6DF0-780B-1E14E417AC5B}" dt="2024-08-01T05:47:18.928" v="1954" actId="20577"/>
        <pc:sldMkLst>
          <pc:docMk/>
          <pc:sldMk cId="4174609196" sldId="280"/>
        </pc:sldMkLst>
        <pc:spChg chg="mod">
          <ac:chgData name="Taube, Dan" userId="S::djtaube@ilstu.edu::18592084-17d4-4ebc-bfa5-60b343f340e5" providerId="AD" clId="Web-{A392BF99-111F-6DF0-780B-1E14E417AC5B}" dt="2024-08-01T05:14:18.957" v="1511" actId="20577"/>
          <ac:spMkLst>
            <pc:docMk/>
            <pc:sldMk cId="4174609196" sldId="280"/>
            <ac:spMk id="2" creationId="{10BCA5B2-74A0-B9FA-8E0A-4FD42E589F8A}"/>
          </ac:spMkLst>
        </pc:spChg>
        <pc:spChg chg="del mod">
          <ac:chgData name="Taube, Dan" userId="S::djtaube@ilstu.edu::18592084-17d4-4ebc-bfa5-60b343f340e5" providerId="AD" clId="Web-{A392BF99-111F-6DF0-780B-1E14E417AC5B}" dt="2024-08-01T04:55:44.714" v="1031"/>
          <ac:spMkLst>
            <pc:docMk/>
            <pc:sldMk cId="4174609196" sldId="280"/>
            <ac:spMk id="3" creationId="{9BDE557E-AABC-F223-DC6A-C6FAC1203077}"/>
          </ac:spMkLst>
        </pc:spChg>
        <pc:spChg chg="add mod">
          <ac:chgData name="Taube, Dan" userId="S::djtaube@ilstu.edu::18592084-17d4-4ebc-bfa5-60b343f340e5" providerId="AD" clId="Web-{A392BF99-111F-6DF0-780B-1E14E417AC5B}" dt="2024-08-01T05:47:18.928" v="1954" actId="20577"/>
          <ac:spMkLst>
            <pc:docMk/>
            <pc:sldMk cId="4174609196" sldId="280"/>
            <ac:spMk id="7" creationId="{08D4EA56-2B4A-66CB-D4ED-F75AB1F8E3F9}"/>
          </ac:spMkLst>
        </pc:spChg>
        <pc:picChg chg="add mod">
          <ac:chgData name="Taube, Dan" userId="S::djtaube@ilstu.edu::18592084-17d4-4ebc-bfa5-60b343f340e5" providerId="AD" clId="Web-{A392BF99-111F-6DF0-780B-1E14E417AC5B}" dt="2024-08-01T04:56:05.855" v="1034" actId="1076"/>
          <ac:picMkLst>
            <pc:docMk/>
            <pc:sldMk cId="4174609196" sldId="280"/>
            <ac:picMk id="5" creationId="{E0044292-7AE0-8A86-3857-B4B207DB1E24}"/>
          </ac:picMkLst>
        </pc:picChg>
      </pc:sldChg>
      <pc:sldChg chg="addSp delSp modSp add ord replId">
        <pc:chgData name="Taube, Dan" userId="S::djtaube@ilstu.edu::18592084-17d4-4ebc-bfa5-60b343f340e5" providerId="AD" clId="Web-{A392BF99-111F-6DF0-780B-1E14E417AC5B}" dt="2024-08-01T05:47:41.272" v="1956"/>
        <pc:sldMkLst>
          <pc:docMk/>
          <pc:sldMk cId="387795698" sldId="281"/>
        </pc:sldMkLst>
        <pc:spChg chg="add del mod">
          <ac:chgData name="Taube, Dan" userId="S::djtaube@ilstu.edu::18592084-17d4-4ebc-bfa5-60b343f340e5" providerId="AD" clId="Web-{A392BF99-111F-6DF0-780B-1E14E417AC5B}" dt="2024-08-01T05:26:15.605" v="1540"/>
          <ac:spMkLst>
            <pc:docMk/>
            <pc:sldMk cId="387795698" sldId="281"/>
            <ac:spMk id="2" creationId="{10BCA5B2-74A0-B9FA-8E0A-4FD42E589F8A}"/>
          </ac:spMkLst>
        </pc:spChg>
        <pc:spChg chg="add del mod">
          <ac:chgData name="Taube, Dan" userId="S::djtaube@ilstu.edu::18592084-17d4-4ebc-bfa5-60b343f340e5" providerId="AD" clId="Web-{A392BF99-111F-6DF0-780B-1E14E417AC5B}" dt="2024-08-01T05:04:09.694" v="1200"/>
          <ac:spMkLst>
            <pc:docMk/>
            <pc:sldMk cId="387795698" sldId="281"/>
            <ac:spMk id="4" creationId="{A34420F2-EE88-4D60-EDB3-B518F576D396}"/>
          </ac:spMkLst>
        </pc:spChg>
        <pc:spChg chg="add del mod">
          <ac:chgData name="Taube, Dan" userId="S::djtaube@ilstu.edu::18592084-17d4-4ebc-bfa5-60b343f340e5" providerId="AD" clId="Web-{A392BF99-111F-6DF0-780B-1E14E417AC5B}" dt="2024-08-01T05:26:12.746" v="1539"/>
          <ac:spMkLst>
            <pc:docMk/>
            <pc:sldMk cId="387795698" sldId="281"/>
            <ac:spMk id="7" creationId="{1681E167-43BA-D32E-5D7A-3E1248BE0565}"/>
          </ac:spMkLst>
        </pc:spChg>
        <pc:spChg chg="add del mod">
          <ac:chgData name="Taube, Dan" userId="S::djtaube@ilstu.edu::18592084-17d4-4ebc-bfa5-60b343f340e5" providerId="AD" clId="Web-{A392BF99-111F-6DF0-780B-1E14E417AC5B}" dt="2024-08-01T05:17:51.352" v="1516"/>
          <ac:spMkLst>
            <pc:docMk/>
            <pc:sldMk cId="387795698" sldId="281"/>
            <ac:spMk id="9" creationId="{AC5BDBA7-F9C7-8752-C8C3-CD5623A38825}"/>
          </ac:spMkLst>
        </pc:spChg>
        <pc:spChg chg="add del mod">
          <ac:chgData name="Taube, Dan" userId="S::djtaube@ilstu.edu::18592084-17d4-4ebc-bfa5-60b343f340e5" providerId="AD" clId="Web-{A392BF99-111F-6DF0-780B-1E14E417AC5B}" dt="2024-08-01T05:24:48.759" v="1519"/>
          <ac:spMkLst>
            <pc:docMk/>
            <pc:sldMk cId="387795698" sldId="281"/>
            <ac:spMk id="12" creationId="{960C66EE-4F43-0983-0E56-062D53A9B5EC}"/>
          </ac:spMkLst>
        </pc:spChg>
        <pc:spChg chg="add del mod">
          <ac:chgData name="Taube, Dan" userId="S::djtaube@ilstu.edu::18592084-17d4-4ebc-bfa5-60b343f340e5" providerId="AD" clId="Web-{A392BF99-111F-6DF0-780B-1E14E417AC5B}" dt="2024-08-01T05:26:15.605" v="1540"/>
          <ac:spMkLst>
            <pc:docMk/>
            <pc:sldMk cId="387795698" sldId="281"/>
            <ac:spMk id="15" creationId="{D8318DCF-AAC3-2161-BACC-35DC8FCB22D2}"/>
          </ac:spMkLst>
        </pc:spChg>
        <pc:spChg chg="add del mod">
          <ac:chgData name="Taube, Dan" userId="S::djtaube@ilstu.edu::18592084-17d4-4ebc-bfa5-60b343f340e5" providerId="AD" clId="Web-{A392BF99-111F-6DF0-780B-1E14E417AC5B}" dt="2024-08-01T05:26:07.183" v="1537"/>
          <ac:spMkLst>
            <pc:docMk/>
            <pc:sldMk cId="387795698" sldId="281"/>
            <ac:spMk id="17" creationId="{4A06D36E-B1D0-B019-876A-67A35BF5786B}"/>
          </ac:spMkLst>
        </pc:spChg>
        <pc:spChg chg="add del">
          <ac:chgData name="Taube, Dan" userId="S::djtaube@ilstu.edu::18592084-17d4-4ebc-bfa5-60b343f340e5" providerId="AD" clId="Web-{A392BF99-111F-6DF0-780B-1E14E417AC5B}" dt="2024-08-01T05:26:09.746" v="1538"/>
          <ac:spMkLst>
            <pc:docMk/>
            <pc:sldMk cId="387795698" sldId="281"/>
            <ac:spMk id="29" creationId="{F0A604E4-7307-451C-93BE-F1F7E1BF3BF8}"/>
          </ac:spMkLst>
        </pc:spChg>
        <pc:spChg chg="add del">
          <ac:chgData name="Taube, Dan" userId="S::djtaube@ilstu.edu::18592084-17d4-4ebc-bfa5-60b343f340e5" providerId="AD" clId="Web-{A392BF99-111F-6DF0-780B-1E14E417AC5B}" dt="2024-08-01T05:26:09.746" v="1538"/>
          <ac:spMkLst>
            <pc:docMk/>
            <pc:sldMk cId="387795698" sldId="281"/>
            <ac:spMk id="31" creationId="{F7F3A0AA-35E5-4085-942B-737839030604}"/>
          </ac:spMkLst>
        </pc:spChg>
        <pc:spChg chg="add del">
          <ac:chgData name="Taube, Dan" userId="S::djtaube@ilstu.edu::18592084-17d4-4ebc-bfa5-60b343f340e5" providerId="AD" clId="Web-{A392BF99-111F-6DF0-780B-1E14E417AC5B}" dt="2024-08-01T05:26:09.746" v="1538"/>
          <ac:spMkLst>
            <pc:docMk/>
            <pc:sldMk cId="387795698" sldId="281"/>
            <ac:spMk id="33" creationId="{402F5C38-C747-4173-ABBF-656E39E82130}"/>
          </ac:spMkLst>
        </pc:spChg>
        <pc:spChg chg="add del">
          <ac:chgData name="Taube, Dan" userId="S::djtaube@ilstu.edu::18592084-17d4-4ebc-bfa5-60b343f340e5" providerId="AD" clId="Web-{A392BF99-111F-6DF0-780B-1E14E417AC5B}" dt="2024-08-01T05:26:09.746" v="1538"/>
          <ac:spMkLst>
            <pc:docMk/>
            <pc:sldMk cId="387795698" sldId="281"/>
            <ac:spMk id="35" creationId="{E37EECFC-A684-4391-AE85-4CDAF5565F61}"/>
          </ac:spMkLst>
        </pc:spChg>
        <pc:picChg chg="add del mod ord">
          <ac:chgData name="Taube, Dan" userId="S::djtaube@ilstu.edu::18592084-17d4-4ebc-bfa5-60b343f340e5" providerId="AD" clId="Web-{A392BF99-111F-6DF0-780B-1E14E417AC5B}" dt="2024-08-01T05:15:33.381" v="1515"/>
          <ac:picMkLst>
            <pc:docMk/>
            <pc:sldMk cId="387795698" sldId="281"/>
            <ac:picMk id="5" creationId="{01668264-4AE2-EC24-650D-CC7631C49E19}"/>
          </ac:picMkLst>
        </pc:picChg>
        <pc:picChg chg="del">
          <ac:chgData name="Taube, Dan" userId="S::djtaube@ilstu.edu::18592084-17d4-4ebc-bfa5-60b343f340e5" providerId="AD" clId="Web-{A392BF99-111F-6DF0-780B-1E14E417AC5B}" dt="2024-08-01T05:04:06.084" v="1199"/>
          <ac:picMkLst>
            <pc:docMk/>
            <pc:sldMk cId="387795698" sldId="281"/>
            <ac:picMk id="8" creationId="{2DE01137-6B7A-B08D-AE30-69FAF96EE008}"/>
          </ac:picMkLst>
        </pc:picChg>
        <pc:picChg chg="add del mod ord">
          <ac:chgData name="Taube, Dan" userId="S::djtaube@ilstu.edu::18592084-17d4-4ebc-bfa5-60b343f340e5" providerId="AD" clId="Web-{A392BF99-111F-6DF0-780B-1E14E417AC5B}" dt="2024-08-01T05:18:12.368" v="1518"/>
          <ac:picMkLst>
            <pc:docMk/>
            <pc:sldMk cId="387795698" sldId="281"/>
            <ac:picMk id="10" creationId="{9D88B989-F7B6-A03A-3B68-743AD3291D2B}"/>
          </ac:picMkLst>
        </pc:picChg>
        <pc:picChg chg="add del mod ord">
          <ac:chgData name="Taube, Dan" userId="S::djtaube@ilstu.edu::18592084-17d4-4ebc-bfa5-60b343f340e5" providerId="AD" clId="Web-{A392BF99-111F-6DF0-780B-1E14E417AC5B}" dt="2024-08-01T05:47:41.272" v="1956"/>
          <ac:picMkLst>
            <pc:docMk/>
            <pc:sldMk cId="387795698" sldId="281"/>
            <ac:picMk id="13" creationId="{E2475015-F146-B11E-E6A1-323D89B69AA4}"/>
          </ac:picMkLst>
        </pc:picChg>
        <pc:picChg chg="add del mod ord">
          <ac:chgData name="Taube, Dan" userId="S::djtaube@ilstu.edu::18592084-17d4-4ebc-bfa5-60b343f340e5" providerId="AD" clId="Web-{A392BF99-111F-6DF0-780B-1E14E417AC5B}" dt="2024-08-01T05:26:04.370" v="1536"/>
          <ac:picMkLst>
            <pc:docMk/>
            <pc:sldMk cId="387795698" sldId="281"/>
            <ac:picMk id="18" creationId="{DA2041C0-CFBF-DBC6-F216-FBD78E76CE07}"/>
          </ac:picMkLst>
        </pc:picChg>
      </pc:sldChg>
      <pc:sldChg chg="add replId">
        <pc:chgData name="Taube, Dan" userId="S::djtaube@ilstu.edu::18592084-17d4-4ebc-bfa5-60b343f340e5" providerId="AD" clId="Web-{A392BF99-111F-6DF0-780B-1E14E417AC5B}" dt="2024-08-01T05:14:56.271" v="1512"/>
        <pc:sldMkLst>
          <pc:docMk/>
          <pc:sldMk cId="1562881374" sldId="282"/>
        </pc:sldMkLst>
      </pc:sldChg>
      <pc:sldChg chg="add replId">
        <pc:chgData name="Taube, Dan" userId="S::djtaube@ilstu.edu::18592084-17d4-4ebc-bfa5-60b343f340e5" providerId="AD" clId="Web-{A392BF99-111F-6DF0-780B-1E14E417AC5B}" dt="2024-08-01T05:28:46.140" v="1544"/>
        <pc:sldMkLst>
          <pc:docMk/>
          <pc:sldMk cId="3001632216" sldId="283"/>
        </pc:sldMkLst>
      </pc:sldChg>
      <pc:sldChg chg="addSp delSp modSp add ord replId">
        <pc:chgData name="Taube, Dan" userId="S::djtaube@ilstu.edu::18592084-17d4-4ebc-bfa5-60b343f340e5" providerId="AD" clId="Web-{A392BF99-111F-6DF0-780B-1E14E417AC5B}" dt="2024-08-01T05:58:00.817" v="2092" actId="20577"/>
        <pc:sldMkLst>
          <pc:docMk/>
          <pc:sldMk cId="1071290641" sldId="284"/>
        </pc:sldMkLst>
        <pc:spChg chg="mod">
          <ac:chgData name="Taube, Dan" userId="S::djtaube@ilstu.edu::18592084-17d4-4ebc-bfa5-60b343f340e5" providerId="AD" clId="Web-{A392BF99-111F-6DF0-780B-1E14E417AC5B}" dt="2024-08-01T05:58:00.817" v="2092" actId="20577"/>
          <ac:spMkLst>
            <pc:docMk/>
            <pc:sldMk cId="1071290641" sldId="284"/>
            <ac:spMk id="2" creationId="{10BCA5B2-74A0-B9FA-8E0A-4FD42E589F8A}"/>
          </ac:spMkLst>
        </pc:spChg>
        <pc:spChg chg="mod">
          <ac:chgData name="Taube, Dan" userId="S::djtaube@ilstu.edu::18592084-17d4-4ebc-bfa5-60b343f340e5" providerId="AD" clId="Web-{A392BF99-111F-6DF0-780B-1E14E417AC5B}" dt="2024-08-01T05:46:11.723" v="1948" actId="20577"/>
          <ac:spMkLst>
            <pc:docMk/>
            <pc:sldMk cId="1071290641" sldId="284"/>
            <ac:spMk id="3" creationId="{9BDE557E-AABC-F223-DC6A-C6FAC1203077}"/>
          </ac:spMkLst>
        </pc:spChg>
        <pc:picChg chg="add mod">
          <ac:chgData name="Taube, Dan" userId="S::djtaube@ilstu.edu::18592084-17d4-4ebc-bfa5-60b343f340e5" providerId="AD" clId="Web-{A392BF99-111F-6DF0-780B-1E14E417AC5B}" dt="2024-08-01T05:45:23.144" v="1921" actId="14100"/>
          <ac:picMkLst>
            <pc:docMk/>
            <pc:sldMk cId="1071290641" sldId="284"/>
            <ac:picMk id="4" creationId="{8F9E143B-5381-5ECB-48C8-5C2807531DC0}"/>
          </ac:picMkLst>
        </pc:picChg>
        <pc:picChg chg="add del mod">
          <ac:chgData name="Taube, Dan" userId="S::djtaube@ilstu.edu::18592084-17d4-4ebc-bfa5-60b343f340e5" providerId="AD" clId="Web-{A392BF99-111F-6DF0-780B-1E14E417AC5B}" dt="2024-08-01T05:45:19.628" v="1920"/>
          <ac:picMkLst>
            <pc:docMk/>
            <pc:sldMk cId="1071290641" sldId="284"/>
            <ac:picMk id="5" creationId="{EB695420-C16A-F918-B1F4-E23B502717B1}"/>
          </ac:picMkLst>
        </pc:picChg>
        <pc:picChg chg="add mod">
          <ac:chgData name="Taube, Dan" userId="S::djtaube@ilstu.edu::18592084-17d4-4ebc-bfa5-60b343f340e5" providerId="AD" clId="Web-{A392BF99-111F-6DF0-780B-1E14E417AC5B}" dt="2024-08-01T05:45:31.754" v="1923" actId="1076"/>
          <ac:picMkLst>
            <pc:docMk/>
            <pc:sldMk cId="1071290641" sldId="284"/>
            <ac:picMk id="6" creationId="{251FDEE1-0FAC-68C2-1A02-54E09CBB8C55}"/>
          </ac:picMkLst>
        </pc:picChg>
        <pc:picChg chg="add mod">
          <ac:chgData name="Taube, Dan" userId="S::djtaube@ilstu.edu::18592084-17d4-4ebc-bfa5-60b343f340e5" providerId="AD" clId="Web-{A392BF99-111F-6DF0-780B-1E14E417AC5B}" dt="2024-08-01T05:45:35.973" v="1925" actId="1076"/>
          <ac:picMkLst>
            <pc:docMk/>
            <pc:sldMk cId="1071290641" sldId="284"/>
            <ac:picMk id="7" creationId="{16C9FFCC-F73F-F166-8A40-11D387E138F6}"/>
          </ac:picMkLst>
        </pc:picChg>
        <pc:picChg chg="add mod">
          <ac:chgData name="Taube, Dan" userId="S::djtaube@ilstu.edu::18592084-17d4-4ebc-bfa5-60b343f340e5" providerId="AD" clId="Web-{A392BF99-111F-6DF0-780B-1E14E417AC5B}" dt="2024-08-01T05:46:18.895" v="1949" actId="1076"/>
          <ac:picMkLst>
            <pc:docMk/>
            <pc:sldMk cId="1071290641" sldId="284"/>
            <ac:picMk id="8" creationId="{49F18A47-179D-1899-3FA8-AC227D185C47}"/>
          </ac:picMkLst>
        </pc:picChg>
      </pc:sldChg>
      <pc:sldChg chg="add del ord replId">
        <pc:chgData name="Taube, Dan" userId="S::djtaube@ilstu.edu::18592084-17d4-4ebc-bfa5-60b343f340e5" providerId="AD" clId="Web-{A392BF99-111F-6DF0-780B-1E14E417AC5B}" dt="2024-08-01T05:42:46.156" v="1857"/>
        <pc:sldMkLst>
          <pc:docMk/>
          <pc:sldMk cId="3872642904" sldId="284"/>
        </pc:sldMkLst>
      </pc:sldChg>
      <pc:sldChg chg="addSp delSp modSp add ord replId">
        <pc:chgData name="Taube, Dan" userId="S::djtaube@ilstu.edu::18592084-17d4-4ebc-bfa5-60b343f340e5" providerId="AD" clId="Web-{A392BF99-111F-6DF0-780B-1E14E417AC5B}" dt="2024-08-01T05:53:55.796" v="2082" actId="20577"/>
        <pc:sldMkLst>
          <pc:docMk/>
          <pc:sldMk cId="3869168106" sldId="285"/>
        </pc:sldMkLst>
        <pc:spChg chg="mod">
          <ac:chgData name="Taube, Dan" userId="S::djtaube@ilstu.edu::18592084-17d4-4ebc-bfa5-60b343f340e5" providerId="AD" clId="Web-{A392BF99-111F-6DF0-780B-1E14E417AC5B}" dt="2024-08-01T05:48:13.523" v="1961" actId="20577"/>
          <ac:spMkLst>
            <pc:docMk/>
            <pc:sldMk cId="3869168106" sldId="285"/>
            <ac:spMk id="2" creationId="{10BCA5B2-74A0-B9FA-8E0A-4FD42E589F8A}"/>
          </ac:spMkLst>
        </pc:spChg>
        <pc:spChg chg="del">
          <ac:chgData name="Taube, Dan" userId="S::djtaube@ilstu.edu::18592084-17d4-4ebc-bfa5-60b343f340e5" providerId="AD" clId="Web-{A392BF99-111F-6DF0-780B-1E14E417AC5B}" dt="2024-08-01T05:48:24.507" v="1966"/>
          <ac:spMkLst>
            <pc:docMk/>
            <pc:sldMk cId="3869168106" sldId="285"/>
            <ac:spMk id="3" creationId="{9BDE557E-AABC-F223-DC6A-C6FAC1203077}"/>
          </ac:spMkLst>
        </pc:spChg>
        <pc:spChg chg="add del mod">
          <ac:chgData name="Taube, Dan" userId="S::djtaube@ilstu.edu::18592084-17d4-4ebc-bfa5-60b343f340e5" providerId="AD" clId="Web-{A392BF99-111F-6DF0-780B-1E14E417AC5B}" dt="2024-08-01T05:50:28.620" v="1967"/>
          <ac:spMkLst>
            <pc:docMk/>
            <pc:sldMk cId="3869168106" sldId="285"/>
            <ac:spMk id="9" creationId="{01BF916E-8160-9D64-2AF5-83C8DFF564C3}"/>
          </ac:spMkLst>
        </pc:spChg>
        <pc:spChg chg="add mod">
          <ac:chgData name="Taube, Dan" userId="S::djtaube@ilstu.edu::18592084-17d4-4ebc-bfa5-60b343f340e5" providerId="AD" clId="Web-{A392BF99-111F-6DF0-780B-1E14E417AC5B}" dt="2024-08-01T05:53:55.796" v="2082" actId="20577"/>
          <ac:spMkLst>
            <pc:docMk/>
            <pc:sldMk cId="3869168106" sldId="285"/>
            <ac:spMk id="12" creationId="{FF0103A7-BC84-B9EE-6E33-462F7789535E}"/>
          </ac:spMkLst>
        </pc:spChg>
        <pc:picChg chg="del">
          <ac:chgData name="Taube, Dan" userId="S::djtaube@ilstu.edu::18592084-17d4-4ebc-bfa5-60b343f340e5" providerId="AD" clId="Web-{A392BF99-111F-6DF0-780B-1E14E417AC5B}" dt="2024-08-01T05:48:16.585" v="1962"/>
          <ac:picMkLst>
            <pc:docMk/>
            <pc:sldMk cId="3869168106" sldId="285"/>
            <ac:picMk id="4" creationId="{8F9E143B-5381-5ECB-48C8-5C2807531DC0}"/>
          </ac:picMkLst>
        </pc:picChg>
        <pc:picChg chg="del">
          <ac:chgData name="Taube, Dan" userId="S::djtaube@ilstu.edu::18592084-17d4-4ebc-bfa5-60b343f340e5" providerId="AD" clId="Web-{A392BF99-111F-6DF0-780B-1E14E417AC5B}" dt="2024-08-01T05:48:18.335" v="1963"/>
          <ac:picMkLst>
            <pc:docMk/>
            <pc:sldMk cId="3869168106" sldId="285"/>
            <ac:picMk id="6" creationId="{251FDEE1-0FAC-68C2-1A02-54E09CBB8C55}"/>
          </ac:picMkLst>
        </pc:picChg>
        <pc:picChg chg="del">
          <ac:chgData name="Taube, Dan" userId="S::djtaube@ilstu.edu::18592084-17d4-4ebc-bfa5-60b343f340e5" providerId="AD" clId="Web-{A392BF99-111F-6DF0-780B-1E14E417AC5B}" dt="2024-08-01T05:48:19.960" v="1964"/>
          <ac:picMkLst>
            <pc:docMk/>
            <pc:sldMk cId="3869168106" sldId="285"/>
            <ac:picMk id="7" creationId="{16C9FFCC-F73F-F166-8A40-11D387E138F6}"/>
          </ac:picMkLst>
        </pc:picChg>
        <pc:picChg chg="del">
          <ac:chgData name="Taube, Dan" userId="S::djtaube@ilstu.edu::18592084-17d4-4ebc-bfa5-60b343f340e5" providerId="AD" clId="Web-{A392BF99-111F-6DF0-780B-1E14E417AC5B}" dt="2024-08-01T05:48:21.711" v="1965"/>
          <ac:picMkLst>
            <pc:docMk/>
            <pc:sldMk cId="3869168106" sldId="285"/>
            <ac:picMk id="8" creationId="{49F18A47-179D-1899-3FA8-AC227D185C47}"/>
          </ac:picMkLst>
        </pc:picChg>
        <pc:picChg chg="add del mod ord">
          <ac:chgData name="Taube, Dan" userId="S::djtaube@ilstu.edu::18592084-17d4-4ebc-bfa5-60b343f340e5" providerId="AD" clId="Web-{A392BF99-111F-6DF0-780B-1E14E417AC5B}" dt="2024-08-01T05:50:39.448" v="1971"/>
          <ac:picMkLst>
            <pc:docMk/>
            <pc:sldMk cId="3869168106" sldId="285"/>
            <ac:picMk id="10" creationId="{F78D3C18-30BE-BF17-3DAD-CF729F9857B3}"/>
          </ac:picMkLst>
        </pc:picChg>
      </pc:sldChg>
      <pc:sldChg chg="modSp add replId">
        <pc:chgData name="Taube, Dan" userId="S::djtaube@ilstu.edu::18592084-17d4-4ebc-bfa5-60b343f340e5" providerId="AD" clId="Web-{A392BF99-111F-6DF0-780B-1E14E417AC5B}" dt="2024-08-01T06:00:33.305" v="2163" actId="20577"/>
        <pc:sldMkLst>
          <pc:docMk/>
          <pc:sldMk cId="3135584509" sldId="286"/>
        </pc:sldMkLst>
        <pc:spChg chg="mod">
          <ac:chgData name="Taube, Dan" userId="S::djtaube@ilstu.edu::18592084-17d4-4ebc-bfa5-60b343f340e5" providerId="AD" clId="Web-{A392BF99-111F-6DF0-780B-1E14E417AC5B}" dt="2024-08-01T05:59:37.319" v="2098" actId="20577"/>
          <ac:spMkLst>
            <pc:docMk/>
            <pc:sldMk cId="3135584509" sldId="286"/>
            <ac:spMk id="2" creationId="{10BCA5B2-74A0-B9FA-8E0A-4FD42E589F8A}"/>
          </ac:spMkLst>
        </pc:spChg>
        <pc:spChg chg="mod">
          <ac:chgData name="Taube, Dan" userId="S::djtaube@ilstu.edu::18592084-17d4-4ebc-bfa5-60b343f340e5" providerId="AD" clId="Web-{A392BF99-111F-6DF0-780B-1E14E417AC5B}" dt="2024-08-01T06:00:33.305" v="2163" actId="20577"/>
          <ac:spMkLst>
            <pc:docMk/>
            <pc:sldMk cId="3135584509" sldId="286"/>
            <ac:spMk id="12" creationId="{FF0103A7-BC84-B9EE-6E33-462F7789535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3C48B49-6135-48B6-AC0F-97E5D8D1F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9766" y="1146412"/>
            <a:ext cx="9014348" cy="2402006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ea typeface="+mj-lt"/>
                <a:cs typeface="+mj-lt"/>
              </a:rPr>
              <a:t>Strategic Benefits of Managed  Security Baseline Configurations</a:t>
            </a:r>
            <a:endParaRPr lang="en-US" sz="48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8" y="4374554"/>
            <a:ext cx="12192007" cy="248344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40655" y="4374554"/>
            <a:ext cx="4051344" cy="2483446"/>
          </a:xfrm>
          <a:prstGeom prst="rect">
            <a:avLst/>
          </a:prstGeom>
          <a:gradFill>
            <a:gsLst>
              <a:gs pos="4000">
                <a:schemeClr val="accent1">
                  <a:alpha val="21000"/>
                </a:schemeClr>
              </a:gs>
              <a:gs pos="83000">
                <a:schemeClr val="accent1">
                  <a:lumMod val="50000"/>
                  <a:alpha val="61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56AC18-FB41-4977-8B0C-F5082335A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379429"/>
            <a:ext cx="12191984" cy="1953928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alpha val="5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" y="4380927"/>
            <a:ext cx="12192000" cy="2019443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9765" y="4892722"/>
            <a:ext cx="6387155" cy="10781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Dan Taube, Chief Information Security Officer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CA5B2-74A0-B9FA-8E0A-4FD42E58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CISO Contemplation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E557E-AABC-F223-DC6A-C6FAC1203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314" y="2318197"/>
            <a:ext cx="10014316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200">
                <a:ea typeface="+mn-lt"/>
                <a:cs typeface="+mn-lt"/>
              </a:rPr>
              <a:t>What will provide us with reasonable security?</a:t>
            </a:r>
            <a:endParaRPr lang="en-US" sz="3200"/>
          </a:p>
          <a:p>
            <a:pPr marL="0" indent="0">
              <a:buNone/>
            </a:pPr>
            <a:r>
              <a:rPr lang="en-US" sz="3200">
                <a:ea typeface="+mn-lt"/>
                <a:cs typeface="+mn-lt"/>
              </a:rPr>
              <a:t>What aligns with the organization's culture?</a:t>
            </a:r>
            <a:endParaRPr lang="en-US" sz="3200"/>
          </a:p>
          <a:p>
            <a:pPr marL="0" indent="0">
              <a:buNone/>
            </a:pPr>
            <a:r>
              <a:rPr lang="en-US" sz="3200">
                <a:ea typeface="+mn-lt"/>
                <a:cs typeface="+mn-lt"/>
              </a:rPr>
              <a:t>What is ultimately effective for the threats we face?</a:t>
            </a:r>
            <a:endParaRPr lang="en-US" sz="3200"/>
          </a:p>
          <a:p>
            <a:pPr marL="0" indent="0">
              <a:buNone/>
            </a:pPr>
            <a:r>
              <a:rPr lang="en-US" sz="3200">
                <a:ea typeface="+mn-lt"/>
                <a:cs typeface="+mn-lt"/>
              </a:rPr>
              <a:t>What is most likely to achieve the necessary outcomes?</a:t>
            </a:r>
          </a:p>
        </p:txBody>
      </p:sp>
    </p:spTree>
    <p:extLst>
      <p:ext uri="{BB962C8B-B14F-4D97-AF65-F5344CB8AC3E}">
        <p14:creationId xmlns:p14="http://schemas.microsoft.com/office/powerpoint/2010/main" val="3834715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52549-3797-E7D5-FCCE-ECF1C0B5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anchor="b">
            <a:normAutofit/>
          </a:bodyPr>
          <a:lstStyle/>
          <a:p>
            <a:r>
              <a:rPr lang="en-US" sz="3200"/>
              <a:t>Center for Internet Security (CIS)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CBA9A-0E2B-851C-9762-E2BA561A5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455821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>
              <a:buNone/>
            </a:pPr>
            <a:r>
              <a:rPr lang="en-US" sz="2000" i="1">
                <a:ea typeface="+mn-lt"/>
                <a:cs typeface="+mn-lt"/>
              </a:rPr>
              <a:t>A set of 18 </a:t>
            </a:r>
            <a:r>
              <a:rPr lang="en-US" sz="2000" b="1" i="1">
                <a:ea typeface="+mn-lt"/>
                <a:cs typeface="+mn-lt"/>
              </a:rPr>
              <a:t>best practice recommendations</a:t>
            </a:r>
            <a:r>
              <a:rPr lang="en-US" sz="2000" i="1">
                <a:ea typeface="+mn-lt"/>
                <a:cs typeface="+mn-lt"/>
              </a:rPr>
              <a:t> that help enterprises </a:t>
            </a:r>
            <a:r>
              <a:rPr lang="en-US" sz="2000" b="1" i="1">
                <a:ea typeface="+mn-lt"/>
                <a:cs typeface="+mn-lt"/>
              </a:rPr>
              <a:t>focus their resources</a:t>
            </a:r>
            <a:r>
              <a:rPr lang="en-US" sz="2000" i="1">
                <a:ea typeface="+mn-lt"/>
                <a:cs typeface="+mn-lt"/>
              </a:rPr>
              <a:t> on the </a:t>
            </a:r>
            <a:r>
              <a:rPr lang="en-US" sz="2000" b="1" i="1">
                <a:ea typeface="+mn-lt"/>
                <a:cs typeface="+mn-lt"/>
              </a:rPr>
              <a:t>most critical actions</a:t>
            </a:r>
            <a:r>
              <a:rPr lang="en-US" sz="2000" i="1">
                <a:ea typeface="+mn-lt"/>
                <a:cs typeface="+mn-lt"/>
              </a:rPr>
              <a:t> to defend against the </a:t>
            </a:r>
            <a:r>
              <a:rPr lang="en-US" sz="2000" b="1" i="1">
                <a:ea typeface="+mn-lt"/>
                <a:cs typeface="+mn-lt"/>
              </a:rPr>
              <a:t>most prevalent real-life attacks</a:t>
            </a:r>
            <a:r>
              <a:rPr lang="en-US" sz="2000" i="1">
                <a:ea typeface="+mn-lt"/>
                <a:cs typeface="+mn-lt"/>
              </a:rPr>
              <a:t>.</a:t>
            </a:r>
          </a:p>
          <a:p>
            <a:pPr marL="0">
              <a:buNone/>
            </a:pPr>
            <a:endParaRPr lang="en-US" sz="2000" i="1"/>
          </a:p>
        </p:txBody>
      </p:sp>
      <p:pic>
        <p:nvPicPr>
          <p:cNvPr id="7" name="Picture 6" descr="Implementation-groups-1280x995.png">
            <a:extLst>
              <a:ext uri="{FF2B5EF4-FFF2-40B4-BE49-F238E27FC236}">
                <a16:creationId xmlns:a16="http://schemas.microsoft.com/office/drawing/2014/main" id="{4A67F8A3-BA3B-0CFF-A759-6160EBF2B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72" y="950296"/>
            <a:ext cx="6389346" cy="4966718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606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CA5B2-74A0-B9FA-8E0A-4FD42E58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CIS Controls in 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1E167-43BA-D32E-5D7A-3E1248BE0565}"/>
              </a:ext>
            </a:extLst>
          </p:cNvPr>
          <p:cNvSpPr txBox="1"/>
          <p:nvPr/>
        </p:nvSpPr>
        <p:spPr>
          <a:xfrm>
            <a:off x="8456522" y="5633765"/>
            <a:ext cx="3408555" cy="8736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CIS Community Defense Model v2.0, 2021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DE01137-6B7A-B08D-AE30-69FAF96EE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1315" y="598508"/>
            <a:ext cx="6689370" cy="435133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884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CA5B2-74A0-B9FA-8E0A-4FD42E58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CIS Controls in 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1E167-43BA-D32E-5D7A-3E1248BE0565}"/>
              </a:ext>
            </a:extLst>
          </p:cNvPr>
          <p:cNvSpPr txBox="1"/>
          <p:nvPr/>
        </p:nvSpPr>
        <p:spPr>
          <a:xfrm>
            <a:off x="8456522" y="5633765"/>
            <a:ext cx="3408555" cy="8736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CIS Community Defense Model v2.0, 2021</a:t>
            </a:r>
          </a:p>
        </p:txBody>
      </p:sp>
      <p:pic>
        <p:nvPicPr>
          <p:cNvPr id="6" name="Content Placeholder 5" descr="A diagram of a flowchart&#10;&#10;Description automatically generated">
            <a:extLst>
              <a:ext uri="{FF2B5EF4-FFF2-40B4-BE49-F238E27FC236}">
                <a16:creationId xmlns:a16="http://schemas.microsoft.com/office/drawing/2014/main" id="{DC3786EB-C539-79D9-D6ED-080ED60AE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4741" y="390832"/>
            <a:ext cx="9615136" cy="4519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9882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52549-3797-E7D5-FCCE-ECF1C0B5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579857"/>
          </a:xfrm>
        </p:spPr>
        <p:txBody>
          <a:bodyPr anchor="t">
            <a:normAutofit/>
          </a:bodyPr>
          <a:lstStyle/>
          <a:p>
            <a:r>
              <a:rPr lang="en-US" sz="3200">
                <a:ea typeface="+mj-lt"/>
                <a:cs typeface="+mj-lt"/>
              </a:rPr>
              <a:t>Automatic Device Lock</a:t>
            </a:r>
            <a:endParaRPr lang="en-US"/>
          </a:p>
        </p:txBody>
      </p:sp>
      <p:pic>
        <p:nvPicPr>
          <p:cNvPr id="5" name="Picture 4" descr="A chair in front of a desk with computers&#10;&#10;Description automatically generated">
            <a:extLst>
              <a:ext uri="{FF2B5EF4-FFF2-40B4-BE49-F238E27FC236}">
                <a16:creationId xmlns:a16="http://schemas.microsoft.com/office/drawing/2014/main" id="{547A1890-9BA9-CC7E-F419-07CDDE480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" r="141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CBA9A-0E2B-851C-9762-E2BA561A5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1815154"/>
            <a:ext cx="5444382" cy="432722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None/>
            </a:pPr>
            <a:r>
              <a:rPr lang="en-US" sz="2000" b="1">
                <a:ea typeface="+mn-lt"/>
                <a:cs typeface="+mn-lt"/>
              </a:rPr>
              <a:t>CIS Control and Safeguard</a:t>
            </a:r>
          </a:p>
          <a:p>
            <a:pPr marL="0">
              <a:buNone/>
            </a:pPr>
            <a:r>
              <a:rPr lang="en-US" sz="2000" i="1">
                <a:ea typeface="+mn-lt"/>
                <a:cs typeface="+mn-lt"/>
              </a:rPr>
              <a:t>4: Secure Configuration of Enterprise Assets and Software</a:t>
            </a:r>
            <a:endParaRPr lang="en-US"/>
          </a:p>
          <a:p>
            <a:pPr marL="0">
              <a:buNone/>
            </a:pPr>
            <a:r>
              <a:rPr lang="en-US" sz="2000" i="1">
                <a:ea typeface="+mn-lt"/>
                <a:cs typeface="+mn-lt"/>
              </a:rPr>
              <a:t>4.3: Configure Automatic Session Locking on Enterprise Assets</a:t>
            </a:r>
            <a:endParaRPr lang="en-US" i="1"/>
          </a:p>
          <a:p>
            <a:pPr marL="0">
              <a:buNone/>
            </a:pPr>
            <a:endParaRPr lang="en-US" sz="2000" i="1">
              <a:ea typeface="+mn-lt"/>
              <a:cs typeface="+mn-lt"/>
            </a:endParaRPr>
          </a:p>
          <a:p>
            <a:pPr>
              <a:buNone/>
            </a:pPr>
            <a:r>
              <a:rPr lang="en-US" sz="2000" b="1">
                <a:ea typeface="+mn-lt"/>
                <a:cs typeface="+mn-lt"/>
              </a:rPr>
              <a:t>Baseline</a:t>
            </a:r>
          </a:p>
          <a:p>
            <a:pPr marL="0">
              <a:buNone/>
            </a:pPr>
            <a:r>
              <a:rPr lang="en-US" sz="2000" i="1">
                <a:ea typeface="+mn-lt"/>
                <a:cs typeface="+mn-lt"/>
              </a:rPr>
              <a:t>Automatically lock workstations after 15 minutes of inactivity.</a:t>
            </a:r>
            <a:endParaRPr lang="en-US" i="1"/>
          </a:p>
          <a:p>
            <a:pPr>
              <a:buNone/>
            </a:pPr>
            <a:endParaRPr lang="en-US" sz="2000" b="1" i="1"/>
          </a:p>
          <a:p>
            <a:pPr>
              <a:buNone/>
            </a:pPr>
            <a:r>
              <a:rPr lang="en-US" sz="2000" b="1">
                <a:ea typeface="+mn-lt"/>
                <a:cs typeface="+mn-lt"/>
              </a:rPr>
              <a:t>Baseline Configuration</a:t>
            </a:r>
          </a:p>
          <a:p>
            <a:pPr marL="0">
              <a:buNone/>
            </a:pPr>
            <a:r>
              <a:rPr lang="en-US" sz="2000" i="1">
                <a:ea typeface="+mn-lt"/>
                <a:cs typeface="+mn-lt"/>
              </a:rPr>
              <a:t>Computer Configuration\Policies\Windows Settings\Security Settings\Local Policies\Security Options\Interactive logon: Machine inactivity limit </a:t>
            </a:r>
            <a:r>
              <a:rPr lang="en-US" sz="2000" b="1">
                <a:ea typeface="+mn-lt"/>
                <a:cs typeface="+mn-lt"/>
              </a:rPr>
              <a:t>[900]</a:t>
            </a:r>
            <a:endParaRPr lang="en-US" sz="20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994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52549-3797-E7D5-FCCE-ECF1C0B5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579857"/>
          </a:xfrm>
        </p:spPr>
        <p:txBody>
          <a:bodyPr anchor="t">
            <a:normAutofit/>
          </a:bodyPr>
          <a:lstStyle/>
          <a:p>
            <a:r>
              <a:rPr lang="en-US" sz="3200"/>
              <a:t>Operating System Updates</a:t>
            </a:r>
          </a:p>
        </p:txBody>
      </p:sp>
      <p:pic>
        <p:nvPicPr>
          <p:cNvPr id="5" name="Picture 4" descr="A person using a computer&#10;&#10;Description automatically generated">
            <a:extLst>
              <a:ext uri="{FF2B5EF4-FFF2-40B4-BE49-F238E27FC236}">
                <a16:creationId xmlns:a16="http://schemas.microsoft.com/office/drawing/2014/main" id="{547A1890-9BA9-CC7E-F419-07CDDE480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44" r="12444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CBA9A-0E2B-851C-9762-E2BA561A5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1815154"/>
            <a:ext cx="5444382" cy="432722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None/>
            </a:pPr>
            <a:r>
              <a:rPr lang="en-US" sz="1900" b="1">
                <a:latin typeface="Segoe UI"/>
                <a:ea typeface="+mn-lt"/>
                <a:cs typeface="Segoe UI"/>
              </a:rPr>
              <a:t>CIS Control and Safeguard</a:t>
            </a:r>
            <a:endParaRPr lang="en-US" sz="1900">
              <a:latin typeface="Segoe UI"/>
              <a:ea typeface="+mn-lt"/>
              <a:cs typeface="Segoe UI"/>
            </a:endParaRPr>
          </a:p>
          <a:p>
            <a:pPr marL="0">
              <a:lnSpc>
                <a:spcPct val="70000"/>
              </a:lnSpc>
              <a:buNone/>
            </a:pPr>
            <a:r>
              <a:rPr lang="en-US" sz="1900" i="1">
                <a:latin typeface="Segoe UI"/>
                <a:ea typeface="+mn-lt"/>
                <a:cs typeface="Segoe UI"/>
              </a:rPr>
              <a:t>7: Continuous Vulnerability Management</a:t>
            </a:r>
            <a:endParaRPr lang="en-US"/>
          </a:p>
          <a:p>
            <a:pPr marL="0">
              <a:lnSpc>
                <a:spcPct val="80000"/>
              </a:lnSpc>
              <a:buNone/>
            </a:pPr>
            <a:r>
              <a:rPr lang="en-US" sz="1900" i="1">
                <a:latin typeface="Segoe UI"/>
                <a:ea typeface="+mn-lt"/>
                <a:cs typeface="Segoe UI"/>
              </a:rPr>
              <a:t>7.3: Perform Automated Operating System Patch Management</a:t>
            </a:r>
            <a:endParaRPr lang="en-US"/>
          </a:p>
          <a:p>
            <a:pPr>
              <a:buNone/>
            </a:pPr>
            <a:endParaRPr lang="en-US" sz="2000" b="1">
              <a:latin typeface="Aptos" panose="020B0004020202020204"/>
              <a:ea typeface="+mn-lt"/>
              <a:cs typeface="Segoe UI"/>
            </a:endParaRPr>
          </a:p>
          <a:p>
            <a:pPr>
              <a:buNone/>
            </a:pPr>
            <a:r>
              <a:rPr lang="en-US" sz="2000" b="1">
                <a:ea typeface="+mn-lt"/>
                <a:cs typeface="+mn-lt"/>
              </a:rPr>
              <a:t>Baseline</a:t>
            </a:r>
            <a:endParaRPr lang="en-US"/>
          </a:p>
          <a:p>
            <a:pPr marL="0">
              <a:buNone/>
            </a:pPr>
            <a:r>
              <a:rPr lang="en-US" sz="2000" i="1">
                <a:ea typeface="+mn-lt"/>
                <a:cs typeface="+mn-lt"/>
              </a:rPr>
              <a:t>Automatically receive and install operating system updates.</a:t>
            </a:r>
          </a:p>
          <a:p>
            <a:pPr>
              <a:buNone/>
            </a:pPr>
            <a:endParaRPr lang="en-US" sz="2000" b="1" i="1"/>
          </a:p>
          <a:p>
            <a:pPr>
              <a:buNone/>
            </a:pPr>
            <a:r>
              <a:rPr lang="en-US" sz="2000" b="1">
                <a:ea typeface="+mn-lt"/>
                <a:cs typeface="+mn-lt"/>
              </a:rPr>
              <a:t>Baseline Configuration</a:t>
            </a:r>
          </a:p>
          <a:p>
            <a:pPr marL="0">
              <a:buNone/>
            </a:pPr>
            <a:r>
              <a:rPr lang="en-US" sz="2000" i="1">
                <a:ea typeface="+mn-lt"/>
                <a:cs typeface="+mn-lt"/>
              </a:rPr>
              <a:t>Computer Configuration\Policies\Administrative Templates\Windows Components\Windows Update\Manage end user experience\Configure Automatic Updates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b="1">
                <a:ea typeface="+mn-lt"/>
                <a:cs typeface="+mn-lt"/>
              </a:rPr>
              <a:t>[Enabled]</a:t>
            </a:r>
          </a:p>
        </p:txBody>
      </p:sp>
    </p:spTree>
    <p:extLst>
      <p:ext uri="{BB962C8B-B14F-4D97-AF65-F5344CB8AC3E}">
        <p14:creationId xmlns:p14="http://schemas.microsoft.com/office/powerpoint/2010/main" val="749285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52549-3797-E7D5-FCCE-ECF1C0B5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579857"/>
          </a:xfrm>
        </p:spPr>
        <p:txBody>
          <a:bodyPr anchor="t">
            <a:normAutofit/>
          </a:bodyPr>
          <a:lstStyle/>
          <a:p>
            <a:r>
              <a:rPr lang="en-US" sz="3200"/>
              <a:t>Device Drive Encryption</a:t>
            </a:r>
          </a:p>
        </p:txBody>
      </p:sp>
      <p:pic>
        <p:nvPicPr>
          <p:cNvPr id="5" name="Picture 4" descr="A hand holding a usb drive&#10;&#10;Description automatically generated">
            <a:extLst>
              <a:ext uri="{FF2B5EF4-FFF2-40B4-BE49-F238E27FC236}">
                <a16:creationId xmlns:a16="http://schemas.microsoft.com/office/drawing/2014/main" id="{547A1890-9BA9-CC7E-F419-07CDDE480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22" b="5622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CBA9A-0E2B-851C-9762-E2BA561A5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1841131"/>
            <a:ext cx="5444382" cy="430125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None/>
            </a:pPr>
            <a:r>
              <a:rPr lang="en-US" sz="1900" b="1">
                <a:latin typeface="Segoe UI"/>
                <a:ea typeface="+mn-lt"/>
                <a:cs typeface="Segoe UI"/>
              </a:rPr>
              <a:t>CIS Control and Safeguard</a:t>
            </a:r>
            <a:endParaRPr lang="en-US" sz="1900">
              <a:latin typeface="Segoe UI"/>
              <a:ea typeface="+mn-lt"/>
              <a:cs typeface="Segoe UI"/>
            </a:endParaRPr>
          </a:p>
          <a:p>
            <a:pPr marL="0">
              <a:lnSpc>
                <a:spcPct val="80000"/>
              </a:lnSpc>
              <a:buNone/>
            </a:pPr>
            <a:r>
              <a:rPr lang="en-US" sz="1900" i="1">
                <a:latin typeface="Segoe UI"/>
                <a:ea typeface="+mn-lt"/>
                <a:cs typeface="Segoe UI"/>
              </a:rPr>
              <a:t>3: Data Protection</a:t>
            </a:r>
            <a:endParaRPr lang="en-US"/>
          </a:p>
          <a:p>
            <a:pPr marL="0">
              <a:lnSpc>
                <a:spcPct val="80000"/>
              </a:lnSpc>
              <a:buNone/>
            </a:pPr>
            <a:r>
              <a:rPr lang="en-US" sz="1900" i="1">
                <a:latin typeface="Segoe UI"/>
                <a:ea typeface="+mn-lt"/>
                <a:cs typeface="Segoe UI"/>
              </a:rPr>
              <a:t>3.6: Encrypt Data on End-User Devices</a:t>
            </a:r>
            <a:endParaRPr lang="en-US"/>
          </a:p>
          <a:p>
            <a:pPr>
              <a:buNone/>
            </a:pPr>
            <a:endParaRPr lang="en-US" sz="2000" b="1">
              <a:latin typeface="Aptos" panose="020B0004020202020204"/>
              <a:ea typeface="+mn-lt"/>
              <a:cs typeface="Segoe UI"/>
            </a:endParaRPr>
          </a:p>
          <a:p>
            <a:pPr>
              <a:buNone/>
            </a:pPr>
            <a:r>
              <a:rPr lang="en-US" sz="2000" b="1">
                <a:ea typeface="+mn-lt"/>
                <a:cs typeface="+mn-lt"/>
              </a:rPr>
              <a:t>Baseline</a:t>
            </a:r>
            <a:endParaRPr lang="en-US"/>
          </a:p>
          <a:p>
            <a:pPr marL="0">
              <a:buNone/>
            </a:pPr>
            <a:r>
              <a:rPr lang="en-US" sz="2000" i="1">
                <a:ea typeface="+mn-lt"/>
                <a:cs typeface="+mn-lt"/>
              </a:rPr>
              <a:t>Encrypt all device drives on user workstations.</a:t>
            </a:r>
          </a:p>
          <a:p>
            <a:pPr>
              <a:buNone/>
            </a:pPr>
            <a:endParaRPr lang="en-US" sz="2000" b="1" i="1">
              <a:ea typeface="+mn-lt"/>
              <a:cs typeface="+mn-lt"/>
            </a:endParaRPr>
          </a:p>
          <a:p>
            <a:pPr>
              <a:buNone/>
            </a:pPr>
            <a:r>
              <a:rPr lang="en-US" sz="2000" b="1">
                <a:ea typeface="+mn-lt"/>
                <a:cs typeface="+mn-lt"/>
              </a:rPr>
              <a:t>Baseline Configuration</a:t>
            </a:r>
          </a:p>
          <a:p>
            <a:pPr marL="0">
              <a:buNone/>
            </a:pPr>
            <a:r>
              <a:rPr lang="en-US" sz="2000" i="1">
                <a:ea typeface="+mn-lt"/>
                <a:cs typeface="+mn-lt"/>
              </a:rPr>
              <a:t>Computer Configuration\Policies\Administrative Templates\Windows Components\BitLocker Drive Encryption\Operating System Drives\Require additional authentication at startup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b="1">
                <a:ea typeface="+mn-lt"/>
                <a:cs typeface="+mn-lt"/>
              </a:rPr>
              <a:t>[Enabled] 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993437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CA5B2-74A0-B9FA-8E0A-4FD42E58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CISO Contemplation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E557E-AABC-F223-DC6A-C6FAC1203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314" y="2318197"/>
            <a:ext cx="10014316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200"/>
              <a:t>What will provide us with reasonable security?</a:t>
            </a:r>
          </a:p>
          <a:p>
            <a:pPr marL="0" indent="0">
              <a:buNone/>
            </a:pPr>
            <a:r>
              <a:rPr lang="en-US" sz="3200">
                <a:ea typeface="+mn-lt"/>
                <a:cs typeface="+mn-lt"/>
              </a:rPr>
              <a:t>What aligns with the organization's culture?</a:t>
            </a:r>
            <a:endParaRPr lang="en-US" sz="3200"/>
          </a:p>
          <a:p>
            <a:pPr marL="0" indent="0">
              <a:buNone/>
            </a:pPr>
            <a:r>
              <a:rPr lang="en-US" sz="3200">
                <a:ea typeface="+mn-lt"/>
                <a:cs typeface="+mn-lt"/>
              </a:rPr>
              <a:t>What is ultimately effective for the threats we face?</a:t>
            </a:r>
            <a:endParaRPr lang="en-US" sz="3200"/>
          </a:p>
          <a:p>
            <a:pPr marL="0" indent="0">
              <a:buNone/>
            </a:pPr>
            <a:r>
              <a:rPr lang="en-US" sz="3200">
                <a:ea typeface="+mn-lt"/>
                <a:cs typeface="+mn-lt"/>
              </a:rPr>
              <a:t>What enables us to achieve the desired outcomes?</a:t>
            </a:r>
          </a:p>
        </p:txBody>
      </p:sp>
      <p:pic>
        <p:nvPicPr>
          <p:cNvPr id="4" name="Picture 3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8F9E143B-5381-5ECB-48C8-5C2807531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841" y="3042371"/>
            <a:ext cx="2094635" cy="487507"/>
          </a:xfrm>
          <a:prstGeom prst="rect">
            <a:avLst/>
          </a:prstGeom>
        </p:spPr>
      </p:pic>
      <p:pic>
        <p:nvPicPr>
          <p:cNvPr id="6" name="Picture 5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251FDEE1-0FAC-68C2-1A02-54E09CBB8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227" y="3665825"/>
            <a:ext cx="2094635" cy="487507"/>
          </a:xfrm>
          <a:prstGeom prst="rect">
            <a:avLst/>
          </a:prstGeom>
        </p:spPr>
      </p:pic>
      <p:pic>
        <p:nvPicPr>
          <p:cNvPr id="7" name="Picture 6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16C9FFCC-F73F-F166-8A40-11D387E13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976" y="4245984"/>
            <a:ext cx="2094635" cy="487507"/>
          </a:xfrm>
          <a:prstGeom prst="rect">
            <a:avLst/>
          </a:prstGeom>
        </p:spPr>
      </p:pic>
      <p:pic>
        <p:nvPicPr>
          <p:cNvPr id="8" name="Picture 7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49F18A47-179D-1899-3FA8-AC227D185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975" y="4739552"/>
            <a:ext cx="2094635" cy="48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90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CA5B2-74A0-B9FA-8E0A-4FD42E58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The Cake is Not a Lie</a:t>
            </a:r>
            <a:endParaRPr lang="en-US"/>
          </a:p>
        </p:txBody>
      </p:sp>
      <p:pic>
        <p:nvPicPr>
          <p:cNvPr id="5" name="Content Placeholder 3" descr="A lemon bundt cake recipe&#10;&#10;Description automatically generated">
            <a:extLst>
              <a:ext uri="{FF2B5EF4-FFF2-40B4-BE49-F238E27FC236}">
                <a16:creationId xmlns:a16="http://schemas.microsoft.com/office/drawing/2014/main" id="{E0044292-7AE0-8A86-3857-B4B207DB1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093" y="1871322"/>
            <a:ext cx="4579917" cy="462939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D4EA56-2B4A-66CB-D4ED-F75AB1F8E3F9}"/>
              </a:ext>
            </a:extLst>
          </p:cNvPr>
          <p:cNvSpPr txBox="1">
            <a:spLocks/>
          </p:cNvSpPr>
          <p:nvPr/>
        </p:nvSpPr>
        <p:spPr>
          <a:xfrm>
            <a:off x="5890820" y="2209340"/>
            <a:ext cx="6026186" cy="3792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/>
              <a:t>I ask you to make a cake.</a:t>
            </a:r>
          </a:p>
          <a:p>
            <a:pPr marL="0" indent="0">
              <a:buNone/>
            </a:pPr>
            <a:r>
              <a:rPr lang="en-US" sz="3200"/>
              <a:t>I provide you the ingredients.</a:t>
            </a:r>
          </a:p>
          <a:p>
            <a:pPr marL="0" indent="0">
              <a:buNone/>
            </a:pPr>
            <a:endParaRPr lang="en-US" sz="3200"/>
          </a:p>
          <a:p>
            <a:pPr marL="0" indent="0">
              <a:buNone/>
            </a:pPr>
            <a:r>
              <a:rPr lang="en-US" sz="3200"/>
              <a:t>How well will you do without a recipe?</a:t>
            </a:r>
          </a:p>
        </p:txBody>
      </p:sp>
    </p:spTree>
    <p:extLst>
      <p:ext uri="{BB962C8B-B14F-4D97-AF65-F5344CB8AC3E}">
        <p14:creationId xmlns:p14="http://schemas.microsoft.com/office/powerpoint/2010/main" val="4174609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CA5B2-74A0-B9FA-8E0A-4FD42E58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CIS </a:t>
            </a:r>
            <a:r>
              <a:rPr lang="en-US" sz="4000">
                <a:solidFill>
                  <a:srgbClr val="FFFFFF"/>
                </a:solidFill>
              </a:rPr>
              <a:t>Benchmarks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1E167-43BA-D32E-5D7A-3E1248BE0565}"/>
              </a:ext>
            </a:extLst>
          </p:cNvPr>
          <p:cNvSpPr txBox="1"/>
          <p:nvPr/>
        </p:nvSpPr>
        <p:spPr>
          <a:xfrm>
            <a:off x="8456522" y="5633765"/>
            <a:ext cx="3408555" cy="8736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solidFill>
                  <a:srgbClr val="FFFFFF"/>
                </a:solidFill>
              </a:rPr>
              <a:t>Center for Internet Security</a:t>
            </a:r>
            <a:endParaRPr lang="en-US" sz="2000" kern="120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3" name="Content Placeholder 12" descr="A screenshot of a computer&#10;&#10;Description automatically generated">
            <a:extLst>
              <a:ext uri="{FF2B5EF4-FFF2-40B4-BE49-F238E27FC236}">
                <a16:creationId xmlns:a16="http://schemas.microsoft.com/office/drawing/2014/main" id="{E2475015-F146-B11E-E6A1-323D89B69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048" y="414193"/>
            <a:ext cx="7391903" cy="435133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795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7B015-FCFB-06BF-AE1B-DDB39B6A8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b="1">
                <a:ea typeface="+mn-lt"/>
                <a:cs typeface="+mn-lt"/>
              </a:rPr>
              <a:t>8500 assets are actively running Defender for Endpoint</a:t>
            </a:r>
          </a:p>
          <a:p>
            <a:pPr marL="0" indent="0">
              <a:buNone/>
            </a:pPr>
            <a:r>
              <a:rPr lang="en-US" sz="3200" b="1">
                <a:ea typeface="+mn-lt"/>
                <a:cs typeface="+mn-lt"/>
              </a:rPr>
              <a:t>61% </a:t>
            </a:r>
            <a:r>
              <a:rPr lang="en-US" sz="3200">
                <a:ea typeface="+mn-lt"/>
                <a:cs typeface="+mn-lt"/>
              </a:rPr>
              <a:t>are rated as </a:t>
            </a:r>
            <a:r>
              <a:rPr lang="en-US" sz="3200" b="1">
                <a:ea typeface="+mn-lt"/>
                <a:cs typeface="+mn-lt"/>
              </a:rPr>
              <a:t>high </a:t>
            </a:r>
            <a:r>
              <a:rPr lang="en-US" sz="3200">
                <a:ea typeface="+mn-lt"/>
                <a:cs typeface="+mn-lt"/>
              </a:rPr>
              <a:t>exposure</a:t>
            </a:r>
            <a:endParaRPr lang="en-US" sz="3200" b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200" b="1">
                <a:ea typeface="+mn-lt"/>
                <a:cs typeface="+mn-lt"/>
              </a:rPr>
              <a:t>37% </a:t>
            </a:r>
            <a:r>
              <a:rPr lang="en-US" sz="3200">
                <a:ea typeface="+mn-lt"/>
                <a:cs typeface="+mn-lt"/>
              </a:rPr>
              <a:t>are rated as </a:t>
            </a:r>
            <a:r>
              <a:rPr lang="en-US" sz="3200" b="1">
                <a:ea typeface="+mn-lt"/>
                <a:cs typeface="+mn-lt"/>
              </a:rPr>
              <a:t>medium </a:t>
            </a:r>
            <a:r>
              <a:rPr lang="en-US" sz="3200">
                <a:ea typeface="+mn-lt"/>
                <a:cs typeface="+mn-lt"/>
              </a:rPr>
              <a:t>exposure</a:t>
            </a:r>
          </a:p>
          <a:p>
            <a:pPr marL="0" indent="0">
              <a:buNone/>
            </a:pPr>
            <a:r>
              <a:rPr lang="en-US" sz="3200" b="1">
                <a:ea typeface="+mn-lt"/>
                <a:cs typeface="+mn-lt"/>
              </a:rPr>
              <a:t>2% </a:t>
            </a:r>
            <a:r>
              <a:rPr lang="en-US" sz="3200">
                <a:ea typeface="+mn-lt"/>
                <a:cs typeface="+mn-lt"/>
              </a:rPr>
              <a:t>are rated as </a:t>
            </a:r>
            <a:r>
              <a:rPr lang="en-US" sz="3200" b="1">
                <a:ea typeface="+mn-lt"/>
                <a:cs typeface="+mn-lt"/>
              </a:rPr>
              <a:t>low </a:t>
            </a:r>
            <a:r>
              <a:rPr lang="en-US" sz="3200">
                <a:ea typeface="+mn-lt"/>
                <a:cs typeface="+mn-lt"/>
              </a:rPr>
              <a:t>exposure</a:t>
            </a:r>
          </a:p>
          <a:p>
            <a:pPr marL="0" indent="0">
              <a:buNone/>
            </a:pPr>
            <a:endParaRPr lang="en-US" sz="3200" b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200">
                <a:ea typeface="+mn-lt"/>
                <a:cs typeface="+mn-lt"/>
              </a:rPr>
              <a:t>Exposure is the likelihood of an asset being compromised due to the current configuration, vulnerabilities, and use discovered about the device.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34058F-5721-5278-7C9B-94F4311F7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Security State of the Environment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41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CA5B2-74A0-B9FA-8E0A-4FD42E58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CIS Benchmarks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F0103A7-BC84-B9EE-6E33-462F77895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Desktop and Servers OS (Windows, Linux, macOS)</a:t>
            </a:r>
          </a:p>
          <a:p>
            <a:r>
              <a:rPr lang="en-US"/>
              <a:t>Mobile OS (iOS and Android)</a:t>
            </a:r>
          </a:p>
          <a:p>
            <a:r>
              <a:rPr lang="en-US"/>
              <a:t>Appliances (</a:t>
            </a:r>
            <a:r>
              <a:rPr lang="en-US">
                <a:ea typeface="+mn-lt"/>
                <a:cs typeface="+mn-lt"/>
              </a:rPr>
              <a:t>Palo Alto, Sophos, Cisco)</a:t>
            </a:r>
          </a:p>
          <a:p>
            <a:r>
              <a:rPr lang="en-US"/>
              <a:t>Services (M365, AWS, Google Workspace)</a:t>
            </a:r>
          </a:p>
        </p:txBody>
      </p:sp>
    </p:spTree>
    <p:extLst>
      <p:ext uri="{BB962C8B-B14F-4D97-AF65-F5344CB8AC3E}">
        <p14:creationId xmlns:p14="http://schemas.microsoft.com/office/powerpoint/2010/main" val="3869168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CA5B2-74A0-B9FA-8E0A-4FD42E58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CIS </a:t>
            </a:r>
            <a:r>
              <a:rPr lang="en-US" sz="4000">
                <a:solidFill>
                  <a:srgbClr val="FFFFFF"/>
                </a:solidFill>
              </a:rPr>
              <a:t>Benchmarks Lifecycle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1E167-43BA-D32E-5D7A-3E1248BE0565}"/>
              </a:ext>
            </a:extLst>
          </p:cNvPr>
          <p:cNvSpPr txBox="1"/>
          <p:nvPr/>
        </p:nvSpPr>
        <p:spPr>
          <a:xfrm>
            <a:off x="8456522" y="5633765"/>
            <a:ext cx="3408555" cy="8736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solidFill>
                  <a:srgbClr val="FFFFFF"/>
                </a:solidFill>
              </a:rPr>
              <a:t>Center for Internet Security</a:t>
            </a:r>
            <a:endParaRPr lang="en-US" sz="2000" kern="120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Content Placeholder 4" descr="CIS Benchmarks Community">
            <a:extLst>
              <a:ext uri="{FF2B5EF4-FFF2-40B4-BE49-F238E27FC236}">
                <a16:creationId xmlns:a16="http://schemas.microsoft.com/office/drawing/2014/main" id="{01668264-4AE2-EC24-650D-CC7631C49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02828"/>
            <a:ext cx="10515600" cy="4277977"/>
          </a:xfrm>
        </p:spPr>
      </p:pic>
    </p:spTree>
    <p:extLst>
      <p:ext uri="{BB962C8B-B14F-4D97-AF65-F5344CB8AC3E}">
        <p14:creationId xmlns:p14="http://schemas.microsoft.com/office/powerpoint/2010/main" val="1562881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CA5B2-74A0-B9FA-8E0A-4FD42E58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CIS Benchmarks Resources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F0103A7-BC84-B9EE-6E33-462F77895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Online portal (CIS </a:t>
            </a:r>
            <a:r>
              <a:rPr lang="en-US" err="1"/>
              <a:t>SecureSuite</a:t>
            </a:r>
            <a:r>
              <a:rPr lang="en-US"/>
              <a:t>)</a:t>
            </a:r>
          </a:p>
          <a:p>
            <a:r>
              <a:rPr lang="en-US"/>
              <a:t>Web, PDF, and Excel versions of benchmark information</a:t>
            </a:r>
          </a:p>
          <a:p>
            <a:r>
              <a:rPr lang="en-US"/>
              <a:t>Profile groups (general use versus privileged system admin)</a:t>
            </a:r>
          </a:p>
          <a:p>
            <a:r>
              <a:rPr lang="en-US"/>
              <a:t>Community discussion and issue/feedback tracking</a:t>
            </a:r>
          </a:p>
          <a:p>
            <a:r>
              <a:rPr lang="en-US"/>
              <a:t>Build Kits and Secure Images for Cloud</a:t>
            </a:r>
          </a:p>
          <a:p>
            <a:r>
              <a:rPr lang="en-US"/>
              <a:t>Validation tools</a:t>
            </a:r>
          </a:p>
        </p:txBody>
      </p:sp>
    </p:spTree>
    <p:extLst>
      <p:ext uri="{BB962C8B-B14F-4D97-AF65-F5344CB8AC3E}">
        <p14:creationId xmlns:p14="http://schemas.microsoft.com/office/powerpoint/2010/main" val="3135584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7B015-FCFB-06BF-AE1B-DDB39B6A8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b="1">
                <a:ea typeface="+mn-lt"/>
                <a:cs typeface="+mn-lt"/>
              </a:rPr>
              <a:t>8500 assets are actively running Defender for Endpoint</a:t>
            </a:r>
          </a:p>
          <a:p>
            <a:pPr marL="0" indent="0">
              <a:buNone/>
            </a:pPr>
            <a:r>
              <a:rPr lang="en-US" sz="3200" b="1">
                <a:ea typeface="+mn-lt"/>
                <a:cs typeface="+mn-lt"/>
              </a:rPr>
              <a:t>61% </a:t>
            </a:r>
            <a:r>
              <a:rPr lang="en-US" sz="3200">
                <a:ea typeface="+mn-lt"/>
                <a:cs typeface="+mn-lt"/>
              </a:rPr>
              <a:t>are rated as </a:t>
            </a:r>
            <a:r>
              <a:rPr lang="en-US" sz="3200" b="1">
                <a:ea typeface="+mn-lt"/>
                <a:cs typeface="+mn-lt"/>
              </a:rPr>
              <a:t>high </a:t>
            </a:r>
            <a:r>
              <a:rPr lang="en-US" sz="3200">
                <a:ea typeface="+mn-lt"/>
                <a:cs typeface="+mn-lt"/>
              </a:rPr>
              <a:t>exposure</a:t>
            </a:r>
            <a:endParaRPr lang="en-US" sz="3200" b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200" b="1">
                <a:ea typeface="+mn-lt"/>
                <a:cs typeface="+mn-lt"/>
              </a:rPr>
              <a:t>37% </a:t>
            </a:r>
            <a:r>
              <a:rPr lang="en-US" sz="3200">
                <a:ea typeface="+mn-lt"/>
                <a:cs typeface="+mn-lt"/>
              </a:rPr>
              <a:t>are rated as </a:t>
            </a:r>
            <a:r>
              <a:rPr lang="en-US" sz="3200" b="1">
                <a:ea typeface="+mn-lt"/>
                <a:cs typeface="+mn-lt"/>
              </a:rPr>
              <a:t>medium </a:t>
            </a:r>
            <a:r>
              <a:rPr lang="en-US" sz="3200">
                <a:ea typeface="+mn-lt"/>
                <a:cs typeface="+mn-lt"/>
              </a:rPr>
              <a:t>exposure</a:t>
            </a:r>
          </a:p>
          <a:p>
            <a:pPr marL="0" indent="0">
              <a:buNone/>
            </a:pPr>
            <a:r>
              <a:rPr lang="en-US" sz="3200" b="1">
                <a:ea typeface="+mn-lt"/>
                <a:cs typeface="+mn-lt"/>
              </a:rPr>
              <a:t>2% </a:t>
            </a:r>
            <a:r>
              <a:rPr lang="en-US" sz="3200">
                <a:ea typeface="+mn-lt"/>
                <a:cs typeface="+mn-lt"/>
              </a:rPr>
              <a:t>are rated as </a:t>
            </a:r>
            <a:r>
              <a:rPr lang="en-US" sz="3200" b="1">
                <a:ea typeface="+mn-lt"/>
                <a:cs typeface="+mn-lt"/>
              </a:rPr>
              <a:t>low </a:t>
            </a:r>
            <a:r>
              <a:rPr lang="en-US" sz="3200">
                <a:ea typeface="+mn-lt"/>
                <a:cs typeface="+mn-lt"/>
              </a:rPr>
              <a:t>exposure</a:t>
            </a:r>
          </a:p>
          <a:p>
            <a:pPr marL="0" indent="0">
              <a:buNone/>
            </a:pPr>
            <a:endParaRPr lang="en-US" sz="3200" b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200">
                <a:ea typeface="+mn-lt"/>
                <a:cs typeface="+mn-lt"/>
              </a:rPr>
              <a:t>Exposure is the likelihood of an asset being compromised due to the current configuration, vulnerabilities, and use discovered about the device.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34058F-5721-5278-7C9B-94F4311F7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Security State of the Environment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90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CA5B2-74A0-B9FA-8E0A-4FD42E58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CIS </a:t>
            </a:r>
            <a:r>
              <a:rPr lang="en-US" sz="4000">
                <a:solidFill>
                  <a:srgbClr val="FFFFFF"/>
                </a:solidFill>
              </a:rPr>
              <a:t>Benchmarks Experiment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1E167-43BA-D32E-5D7A-3E1248BE0565}"/>
              </a:ext>
            </a:extLst>
          </p:cNvPr>
          <p:cNvSpPr txBox="1"/>
          <p:nvPr/>
        </p:nvSpPr>
        <p:spPr>
          <a:xfrm>
            <a:off x="8456522" y="5633765"/>
            <a:ext cx="3408555" cy="8736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solidFill>
                  <a:srgbClr val="FFFFFF"/>
                </a:solidFill>
              </a:rPr>
              <a:t>Information Security Office</a:t>
            </a:r>
            <a:endParaRPr lang="en-US"/>
          </a:p>
        </p:txBody>
      </p:sp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3E5E16AF-A9C1-0AF1-FE14-1E8514FA3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156" y="1812586"/>
            <a:ext cx="4429125" cy="1743075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8268645-2A55-0D12-F364-DB53B2E1FDB4}"/>
              </a:ext>
            </a:extLst>
          </p:cNvPr>
          <p:cNvSpPr txBox="1">
            <a:spLocks/>
          </p:cNvSpPr>
          <p:nvPr/>
        </p:nvSpPr>
        <p:spPr>
          <a:xfrm>
            <a:off x="939229" y="3964361"/>
            <a:ext cx="4984678" cy="7896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>
                <a:latin typeface="Segoe UI"/>
                <a:cs typeface="Segoe UI"/>
              </a:rPr>
              <a:t>Microsoft Windows 11 Enterprise </a:t>
            </a:r>
            <a:endParaRPr lang="en-US" sz="2400" b="1">
              <a:latin typeface="Segoe UI"/>
              <a:cs typeface="Segoe UI"/>
            </a:endParaRPr>
          </a:p>
          <a:p>
            <a:pPr marL="0" indent="0" algn="ctr">
              <a:buNone/>
            </a:pPr>
            <a:r>
              <a:rPr lang="en-US" sz="2400">
                <a:latin typeface="Segoe UI"/>
                <a:cs typeface="Segoe UI"/>
              </a:rPr>
              <a:t>Standard Build</a:t>
            </a:r>
          </a:p>
        </p:txBody>
      </p:sp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34F66B9-8A11-B9BE-2D3B-B8C958210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801" y="1810713"/>
            <a:ext cx="3486150" cy="1695450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0D695FF-3B90-F505-6133-6CA057A28448}"/>
              </a:ext>
            </a:extLst>
          </p:cNvPr>
          <p:cNvSpPr txBox="1">
            <a:spLocks/>
          </p:cNvSpPr>
          <p:nvPr/>
        </p:nvSpPr>
        <p:spPr>
          <a:xfrm>
            <a:off x="6641386" y="3964360"/>
            <a:ext cx="4984678" cy="7896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>
                <a:latin typeface="Segoe UI"/>
                <a:cs typeface="Segoe UI"/>
              </a:rPr>
              <a:t>Microsoft Windows 11 Enterprise </a:t>
            </a:r>
            <a:endParaRPr lang="en-US" sz="2400" b="1">
              <a:latin typeface="Segoe UI"/>
              <a:cs typeface="Segoe UI"/>
            </a:endParaRPr>
          </a:p>
          <a:p>
            <a:pPr marL="0" indent="0" algn="ctr">
              <a:buNone/>
            </a:pPr>
            <a:r>
              <a:rPr lang="en-US" sz="2400">
                <a:latin typeface="Segoe UI"/>
                <a:cs typeface="Segoe UI"/>
              </a:rPr>
              <a:t>Standalone Benchmark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61E744C-2116-5452-E1E7-98FC4595D2A4}"/>
              </a:ext>
            </a:extLst>
          </p:cNvPr>
          <p:cNvSpPr txBox="1">
            <a:spLocks/>
          </p:cNvSpPr>
          <p:nvPr/>
        </p:nvSpPr>
        <p:spPr>
          <a:xfrm>
            <a:off x="1958083" y="616698"/>
            <a:ext cx="8203913" cy="935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>
                <a:latin typeface="Segoe UI"/>
                <a:cs typeface="Segoe UI"/>
              </a:rPr>
              <a:t>Latest available updates installed</a:t>
            </a:r>
          </a:p>
          <a:p>
            <a:pPr marL="0" indent="0" algn="ctr">
              <a:buNone/>
            </a:pPr>
            <a:r>
              <a:rPr lang="en-US" sz="2400">
                <a:latin typeface="Segoe UI"/>
                <a:cs typeface="Segoe UI"/>
              </a:rPr>
              <a:t>Used for day-to-day email, documents, and web browsing</a:t>
            </a:r>
          </a:p>
        </p:txBody>
      </p:sp>
    </p:spTree>
    <p:extLst>
      <p:ext uri="{BB962C8B-B14F-4D97-AF65-F5344CB8AC3E}">
        <p14:creationId xmlns:p14="http://schemas.microsoft.com/office/powerpoint/2010/main" val="2291937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CA5B2-74A0-B9FA-8E0A-4FD42E58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What's the catch?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E148C3-A479-8767-E11A-08FD690F9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Microsoft Windows 11 Enterprise Standalone Benchmark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The PDF is 1300 pages.</a:t>
            </a:r>
            <a:endParaRPr lang="en-US"/>
          </a:p>
          <a:p>
            <a:pPr marL="457200" indent="-457200"/>
            <a:r>
              <a:rPr lang="en-US">
                <a:ea typeface="+mn-lt"/>
                <a:cs typeface="+mn-lt"/>
              </a:rPr>
              <a:t>The Excel is 619 rows in the most consolidated view.</a:t>
            </a: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No one person or team can reasonably digest all details.</a:t>
            </a:r>
          </a:p>
        </p:txBody>
      </p:sp>
    </p:spTree>
    <p:extLst>
      <p:ext uri="{BB962C8B-B14F-4D97-AF65-F5344CB8AC3E}">
        <p14:creationId xmlns:p14="http://schemas.microsoft.com/office/powerpoint/2010/main" val="3915634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CA5B2-74A0-B9FA-8E0A-4FD42E58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CIS </a:t>
            </a:r>
            <a:r>
              <a:rPr lang="en-US" sz="4000">
                <a:solidFill>
                  <a:srgbClr val="FFFFFF"/>
                </a:solidFill>
              </a:rPr>
              <a:t>Build Kits</a:t>
            </a:r>
            <a:endParaRPr lang="en-US" sz="4000" kern="12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1E167-43BA-D32E-5D7A-3E1248BE0565}"/>
              </a:ext>
            </a:extLst>
          </p:cNvPr>
          <p:cNvSpPr txBox="1"/>
          <p:nvPr/>
        </p:nvSpPr>
        <p:spPr>
          <a:xfrm>
            <a:off x="8456522" y="5633765"/>
            <a:ext cx="3408555" cy="8736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solidFill>
                  <a:srgbClr val="FFFFFF"/>
                </a:solidFill>
              </a:rPr>
              <a:t>Center for Internet Security</a:t>
            </a:r>
            <a:endParaRPr lang="en-US" sz="2000" kern="12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040D3-BA76-80BA-BF43-2C0F921E9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2187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i="1"/>
              <a:t>Build Kits automate the processes within the “Remediation” section of the CIS Benchmark PDF to spare the end user from manually applying each security recommendation.</a:t>
            </a:r>
          </a:p>
          <a:p>
            <a:pPr marL="0" indent="0">
              <a:buNone/>
            </a:pPr>
            <a:br>
              <a:rPr lang="en-US"/>
            </a:br>
            <a:r>
              <a:rPr lang="en-US"/>
              <a:t>Windows build kits are primarily in the form of GPOs.</a:t>
            </a:r>
          </a:p>
          <a:p>
            <a:pPr marL="0" indent="0">
              <a:buNone/>
            </a:pPr>
            <a:r>
              <a:rPr lang="en-US"/>
              <a:t>Unix and Linux build kits are primarily in the form of shell scripts.</a:t>
            </a:r>
          </a:p>
          <a:p>
            <a:pPr marL="0" indent="0">
              <a:buNone/>
            </a:pPr>
            <a:r>
              <a:rPr lang="en-US"/>
              <a:t>They are customizable to add to or subtract from.</a:t>
            </a:r>
          </a:p>
        </p:txBody>
      </p:sp>
    </p:spTree>
    <p:extLst>
      <p:ext uri="{BB962C8B-B14F-4D97-AF65-F5344CB8AC3E}">
        <p14:creationId xmlns:p14="http://schemas.microsoft.com/office/powerpoint/2010/main" val="3185197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CA5B2-74A0-B9FA-8E0A-4FD42E58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CIS </a:t>
            </a:r>
            <a:r>
              <a:rPr lang="en-US" sz="4000">
                <a:solidFill>
                  <a:srgbClr val="FFFFFF"/>
                </a:solidFill>
              </a:rPr>
              <a:t>Build Kits</a:t>
            </a:r>
            <a:endParaRPr lang="en-US" sz="4000" kern="12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1E167-43BA-D32E-5D7A-3E1248BE0565}"/>
              </a:ext>
            </a:extLst>
          </p:cNvPr>
          <p:cNvSpPr txBox="1"/>
          <p:nvPr/>
        </p:nvSpPr>
        <p:spPr>
          <a:xfrm>
            <a:off x="8456522" y="5633765"/>
            <a:ext cx="3408555" cy="8736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solidFill>
                  <a:srgbClr val="FFFFFF"/>
                </a:solidFill>
              </a:rPr>
              <a:t>Center for Internet Security</a:t>
            </a:r>
            <a:endParaRPr lang="en-US" sz="2000" kern="12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040D3-BA76-80BA-BF43-2C0F921E9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2187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Windows Standalone Build Kit Process</a:t>
            </a:r>
          </a:p>
          <a:p>
            <a:pPr marL="514350" indent="-514350">
              <a:buAutoNum type="arabicPeriod"/>
            </a:pPr>
            <a:r>
              <a:rPr lang="en-US"/>
              <a:t>Download and prepare the CIS Build Kit</a:t>
            </a:r>
          </a:p>
          <a:p>
            <a:pPr marL="971550" lvl="1">
              <a:buFont typeface="Courier New" panose="020B0604020202020204" pitchFamily="34" charset="0"/>
              <a:buChar char="o"/>
            </a:pPr>
            <a:r>
              <a:rPr lang="en-US" sz="2000"/>
              <a:t>Opportunity to review and change provided configuration</a:t>
            </a:r>
          </a:p>
          <a:p>
            <a:pPr marL="514350" indent="-514350">
              <a:buAutoNum type="arabicPeriod"/>
            </a:pPr>
            <a:r>
              <a:rPr lang="en-US"/>
              <a:t>Download and install LGPO from Microsoft</a:t>
            </a:r>
          </a:p>
          <a:p>
            <a:pPr marL="971550" lvl="1">
              <a:buFont typeface="Courier New"/>
              <a:buChar char="o"/>
            </a:pPr>
            <a:r>
              <a:rPr lang="en-US" sz="2000"/>
              <a:t>Compliance toolkit with templates</a:t>
            </a:r>
          </a:p>
          <a:p>
            <a:pPr marL="514350" indent="-514350">
              <a:buAutoNum type="arabicPeriod"/>
            </a:pPr>
            <a:r>
              <a:rPr lang="en-US"/>
              <a:t>Run LGPO to deploy the desired benchmark profile</a:t>
            </a:r>
          </a:p>
          <a:p>
            <a:pPr marL="971550" lvl="1">
              <a:buFont typeface="Courier New"/>
              <a:buChar char="o"/>
            </a:pPr>
            <a:r>
              <a:rPr lang="en-US" sz="2000"/>
              <a:t>Level 1 (L1) - Corporate/Enterprise Environment (general use)</a:t>
            </a:r>
          </a:p>
          <a:p>
            <a:pPr marL="971550" lvl="1">
              <a:buFont typeface="Courier New"/>
              <a:buChar char="o"/>
            </a:pPr>
            <a:r>
              <a:rPr lang="en-US" sz="2000"/>
              <a:t>Level 2 (L2) - High Security/Sensitive Data Environment (limited functionality)</a:t>
            </a:r>
          </a:p>
          <a:p>
            <a:pPr marL="971550" lvl="1">
              <a:buFont typeface="Courier New"/>
              <a:buChar char="o"/>
            </a:pPr>
            <a:r>
              <a:rPr lang="en-US" sz="2000"/>
              <a:t>BitLocker (BL) - Extends profile to include BitLocker-related recommendations.</a:t>
            </a:r>
          </a:p>
        </p:txBody>
      </p:sp>
    </p:spTree>
    <p:extLst>
      <p:ext uri="{BB962C8B-B14F-4D97-AF65-F5344CB8AC3E}">
        <p14:creationId xmlns:p14="http://schemas.microsoft.com/office/powerpoint/2010/main" val="887788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CA5B2-74A0-B9FA-8E0A-4FD42E58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CISO Vision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E148C3-A479-8767-E11A-08FD690F9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195" y="1825625"/>
            <a:ext cx="8021514" cy="43513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/>
              <a:t>CIS Controls are a measure of effective security.</a:t>
            </a:r>
          </a:p>
          <a:p>
            <a:pPr marL="0" indent="0">
              <a:buNone/>
            </a:pPr>
            <a:r>
              <a:rPr lang="en-US"/>
              <a:t>CIS Benchmarks are a guide to securing assets.</a:t>
            </a:r>
          </a:p>
          <a:p>
            <a:pPr marL="0" indent="0">
              <a:buNone/>
            </a:pPr>
            <a:r>
              <a:rPr lang="en-US"/>
              <a:t>CIS Build Kits are a catalyst to achieving the goal.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Through successful adoption of the controls, benchmarks, and build kits, IT staff will be able to uniformly deliver and maintain a secure user environment with less strain on capacity.</a:t>
            </a:r>
          </a:p>
        </p:txBody>
      </p:sp>
      <p:pic>
        <p:nvPicPr>
          <p:cNvPr id="3" name="Picture 2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2E7558F8-471C-9D3C-3023-7C78FD5CB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54" y="1932565"/>
            <a:ext cx="312420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52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3C48B49-6135-48B6-AC0F-97E5D8D1F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9766" y="1146412"/>
            <a:ext cx="9014348" cy="2402006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ea typeface="+mj-lt"/>
                <a:cs typeface="+mj-lt"/>
              </a:rPr>
              <a:t>Strategic Benefits of Managed  Security Baseline Configurations</a:t>
            </a:r>
            <a:endParaRPr lang="en-US" sz="48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8" y="4374554"/>
            <a:ext cx="12192007" cy="248344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40655" y="4374554"/>
            <a:ext cx="4051344" cy="2483446"/>
          </a:xfrm>
          <a:prstGeom prst="rect">
            <a:avLst/>
          </a:prstGeom>
          <a:gradFill>
            <a:gsLst>
              <a:gs pos="4000">
                <a:schemeClr val="accent1">
                  <a:alpha val="21000"/>
                </a:schemeClr>
              </a:gs>
              <a:gs pos="83000">
                <a:schemeClr val="accent1">
                  <a:lumMod val="50000"/>
                  <a:alpha val="61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56AC18-FB41-4977-8B0C-F5082335A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379429"/>
            <a:ext cx="12191984" cy="1953928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alpha val="5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" y="4380927"/>
            <a:ext cx="12192000" cy="2019443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9765" y="4892722"/>
            <a:ext cx="6387155" cy="10781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Dan Taube, Chief Information Security Officer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19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7B015-FCFB-06BF-AE1B-DDB39B6A8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200" b="1">
                <a:ea typeface="+mn-lt"/>
                <a:cs typeface="+mn-lt"/>
              </a:rPr>
              <a:t>Security baselines</a:t>
            </a:r>
            <a:r>
              <a:rPr lang="en-US" sz="3200">
                <a:ea typeface="+mn-lt"/>
                <a:cs typeface="+mn-lt"/>
              </a:rPr>
              <a:t> are a set of defined </a:t>
            </a:r>
            <a:r>
              <a:rPr lang="en-US" sz="3200" b="1">
                <a:ea typeface="+mn-lt"/>
                <a:cs typeface="+mn-lt"/>
              </a:rPr>
              <a:t>security standards and controls</a:t>
            </a:r>
            <a:r>
              <a:rPr lang="en-US" sz="3200">
                <a:ea typeface="+mn-lt"/>
                <a:cs typeface="+mn-lt"/>
              </a:rPr>
              <a:t> that represent </a:t>
            </a:r>
            <a:r>
              <a:rPr lang="en-US" sz="3200" b="1">
                <a:ea typeface="+mn-lt"/>
                <a:cs typeface="+mn-lt"/>
              </a:rPr>
              <a:t>the minimum level of security</a:t>
            </a:r>
            <a:r>
              <a:rPr lang="en-US" sz="3200">
                <a:ea typeface="+mn-lt"/>
                <a:cs typeface="+mn-lt"/>
              </a:rPr>
              <a:t> necessary to safeguard an asset or environment.</a:t>
            </a:r>
            <a:endParaRPr lang="en-US" sz="32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34058F-5721-5278-7C9B-94F4311F7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Security Baselines</a:t>
            </a:r>
          </a:p>
        </p:txBody>
      </p:sp>
    </p:spTree>
    <p:extLst>
      <p:ext uri="{BB962C8B-B14F-4D97-AF65-F5344CB8AC3E}">
        <p14:creationId xmlns:p14="http://schemas.microsoft.com/office/powerpoint/2010/main" val="3001632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8C8ED-EEB6-1BE2-B327-975ACDC87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200" b="1">
                <a:ea typeface="+mn-lt"/>
                <a:cs typeface="+mn-lt"/>
              </a:rPr>
              <a:t>Security baseline configurations</a:t>
            </a:r>
            <a:r>
              <a:rPr lang="en-US" sz="3200">
                <a:ea typeface="+mn-lt"/>
                <a:cs typeface="+mn-lt"/>
              </a:rPr>
              <a:t> are the </a:t>
            </a:r>
            <a:r>
              <a:rPr lang="en-US" sz="3200" b="1">
                <a:ea typeface="+mn-lt"/>
                <a:cs typeface="+mn-lt"/>
              </a:rPr>
              <a:t>technical implementation</a:t>
            </a:r>
            <a:r>
              <a:rPr lang="en-US" sz="3200">
                <a:ea typeface="+mn-lt"/>
                <a:cs typeface="+mn-lt"/>
              </a:rPr>
              <a:t> of the baselines, </a:t>
            </a:r>
            <a:r>
              <a:rPr lang="en-US" sz="3200" b="1">
                <a:ea typeface="+mn-lt"/>
                <a:cs typeface="+mn-lt"/>
              </a:rPr>
              <a:t>tailored to the specific capabilities and context</a:t>
            </a:r>
            <a:r>
              <a:rPr lang="en-US" sz="3200">
                <a:ea typeface="+mn-lt"/>
                <a:cs typeface="+mn-lt"/>
              </a:rPr>
              <a:t> of a given asset or solution.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D67222-ED60-24E3-8843-25FCF74C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Security Baseline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1684465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52549-3797-E7D5-FCCE-ECF1C0B5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en-US" sz="3200">
                <a:ea typeface="+mj-lt"/>
                <a:cs typeface="+mj-lt"/>
              </a:rPr>
              <a:t>Automatic Device Lock</a:t>
            </a:r>
            <a:endParaRPr lang="en-US"/>
          </a:p>
        </p:txBody>
      </p:sp>
      <p:pic>
        <p:nvPicPr>
          <p:cNvPr id="5" name="Picture 4" descr="A chair in front of a desk with computers&#10;&#10;Description automatically generated">
            <a:extLst>
              <a:ext uri="{FF2B5EF4-FFF2-40B4-BE49-F238E27FC236}">
                <a16:creationId xmlns:a16="http://schemas.microsoft.com/office/drawing/2014/main" id="{547A1890-9BA9-CC7E-F419-07CDDE480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" r="141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CBA9A-0E2B-851C-9762-E2BA561A5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2000" b="1">
                <a:ea typeface="+mn-lt"/>
                <a:cs typeface="+mn-lt"/>
              </a:rPr>
              <a:t>Baseline</a:t>
            </a:r>
          </a:p>
          <a:p>
            <a:pPr marL="0">
              <a:buNone/>
            </a:pPr>
            <a:r>
              <a:rPr lang="en-US" sz="2000" i="1">
                <a:ea typeface="+mn-lt"/>
                <a:cs typeface="+mn-lt"/>
              </a:rPr>
              <a:t>Automatically lock workstations after 15 minutes of inactivity.</a:t>
            </a:r>
            <a:endParaRPr lang="en-US" i="1"/>
          </a:p>
          <a:p>
            <a:pPr>
              <a:buNone/>
            </a:pPr>
            <a:endParaRPr lang="en-US" sz="2000" b="1" i="1"/>
          </a:p>
          <a:p>
            <a:pPr>
              <a:buNone/>
            </a:pPr>
            <a:r>
              <a:rPr lang="en-US" sz="2000" b="1">
                <a:ea typeface="+mn-lt"/>
                <a:cs typeface="+mn-lt"/>
              </a:rPr>
              <a:t>Baseline Configuration</a:t>
            </a:r>
          </a:p>
          <a:p>
            <a:pPr marL="0">
              <a:buNone/>
            </a:pPr>
            <a:r>
              <a:rPr lang="en-US" sz="2000" i="1">
                <a:ea typeface="+mn-lt"/>
                <a:cs typeface="+mn-lt"/>
              </a:rPr>
              <a:t>Computer Configuration\Policies\Windows Settings\Security Settings\Local Policies\Security Options\Interactive logon: Machine inactivity limit </a:t>
            </a:r>
            <a:r>
              <a:rPr lang="en-US" sz="2000" b="1">
                <a:ea typeface="+mn-lt"/>
                <a:cs typeface="+mn-lt"/>
              </a:rPr>
              <a:t>[900]</a:t>
            </a:r>
            <a:endParaRPr lang="en-US" sz="20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1108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52549-3797-E7D5-FCCE-ECF1C0B5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en-US" sz="3200"/>
              <a:t>Operating System Updates</a:t>
            </a:r>
          </a:p>
        </p:txBody>
      </p:sp>
      <p:pic>
        <p:nvPicPr>
          <p:cNvPr id="5" name="Picture 4" descr="A person using a computer&#10;&#10;Description automatically generated">
            <a:extLst>
              <a:ext uri="{FF2B5EF4-FFF2-40B4-BE49-F238E27FC236}">
                <a16:creationId xmlns:a16="http://schemas.microsoft.com/office/drawing/2014/main" id="{547A1890-9BA9-CC7E-F419-07CDDE480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44" r="12444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CBA9A-0E2B-851C-9762-E2BA561A5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2000" b="1">
                <a:ea typeface="+mn-lt"/>
                <a:cs typeface="+mn-lt"/>
              </a:rPr>
              <a:t>Baseline</a:t>
            </a:r>
          </a:p>
          <a:p>
            <a:pPr marL="0">
              <a:buNone/>
            </a:pPr>
            <a:r>
              <a:rPr lang="en-US" sz="2000" i="1">
                <a:ea typeface="+mn-lt"/>
                <a:cs typeface="+mn-lt"/>
              </a:rPr>
              <a:t>Automatically receive and install operating system updates.</a:t>
            </a:r>
          </a:p>
          <a:p>
            <a:pPr>
              <a:buNone/>
            </a:pPr>
            <a:endParaRPr lang="en-US" sz="2000" b="1" i="1"/>
          </a:p>
          <a:p>
            <a:pPr>
              <a:buNone/>
            </a:pPr>
            <a:r>
              <a:rPr lang="en-US" sz="2000" b="1">
                <a:ea typeface="+mn-lt"/>
                <a:cs typeface="+mn-lt"/>
              </a:rPr>
              <a:t>Baseline Configuration</a:t>
            </a:r>
          </a:p>
          <a:p>
            <a:pPr marL="0">
              <a:buNone/>
            </a:pPr>
            <a:r>
              <a:rPr lang="en-US" sz="2000" i="1">
                <a:ea typeface="+mn-lt"/>
                <a:cs typeface="+mn-lt"/>
              </a:rPr>
              <a:t>Computer Configuration\Policies\Administrative Templates\Windows Components\Windows Update\Manage end user experience\Configure Automatic Updates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b="1">
                <a:ea typeface="+mn-lt"/>
                <a:cs typeface="+mn-lt"/>
              </a:rPr>
              <a:t>[Enabled]</a:t>
            </a:r>
          </a:p>
        </p:txBody>
      </p:sp>
    </p:spTree>
    <p:extLst>
      <p:ext uri="{BB962C8B-B14F-4D97-AF65-F5344CB8AC3E}">
        <p14:creationId xmlns:p14="http://schemas.microsoft.com/office/powerpoint/2010/main" val="3427510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52549-3797-E7D5-FCCE-ECF1C0B5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en-US" sz="3200"/>
              <a:t>Device Drive Encryption</a:t>
            </a:r>
          </a:p>
        </p:txBody>
      </p:sp>
      <p:pic>
        <p:nvPicPr>
          <p:cNvPr id="5" name="Picture 4" descr="A hand holding a usb drive&#10;&#10;Description automatically generated">
            <a:extLst>
              <a:ext uri="{FF2B5EF4-FFF2-40B4-BE49-F238E27FC236}">
                <a16:creationId xmlns:a16="http://schemas.microsoft.com/office/drawing/2014/main" id="{547A1890-9BA9-CC7E-F419-07CDDE480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22" b="5622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CBA9A-0E2B-851C-9762-E2BA561A5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2000" b="1">
                <a:ea typeface="+mn-lt"/>
                <a:cs typeface="+mn-lt"/>
              </a:rPr>
              <a:t>Baseline</a:t>
            </a:r>
          </a:p>
          <a:p>
            <a:pPr marL="0">
              <a:buNone/>
            </a:pPr>
            <a:r>
              <a:rPr lang="en-US" sz="2000" i="1">
                <a:ea typeface="+mn-lt"/>
                <a:cs typeface="+mn-lt"/>
              </a:rPr>
              <a:t>Encrypt all device drives on user workstations.</a:t>
            </a:r>
          </a:p>
          <a:p>
            <a:pPr>
              <a:buNone/>
            </a:pPr>
            <a:endParaRPr lang="en-US" sz="2000" b="1" i="1">
              <a:ea typeface="+mn-lt"/>
              <a:cs typeface="+mn-lt"/>
            </a:endParaRPr>
          </a:p>
          <a:p>
            <a:pPr>
              <a:buNone/>
            </a:pPr>
            <a:r>
              <a:rPr lang="en-US" sz="2000" b="1">
                <a:ea typeface="+mn-lt"/>
                <a:cs typeface="+mn-lt"/>
              </a:rPr>
              <a:t>Baseline Configuration</a:t>
            </a:r>
          </a:p>
          <a:p>
            <a:pPr marL="0">
              <a:buNone/>
            </a:pPr>
            <a:r>
              <a:rPr lang="en-US" sz="2000" i="1">
                <a:ea typeface="+mn-lt"/>
                <a:cs typeface="+mn-lt"/>
              </a:rPr>
              <a:t>Computer Configuration\Policies\Administrative Templates\Windows Components\BitLocker Drive Encryption\Operating System Drives\Require additional authentication at startup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b="1">
                <a:ea typeface="+mn-lt"/>
                <a:cs typeface="+mn-lt"/>
              </a:rPr>
              <a:t>[Enabled] 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203320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CA5B2-74A0-B9FA-8E0A-4FD42E58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Where do Security Baselines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E557E-AABC-F223-DC6A-C6FAC1203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314" y="2318197"/>
            <a:ext cx="10014316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200">
                <a:ea typeface="+mn-lt"/>
                <a:cs typeface="+mn-lt"/>
              </a:rPr>
              <a:t>Regulation (FERPA | HIPAA | GLBA)</a:t>
            </a:r>
          </a:p>
          <a:p>
            <a:pPr marL="0" indent="0">
              <a:buNone/>
            </a:pPr>
            <a:r>
              <a:rPr lang="en-US" sz="3200">
                <a:ea typeface="+mn-lt"/>
                <a:cs typeface="+mn-lt"/>
              </a:rPr>
              <a:t>Contracts (PCI DSS | Cyber Insurer | Federal Programs)</a:t>
            </a:r>
          </a:p>
          <a:p>
            <a:pPr marL="0" indent="0">
              <a:buNone/>
            </a:pPr>
            <a:r>
              <a:rPr lang="en-US" sz="3200">
                <a:ea typeface="+mn-lt"/>
                <a:cs typeface="+mn-lt"/>
              </a:rPr>
              <a:t>Standards Organizations (NIST | ISO | CIS)</a:t>
            </a:r>
          </a:p>
          <a:p>
            <a:pPr marL="0" indent="0">
              <a:buNone/>
            </a:pPr>
            <a:r>
              <a:rPr lang="en-US" sz="3200">
                <a:ea typeface="+mn-lt"/>
                <a:cs typeface="+mn-lt"/>
              </a:rPr>
              <a:t>Org Policies (Data Governance | Remote Work)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51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CA5B2-74A0-B9FA-8E0A-4FD42E58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What about Security Baselines Configurations?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E557E-AABC-F223-DC6A-C6FAC1203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314" y="2318197"/>
            <a:ext cx="10516543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200">
                <a:ea typeface="+mn-lt"/>
                <a:cs typeface="+mn-lt"/>
              </a:rPr>
              <a:t>Vendor Configuration Guides (Microsoft | Amazon | Cisco)</a:t>
            </a:r>
          </a:p>
          <a:p>
            <a:pPr marL="0" indent="0">
              <a:buNone/>
            </a:pPr>
            <a:r>
              <a:rPr lang="en-US" sz="3200">
                <a:ea typeface="+mn-lt"/>
                <a:cs typeface="+mn-lt"/>
              </a:rPr>
              <a:t>Government Agencies (DoD | CISA | FBI)</a:t>
            </a:r>
          </a:p>
          <a:p>
            <a:pPr marL="0" indent="0">
              <a:buNone/>
            </a:pPr>
            <a:r>
              <a:rPr lang="en-US" sz="3200">
                <a:ea typeface="+mn-lt"/>
                <a:cs typeface="+mn-lt"/>
              </a:rPr>
              <a:t>Industry Communities (OWASP | CIS)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94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82AB5BAEC8E648A2742CACB06F527E" ma:contentTypeVersion="18" ma:contentTypeDescription="Create a new document." ma:contentTypeScope="" ma:versionID="35b82300237088cde879769e2fa6537f">
  <xsd:schema xmlns:xsd="http://www.w3.org/2001/XMLSchema" xmlns:xs="http://www.w3.org/2001/XMLSchema" xmlns:p="http://schemas.microsoft.com/office/2006/metadata/properties" xmlns:ns2="205bfbc1-e8b8-4860-980c-b93c7920f507" xmlns:ns3="4fe2d134-2c53-492a-a75e-0f91237ab10d" targetNamespace="http://schemas.microsoft.com/office/2006/metadata/properties" ma:root="true" ma:fieldsID="376791e415b44f91bd7e6283511f9d73" ns2:_="" ns3:_="">
    <xsd:import namespace="205bfbc1-e8b8-4860-980c-b93c7920f507"/>
    <xsd:import namespace="4fe2d134-2c53-492a-a75e-0f91237ab1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bfbc1-e8b8-4860-980c-b93c7920f5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ea7019a-c3dc-464b-ba2f-0a559e8498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e2d134-2c53-492a-a75e-0f91237ab10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0c8913f3-194d-48da-b09a-8442723d2b9f}" ma:internalName="TaxCatchAll" ma:showField="CatchAllData" ma:web="4fe2d134-2c53-492a-a75e-0f91237ab1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177B99-95E8-4BD6-90C6-975409943CBE}"/>
</file>

<file path=customXml/itemProps2.xml><?xml version="1.0" encoding="utf-8"?>
<ds:datastoreItem xmlns:ds="http://schemas.openxmlformats.org/officeDocument/2006/customXml" ds:itemID="{95B4BDAB-FA10-4F0F-88F4-B021CCE9F6A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Strategic Benefits of Managed  Security Baseline Configurations</vt:lpstr>
      <vt:lpstr>Security State of the Environment</vt:lpstr>
      <vt:lpstr>Security Baselines</vt:lpstr>
      <vt:lpstr>Security Baseline Configurations</vt:lpstr>
      <vt:lpstr>Automatic Device Lock</vt:lpstr>
      <vt:lpstr>Operating System Updates</vt:lpstr>
      <vt:lpstr>Device Drive Encryption</vt:lpstr>
      <vt:lpstr>Where do Security Baselines come from?</vt:lpstr>
      <vt:lpstr>What about Security Baselines Configurations?</vt:lpstr>
      <vt:lpstr>CISO Contemplation</vt:lpstr>
      <vt:lpstr>Center for Internet Security (CIS) Controls</vt:lpstr>
      <vt:lpstr>CIS Controls in Practice</vt:lpstr>
      <vt:lpstr>CIS Controls in Practice</vt:lpstr>
      <vt:lpstr>Automatic Device Lock</vt:lpstr>
      <vt:lpstr>Operating System Updates</vt:lpstr>
      <vt:lpstr>Device Drive Encryption</vt:lpstr>
      <vt:lpstr>CISO Contemplation</vt:lpstr>
      <vt:lpstr>The Cake is Not a Lie</vt:lpstr>
      <vt:lpstr>CIS Benchmarks</vt:lpstr>
      <vt:lpstr>CIS Benchmarks</vt:lpstr>
      <vt:lpstr>CIS Benchmarks Lifecycle</vt:lpstr>
      <vt:lpstr>CIS Benchmarks Resources</vt:lpstr>
      <vt:lpstr>Security State of the Environment</vt:lpstr>
      <vt:lpstr>CIS Benchmarks Experiment</vt:lpstr>
      <vt:lpstr>What's the catch?</vt:lpstr>
      <vt:lpstr>CIS Build Kits</vt:lpstr>
      <vt:lpstr>CIS Build Kits</vt:lpstr>
      <vt:lpstr>CISO Vision</vt:lpstr>
      <vt:lpstr>Strategic Benefits of Managed  Security Baseline Configurations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2024-08-01T01:58:42Z</dcterms:created>
  <dcterms:modified xsi:type="dcterms:W3CDTF">2024-08-02T12:38:29Z</dcterms:modified>
</cp:coreProperties>
</file>