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2" r:id="rId4"/>
    <p:sldId id="295" r:id="rId5"/>
    <p:sldId id="293" r:id="rId6"/>
    <p:sldId id="294" r:id="rId7"/>
    <p:sldId id="292" r:id="rId8"/>
    <p:sldId id="299" r:id="rId9"/>
    <p:sldId id="300" r:id="rId10"/>
    <p:sldId id="291" r:id="rId11"/>
    <p:sldId id="301" r:id="rId12"/>
    <p:sldId id="290" r:id="rId13"/>
    <p:sldId id="296" r:id="rId14"/>
    <p:sldId id="277" r:id="rId15"/>
    <p:sldId id="268" r:id="rId16"/>
    <p:sldId id="259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91B41-2D12-4BC5-981A-9E23DC223921}" v="51" dt="2024-07-29T16:44:18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10" autoAdjust="0"/>
  </p:normalViewPr>
  <p:slideViewPr>
    <p:cSldViewPr snapToGrid="0" snapToObjects="1">
      <p:cViewPr varScale="1">
        <p:scale>
          <a:sx n="166" d="100"/>
          <a:sy n="166" d="100"/>
        </p:scale>
        <p:origin x="642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Johnson" userId="3c565c45-8686-4713-876b-8522347686a2" providerId="ADAL" clId="{CB46A75E-FA6A-45AA-BD4E-F77A9DA0999E}"/>
    <pc:docChg chg="undo custSel addSld delSld modSld sldOrd">
      <pc:chgData name="Jim Johnson" userId="3c565c45-8686-4713-876b-8522347686a2" providerId="ADAL" clId="{CB46A75E-FA6A-45AA-BD4E-F77A9DA0999E}" dt="2023-08-11T16:36:32.640" v="3538" actId="20577"/>
      <pc:docMkLst>
        <pc:docMk/>
      </pc:docMkLst>
      <pc:sldChg chg="modNotesTx">
        <pc:chgData name="Jim Johnson" userId="3c565c45-8686-4713-876b-8522347686a2" providerId="ADAL" clId="{CB46A75E-FA6A-45AA-BD4E-F77A9DA0999E}" dt="2023-08-01T12:51:19.678" v="210"/>
        <pc:sldMkLst>
          <pc:docMk/>
          <pc:sldMk cId="436015982" sldId="256"/>
        </pc:sldMkLst>
      </pc:sldChg>
      <pc:sldChg chg="addSp delSp modSp mod modClrScheme chgLayout">
        <pc:chgData name="Jim Johnson" userId="3c565c45-8686-4713-876b-8522347686a2" providerId="ADAL" clId="{CB46A75E-FA6A-45AA-BD4E-F77A9DA0999E}" dt="2023-07-31T18:45:28.849" v="61" actId="255"/>
        <pc:sldMkLst>
          <pc:docMk/>
          <pc:sldMk cId="3080073922" sldId="260"/>
        </pc:sldMkLst>
        <pc:spChg chg="del mod ord">
          <ac:chgData name="Jim Johnson" userId="3c565c45-8686-4713-876b-8522347686a2" providerId="ADAL" clId="{CB46A75E-FA6A-45AA-BD4E-F77A9DA0999E}" dt="2023-07-31T18:44:31.285" v="8" actId="700"/>
          <ac:spMkLst>
            <pc:docMk/>
            <pc:sldMk cId="3080073922" sldId="260"/>
            <ac:spMk id="2" creationId="{00000000-0000-0000-0000-000000000000}"/>
          </ac:spMkLst>
        </pc:spChg>
        <pc:spChg chg="del mod ord">
          <ac:chgData name="Jim Johnson" userId="3c565c45-8686-4713-876b-8522347686a2" providerId="ADAL" clId="{CB46A75E-FA6A-45AA-BD4E-F77A9DA0999E}" dt="2023-07-31T18:44:31.285" v="8" actId="700"/>
          <ac:spMkLst>
            <pc:docMk/>
            <pc:sldMk cId="3080073922" sldId="260"/>
            <ac:spMk id="3" creationId="{00000000-0000-0000-0000-000000000000}"/>
          </ac:spMkLst>
        </pc:spChg>
        <pc:spChg chg="add mod ord">
          <ac:chgData name="Jim Johnson" userId="3c565c45-8686-4713-876b-8522347686a2" providerId="ADAL" clId="{CB46A75E-FA6A-45AA-BD4E-F77A9DA0999E}" dt="2023-07-31T18:45:20.185" v="60" actId="27636"/>
          <ac:spMkLst>
            <pc:docMk/>
            <pc:sldMk cId="3080073922" sldId="260"/>
            <ac:spMk id="5" creationId="{F5D2271D-9049-34C0-6370-F3678F0432AC}"/>
          </ac:spMkLst>
        </pc:spChg>
        <pc:spChg chg="add mod ord">
          <ac:chgData name="Jim Johnson" userId="3c565c45-8686-4713-876b-8522347686a2" providerId="ADAL" clId="{CB46A75E-FA6A-45AA-BD4E-F77A9DA0999E}" dt="2023-07-31T18:45:28.849" v="61" actId="255"/>
          <ac:spMkLst>
            <pc:docMk/>
            <pc:sldMk cId="3080073922" sldId="260"/>
            <ac:spMk id="6" creationId="{53426EA1-9CDB-3F14-07FD-9EA9C7A7AFDE}"/>
          </ac:spMkLst>
        </pc:spChg>
      </pc:sldChg>
      <pc:sldChg chg="modSp add del mod">
        <pc:chgData name="Jim Johnson" userId="3c565c45-8686-4713-876b-8522347686a2" providerId="ADAL" clId="{CB46A75E-FA6A-45AA-BD4E-F77A9DA0999E}" dt="2023-08-01T15:28:02.190" v="2090" actId="47"/>
        <pc:sldMkLst>
          <pc:docMk/>
          <pc:sldMk cId="3238531731" sldId="261"/>
        </pc:sldMkLst>
        <pc:spChg chg="mod">
          <ac:chgData name="Jim Johnson" userId="3c565c45-8686-4713-876b-8522347686a2" providerId="ADAL" clId="{CB46A75E-FA6A-45AA-BD4E-F77A9DA0999E}" dt="2023-07-31T18:46:27.862" v="77" actId="20577"/>
          <ac:spMkLst>
            <pc:docMk/>
            <pc:sldMk cId="3238531731" sldId="261"/>
            <ac:spMk id="2" creationId="{00000000-0000-0000-0000-000000000000}"/>
          </ac:spMkLst>
        </pc:spChg>
      </pc:sldChg>
      <pc:sldChg chg="add del">
        <pc:chgData name="Jim Johnson" userId="3c565c45-8686-4713-876b-8522347686a2" providerId="ADAL" clId="{CB46A75E-FA6A-45AA-BD4E-F77A9DA0999E}" dt="2023-08-01T15:28:05.358" v="2091" actId="47"/>
        <pc:sldMkLst>
          <pc:docMk/>
          <pc:sldMk cId="1913654184" sldId="262"/>
        </pc:sldMkLst>
      </pc:sldChg>
      <pc:sldChg chg="add del">
        <pc:chgData name="Jim Johnson" userId="3c565c45-8686-4713-876b-8522347686a2" providerId="ADAL" clId="{CB46A75E-FA6A-45AA-BD4E-F77A9DA0999E}" dt="2023-08-01T15:28:07.353" v="2092" actId="47"/>
        <pc:sldMkLst>
          <pc:docMk/>
          <pc:sldMk cId="463001646" sldId="263"/>
        </pc:sldMkLst>
      </pc:sldChg>
      <pc:sldChg chg="add del">
        <pc:chgData name="Jim Johnson" userId="3c565c45-8686-4713-876b-8522347686a2" providerId="ADAL" clId="{CB46A75E-FA6A-45AA-BD4E-F77A9DA0999E}" dt="2023-08-01T15:28:08.209" v="2093" actId="47"/>
        <pc:sldMkLst>
          <pc:docMk/>
          <pc:sldMk cId="1160405576" sldId="264"/>
        </pc:sldMkLst>
      </pc:sldChg>
      <pc:sldChg chg="add del">
        <pc:chgData name="Jim Johnson" userId="3c565c45-8686-4713-876b-8522347686a2" providerId="ADAL" clId="{CB46A75E-FA6A-45AA-BD4E-F77A9DA0999E}" dt="2023-08-01T15:29:03.696" v="2102" actId="47"/>
        <pc:sldMkLst>
          <pc:docMk/>
          <pc:sldMk cId="3494952322" sldId="265"/>
        </pc:sldMkLst>
      </pc:sldChg>
      <pc:sldChg chg="add del">
        <pc:chgData name="Jim Johnson" userId="3c565c45-8686-4713-876b-8522347686a2" providerId="ADAL" clId="{CB46A75E-FA6A-45AA-BD4E-F77A9DA0999E}" dt="2023-08-01T15:29:04.659" v="2103" actId="47"/>
        <pc:sldMkLst>
          <pc:docMk/>
          <pc:sldMk cId="1523406470" sldId="266"/>
        </pc:sldMkLst>
      </pc:sldChg>
      <pc:sldChg chg="add del">
        <pc:chgData name="Jim Johnson" userId="3c565c45-8686-4713-876b-8522347686a2" providerId="ADAL" clId="{CB46A75E-FA6A-45AA-BD4E-F77A9DA0999E}" dt="2023-08-01T16:24:56.720" v="3057" actId="2696"/>
        <pc:sldMkLst>
          <pc:docMk/>
          <pc:sldMk cId="4224412746" sldId="267"/>
        </pc:sldMkLst>
      </pc:sldChg>
      <pc:sldChg chg="addSp delSp modSp add mod modClrScheme chgLayout">
        <pc:chgData name="Jim Johnson" userId="3c565c45-8686-4713-876b-8522347686a2" providerId="ADAL" clId="{CB46A75E-FA6A-45AA-BD4E-F77A9DA0999E}" dt="2023-08-01T15:30:29.402" v="2116" actId="20577"/>
        <pc:sldMkLst>
          <pc:docMk/>
          <pc:sldMk cId="903685492" sldId="268"/>
        </pc:sldMkLst>
        <pc:spChg chg="del mod ord">
          <ac:chgData name="Jim Johnson" userId="3c565c45-8686-4713-876b-8522347686a2" providerId="ADAL" clId="{CB46A75E-FA6A-45AA-BD4E-F77A9DA0999E}" dt="2023-08-01T15:30:26.118" v="2104" actId="700"/>
          <ac:spMkLst>
            <pc:docMk/>
            <pc:sldMk cId="903685492" sldId="268"/>
            <ac:spMk id="2" creationId="{00000000-0000-0000-0000-000000000000}"/>
          </ac:spMkLst>
        </pc:spChg>
        <pc:spChg chg="del mod ord">
          <ac:chgData name="Jim Johnson" userId="3c565c45-8686-4713-876b-8522347686a2" providerId="ADAL" clId="{CB46A75E-FA6A-45AA-BD4E-F77A9DA0999E}" dt="2023-08-01T15:30:26.118" v="2104" actId="700"/>
          <ac:spMkLst>
            <pc:docMk/>
            <pc:sldMk cId="903685492" sldId="268"/>
            <ac:spMk id="3" creationId="{00000000-0000-0000-0000-000000000000}"/>
          </ac:spMkLst>
        </pc:spChg>
        <pc:spChg chg="add mod ord">
          <ac:chgData name="Jim Johnson" userId="3c565c45-8686-4713-876b-8522347686a2" providerId="ADAL" clId="{CB46A75E-FA6A-45AA-BD4E-F77A9DA0999E}" dt="2023-08-01T15:30:29.402" v="2116" actId="20577"/>
          <ac:spMkLst>
            <pc:docMk/>
            <pc:sldMk cId="903685492" sldId="268"/>
            <ac:spMk id="5" creationId="{454F8B96-018B-3033-14B2-045B940DD9E1}"/>
          </ac:spMkLst>
        </pc:spChg>
        <pc:spChg chg="add mod ord">
          <ac:chgData name="Jim Johnson" userId="3c565c45-8686-4713-876b-8522347686a2" providerId="ADAL" clId="{CB46A75E-FA6A-45AA-BD4E-F77A9DA0999E}" dt="2023-08-01T15:30:26.118" v="2104" actId="700"/>
          <ac:spMkLst>
            <pc:docMk/>
            <pc:sldMk cId="903685492" sldId="268"/>
            <ac:spMk id="6" creationId="{B36F748D-C6FF-C020-90DC-27D43C5FDECE}"/>
          </ac:spMkLst>
        </pc:spChg>
      </pc:sldChg>
      <pc:sldChg chg="modSp add mod ord modNotesTx">
        <pc:chgData name="Jim Johnson" userId="3c565c45-8686-4713-876b-8522347686a2" providerId="ADAL" clId="{CB46A75E-FA6A-45AA-BD4E-F77A9DA0999E}" dt="2023-08-02T03:22:38.320" v="3452" actId="20577"/>
        <pc:sldMkLst>
          <pc:docMk/>
          <pc:sldMk cId="763848309" sldId="272"/>
        </pc:sldMkLst>
        <pc:spChg chg="mod">
          <ac:chgData name="Jim Johnson" userId="3c565c45-8686-4713-876b-8522347686a2" providerId="ADAL" clId="{CB46A75E-FA6A-45AA-BD4E-F77A9DA0999E}" dt="2023-08-02T03:20:12.963" v="3368" actId="27636"/>
          <ac:spMkLst>
            <pc:docMk/>
            <pc:sldMk cId="763848309" sldId="272"/>
            <ac:spMk id="3" creationId="{00000000-0000-0000-0000-000000000000}"/>
          </ac:spMkLst>
        </pc:spChg>
      </pc:sldChg>
      <pc:sldChg chg="addSp delSp modSp add mod modNotesTx">
        <pc:chgData name="Jim Johnson" userId="3c565c45-8686-4713-876b-8522347686a2" providerId="ADAL" clId="{CB46A75E-FA6A-45AA-BD4E-F77A9DA0999E}" dt="2023-08-01T13:12:25.042" v="489" actId="1076"/>
        <pc:sldMkLst>
          <pc:docMk/>
          <pc:sldMk cId="746022403" sldId="273"/>
        </pc:sldMkLst>
        <pc:spChg chg="mod">
          <ac:chgData name="Jim Johnson" userId="3c565c45-8686-4713-876b-8522347686a2" providerId="ADAL" clId="{CB46A75E-FA6A-45AA-BD4E-F77A9DA0999E}" dt="2023-08-01T13:11:32.379" v="473" actId="120"/>
          <ac:spMkLst>
            <pc:docMk/>
            <pc:sldMk cId="746022403" sldId="273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3:08:39.650" v="426" actId="20577"/>
          <ac:spMkLst>
            <pc:docMk/>
            <pc:sldMk cId="746022403" sldId="273"/>
            <ac:spMk id="3" creationId="{00000000-0000-0000-0000-000000000000}"/>
          </ac:spMkLst>
        </pc:spChg>
        <pc:spChg chg="add del mod">
          <ac:chgData name="Jim Johnson" userId="3c565c45-8686-4713-876b-8522347686a2" providerId="ADAL" clId="{CB46A75E-FA6A-45AA-BD4E-F77A9DA0999E}" dt="2023-08-01T12:58:55.313" v="231" actId="22"/>
          <ac:spMkLst>
            <pc:docMk/>
            <pc:sldMk cId="746022403" sldId="273"/>
            <ac:spMk id="6" creationId="{F0D80FCC-F464-FDFC-3610-D8D03C8AEDE1}"/>
          </ac:spMkLst>
        </pc:spChg>
        <pc:spChg chg="add del mod">
          <ac:chgData name="Jim Johnson" userId="3c565c45-8686-4713-876b-8522347686a2" providerId="ADAL" clId="{CB46A75E-FA6A-45AA-BD4E-F77A9DA0999E}" dt="2023-08-01T13:10:19.782" v="453" actId="478"/>
          <ac:spMkLst>
            <pc:docMk/>
            <pc:sldMk cId="746022403" sldId="273"/>
            <ac:spMk id="11" creationId="{8CB1D9B2-F98E-5718-42FB-8CB1324A1435}"/>
          </ac:spMkLst>
        </pc:spChg>
        <pc:picChg chg="del">
          <ac:chgData name="Jim Johnson" userId="3c565c45-8686-4713-876b-8522347686a2" providerId="ADAL" clId="{CB46A75E-FA6A-45AA-BD4E-F77A9DA0999E}" dt="2023-08-01T12:53:09.106" v="229" actId="478"/>
          <ac:picMkLst>
            <pc:docMk/>
            <pc:sldMk cId="746022403" sldId="273"/>
            <ac:picMk id="7" creationId="{83E63B18-9B18-153A-6071-9D3AD9C98213}"/>
          </ac:picMkLst>
        </pc:picChg>
        <pc:picChg chg="add del mod ord">
          <ac:chgData name="Jim Johnson" userId="3c565c45-8686-4713-876b-8522347686a2" providerId="ADAL" clId="{CB46A75E-FA6A-45AA-BD4E-F77A9DA0999E}" dt="2023-08-01T13:10:11.951" v="449" actId="478"/>
          <ac:picMkLst>
            <pc:docMk/>
            <pc:sldMk cId="746022403" sldId="273"/>
            <ac:picMk id="9" creationId="{3DB01C12-CA56-DA02-5F4C-569D3F68A2F3}"/>
          </ac:picMkLst>
        </pc:picChg>
        <pc:picChg chg="add del mod">
          <ac:chgData name="Jim Johnson" userId="3c565c45-8686-4713-876b-8522347686a2" providerId="ADAL" clId="{CB46A75E-FA6A-45AA-BD4E-F77A9DA0999E}" dt="2023-08-01T13:11:27.803" v="470" actId="478"/>
          <ac:picMkLst>
            <pc:docMk/>
            <pc:sldMk cId="746022403" sldId="273"/>
            <ac:picMk id="13" creationId="{56613D7C-6A94-1B04-C812-774ACE050C55}"/>
          </ac:picMkLst>
        </pc:picChg>
        <pc:picChg chg="add del mod">
          <ac:chgData name="Jim Johnson" userId="3c565c45-8686-4713-876b-8522347686a2" providerId="ADAL" clId="{CB46A75E-FA6A-45AA-BD4E-F77A9DA0999E}" dt="2023-08-01T13:11:56.187" v="479" actId="478"/>
          <ac:picMkLst>
            <pc:docMk/>
            <pc:sldMk cId="746022403" sldId="273"/>
            <ac:picMk id="15" creationId="{ECAF938F-B19B-38E1-A7D0-400CD1E77775}"/>
          </ac:picMkLst>
        </pc:picChg>
        <pc:picChg chg="add mod">
          <ac:chgData name="Jim Johnson" userId="3c565c45-8686-4713-876b-8522347686a2" providerId="ADAL" clId="{CB46A75E-FA6A-45AA-BD4E-F77A9DA0999E}" dt="2023-08-01T13:12:25.042" v="489" actId="1076"/>
          <ac:picMkLst>
            <pc:docMk/>
            <pc:sldMk cId="746022403" sldId="273"/>
            <ac:picMk id="17" creationId="{4D2854AA-77C1-6420-C067-14FBD35B05D2}"/>
          </ac:picMkLst>
        </pc:picChg>
      </pc:sldChg>
      <pc:sldChg chg="modSp add del mod">
        <pc:chgData name="Jim Johnson" userId="3c565c45-8686-4713-876b-8522347686a2" providerId="ADAL" clId="{CB46A75E-FA6A-45AA-BD4E-F77A9DA0999E}" dt="2023-08-01T13:20:23.878" v="733" actId="47"/>
        <pc:sldMkLst>
          <pc:docMk/>
          <pc:sldMk cId="1530855981" sldId="274"/>
        </pc:sldMkLst>
        <pc:spChg chg="mod">
          <ac:chgData name="Jim Johnson" userId="3c565c45-8686-4713-876b-8522347686a2" providerId="ADAL" clId="{CB46A75E-FA6A-45AA-BD4E-F77A9DA0999E}" dt="2023-08-01T13:09:37.875" v="448" actId="20577"/>
          <ac:spMkLst>
            <pc:docMk/>
            <pc:sldMk cId="1530855981" sldId="274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2:37:51.311" v="90" actId="27636"/>
          <ac:spMkLst>
            <pc:docMk/>
            <pc:sldMk cId="1530855981" sldId="274"/>
            <ac:spMk id="3" creationId="{00000000-0000-0000-0000-000000000000}"/>
          </ac:spMkLst>
        </pc:spChg>
      </pc:sldChg>
      <pc:sldChg chg="modSp add mod ord modNotesTx">
        <pc:chgData name="Jim Johnson" userId="3c565c45-8686-4713-876b-8522347686a2" providerId="ADAL" clId="{CB46A75E-FA6A-45AA-BD4E-F77A9DA0999E}" dt="2023-08-02T03:24:19.028" v="3537" actId="20577"/>
        <pc:sldMkLst>
          <pc:docMk/>
          <pc:sldMk cId="3580012720" sldId="275"/>
        </pc:sldMkLst>
        <pc:spChg chg="mod">
          <ac:chgData name="Jim Johnson" userId="3c565c45-8686-4713-876b-8522347686a2" providerId="ADAL" clId="{CB46A75E-FA6A-45AA-BD4E-F77A9DA0999E}" dt="2023-08-01T15:33:47.488" v="2218" actId="20577"/>
          <ac:spMkLst>
            <pc:docMk/>
            <pc:sldMk cId="3580012720" sldId="275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2T03:24:19.028" v="3537" actId="20577"/>
          <ac:spMkLst>
            <pc:docMk/>
            <pc:sldMk cId="3580012720" sldId="275"/>
            <ac:spMk id="3" creationId="{00000000-0000-0000-0000-000000000000}"/>
          </ac:spMkLst>
        </pc:spChg>
      </pc:sldChg>
      <pc:sldChg chg="addSp delSp modSp add mod ord">
        <pc:chgData name="Jim Johnson" userId="3c565c45-8686-4713-876b-8522347686a2" providerId="ADAL" clId="{CB46A75E-FA6A-45AA-BD4E-F77A9DA0999E}" dt="2023-08-01T16:40:46.634" v="3094" actId="120"/>
        <pc:sldMkLst>
          <pc:docMk/>
          <pc:sldMk cId="1378552258" sldId="276"/>
        </pc:sldMkLst>
        <pc:spChg chg="mod">
          <ac:chgData name="Jim Johnson" userId="3c565c45-8686-4713-876b-8522347686a2" providerId="ADAL" clId="{CB46A75E-FA6A-45AA-BD4E-F77A9DA0999E}" dt="2023-08-01T16:40:46.634" v="3094" actId="120"/>
          <ac:spMkLst>
            <pc:docMk/>
            <pc:sldMk cId="1378552258" sldId="276"/>
            <ac:spMk id="5" creationId="{49B0F567-2096-FFFB-EB0D-D63547099659}"/>
          </ac:spMkLst>
        </pc:spChg>
        <pc:spChg chg="mod">
          <ac:chgData name="Jim Johnson" userId="3c565c45-8686-4713-876b-8522347686a2" providerId="ADAL" clId="{CB46A75E-FA6A-45AA-BD4E-F77A9DA0999E}" dt="2023-08-01T13:24:59.643" v="769" actId="27636"/>
          <ac:spMkLst>
            <pc:docMk/>
            <pc:sldMk cId="1378552258" sldId="276"/>
            <ac:spMk id="6" creationId="{43726F12-9F60-E998-E90B-FA7E4016816C}"/>
          </ac:spMkLst>
        </pc:spChg>
        <pc:spChg chg="del mod">
          <ac:chgData name="Jim Johnson" userId="3c565c45-8686-4713-876b-8522347686a2" providerId="ADAL" clId="{CB46A75E-FA6A-45AA-BD4E-F77A9DA0999E}" dt="2023-08-01T13:25:02.355" v="770" actId="478"/>
          <ac:spMkLst>
            <pc:docMk/>
            <pc:sldMk cId="1378552258" sldId="276"/>
            <ac:spMk id="7" creationId="{E8F66304-3506-CED3-88DE-A05080601836}"/>
          </ac:spMkLst>
        </pc:spChg>
        <pc:picChg chg="add del mod">
          <ac:chgData name="Jim Johnson" userId="3c565c45-8686-4713-876b-8522347686a2" providerId="ADAL" clId="{CB46A75E-FA6A-45AA-BD4E-F77A9DA0999E}" dt="2023-08-01T16:27:03.093" v="3058" actId="478"/>
          <ac:picMkLst>
            <pc:docMk/>
            <pc:sldMk cId="1378552258" sldId="276"/>
            <ac:picMk id="3" creationId="{CECF4DCE-334F-2176-32EA-CABAF21DCDDA}"/>
          </ac:picMkLst>
        </pc:picChg>
        <pc:picChg chg="add mod">
          <ac:chgData name="Jim Johnson" userId="3c565c45-8686-4713-876b-8522347686a2" providerId="ADAL" clId="{CB46A75E-FA6A-45AA-BD4E-F77A9DA0999E}" dt="2023-08-01T16:27:12.372" v="3063" actId="14100"/>
          <ac:picMkLst>
            <pc:docMk/>
            <pc:sldMk cId="1378552258" sldId="276"/>
            <ac:picMk id="9" creationId="{EE26F661-6AB7-4DD0-4389-E865DC3FF905}"/>
          </ac:picMkLst>
        </pc:picChg>
      </pc:sldChg>
      <pc:sldChg chg="modSp add mod">
        <pc:chgData name="Jim Johnson" userId="3c565c45-8686-4713-876b-8522347686a2" providerId="ADAL" clId="{CB46A75E-FA6A-45AA-BD4E-F77A9DA0999E}" dt="2023-08-01T15:31:43.974" v="2207" actId="20577"/>
        <pc:sldMkLst>
          <pc:docMk/>
          <pc:sldMk cId="3150414030" sldId="277"/>
        </pc:sldMkLst>
        <pc:spChg chg="mod">
          <ac:chgData name="Jim Johnson" userId="3c565c45-8686-4713-876b-8522347686a2" providerId="ADAL" clId="{CB46A75E-FA6A-45AA-BD4E-F77A9DA0999E}" dt="2023-08-01T15:27:52.134" v="2089" actId="20577"/>
          <ac:spMkLst>
            <pc:docMk/>
            <pc:sldMk cId="3150414030" sldId="277"/>
            <ac:spMk id="5" creationId="{49B0F567-2096-FFFB-EB0D-D63547099659}"/>
          </ac:spMkLst>
        </pc:spChg>
        <pc:spChg chg="mod">
          <ac:chgData name="Jim Johnson" userId="3c565c45-8686-4713-876b-8522347686a2" providerId="ADAL" clId="{CB46A75E-FA6A-45AA-BD4E-F77A9DA0999E}" dt="2023-08-01T15:31:43.974" v="2207" actId="20577"/>
          <ac:spMkLst>
            <pc:docMk/>
            <pc:sldMk cId="3150414030" sldId="277"/>
            <ac:spMk id="7" creationId="{E8F66304-3506-CED3-88DE-A05080601836}"/>
          </ac:spMkLst>
        </pc:spChg>
      </pc:sldChg>
      <pc:sldChg chg="delSp modSp add del mod">
        <pc:chgData name="Jim Johnson" userId="3c565c45-8686-4713-876b-8522347686a2" providerId="ADAL" clId="{CB46A75E-FA6A-45AA-BD4E-F77A9DA0999E}" dt="2023-08-01T13:12:46.303" v="491" actId="47"/>
        <pc:sldMkLst>
          <pc:docMk/>
          <pc:sldMk cId="4033966823" sldId="278"/>
        </pc:sldMkLst>
        <pc:spChg chg="mod">
          <ac:chgData name="Jim Johnson" userId="3c565c45-8686-4713-876b-8522347686a2" providerId="ADAL" clId="{CB46A75E-FA6A-45AA-BD4E-F77A9DA0999E}" dt="2023-08-01T13:10:58.609" v="465" actId="120"/>
          <ac:spMkLst>
            <pc:docMk/>
            <pc:sldMk cId="4033966823" sldId="278"/>
            <ac:spMk id="2" creationId="{00000000-0000-0000-0000-000000000000}"/>
          </ac:spMkLst>
        </pc:spChg>
        <pc:picChg chg="del mod">
          <ac:chgData name="Jim Johnson" userId="3c565c45-8686-4713-876b-8522347686a2" providerId="ADAL" clId="{CB46A75E-FA6A-45AA-BD4E-F77A9DA0999E}" dt="2023-08-01T13:11:08.143" v="469" actId="478"/>
          <ac:picMkLst>
            <pc:docMk/>
            <pc:sldMk cId="4033966823" sldId="278"/>
            <ac:picMk id="13" creationId="{56613D7C-6A94-1B04-C812-774ACE050C55}"/>
          </ac:picMkLst>
        </pc:picChg>
      </pc:sldChg>
      <pc:sldChg chg="addSp delSp modSp add mod modNotesTx">
        <pc:chgData name="Jim Johnson" userId="3c565c45-8686-4713-876b-8522347686a2" providerId="ADAL" clId="{CB46A75E-FA6A-45AA-BD4E-F77A9DA0999E}" dt="2023-08-01T14:54:38.059" v="1127" actId="20577"/>
        <pc:sldMkLst>
          <pc:docMk/>
          <pc:sldMk cId="1112707213" sldId="279"/>
        </pc:sldMkLst>
        <pc:spChg chg="mod">
          <ac:chgData name="Jim Johnson" userId="3c565c45-8686-4713-876b-8522347686a2" providerId="ADAL" clId="{CB46A75E-FA6A-45AA-BD4E-F77A9DA0999E}" dt="2023-08-01T13:12:49.983" v="497" actId="20577"/>
          <ac:spMkLst>
            <pc:docMk/>
            <pc:sldMk cId="1112707213" sldId="279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4:54:38.059" v="1127" actId="20577"/>
          <ac:spMkLst>
            <pc:docMk/>
            <pc:sldMk cId="1112707213" sldId="279"/>
            <ac:spMk id="3" creationId="{00000000-0000-0000-0000-000000000000}"/>
          </ac:spMkLst>
        </pc:spChg>
        <pc:picChg chg="add mod">
          <ac:chgData name="Jim Johnson" userId="3c565c45-8686-4713-876b-8522347686a2" providerId="ADAL" clId="{CB46A75E-FA6A-45AA-BD4E-F77A9DA0999E}" dt="2023-08-01T13:21:17.311" v="735" actId="1076"/>
          <ac:picMkLst>
            <pc:docMk/>
            <pc:sldMk cId="1112707213" sldId="279"/>
            <ac:picMk id="6" creationId="{BFEF0746-8E03-A1FC-5973-212C3BBA3260}"/>
          </ac:picMkLst>
        </pc:picChg>
        <pc:picChg chg="del">
          <ac:chgData name="Jim Johnson" userId="3c565c45-8686-4713-876b-8522347686a2" providerId="ADAL" clId="{CB46A75E-FA6A-45AA-BD4E-F77A9DA0999E}" dt="2023-08-01T13:13:23.624" v="498" actId="478"/>
          <ac:picMkLst>
            <pc:docMk/>
            <pc:sldMk cId="1112707213" sldId="279"/>
            <ac:picMk id="17" creationId="{4D2854AA-77C1-6420-C067-14FBD35B05D2}"/>
          </ac:picMkLst>
        </pc:picChg>
      </pc:sldChg>
      <pc:sldChg chg="addSp delSp modSp add mod">
        <pc:chgData name="Jim Johnson" userId="3c565c45-8686-4713-876b-8522347686a2" providerId="ADAL" clId="{CB46A75E-FA6A-45AA-BD4E-F77A9DA0999E}" dt="2023-08-01T16:32:37.388" v="3093" actId="20577"/>
        <pc:sldMkLst>
          <pc:docMk/>
          <pc:sldMk cId="1359037013" sldId="280"/>
        </pc:sldMkLst>
        <pc:spChg chg="mod">
          <ac:chgData name="Jim Johnson" userId="3c565c45-8686-4713-876b-8522347686a2" providerId="ADAL" clId="{CB46A75E-FA6A-45AA-BD4E-F77A9DA0999E}" dt="2023-08-01T14:23:27.560" v="934" actId="20577"/>
          <ac:spMkLst>
            <pc:docMk/>
            <pc:sldMk cId="1359037013" sldId="280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6:32:37.388" v="3093" actId="20577"/>
          <ac:spMkLst>
            <pc:docMk/>
            <pc:sldMk cId="1359037013" sldId="280"/>
            <ac:spMk id="3" creationId="{00000000-0000-0000-0000-000000000000}"/>
          </ac:spMkLst>
        </pc:spChg>
        <pc:picChg chg="mod">
          <ac:chgData name="Jim Johnson" userId="3c565c45-8686-4713-876b-8522347686a2" providerId="ADAL" clId="{CB46A75E-FA6A-45AA-BD4E-F77A9DA0999E}" dt="2023-08-01T14:23:49.218" v="1009" actId="1076"/>
          <ac:picMkLst>
            <pc:docMk/>
            <pc:sldMk cId="1359037013" sldId="280"/>
            <ac:picMk id="4" creationId="{00000000-0000-0000-0000-000000000000}"/>
          </ac:picMkLst>
        </pc:picChg>
        <pc:picChg chg="del">
          <ac:chgData name="Jim Johnson" userId="3c565c45-8686-4713-876b-8522347686a2" providerId="ADAL" clId="{CB46A75E-FA6A-45AA-BD4E-F77A9DA0999E}" dt="2023-08-01T14:24:29.860" v="1074" actId="478"/>
          <ac:picMkLst>
            <pc:docMk/>
            <pc:sldMk cId="1359037013" sldId="280"/>
            <ac:picMk id="6" creationId="{BFEF0746-8E03-A1FC-5973-212C3BBA3260}"/>
          </ac:picMkLst>
        </pc:picChg>
        <pc:picChg chg="add del mod">
          <ac:chgData name="Jim Johnson" userId="3c565c45-8686-4713-876b-8522347686a2" providerId="ADAL" clId="{CB46A75E-FA6A-45AA-BD4E-F77A9DA0999E}" dt="2023-08-01T15:00:54.283" v="1168" actId="478"/>
          <ac:picMkLst>
            <pc:docMk/>
            <pc:sldMk cId="1359037013" sldId="280"/>
            <ac:picMk id="7" creationId="{B1832928-7D3D-914C-C413-B85B15F84C54}"/>
          </ac:picMkLst>
        </pc:picChg>
        <pc:picChg chg="add mod">
          <ac:chgData name="Jim Johnson" userId="3c565c45-8686-4713-876b-8522347686a2" providerId="ADAL" clId="{CB46A75E-FA6A-45AA-BD4E-F77A9DA0999E}" dt="2023-08-01T15:01:02.411" v="1171" actId="1076"/>
          <ac:picMkLst>
            <pc:docMk/>
            <pc:sldMk cId="1359037013" sldId="280"/>
            <ac:picMk id="9" creationId="{6D119784-7145-B63F-11D4-E934D8722AEE}"/>
          </ac:picMkLst>
        </pc:picChg>
      </pc:sldChg>
      <pc:sldChg chg="addSp delSp modSp add mod">
        <pc:chgData name="Jim Johnson" userId="3c565c45-8686-4713-876b-8522347686a2" providerId="ADAL" clId="{CB46A75E-FA6A-45AA-BD4E-F77A9DA0999E}" dt="2023-08-01T15:07:08.615" v="1422" actId="1076"/>
        <pc:sldMkLst>
          <pc:docMk/>
          <pc:sldMk cId="2598061959" sldId="281"/>
        </pc:sldMkLst>
        <pc:spChg chg="mod">
          <ac:chgData name="Jim Johnson" userId="3c565c45-8686-4713-876b-8522347686a2" providerId="ADAL" clId="{CB46A75E-FA6A-45AA-BD4E-F77A9DA0999E}" dt="2023-08-01T15:01:58.384" v="1209" actId="20577"/>
          <ac:spMkLst>
            <pc:docMk/>
            <pc:sldMk cId="2598061959" sldId="281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5:06:58.009" v="1419" actId="255"/>
          <ac:spMkLst>
            <pc:docMk/>
            <pc:sldMk cId="2598061959" sldId="281"/>
            <ac:spMk id="3" creationId="{00000000-0000-0000-0000-000000000000}"/>
          </ac:spMkLst>
        </pc:spChg>
        <pc:picChg chg="add mod">
          <ac:chgData name="Jim Johnson" userId="3c565c45-8686-4713-876b-8522347686a2" providerId="ADAL" clId="{CB46A75E-FA6A-45AA-BD4E-F77A9DA0999E}" dt="2023-08-01T15:07:08.615" v="1422" actId="1076"/>
          <ac:picMkLst>
            <pc:docMk/>
            <pc:sldMk cId="2598061959" sldId="281"/>
            <ac:picMk id="6" creationId="{E583929C-0CE4-4559-BA2A-F1E16F94D926}"/>
          </ac:picMkLst>
        </pc:picChg>
        <pc:picChg chg="del">
          <ac:chgData name="Jim Johnson" userId="3c565c45-8686-4713-876b-8522347686a2" providerId="ADAL" clId="{CB46A75E-FA6A-45AA-BD4E-F77A9DA0999E}" dt="2023-08-01T15:02:44.226" v="1246" actId="478"/>
          <ac:picMkLst>
            <pc:docMk/>
            <pc:sldMk cId="2598061959" sldId="281"/>
            <ac:picMk id="9" creationId="{6D119784-7145-B63F-11D4-E934D8722AEE}"/>
          </ac:picMkLst>
        </pc:picChg>
      </pc:sldChg>
      <pc:sldChg chg="addSp delSp modSp add mod ord modNotesTx">
        <pc:chgData name="Jim Johnson" userId="3c565c45-8686-4713-876b-8522347686a2" providerId="ADAL" clId="{CB46A75E-FA6A-45AA-BD4E-F77A9DA0999E}" dt="2023-08-11T16:36:32.640" v="3538" actId="20577"/>
        <pc:sldMkLst>
          <pc:docMk/>
          <pc:sldMk cId="1682364956" sldId="282"/>
        </pc:sldMkLst>
        <pc:spChg chg="mod">
          <ac:chgData name="Jim Johnson" userId="3c565c45-8686-4713-876b-8522347686a2" providerId="ADAL" clId="{CB46A75E-FA6A-45AA-BD4E-F77A9DA0999E}" dt="2023-08-01T15:08:06.489" v="1453" actId="5793"/>
          <ac:spMkLst>
            <pc:docMk/>
            <pc:sldMk cId="1682364956" sldId="282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5:21:09.066" v="1913" actId="14100"/>
          <ac:spMkLst>
            <pc:docMk/>
            <pc:sldMk cId="1682364956" sldId="282"/>
            <ac:spMk id="3" creationId="{00000000-0000-0000-0000-000000000000}"/>
          </ac:spMkLst>
        </pc:spChg>
        <pc:spChg chg="add del mod">
          <ac:chgData name="Jim Johnson" userId="3c565c45-8686-4713-876b-8522347686a2" providerId="ADAL" clId="{CB46A75E-FA6A-45AA-BD4E-F77A9DA0999E}" dt="2023-08-01T15:15:39.385" v="1496" actId="478"/>
          <ac:spMkLst>
            <pc:docMk/>
            <pc:sldMk cId="1682364956" sldId="282"/>
            <ac:spMk id="6" creationId="{A20766C8-3261-A087-C036-8EF38471BA2F}"/>
          </ac:spMkLst>
        </pc:spChg>
        <pc:picChg chg="mod">
          <ac:chgData name="Jim Johnson" userId="3c565c45-8686-4713-876b-8522347686a2" providerId="ADAL" clId="{CB46A75E-FA6A-45AA-BD4E-F77A9DA0999E}" dt="2023-08-01T15:15:28.708" v="1493" actId="1076"/>
          <ac:picMkLst>
            <pc:docMk/>
            <pc:sldMk cId="1682364956" sldId="282"/>
            <ac:picMk id="4" creationId="{00000000-0000-0000-0000-000000000000}"/>
          </ac:picMkLst>
        </pc:picChg>
        <pc:picChg chg="del">
          <ac:chgData name="Jim Johnson" userId="3c565c45-8686-4713-876b-8522347686a2" providerId="ADAL" clId="{CB46A75E-FA6A-45AA-BD4E-F77A9DA0999E}" dt="2023-08-01T15:15:34.070" v="1495" actId="478"/>
          <ac:picMkLst>
            <pc:docMk/>
            <pc:sldMk cId="1682364956" sldId="282"/>
            <ac:picMk id="7" creationId="{83E63B18-9B18-153A-6071-9D3AD9C98213}"/>
          </ac:picMkLst>
        </pc:picChg>
        <pc:picChg chg="add mod">
          <ac:chgData name="Jim Johnson" userId="3c565c45-8686-4713-876b-8522347686a2" providerId="ADAL" clId="{CB46A75E-FA6A-45AA-BD4E-F77A9DA0999E}" dt="2023-08-01T15:21:25.710" v="1916" actId="1076"/>
          <ac:picMkLst>
            <pc:docMk/>
            <pc:sldMk cId="1682364956" sldId="282"/>
            <ac:picMk id="1026" creationId="{945036C8-A8BC-7F71-6FA6-24B927E767BB}"/>
          </ac:picMkLst>
        </pc:picChg>
      </pc:sldChg>
      <pc:sldChg chg="addSp delSp modSp add mod ord">
        <pc:chgData name="Jim Johnson" userId="3c565c45-8686-4713-876b-8522347686a2" providerId="ADAL" clId="{CB46A75E-FA6A-45AA-BD4E-F77A9DA0999E}" dt="2023-08-01T16:24:02.131" v="3056" actId="14100"/>
        <pc:sldMkLst>
          <pc:docMk/>
          <pc:sldMk cId="1339270257" sldId="283"/>
        </pc:sldMkLst>
        <pc:spChg chg="mod">
          <ac:chgData name="Jim Johnson" userId="3c565c45-8686-4713-876b-8522347686a2" providerId="ADAL" clId="{CB46A75E-FA6A-45AA-BD4E-F77A9DA0999E}" dt="2023-08-01T16:00:36.810" v="2984" actId="20577"/>
          <ac:spMkLst>
            <pc:docMk/>
            <pc:sldMk cId="1339270257" sldId="283"/>
            <ac:spMk id="2" creationId="{00000000-0000-0000-0000-000000000000}"/>
          </ac:spMkLst>
        </pc:spChg>
        <pc:spChg chg="mod">
          <ac:chgData name="Jim Johnson" userId="3c565c45-8686-4713-876b-8522347686a2" providerId="ADAL" clId="{CB46A75E-FA6A-45AA-BD4E-F77A9DA0999E}" dt="2023-08-01T16:23:58.602" v="3055" actId="14100"/>
          <ac:spMkLst>
            <pc:docMk/>
            <pc:sldMk cId="1339270257" sldId="283"/>
            <ac:spMk id="3" creationId="{00000000-0000-0000-0000-000000000000}"/>
          </ac:spMkLst>
        </pc:spChg>
        <pc:spChg chg="add del">
          <ac:chgData name="Jim Johnson" userId="3c565c45-8686-4713-876b-8522347686a2" providerId="ADAL" clId="{CB46A75E-FA6A-45AA-BD4E-F77A9DA0999E}" dt="2023-08-01T15:35:17.093" v="2258" actId="22"/>
          <ac:spMkLst>
            <pc:docMk/>
            <pc:sldMk cId="1339270257" sldId="283"/>
            <ac:spMk id="6" creationId="{9DDF5A9C-2B6F-7B12-032F-1F51FE18DA53}"/>
          </ac:spMkLst>
        </pc:spChg>
        <pc:picChg chg="add mod">
          <ac:chgData name="Jim Johnson" userId="3c565c45-8686-4713-876b-8522347686a2" providerId="ADAL" clId="{CB46A75E-FA6A-45AA-BD4E-F77A9DA0999E}" dt="2023-08-01T16:24:02.131" v="3056" actId="14100"/>
          <ac:picMkLst>
            <pc:docMk/>
            <pc:sldMk cId="1339270257" sldId="283"/>
            <ac:picMk id="8" creationId="{18AAC21B-1FCC-2790-AA27-0C047E078948}"/>
          </ac:picMkLst>
        </pc:picChg>
        <pc:picChg chg="del">
          <ac:chgData name="Jim Johnson" userId="3c565c45-8686-4713-876b-8522347686a2" providerId="ADAL" clId="{CB46A75E-FA6A-45AA-BD4E-F77A9DA0999E}" dt="2023-08-01T15:35:16.029" v="2256" actId="478"/>
          <ac:picMkLst>
            <pc:docMk/>
            <pc:sldMk cId="1339270257" sldId="283"/>
            <ac:picMk id="9" creationId="{6D119784-7145-B63F-11D4-E934D8722AEE}"/>
          </ac:picMkLst>
        </pc:picChg>
      </pc:sldChg>
    </pc:docChg>
  </pc:docChgLst>
  <pc:docChgLst>
    <pc:chgData name="Johnson, Jim" userId="3c565c45-8686-4713-876b-8522347686a2" providerId="ADAL" clId="{99A50C6C-0081-47DA-8C64-E061B6E7BF06}"/>
    <pc:docChg chg="undo redo custSel addSld delSld modSld sldOrd">
      <pc:chgData name="Johnson, Jim" userId="3c565c45-8686-4713-876b-8522347686a2" providerId="ADAL" clId="{99A50C6C-0081-47DA-8C64-E061B6E7BF06}" dt="2024-07-25T18:14:26.069" v="5439" actId="20577"/>
      <pc:docMkLst>
        <pc:docMk/>
      </pc:docMkLst>
      <pc:sldChg chg="modSp mod modNotesTx">
        <pc:chgData name="Johnson, Jim" userId="3c565c45-8686-4713-876b-8522347686a2" providerId="ADAL" clId="{99A50C6C-0081-47DA-8C64-E061B6E7BF06}" dt="2024-07-25T16:43:13.739" v="2722" actId="20577"/>
        <pc:sldMkLst>
          <pc:docMk/>
          <pc:sldMk cId="3080073922" sldId="260"/>
        </pc:sldMkLst>
        <pc:spChg chg="mod">
          <ac:chgData name="Johnson, Jim" userId="3c565c45-8686-4713-876b-8522347686a2" providerId="ADAL" clId="{99A50C6C-0081-47DA-8C64-E061B6E7BF06}" dt="2024-07-25T13:59:35.832" v="2"/>
          <ac:spMkLst>
            <pc:docMk/>
            <pc:sldMk cId="3080073922" sldId="260"/>
            <ac:spMk id="5" creationId="{F5D2271D-9049-34C0-6370-F3678F0432AC}"/>
          </ac:spMkLst>
        </pc:spChg>
      </pc:sldChg>
      <pc:sldChg chg="addSp delSp modSp mod modNotesTx">
        <pc:chgData name="Johnson, Jim" userId="3c565c45-8686-4713-876b-8522347686a2" providerId="ADAL" clId="{99A50C6C-0081-47DA-8C64-E061B6E7BF06}" dt="2024-07-25T17:44:34.316" v="3630" actId="20577"/>
        <pc:sldMkLst>
          <pc:docMk/>
          <pc:sldMk cId="763848309" sldId="272"/>
        </pc:sldMkLst>
        <pc:spChg chg="mod">
          <ac:chgData name="Johnson, Jim" userId="3c565c45-8686-4713-876b-8522347686a2" providerId="ADAL" clId="{99A50C6C-0081-47DA-8C64-E061B6E7BF06}" dt="2024-07-25T16:30:31.104" v="1862" actId="20577"/>
          <ac:spMkLst>
            <pc:docMk/>
            <pc:sldMk cId="763848309" sldId="272"/>
            <ac:spMk id="2" creationId="{00000000-0000-0000-0000-000000000000}"/>
          </ac:spMkLst>
        </pc:spChg>
        <pc:spChg chg="mod">
          <ac:chgData name="Johnson, Jim" userId="3c565c45-8686-4713-876b-8522347686a2" providerId="ADAL" clId="{99A50C6C-0081-47DA-8C64-E061B6E7BF06}" dt="2024-07-25T16:47:58.204" v="2789" actId="20577"/>
          <ac:spMkLst>
            <pc:docMk/>
            <pc:sldMk cId="763848309" sldId="272"/>
            <ac:spMk id="3" creationId="{00000000-0000-0000-0000-000000000000}"/>
          </ac:spMkLst>
        </pc:spChg>
        <pc:spChg chg="add del mod">
          <ac:chgData name="Johnson, Jim" userId="3c565c45-8686-4713-876b-8522347686a2" providerId="ADAL" clId="{99A50C6C-0081-47DA-8C64-E061B6E7BF06}" dt="2024-07-25T14:19:35.282" v="81" actId="478"/>
          <ac:spMkLst>
            <pc:docMk/>
            <pc:sldMk cId="763848309" sldId="272"/>
            <ac:spMk id="8" creationId="{F983777A-C8DC-A978-F43B-EC20DF35C6E3}"/>
          </ac:spMkLst>
        </pc:spChg>
        <pc:spChg chg="add del mod">
          <ac:chgData name="Johnson, Jim" userId="3c565c45-8686-4713-876b-8522347686a2" providerId="ADAL" clId="{99A50C6C-0081-47DA-8C64-E061B6E7BF06}" dt="2024-07-25T14:36:30.818" v="87"/>
          <ac:spMkLst>
            <pc:docMk/>
            <pc:sldMk cId="763848309" sldId="272"/>
            <ac:spMk id="10" creationId="{D51A77DD-3BB8-A48A-F16A-56A98E444B5F}"/>
          </ac:spMkLst>
        </pc:spChg>
        <pc:spChg chg="add del">
          <ac:chgData name="Johnson, Jim" userId="3c565c45-8686-4713-876b-8522347686a2" providerId="ADAL" clId="{99A50C6C-0081-47DA-8C64-E061B6E7BF06}" dt="2024-07-25T15:31:44.559" v="717" actId="22"/>
          <ac:spMkLst>
            <pc:docMk/>
            <pc:sldMk cId="763848309" sldId="272"/>
            <ac:spMk id="16" creationId="{027B4B73-5679-ED19-7996-F7A5ECA28954}"/>
          </ac:spMkLst>
        </pc:spChg>
        <pc:picChg chg="mod">
          <ac:chgData name="Johnson, Jim" userId="3c565c45-8686-4713-876b-8522347686a2" providerId="ADAL" clId="{99A50C6C-0081-47DA-8C64-E061B6E7BF06}" dt="2024-07-25T14:52:58.436" v="677" actId="1036"/>
          <ac:picMkLst>
            <pc:docMk/>
            <pc:sldMk cId="763848309" sldId="272"/>
            <ac:picMk id="4" creationId="{00000000-0000-0000-0000-000000000000}"/>
          </ac:picMkLst>
        </pc:picChg>
        <pc:picChg chg="add mod">
          <ac:chgData name="Johnson, Jim" userId="3c565c45-8686-4713-876b-8522347686a2" providerId="ADAL" clId="{99A50C6C-0081-47DA-8C64-E061B6E7BF06}" dt="2024-07-25T14:06:23.414" v="16"/>
          <ac:picMkLst>
            <pc:docMk/>
            <pc:sldMk cId="763848309" sldId="272"/>
            <ac:picMk id="5" creationId="{016B1558-B3F4-C802-DDB9-1461B4DF92F9}"/>
          </ac:picMkLst>
        </pc:picChg>
        <pc:picChg chg="add del mod">
          <ac:chgData name="Johnson, Jim" userId="3c565c45-8686-4713-876b-8522347686a2" providerId="ADAL" clId="{99A50C6C-0081-47DA-8C64-E061B6E7BF06}" dt="2024-07-25T14:19:42.145" v="84" actId="478"/>
          <ac:picMkLst>
            <pc:docMk/>
            <pc:sldMk cId="763848309" sldId="272"/>
            <ac:picMk id="7" creationId="{83E63B18-9B18-153A-6071-9D3AD9C98213}"/>
          </ac:picMkLst>
        </pc:picChg>
        <pc:picChg chg="add mod">
          <ac:chgData name="Johnson, Jim" userId="3c565c45-8686-4713-876b-8522347686a2" providerId="ADAL" clId="{99A50C6C-0081-47DA-8C64-E061B6E7BF06}" dt="2024-07-25T17:37:59.873" v="2834" actId="1076"/>
          <ac:picMkLst>
            <pc:docMk/>
            <pc:sldMk cId="763848309" sldId="272"/>
            <ac:picMk id="12" creationId="{E6B0C360-117C-BE28-D449-26B24B6E3B6C}"/>
          </ac:picMkLst>
        </pc:picChg>
        <pc:picChg chg="add del">
          <ac:chgData name="Johnson, Jim" userId="3c565c45-8686-4713-876b-8522347686a2" providerId="ADAL" clId="{99A50C6C-0081-47DA-8C64-E061B6E7BF06}" dt="2024-07-25T14:45:49.797" v="224" actId="22"/>
          <ac:picMkLst>
            <pc:docMk/>
            <pc:sldMk cId="763848309" sldId="272"/>
            <ac:picMk id="14" creationId="{5144569C-A29D-C66D-C548-F17F8ECB48FF}"/>
          </ac:picMkLst>
        </pc:picChg>
        <pc:picChg chg="add mod">
          <ac:chgData name="Johnson, Jim" userId="3c565c45-8686-4713-876b-8522347686a2" providerId="ADAL" clId="{99A50C6C-0081-47DA-8C64-E061B6E7BF06}" dt="2024-07-25T16:27:10.005" v="1774"/>
          <ac:picMkLst>
            <pc:docMk/>
            <pc:sldMk cId="763848309" sldId="272"/>
            <ac:picMk id="17" creationId="{AD2EDCBA-FB42-42CF-58CE-156DF9BB349D}"/>
          </ac:picMkLst>
        </pc:picChg>
      </pc:sldChg>
      <pc:sldChg chg="del">
        <pc:chgData name="Johnson, Jim" userId="3c565c45-8686-4713-876b-8522347686a2" providerId="ADAL" clId="{99A50C6C-0081-47DA-8C64-E061B6E7BF06}" dt="2024-07-25T13:59:52.513" v="3" actId="47"/>
        <pc:sldMkLst>
          <pc:docMk/>
          <pc:sldMk cId="746022403" sldId="273"/>
        </pc:sldMkLst>
      </pc:sldChg>
      <pc:sldChg chg="modSp add del mod">
        <pc:chgData name="Johnson, Jim" userId="3c565c45-8686-4713-876b-8522347686a2" providerId="ADAL" clId="{99A50C6C-0081-47DA-8C64-E061B6E7BF06}" dt="2024-07-25T17:56:50.239" v="4567" actId="20577"/>
        <pc:sldMkLst>
          <pc:docMk/>
          <pc:sldMk cId="3580012720" sldId="275"/>
        </pc:sldMkLst>
        <pc:spChg chg="mod">
          <ac:chgData name="Johnson, Jim" userId="3c565c45-8686-4713-876b-8522347686a2" providerId="ADAL" clId="{99A50C6C-0081-47DA-8C64-E061B6E7BF06}" dt="2024-07-25T17:56:50.239" v="4567" actId="20577"/>
          <ac:spMkLst>
            <pc:docMk/>
            <pc:sldMk cId="3580012720" sldId="275"/>
            <ac:spMk id="3" creationId="{00000000-0000-0000-0000-000000000000}"/>
          </ac:spMkLst>
        </pc:spChg>
      </pc:sldChg>
      <pc:sldChg chg="add del">
        <pc:chgData name="Johnson, Jim" userId="3c565c45-8686-4713-876b-8522347686a2" providerId="ADAL" clId="{99A50C6C-0081-47DA-8C64-E061B6E7BF06}" dt="2024-07-25T16:21:25.621" v="1678" actId="47"/>
        <pc:sldMkLst>
          <pc:docMk/>
          <pc:sldMk cId="1378552258" sldId="276"/>
        </pc:sldMkLst>
      </pc:sldChg>
      <pc:sldChg chg="modNotesTx">
        <pc:chgData name="Johnson, Jim" userId="3c565c45-8686-4713-876b-8522347686a2" providerId="ADAL" clId="{99A50C6C-0081-47DA-8C64-E061B6E7BF06}" dt="2024-07-25T17:57:09.281" v="4568" actId="20577"/>
        <pc:sldMkLst>
          <pc:docMk/>
          <pc:sldMk cId="3150414030" sldId="277"/>
        </pc:sldMkLst>
      </pc:sldChg>
      <pc:sldChg chg="del">
        <pc:chgData name="Johnson, Jim" userId="3c565c45-8686-4713-876b-8522347686a2" providerId="ADAL" clId="{99A50C6C-0081-47DA-8C64-E061B6E7BF06}" dt="2024-07-25T13:59:54.801" v="4" actId="47"/>
        <pc:sldMkLst>
          <pc:docMk/>
          <pc:sldMk cId="1112707213" sldId="279"/>
        </pc:sldMkLst>
      </pc:sldChg>
      <pc:sldChg chg="del">
        <pc:chgData name="Johnson, Jim" userId="3c565c45-8686-4713-876b-8522347686a2" providerId="ADAL" clId="{99A50C6C-0081-47DA-8C64-E061B6E7BF06}" dt="2024-07-25T13:59:57.020" v="5" actId="47"/>
        <pc:sldMkLst>
          <pc:docMk/>
          <pc:sldMk cId="1359037013" sldId="280"/>
        </pc:sldMkLst>
      </pc:sldChg>
      <pc:sldChg chg="add del">
        <pc:chgData name="Johnson, Jim" userId="3c565c45-8686-4713-876b-8522347686a2" providerId="ADAL" clId="{99A50C6C-0081-47DA-8C64-E061B6E7BF06}" dt="2024-07-25T16:21:24.011" v="1677" actId="47"/>
        <pc:sldMkLst>
          <pc:docMk/>
          <pc:sldMk cId="2598061959" sldId="281"/>
        </pc:sldMkLst>
      </pc:sldChg>
      <pc:sldChg chg="add del">
        <pc:chgData name="Johnson, Jim" userId="3c565c45-8686-4713-876b-8522347686a2" providerId="ADAL" clId="{99A50C6C-0081-47DA-8C64-E061B6E7BF06}" dt="2024-07-25T16:21:30.373" v="1679" actId="47"/>
        <pc:sldMkLst>
          <pc:docMk/>
          <pc:sldMk cId="1682364956" sldId="282"/>
        </pc:sldMkLst>
      </pc:sldChg>
      <pc:sldChg chg="add del">
        <pc:chgData name="Johnson, Jim" userId="3c565c45-8686-4713-876b-8522347686a2" providerId="ADAL" clId="{99A50C6C-0081-47DA-8C64-E061B6E7BF06}" dt="2024-07-25T16:50:36.111" v="2794" actId="47"/>
        <pc:sldMkLst>
          <pc:docMk/>
          <pc:sldMk cId="1339270257" sldId="283"/>
        </pc:sldMkLst>
      </pc:sldChg>
      <pc:sldChg chg="add">
        <pc:chgData name="Johnson, Jim" userId="3c565c45-8686-4713-876b-8522347686a2" providerId="ADAL" clId="{99A50C6C-0081-47DA-8C64-E061B6E7BF06}" dt="2024-07-25T14:06:26.395" v="17"/>
        <pc:sldMkLst>
          <pc:docMk/>
          <pc:sldMk cId="2035104757" sldId="284"/>
        </pc:sldMkLst>
      </pc:sldChg>
      <pc:sldChg chg="addSp delSp modSp add del mod modNotesTx">
        <pc:chgData name="Johnson, Jim" userId="3c565c45-8686-4713-876b-8522347686a2" providerId="ADAL" clId="{99A50C6C-0081-47DA-8C64-E061B6E7BF06}" dt="2024-07-25T18:10:51.519" v="5289" actId="2696"/>
        <pc:sldMkLst>
          <pc:docMk/>
          <pc:sldMk cId="115496178" sldId="285"/>
        </pc:sldMkLst>
        <pc:spChg chg="mod">
          <ac:chgData name="Johnson, Jim" userId="3c565c45-8686-4713-876b-8522347686a2" providerId="ADAL" clId="{99A50C6C-0081-47DA-8C64-E061B6E7BF06}" dt="2024-07-25T16:20:39.334" v="1676" actId="20577"/>
          <ac:spMkLst>
            <pc:docMk/>
            <pc:sldMk cId="115496178" sldId="285"/>
            <ac:spMk id="2" creationId="{00000000-0000-0000-0000-000000000000}"/>
          </ac:spMkLst>
        </pc:spChg>
        <pc:spChg chg="mod">
          <ac:chgData name="Johnson, Jim" userId="3c565c45-8686-4713-876b-8522347686a2" providerId="ADAL" clId="{99A50C6C-0081-47DA-8C64-E061B6E7BF06}" dt="2024-07-25T16:18:10.208" v="1664" actId="20577"/>
          <ac:spMkLst>
            <pc:docMk/>
            <pc:sldMk cId="115496178" sldId="285"/>
            <ac:spMk id="3" creationId="{00000000-0000-0000-0000-000000000000}"/>
          </ac:spMkLst>
        </pc:spChg>
        <pc:spChg chg="add mod">
          <ac:chgData name="Johnson, Jim" userId="3c565c45-8686-4713-876b-8522347686a2" providerId="ADAL" clId="{99A50C6C-0081-47DA-8C64-E061B6E7BF06}" dt="2024-07-25T17:02:34.016" v="2821" actId="20577"/>
          <ac:spMkLst>
            <pc:docMk/>
            <pc:sldMk cId="115496178" sldId="285"/>
            <ac:spMk id="6" creationId="{7C226FA9-4857-3EBE-DFFD-3A2C9E502848}"/>
          </ac:spMkLst>
        </pc:spChg>
        <pc:picChg chg="del">
          <ac:chgData name="Johnson, Jim" userId="3c565c45-8686-4713-876b-8522347686a2" providerId="ADAL" clId="{99A50C6C-0081-47DA-8C64-E061B6E7BF06}" dt="2024-07-25T14:46:13.137" v="244" actId="478"/>
          <ac:picMkLst>
            <pc:docMk/>
            <pc:sldMk cId="115496178" sldId="285"/>
            <ac:picMk id="12" creationId="{E6B0C360-117C-BE28-D449-26B24B6E3B6C}"/>
          </ac:picMkLst>
        </pc:picChg>
      </pc:sldChg>
      <pc:sldChg chg="modSp add del mod">
        <pc:chgData name="Johnson, Jim" userId="3c565c45-8686-4713-876b-8522347686a2" providerId="ADAL" clId="{99A50C6C-0081-47DA-8C64-E061B6E7BF06}" dt="2024-07-25T14:17:18.390" v="72" actId="47"/>
        <pc:sldMkLst>
          <pc:docMk/>
          <pc:sldMk cId="1449253322" sldId="285"/>
        </pc:sldMkLst>
        <pc:spChg chg="mod">
          <ac:chgData name="Johnson, Jim" userId="3c565c45-8686-4713-876b-8522347686a2" providerId="ADAL" clId="{99A50C6C-0081-47DA-8C64-E061B6E7BF06}" dt="2024-07-25T14:10:32.561" v="71" actId="20577"/>
          <ac:spMkLst>
            <pc:docMk/>
            <pc:sldMk cId="1449253322" sldId="285"/>
            <ac:spMk id="2" creationId="{00000000-0000-0000-0000-000000000000}"/>
          </ac:spMkLst>
        </pc:spChg>
      </pc:sldChg>
      <pc:sldChg chg="new del">
        <pc:chgData name="Johnson, Jim" userId="3c565c45-8686-4713-876b-8522347686a2" providerId="ADAL" clId="{99A50C6C-0081-47DA-8C64-E061B6E7BF06}" dt="2024-07-25T15:31:42.914" v="715" actId="680"/>
        <pc:sldMkLst>
          <pc:docMk/>
          <pc:sldMk cId="639286657" sldId="286"/>
        </pc:sldMkLst>
      </pc:sldChg>
      <pc:sldChg chg="addSp delSp modSp add del mod ord modClrScheme chgLayout modNotesTx">
        <pc:chgData name="Johnson, Jim" userId="3c565c45-8686-4713-876b-8522347686a2" providerId="ADAL" clId="{99A50C6C-0081-47DA-8C64-E061B6E7BF06}" dt="2024-07-25T17:52:03.672" v="4518" actId="20577"/>
        <pc:sldMkLst>
          <pc:docMk/>
          <pc:sldMk cId="3824582178" sldId="286"/>
        </pc:sldMkLst>
        <pc:spChg chg="del mod">
          <ac:chgData name="Johnson, Jim" userId="3c565c45-8686-4713-876b-8522347686a2" providerId="ADAL" clId="{99A50C6C-0081-47DA-8C64-E061B6E7BF06}" dt="2024-07-25T15:33:22.671" v="796" actId="478"/>
          <ac:spMkLst>
            <pc:docMk/>
            <pc:sldMk cId="3824582178" sldId="286"/>
            <ac:spMk id="2" creationId="{00000000-0000-0000-0000-000000000000}"/>
          </ac:spMkLst>
        </pc:spChg>
        <pc:spChg chg="del">
          <ac:chgData name="Johnson, Jim" userId="3c565c45-8686-4713-876b-8522347686a2" providerId="ADAL" clId="{99A50C6C-0081-47DA-8C64-E061B6E7BF06}" dt="2024-07-25T15:32:16.436" v="733" actId="478"/>
          <ac:spMkLst>
            <pc:docMk/>
            <pc:sldMk cId="3824582178" sldId="286"/>
            <ac:spMk id="3" creationId="{00000000-0000-0000-0000-000000000000}"/>
          </ac:spMkLst>
        </pc:spChg>
        <pc:spChg chg="add del mod">
          <ac:chgData name="Johnson, Jim" userId="3c565c45-8686-4713-876b-8522347686a2" providerId="ADAL" clId="{99A50C6C-0081-47DA-8C64-E061B6E7BF06}" dt="2024-07-25T15:31:59.456" v="724" actId="478"/>
          <ac:spMkLst>
            <pc:docMk/>
            <pc:sldMk cId="3824582178" sldId="286"/>
            <ac:spMk id="6" creationId="{72CC5C86-B852-F926-E43C-F87B4603E3BF}"/>
          </ac:spMkLst>
        </pc:spChg>
        <pc:spChg chg="add del mod">
          <ac:chgData name="Johnson, Jim" userId="3c565c45-8686-4713-876b-8522347686a2" providerId="ADAL" clId="{99A50C6C-0081-47DA-8C64-E061B6E7BF06}" dt="2024-07-25T15:32:04.436" v="726" actId="478"/>
          <ac:spMkLst>
            <pc:docMk/>
            <pc:sldMk cId="3824582178" sldId="286"/>
            <ac:spMk id="8" creationId="{BC1436C1-5A76-E4A2-1603-310BC7182A50}"/>
          </ac:spMkLst>
        </pc:spChg>
        <pc:spChg chg="add del mod">
          <ac:chgData name="Johnson, Jim" userId="3c565c45-8686-4713-876b-8522347686a2" providerId="ADAL" clId="{99A50C6C-0081-47DA-8C64-E061B6E7BF06}" dt="2024-07-25T15:33:25.856" v="798" actId="478"/>
          <ac:spMkLst>
            <pc:docMk/>
            <pc:sldMk cId="3824582178" sldId="286"/>
            <ac:spMk id="10" creationId="{87D690BD-A30C-65EA-E10F-C652720D6A3C}"/>
          </ac:spMkLst>
        </pc:spChg>
        <pc:spChg chg="add del mod">
          <ac:chgData name="Johnson, Jim" userId="3c565c45-8686-4713-876b-8522347686a2" providerId="ADAL" clId="{99A50C6C-0081-47DA-8C64-E061B6E7BF06}" dt="2024-07-25T15:33:24.364" v="797" actId="478"/>
          <ac:spMkLst>
            <pc:docMk/>
            <pc:sldMk cId="3824582178" sldId="286"/>
            <ac:spMk id="13" creationId="{A6D2F1AA-B9EE-8581-456A-E2AC434C6A84}"/>
          </ac:spMkLst>
        </pc:spChg>
        <pc:spChg chg="add mod ord">
          <ac:chgData name="Johnson, Jim" userId="3c565c45-8686-4713-876b-8522347686a2" providerId="ADAL" clId="{99A50C6C-0081-47DA-8C64-E061B6E7BF06}" dt="2024-07-25T16:15:38.581" v="1646" actId="20577"/>
          <ac:spMkLst>
            <pc:docMk/>
            <pc:sldMk cId="3824582178" sldId="286"/>
            <ac:spMk id="40" creationId="{9FCE83EF-1BDC-83A8-87D5-CC0B897FB209}"/>
          </ac:spMkLst>
        </pc:spChg>
        <pc:spChg chg="add del">
          <ac:chgData name="Johnson, Jim" userId="3c565c45-8686-4713-876b-8522347686a2" providerId="ADAL" clId="{99A50C6C-0081-47DA-8C64-E061B6E7BF06}" dt="2024-07-25T16:03:40.297" v="1178" actId="11529"/>
          <ac:spMkLst>
            <pc:docMk/>
            <pc:sldMk cId="3824582178" sldId="286"/>
            <ac:spMk id="70" creationId="{ACD3530E-0F63-BC99-EFEE-B607B22A8ECC}"/>
          </ac:spMkLst>
        </pc:spChg>
        <pc:spChg chg="add del mod">
          <ac:chgData name="Johnson, Jim" userId="3c565c45-8686-4713-876b-8522347686a2" providerId="ADAL" clId="{99A50C6C-0081-47DA-8C64-E061B6E7BF06}" dt="2024-07-25T16:04:42.467" v="1190" actId="478"/>
          <ac:spMkLst>
            <pc:docMk/>
            <pc:sldMk cId="3824582178" sldId="286"/>
            <ac:spMk id="71" creationId="{CFCD9744-C153-D372-2A39-A1CF468A3996}"/>
          </ac:spMkLst>
        </pc:spChg>
        <pc:spChg chg="add mod">
          <ac:chgData name="Johnson, Jim" userId="3c565c45-8686-4713-876b-8522347686a2" providerId="ADAL" clId="{99A50C6C-0081-47DA-8C64-E061B6E7BF06}" dt="2024-07-25T16:10:09.624" v="1320" actId="14100"/>
          <ac:spMkLst>
            <pc:docMk/>
            <pc:sldMk cId="3824582178" sldId="286"/>
            <ac:spMk id="93" creationId="{F43DAF9D-9599-084A-8E0B-3ED7F514533E}"/>
          </ac:spMkLst>
        </pc:spChg>
        <pc:picChg chg="mod">
          <ac:chgData name="Johnson, Jim" userId="3c565c45-8686-4713-876b-8522347686a2" providerId="ADAL" clId="{99A50C6C-0081-47DA-8C64-E061B6E7BF06}" dt="2024-07-25T16:12:16.049" v="1507" actId="1036"/>
          <ac:picMkLst>
            <pc:docMk/>
            <pc:sldMk cId="3824582178" sldId="286"/>
            <ac:picMk id="4" creationId="{00000000-0000-0000-0000-000000000000}"/>
          </ac:picMkLst>
        </pc:picChg>
        <pc:picChg chg="add del">
          <ac:chgData name="Johnson, Jim" userId="3c565c45-8686-4713-876b-8522347686a2" providerId="ADAL" clId="{99A50C6C-0081-47DA-8C64-E061B6E7BF06}" dt="2024-07-25T15:32:19.913" v="734" actId="478"/>
          <ac:picMkLst>
            <pc:docMk/>
            <pc:sldMk cId="3824582178" sldId="286"/>
            <ac:picMk id="12" creationId="{E6B0C360-117C-BE28-D449-26B24B6E3B6C}"/>
          </ac:picMkLst>
        </pc:picChg>
        <pc:picChg chg="add mod">
          <ac:chgData name="Johnson, Jim" userId="3c565c45-8686-4713-876b-8522347686a2" providerId="ADAL" clId="{99A50C6C-0081-47DA-8C64-E061B6E7BF06}" dt="2024-07-25T16:10:37.241" v="1333" actId="14100"/>
          <ac:picMkLst>
            <pc:docMk/>
            <pc:sldMk cId="3824582178" sldId="286"/>
            <ac:picMk id="15" creationId="{D4997013-D913-60A2-AB3F-288174A53850}"/>
          </ac:picMkLst>
        </pc:picChg>
        <pc:picChg chg="add del mod">
          <ac:chgData name="Johnson, Jim" userId="3c565c45-8686-4713-876b-8522347686a2" providerId="ADAL" clId="{99A50C6C-0081-47DA-8C64-E061B6E7BF06}" dt="2024-07-25T15:34:32.820" v="805" actId="478"/>
          <ac:picMkLst>
            <pc:docMk/>
            <pc:sldMk cId="3824582178" sldId="286"/>
            <ac:picMk id="17" creationId="{59ADB3F1-F039-8378-E162-D0B8C638A460}"/>
          </ac:picMkLst>
        </pc:picChg>
        <pc:picChg chg="add mod">
          <ac:chgData name="Johnson, Jim" userId="3c565c45-8686-4713-876b-8522347686a2" providerId="ADAL" clId="{99A50C6C-0081-47DA-8C64-E061B6E7BF06}" dt="2024-07-25T15:59:44.318" v="1137" actId="1076"/>
          <ac:picMkLst>
            <pc:docMk/>
            <pc:sldMk cId="3824582178" sldId="286"/>
            <ac:picMk id="19" creationId="{D4A77CF0-B2A1-71F5-698A-11F927BCCCAC}"/>
          </ac:picMkLst>
        </pc:picChg>
        <pc:picChg chg="add del mod">
          <ac:chgData name="Johnson, Jim" userId="3c565c45-8686-4713-876b-8522347686a2" providerId="ADAL" clId="{99A50C6C-0081-47DA-8C64-E061B6E7BF06}" dt="2024-07-25T15:37:14.519" v="818" actId="478"/>
          <ac:picMkLst>
            <pc:docMk/>
            <pc:sldMk cId="3824582178" sldId="286"/>
            <ac:picMk id="21" creationId="{394902F0-9416-F253-C691-81A1626850A8}"/>
          </ac:picMkLst>
        </pc:picChg>
        <pc:picChg chg="add mod">
          <ac:chgData name="Johnson, Jim" userId="3c565c45-8686-4713-876b-8522347686a2" providerId="ADAL" clId="{99A50C6C-0081-47DA-8C64-E061B6E7BF06}" dt="2024-07-25T16:10:41.995" v="1335" actId="1076"/>
          <ac:picMkLst>
            <pc:docMk/>
            <pc:sldMk cId="3824582178" sldId="286"/>
            <ac:picMk id="23" creationId="{E5B0D500-7B4C-9E5D-ECBE-23AAB1559514}"/>
          </ac:picMkLst>
        </pc:picChg>
        <pc:picChg chg="add mod">
          <ac:chgData name="Johnson, Jim" userId="3c565c45-8686-4713-876b-8522347686a2" providerId="ADAL" clId="{99A50C6C-0081-47DA-8C64-E061B6E7BF06}" dt="2024-07-25T15:38:30.438" v="835"/>
          <ac:picMkLst>
            <pc:docMk/>
            <pc:sldMk cId="3824582178" sldId="286"/>
            <ac:picMk id="25" creationId="{22768034-2BB5-EA08-312C-1868143B8C7F}"/>
          </ac:picMkLst>
        </pc:picChg>
        <pc:picChg chg="add mod">
          <ac:chgData name="Johnson, Jim" userId="3c565c45-8686-4713-876b-8522347686a2" providerId="ADAL" clId="{99A50C6C-0081-47DA-8C64-E061B6E7BF06}" dt="2024-07-25T16:11:23.989" v="1347" actId="1076"/>
          <ac:picMkLst>
            <pc:docMk/>
            <pc:sldMk cId="3824582178" sldId="286"/>
            <ac:picMk id="27" creationId="{F1F5BC61-7FC6-2DFD-0963-5361F5454A3C}"/>
          </ac:picMkLst>
        </pc:picChg>
        <pc:picChg chg="add del mod">
          <ac:chgData name="Johnson, Jim" userId="3c565c45-8686-4713-876b-8522347686a2" providerId="ADAL" clId="{99A50C6C-0081-47DA-8C64-E061B6E7BF06}" dt="2024-07-25T16:04:38.739" v="1189" actId="478"/>
          <ac:picMkLst>
            <pc:docMk/>
            <pc:sldMk cId="3824582178" sldId="286"/>
            <ac:picMk id="29" creationId="{688692A8-2393-9DB1-6DCF-0BF78EE234B3}"/>
          </ac:picMkLst>
        </pc:picChg>
        <pc:picChg chg="add mod">
          <ac:chgData name="Johnson, Jim" userId="3c565c45-8686-4713-876b-8522347686a2" providerId="ADAL" clId="{99A50C6C-0081-47DA-8C64-E061B6E7BF06}" dt="2024-07-25T16:06:54.805" v="1226" actId="1076"/>
          <ac:picMkLst>
            <pc:docMk/>
            <pc:sldMk cId="3824582178" sldId="286"/>
            <ac:picMk id="31" creationId="{AB944FD4-FC49-2C32-C688-46633ECFA6BE}"/>
          </ac:picMkLst>
        </pc:picChg>
        <pc:picChg chg="add del mod">
          <ac:chgData name="Johnson, Jim" userId="3c565c45-8686-4713-876b-8522347686a2" providerId="ADAL" clId="{99A50C6C-0081-47DA-8C64-E061B6E7BF06}" dt="2024-07-25T15:45:22.446" v="867" actId="478"/>
          <ac:picMkLst>
            <pc:docMk/>
            <pc:sldMk cId="3824582178" sldId="286"/>
            <ac:picMk id="33" creationId="{6051144B-0F7C-2A2E-516E-02863EC62ACD}"/>
          </ac:picMkLst>
        </pc:picChg>
        <pc:picChg chg="add mod">
          <ac:chgData name="Johnson, Jim" userId="3c565c45-8686-4713-876b-8522347686a2" providerId="ADAL" clId="{99A50C6C-0081-47DA-8C64-E061B6E7BF06}" dt="2024-07-25T15:57:43.728" v="1122" actId="14100"/>
          <ac:picMkLst>
            <pc:docMk/>
            <pc:sldMk cId="3824582178" sldId="286"/>
            <ac:picMk id="35" creationId="{0DD15028-C6F3-4ED2-2153-FEA5EE22F224}"/>
          </ac:picMkLst>
        </pc:picChg>
        <pc:picChg chg="add mod">
          <ac:chgData name="Johnson, Jim" userId="3c565c45-8686-4713-876b-8522347686a2" providerId="ADAL" clId="{99A50C6C-0081-47DA-8C64-E061B6E7BF06}" dt="2024-07-25T15:57:16.395" v="1117" actId="14100"/>
          <ac:picMkLst>
            <pc:docMk/>
            <pc:sldMk cId="3824582178" sldId="286"/>
            <ac:picMk id="37" creationId="{14361A32-1020-1EBC-8810-E0C7D919F7EC}"/>
          </ac:picMkLst>
        </pc:picChg>
        <pc:picChg chg="add mod">
          <ac:chgData name="Johnson, Jim" userId="3c565c45-8686-4713-876b-8522347686a2" providerId="ADAL" clId="{99A50C6C-0081-47DA-8C64-E061B6E7BF06}" dt="2024-07-25T15:57:28.181" v="1118" actId="14100"/>
          <ac:picMkLst>
            <pc:docMk/>
            <pc:sldMk cId="3824582178" sldId="286"/>
            <ac:picMk id="39" creationId="{290FAAB3-7DD5-7408-0054-762EF2F30D6A}"/>
          </ac:picMkLst>
        </pc:picChg>
        <pc:picChg chg="add mod">
          <ac:chgData name="Johnson, Jim" userId="3c565c45-8686-4713-876b-8522347686a2" providerId="ADAL" clId="{99A50C6C-0081-47DA-8C64-E061B6E7BF06}" dt="2024-07-25T16:10:49.337" v="1338" actId="1076"/>
          <ac:picMkLst>
            <pc:docMk/>
            <pc:sldMk cId="3824582178" sldId="286"/>
            <ac:picMk id="42" creationId="{D00E1054-8615-4350-5444-8CF97D51744C}"/>
          </ac:picMkLst>
        </pc:picChg>
        <pc:picChg chg="add mod">
          <ac:chgData name="Johnson, Jim" userId="3c565c45-8686-4713-876b-8522347686a2" providerId="ADAL" clId="{99A50C6C-0081-47DA-8C64-E061B6E7BF06}" dt="2024-07-25T15:57:39.513" v="1121" actId="14100"/>
          <ac:picMkLst>
            <pc:docMk/>
            <pc:sldMk cId="3824582178" sldId="286"/>
            <ac:picMk id="44" creationId="{5C626EF0-4BD5-1487-D88B-124DC8FC2627}"/>
          </ac:picMkLst>
        </pc:picChg>
        <pc:picChg chg="add mod">
          <ac:chgData name="Johnson, Jim" userId="3c565c45-8686-4713-876b-8522347686a2" providerId="ADAL" clId="{99A50C6C-0081-47DA-8C64-E061B6E7BF06}" dt="2024-07-25T16:10:31.339" v="1331" actId="1076"/>
          <ac:picMkLst>
            <pc:docMk/>
            <pc:sldMk cId="3824582178" sldId="286"/>
            <ac:picMk id="92" creationId="{04A12D39-3DAC-583C-12CA-3F29C72D987F}"/>
          </ac:picMkLst>
        </pc:picChg>
        <pc:cxnChg chg="add del mod">
          <ac:chgData name="Johnson, Jim" userId="3c565c45-8686-4713-876b-8522347686a2" providerId="ADAL" clId="{99A50C6C-0081-47DA-8C64-E061B6E7BF06}" dt="2024-07-25T15:59:33.332" v="1135" actId="478"/>
          <ac:cxnSpMkLst>
            <pc:docMk/>
            <pc:sldMk cId="3824582178" sldId="286"/>
            <ac:cxnSpMk id="46" creationId="{366D6721-099B-31C2-BAAE-6EFF47A73280}"/>
          </ac:cxnSpMkLst>
        </pc:cxnChg>
        <pc:cxnChg chg="add mod">
          <ac:chgData name="Johnson, Jim" userId="3c565c45-8686-4713-876b-8522347686a2" providerId="ADAL" clId="{99A50C6C-0081-47DA-8C64-E061B6E7BF06}" dt="2024-07-25T15:59:14.646" v="1129" actId="14100"/>
          <ac:cxnSpMkLst>
            <pc:docMk/>
            <pc:sldMk cId="3824582178" sldId="286"/>
            <ac:cxnSpMk id="49" creationId="{93FA96DC-70AB-F26D-ABE0-DAECD346390A}"/>
          </ac:cxnSpMkLst>
        </pc:cxnChg>
        <pc:cxnChg chg="add">
          <ac:chgData name="Johnson, Jim" userId="3c565c45-8686-4713-876b-8522347686a2" providerId="ADAL" clId="{99A50C6C-0081-47DA-8C64-E061B6E7BF06}" dt="2024-07-25T15:59:04.688" v="1127" actId="11529"/>
          <ac:cxnSpMkLst>
            <pc:docMk/>
            <pc:sldMk cId="3824582178" sldId="286"/>
            <ac:cxnSpMk id="51" creationId="{41F5DC09-C442-0061-BD88-15CA2F8AC646}"/>
          </ac:cxnSpMkLst>
        </pc:cxnChg>
        <pc:cxnChg chg="add mod">
          <ac:chgData name="Johnson, Jim" userId="3c565c45-8686-4713-876b-8522347686a2" providerId="ADAL" clId="{99A50C6C-0081-47DA-8C64-E061B6E7BF06}" dt="2024-07-25T15:59:37.079" v="1136" actId="14100"/>
          <ac:cxnSpMkLst>
            <pc:docMk/>
            <pc:sldMk cId="3824582178" sldId="286"/>
            <ac:cxnSpMk id="53" creationId="{0EF20042-7B03-A8FE-4194-9A723E2BE9D2}"/>
          </ac:cxnSpMkLst>
        </pc:cxnChg>
        <pc:cxnChg chg="add del">
          <ac:chgData name="Johnson, Jim" userId="3c565c45-8686-4713-876b-8522347686a2" providerId="ADAL" clId="{99A50C6C-0081-47DA-8C64-E061B6E7BF06}" dt="2024-07-25T15:59:58.860" v="1139" actId="478"/>
          <ac:cxnSpMkLst>
            <pc:docMk/>
            <pc:sldMk cId="3824582178" sldId="286"/>
            <ac:cxnSpMk id="59" creationId="{3B62D264-63FD-C877-7BE8-4F527FBBB87F}"/>
          </ac:cxnSpMkLst>
        </pc:cxnChg>
        <pc:cxnChg chg="add mod">
          <ac:chgData name="Johnson, Jim" userId="3c565c45-8686-4713-876b-8522347686a2" providerId="ADAL" clId="{99A50C6C-0081-47DA-8C64-E061B6E7BF06}" dt="2024-07-25T16:00:11.952" v="1141" actId="14100"/>
          <ac:cxnSpMkLst>
            <pc:docMk/>
            <pc:sldMk cId="3824582178" sldId="286"/>
            <ac:cxnSpMk id="61" creationId="{9C565B9E-7C1D-84E9-DAD7-37B423477CD6}"/>
          </ac:cxnSpMkLst>
        </pc:cxnChg>
        <pc:cxnChg chg="add mod">
          <ac:chgData name="Johnson, Jim" userId="3c565c45-8686-4713-876b-8522347686a2" providerId="ADAL" clId="{99A50C6C-0081-47DA-8C64-E061B6E7BF06}" dt="2024-07-25T16:00:39.820" v="1143" actId="14100"/>
          <ac:cxnSpMkLst>
            <pc:docMk/>
            <pc:sldMk cId="3824582178" sldId="286"/>
            <ac:cxnSpMk id="64" creationId="{80B9BBD3-5B6B-EB42-1540-AD28DD2D7147}"/>
          </ac:cxnSpMkLst>
        </pc:cxnChg>
        <pc:cxnChg chg="add del mod">
          <ac:chgData name="Johnson, Jim" userId="3c565c45-8686-4713-876b-8522347686a2" providerId="ADAL" clId="{99A50C6C-0081-47DA-8C64-E061B6E7BF06}" dt="2024-07-25T16:03:14.014" v="1170" actId="478"/>
          <ac:cxnSpMkLst>
            <pc:docMk/>
            <pc:sldMk cId="3824582178" sldId="286"/>
            <ac:cxnSpMk id="67" creationId="{DF68C0B2-69FB-10DD-80BE-A6B6551B8C99}"/>
          </ac:cxnSpMkLst>
        </pc:cxnChg>
        <pc:cxnChg chg="add mod">
          <ac:chgData name="Johnson, Jim" userId="3c565c45-8686-4713-876b-8522347686a2" providerId="ADAL" clId="{99A50C6C-0081-47DA-8C64-E061B6E7BF06}" dt="2024-07-25T16:10:57.044" v="1342" actId="14100"/>
          <ac:cxnSpMkLst>
            <pc:docMk/>
            <pc:sldMk cId="3824582178" sldId="286"/>
            <ac:cxnSpMk id="73" creationId="{DEB89913-1D2F-7D63-C09F-1E3935B30368}"/>
          </ac:cxnSpMkLst>
        </pc:cxnChg>
        <pc:cxnChg chg="add mod">
          <ac:chgData name="Johnson, Jim" userId="3c565c45-8686-4713-876b-8522347686a2" providerId="ADAL" clId="{99A50C6C-0081-47DA-8C64-E061B6E7BF06}" dt="2024-07-25T16:10:52.325" v="1340" actId="14100"/>
          <ac:cxnSpMkLst>
            <pc:docMk/>
            <pc:sldMk cId="3824582178" sldId="286"/>
            <ac:cxnSpMk id="75" creationId="{65482622-29A4-20FA-9721-9F719696A708}"/>
          </ac:cxnSpMkLst>
        </pc:cxnChg>
        <pc:cxnChg chg="add">
          <ac:chgData name="Johnson, Jim" userId="3c565c45-8686-4713-876b-8522347686a2" providerId="ADAL" clId="{99A50C6C-0081-47DA-8C64-E061B6E7BF06}" dt="2024-07-25T16:06:21.170" v="1218" actId="11529"/>
          <ac:cxnSpMkLst>
            <pc:docMk/>
            <pc:sldMk cId="3824582178" sldId="286"/>
            <ac:cxnSpMk id="81" creationId="{53223EEE-F3E1-7C64-538B-58039D7007D4}"/>
          </ac:cxnSpMkLst>
        </pc:cxnChg>
        <pc:cxnChg chg="add del mod">
          <ac:chgData name="Johnson, Jim" userId="3c565c45-8686-4713-876b-8522347686a2" providerId="ADAL" clId="{99A50C6C-0081-47DA-8C64-E061B6E7BF06}" dt="2024-07-25T16:07:08.580" v="1230" actId="478"/>
          <ac:cxnSpMkLst>
            <pc:docMk/>
            <pc:sldMk cId="3824582178" sldId="286"/>
            <ac:cxnSpMk id="83" creationId="{52F60403-ABF5-B78D-9631-F9DCFDBE668B}"/>
          </ac:cxnSpMkLst>
        </pc:cxnChg>
        <pc:cxnChg chg="add">
          <ac:chgData name="Johnson, Jim" userId="3c565c45-8686-4713-876b-8522347686a2" providerId="ADAL" clId="{99A50C6C-0081-47DA-8C64-E061B6E7BF06}" dt="2024-07-25T16:07:18.747" v="1231" actId="11529"/>
          <ac:cxnSpMkLst>
            <pc:docMk/>
            <pc:sldMk cId="3824582178" sldId="286"/>
            <ac:cxnSpMk id="90" creationId="{62BAC64C-FBF8-C310-47FA-C23839AB5A9A}"/>
          </ac:cxnSpMkLst>
        </pc:cxnChg>
        <pc:cxnChg chg="add mod">
          <ac:chgData name="Johnson, Jim" userId="3c565c45-8686-4713-876b-8522347686a2" providerId="ADAL" clId="{99A50C6C-0081-47DA-8C64-E061B6E7BF06}" dt="2024-07-25T16:11:22.048" v="1346" actId="14100"/>
          <ac:cxnSpMkLst>
            <pc:docMk/>
            <pc:sldMk cId="3824582178" sldId="286"/>
            <ac:cxnSpMk id="95" creationId="{118F99B1-20E2-259F-DA95-F914E128AE5B}"/>
          </ac:cxnSpMkLst>
        </pc:cxnChg>
      </pc:sldChg>
      <pc:sldChg chg="addSp delSp modSp add del mod modNotesTx">
        <pc:chgData name="Johnson, Jim" userId="3c565c45-8686-4713-876b-8522347686a2" providerId="ADAL" clId="{99A50C6C-0081-47DA-8C64-E061B6E7BF06}" dt="2024-07-25T17:36:04.790" v="2822" actId="47"/>
        <pc:sldMkLst>
          <pc:docMk/>
          <pc:sldMk cId="2610478790" sldId="287"/>
        </pc:sldMkLst>
        <pc:picChg chg="del">
          <ac:chgData name="Johnson, Jim" userId="3c565c45-8686-4713-876b-8522347686a2" providerId="ADAL" clId="{99A50C6C-0081-47DA-8C64-E061B6E7BF06}" dt="2024-07-25T16:23:04.055" v="1681" actId="478"/>
          <ac:picMkLst>
            <pc:docMk/>
            <pc:sldMk cId="2610478790" sldId="287"/>
            <ac:picMk id="23" creationId="{E5B0D500-7B4C-9E5D-ECBE-23AAB1559514}"/>
          </ac:picMkLst>
        </pc:picChg>
        <pc:picChg chg="mod">
          <ac:chgData name="Johnson, Jim" userId="3c565c45-8686-4713-876b-8522347686a2" providerId="ADAL" clId="{99A50C6C-0081-47DA-8C64-E061B6E7BF06}" dt="2024-07-25T16:25:02.013" v="1688" actId="1076"/>
          <ac:picMkLst>
            <pc:docMk/>
            <pc:sldMk cId="2610478790" sldId="287"/>
            <ac:picMk id="42" creationId="{D00E1054-8615-4350-5444-8CF97D51744C}"/>
          </ac:picMkLst>
        </pc:picChg>
        <pc:cxnChg chg="add mod">
          <ac:chgData name="Johnson, Jim" userId="3c565c45-8686-4713-876b-8522347686a2" providerId="ADAL" clId="{99A50C6C-0081-47DA-8C64-E061B6E7BF06}" dt="2024-07-25T16:24:59.684" v="1687" actId="14100"/>
          <ac:cxnSpMkLst>
            <pc:docMk/>
            <pc:sldMk cId="2610478790" sldId="287"/>
            <ac:cxnSpMk id="3" creationId="{7405CDCF-8F03-2875-F3DF-10312E8FC00E}"/>
          </ac:cxnSpMkLst>
        </pc:cxnChg>
        <pc:cxnChg chg="del">
          <ac:chgData name="Johnson, Jim" userId="3c565c45-8686-4713-876b-8522347686a2" providerId="ADAL" clId="{99A50C6C-0081-47DA-8C64-E061B6E7BF06}" dt="2024-07-25T16:23:05" v="1682" actId="478"/>
          <ac:cxnSpMkLst>
            <pc:docMk/>
            <pc:sldMk cId="2610478790" sldId="287"/>
            <ac:cxnSpMk id="73" creationId="{DEB89913-1D2F-7D63-C09F-1E3935B30368}"/>
          </ac:cxnSpMkLst>
        </pc:cxnChg>
        <pc:cxnChg chg="del">
          <ac:chgData name="Johnson, Jim" userId="3c565c45-8686-4713-876b-8522347686a2" providerId="ADAL" clId="{99A50C6C-0081-47DA-8C64-E061B6E7BF06}" dt="2024-07-25T16:23:05.998" v="1683" actId="478"/>
          <ac:cxnSpMkLst>
            <pc:docMk/>
            <pc:sldMk cId="2610478790" sldId="287"/>
            <ac:cxnSpMk id="75" creationId="{65482622-29A4-20FA-9721-9F719696A708}"/>
          </ac:cxnSpMkLst>
        </pc:cxnChg>
      </pc:sldChg>
      <pc:sldChg chg="modSp add del mod">
        <pc:chgData name="Johnson, Jim" userId="3c565c45-8686-4713-876b-8522347686a2" providerId="ADAL" clId="{99A50C6C-0081-47DA-8C64-E061B6E7BF06}" dt="2024-07-25T16:46:26.509" v="2733" actId="47"/>
        <pc:sldMkLst>
          <pc:docMk/>
          <pc:sldMk cId="4204648171" sldId="288"/>
        </pc:sldMkLst>
        <pc:spChg chg="mod">
          <ac:chgData name="Johnson, Jim" userId="3c565c45-8686-4713-876b-8522347686a2" providerId="ADAL" clId="{99A50C6C-0081-47DA-8C64-E061B6E7BF06}" dt="2024-07-25T16:27:22.695" v="1806" actId="20577"/>
          <ac:spMkLst>
            <pc:docMk/>
            <pc:sldMk cId="4204648171" sldId="288"/>
            <ac:spMk id="2" creationId="{00000000-0000-0000-0000-000000000000}"/>
          </ac:spMkLst>
        </pc:spChg>
        <pc:spChg chg="mod">
          <ac:chgData name="Johnson, Jim" userId="3c565c45-8686-4713-876b-8522347686a2" providerId="ADAL" clId="{99A50C6C-0081-47DA-8C64-E061B6E7BF06}" dt="2024-07-25T16:27:25.201" v="1808" actId="27636"/>
          <ac:spMkLst>
            <pc:docMk/>
            <pc:sldMk cId="4204648171" sldId="288"/>
            <ac:spMk id="3" creationId="{00000000-0000-0000-0000-000000000000}"/>
          </ac:spMkLst>
        </pc:spChg>
      </pc:sldChg>
      <pc:sldChg chg="addSp delSp modSp add mod modNotesTx">
        <pc:chgData name="Johnson, Jim" userId="3c565c45-8686-4713-876b-8522347686a2" providerId="ADAL" clId="{99A50C6C-0081-47DA-8C64-E061B6E7BF06}" dt="2024-07-25T17:49:15.456" v="4323" actId="20577"/>
        <pc:sldMkLst>
          <pc:docMk/>
          <pc:sldMk cId="36000025" sldId="289"/>
        </pc:sldMkLst>
        <pc:spChg chg="mod">
          <ac:chgData name="Johnson, Jim" userId="3c565c45-8686-4713-876b-8522347686a2" providerId="ADAL" clId="{99A50C6C-0081-47DA-8C64-E061B6E7BF06}" dt="2024-07-25T16:46:30.358" v="2746" actId="20577"/>
          <ac:spMkLst>
            <pc:docMk/>
            <pc:sldMk cId="36000025" sldId="289"/>
            <ac:spMk id="2" creationId="{00000000-0000-0000-0000-000000000000}"/>
          </ac:spMkLst>
        </pc:spChg>
        <pc:spChg chg="mod">
          <ac:chgData name="Johnson, Jim" userId="3c565c45-8686-4713-876b-8522347686a2" providerId="ADAL" clId="{99A50C6C-0081-47DA-8C64-E061B6E7BF06}" dt="2024-07-25T16:48:51.873" v="2793"/>
          <ac:spMkLst>
            <pc:docMk/>
            <pc:sldMk cId="36000025" sldId="289"/>
            <ac:spMk id="3" creationId="{00000000-0000-0000-0000-000000000000}"/>
          </ac:spMkLst>
        </pc:spChg>
        <pc:spChg chg="add del mod">
          <ac:chgData name="Johnson, Jim" userId="3c565c45-8686-4713-876b-8522347686a2" providerId="ADAL" clId="{99A50C6C-0081-47DA-8C64-E061B6E7BF06}" dt="2024-07-25T17:37:25.001" v="2824"/>
          <ac:spMkLst>
            <pc:docMk/>
            <pc:sldMk cId="36000025" sldId="289"/>
            <ac:spMk id="6" creationId="{FDDBF09E-42AA-2597-E7E4-5A0F08702F2A}"/>
          </ac:spMkLst>
        </pc:spChg>
        <pc:picChg chg="add mod">
          <ac:chgData name="Johnson, Jim" userId="3c565c45-8686-4713-876b-8522347686a2" providerId="ADAL" clId="{99A50C6C-0081-47DA-8C64-E061B6E7BF06}" dt="2024-07-25T17:37:52.204" v="2833" actId="1076"/>
          <ac:picMkLst>
            <pc:docMk/>
            <pc:sldMk cId="36000025" sldId="289"/>
            <ac:picMk id="8" creationId="{36322E68-A7A0-72EF-81DA-6F102A174199}"/>
          </ac:picMkLst>
        </pc:picChg>
        <pc:picChg chg="del">
          <ac:chgData name="Johnson, Jim" userId="3c565c45-8686-4713-876b-8522347686a2" providerId="ADAL" clId="{99A50C6C-0081-47DA-8C64-E061B6E7BF06}" dt="2024-07-25T17:37:19.928" v="2823" actId="478"/>
          <ac:picMkLst>
            <pc:docMk/>
            <pc:sldMk cId="36000025" sldId="289"/>
            <ac:picMk id="12" creationId="{E6B0C360-117C-BE28-D449-26B24B6E3B6C}"/>
          </ac:picMkLst>
        </pc:picChg>
      </pc:sldChg>
      <pc:sldChg chg="modSp add mod modNotesTx">
        <pc:chgData name="Johnson, Jim" userId="3c565c45-8686-4713-876b-8522347686a2" providerId="ADAL" clId="{99A50C6C-0081-47DA-8C64-E061B6E7BF06}" dt="2024-07-25T18:14:26.069" v="5439" actId="20577"/>
        <pc:sldMkLst>
          <pc:docMk/>
          <pc:sldMk cId="3800640514" sldId="290"/>
        </pc:sldMkLst>
        <pc:spChg chg="mod">
          <ac:chgData name="Johnson, Jim" userId="3c565c45-8686-4713-876b-8522347686a2" providerId="ADAL" clId="{99A50C6C-0081-47DA-8C64-E061B6E7BF06}" dt="2024-07-25T18:13:39.521" v="5335" actId="14100"/>
          <ac:spMkLst>
            <pc:docMk/>
            <pc:sldMk cId="3800640514" sldId="290"/>
            <ac:spMk id="3" creationId="{00000000-0000-0000-0000-000000000000}"/>
          </ac:spMkLst>
        </pc:spChg>
        <pc:spChg chg="mod">
          <ac:chgData name="Johnson, Jim" userId="3c565c45-8686-4713-876b-8522347686a2" providerId="ADAL" clId="{99A50C6C-0081-47DA-8C64-E061B6E7BF06}" dt="2024-07-25T18:14:08.705" v="5373" actId="20577"/>
          <ac:spMkLst>
            <pc:docMk/>
            <pc:sldMk cId="3800640514" sldId="290"/>
            <ac:spMk id="6" creationId="{7C226FA9-4857-3EBE-DFFD-3A2C9E502848}"/>
          </ac:spMkLst>
        </pc:spChg>
      </pc:sldChg>
      <pc:sldChg chg="modSp add mod">
        <pc:chgData name="Johnson, Jim" userId="3c565c45-8686-4713-876b-8522347686a2" providerId="ADAL" clId="{99A50C6C-0081-47DA-8C64-E061B6E7BF06}" dt="2024-07-25T18:11:14.265" v="5307" actId="20577"/>
        <pc:sldMkLst>
          <pc:docMk/>
          <pc:sldMk cId="275022643" sldId="291"/>
        </pc:sldMkLst>
        <pc:spChg chg="mod">
          <ac:chgData name="Johnson, Jim" userId="3c565c45-8686-4713-876b-8522347686a2" providerId="ADAL" clId="{99A50C6C-0081-47DA-8C64-E061B6E7BF06}" dt="2024-07-25T18:11:14.265" v="5307" actId="20577"/>
          <ac:spMkLst>
            <pc:docMk/>
            <pc:sldMk cId="275022643" sldId="291"/>
            <ac:spMk id="5" creationId="{454F8B96-018B-3033-14B2-045B940DD9E1}"/>
          </ac:spMkLst>
        </pc:spChg>
      </pc:sldChg>
    </pc:docChg>
  </pc:docChgLst>
  <pc:docChgLst>
    <pc:chgData name="Johnson, Jim" userId="3c565c45-8686-4713-876b-8522347686a2" providerId="ADAL" clId="{8FE91B41-2D12-4BC5-981A-9E23DC223921}"/>
    <pc:docChg chg="undo custSel addSld delSld modSld sldOrd">
      <pc:chgData name="Johnson, Jim" userId="3c565c45-8686-4713-876b-8522347686a2" providerId="ADAL" clId="{8FE91B41-2D12-4BC5-981A-9E23DC223921}" dt="2024-07-31T14:37:03.282" v="3933"/>
      <pc:docMkLst>
        <pc:docMk/>
      </pc:docMkLst>
      <pc:sldChg chg="modNotesTx">
        <pc:chgData name="Johnson, Jim" userId="3c565c45-8686-4713-876b-8522347686a2" providerId="ADAL" clId="{8FE91B41-2D12-4BC5-981A-9E23DC223921}" dt="2024-07-26T21:02:38.972" v="2199" actId="20577"/>
        <pc:sldMkLst>
          <pc:docMk/>
          <pc:sldMk cId="436015982" sldId="256"/>
        </pc:sldMkLst>
      </pc:sldChg>
      <pc:sldChg chg="modSp mod modNotesTx">
        <pc:chgData name="Johnson, Jim" userId="3c565c45-8686-4713-876b-8522347686a2" providerId="ADAL" clId="{8FE91B41-2D12-4BC5-981A-9E23DC223921}" dt="2024-07-25T19:56:58.247" v="258" actId="20577"/>
        <pc:sldMkLst>
          <pc:docMk/>
          <pc:sldMk cId="3080073922" sldId="260"/>
        </pc:sldMkLst>
        <pc:spChg chg="mod">
          <ac:chgData name="Johnson, Jim" userId="3c565c45-8686-4713-876b-8522347686a2" providerId="ADAL" clId="{8FE91B41-2D12-4BC5-981A-9E23DC223921}" dt="2024-07-25T19:39:22.749" v="0"/>
          <ac:spMkLst>
            <pc:docMk/>
            <pc:sldMk cId="3080073922" sldId="260"/>
            <ac:spMk id="5" creationId="{F5D2271D-9049-34C0-6370-F3678F0432AC}"/>
          </ac:spMkLst>
        </pc:spChg>
      </pc:sldChg>
      <pc:sldChg chg="addSp delSp modSp mod modClrScheme chgLayout modNotesTx">
        <pc:chgData name="Johnson, Jim" userId="3c565c45-8686-4713-876b-8522347686a2" providerId="ADAL" clId="{8FE91B41-2D12-4BC5-981A-9E23DC223921}" dt="2024-07-29T15:26:28.761" v="2906" actId="20577"/>
        <pc:sldMkLst>
          <pc:docMk/>
          <pc:sldMk cId="763848309" sldId="272"/>
        </pc:sldMkLst>
        <pc:spChg chg="mod ord">
          <ac:chgData name="Johnson, Jim" userId="3c565c45-8686-4713-876b-8522347686a2" providerId="ADAL" clId="{8FE91B41-2D12-4BC5-981A-9E23DC223921}" dt="2024-07-26T20:30:26.334" v="1274" actId="20577"/>
          <ac:spMkLst>
            <pc:docMk/>
            <pc:sldMk cId="763848309" sldId="272"/>
            <ac:spMk id="2" creationId="{00000000-0000-0000-0000-000000000000}"/>
          </ac:spMkLst>
        </pc:spChg>
        <pc:spChg chg="mod ord">
          <ac:chgData name="Johnson, Jim" userId="3c565c45-8686-4713-876b-8522347686a2" providerId="ADAL" clId="{8FE91B41-2D12-4BC5-981A-9E23DC223921}" dt="2024-07-29T15:26:28.761" v="2906" actId="20577"/>
          <ac:spMkLst>
            <pc:docMk/>
            <pc:sldMk cId="763848309" sldId="272"/>
            <ac:spMk id="3" creationId="{00000000-0000-0000-0000-000000000000}"/>
          </ac:spMkLst>
        </pc:spChg>
        <pc:spChg chg="add del mod">
          <ac:chgData name="Johnson, Jim" userId="3c565c45-8686-4713-876b-8522347686a2" providerId="ADAL" clId="{8FE91B41-2D12-4BC5-981A-9E23DC223921}" dt="2024-07-25T19:42:44.074" v="3"/>
          <ac:spMkLst>
            <pc:docMk/>
            <pc:sldMk cId="763848309" sldId="272"/>
            <ac:spMk id="6" creationId="{56D52324-6155-3C18-9DFF-33F47828FDF0}"/>
          </ac:spMkLst>
        </pc:spChg>
        <pc:spChg chg="add del mod">
          <ac:chgData name="Johnson, Jim" userId="3c565c45-8686-4713-876b-8522347686a2" providerId="ADAL" clId="{8FE91B41-2D12-4BC5-981A-9E23DC223921}" dt="2024-07-25T19:42:53.359" v="8"/>
          <ac:spMkLst>
            <pc:docMk/>
            <pc:sldMk cId="763848309" sldId="272"/>
            <ac:spMk id="10" creationId="{8C5F26DA-2423-50C0-A0F2-A074B29F7BBA}"/>
          </ac:spMkLst>
        </pc:spChg>
        <pc:spChg chg="add del mod">
          <ac:chgData name="Johnson, Jim" userId="3c565c45-8686-4713-876b-8522347686a2" providerId="ADAL" clId="{8FE91B41-2D12-4BC5-981A-9E23DC223921}" dt="2024-07-25T19:44:26.172" v="17"/>
          <ac:spMkLst>
            <pc:docMk/>
            <pc:sldMk cId="763848309" sldId="272"/>
            <ac:spMk id="15" creationId="{E35D4994-0509-8D5F-8D0E-3B9DE1E40B8E}"/>
          </ac:spMkLst>
        </pc:spChg>
        <pc:spChg chg="add del mod">
          <ac:chgData name="Johnson, Jim" userId="3c565c45-8686-4713-876b-8522347686a2" providerId="ADAL" clId="{8FE91B41-2D12-4BC5-981A-9E23DC223921}" dt="2024-07-25T19:47:24.288" v="233" actId="478"/>
          <ac:spMkLst>
            <pc:docMk/>
            <pc:sldMk cId="763848309" sldId="272"/>
            <ac:spMk id="19" creationId="{047EAE83-93E7-1D28-6A41-6FD5D1EF0C8E}"/>
          </ac:spMkLst>
        </pc:spChg>
        <pc:picChg chg="add del mod">
          <ac:chgData name="Johnson, Jim" userId="3c565c45-8686-4713-876b-8522347686a2" providerId="ADAL" clId="{8FE91B41-2D12-4BC5-981A-9E23DC223921}" dt="2024-07-25T19:42:51.478" v="7" actId="478"/>
          <ac:picMkLst>
            <pc:docMk/>
            <pc:sldMk cId="763848309" sldId="272"/>
            <ac:picMk id="8" creationId="{56AE7BC8-F667-F96B-F2F9-3E6F9B71A6F4}"/>
          </ac:picMkLst>
        </pc:picChg>
        <pc:picChg chg="del">
          <ac:chgData name="Johnson, Jim" userId="3c565c45-8686-4713-876b-8522347686a2" providerId="ADAL" clId="{8FE91B41-2D12-4BC5-981A-9E23DC223921}" dt="2024-07-25T19:39:51.962" v="2" actId="478"/>
          <ac:picMkLst>
            <pc:docMk/>
            <pc:sldMk cId="763848309" sldId="272"/>
            <ac:picMk id="12" creationId="{E6B0C360-117C-BE28-D449-26B24B6E3B6C}"/>
          </ac:picMkLst>
        </pc:picChg>
        <pc:picChg chg="add del mod">
          <ac:chgData name="Johnson, Jim" userId="3c565c45-8686-4713-876b-8522347686a2" providerId="ADAL" clId="{8FE91B41-2D12-4BC5-981A-9E23DC223921}" dt="2024-07-25T19:44:22.554" v="16" actId="478"/>
          <ac:picMkLst>
            <pc:docMk/>
            <pc:sldMk cId="763848309" sldId="272"/>
            <ac:picMk id="13" creationId="{311365A0-7295-D161-548F-56B35BD6D005}"/>
          </ac:picMkLst>
        </pc:picChg>
        <pc:picChg chg="add del mod">
          <ac:chgData name="Johnson, Jim" userId="3c565c45-8686-4713-876b-8522347686a2" providerId="ADAL" clId="{8FE91B41-2D12-4BC5-981A-9E23DC223921}" dt="2024-07-25T19:47:19.381" v="232" actId="478"/>
          <ac:picMkLst>
            <pc:docMk/>
            <pc:sldMk cId="763848309" sldId="272"/>
            <ac:picMk id="17" creationId="{4BF58B03-5429-5F8E-5324-BB2D0294E313}"/>
          </ac:picMkLst>
        </pc:picChg>
        <pc:picChg chg="add mod">
          <ac:chgData name="Johnson, Jim" userId="3c565c45-8686-4713-876b-8522347686a2" providerId="ADAL" clId="{8FE91B41-2D12-4BC5-981A-9E23DC223921}" dt="2024-07-25T19:49:57.847" v="245" actId="14100"/>
          <ac:picMkLst>
            <pc:docMk/>
            <pc:sldMk cId="763848309" sldId="272"/>
            <ac:picMk id="21" creationId="{D51E9343-58D7-5464-AA83-9D96FA187223}"/>
          </ac:picMkLst>
        </pc:picChg>
        <pc:picChg chg="add del mod">
          <ac:chgData name="Johnson, Jim" userId="3c565c45-8686-4713-876b-8522347686a2" providerId="ADAL" clId="{8FE91B41-2D12-4BC5-981A-9E23DC223921}" dt="2024-07-25T19:50:39.659" v="247" actId="478"/>
          <ac:picMkLst>
            <pc:docMk/>
            <pc:sldMk cId="763848309" sldId="272"/>
            <ac:picMk id="23" creationId="{5C760F99-7B5D-7B5B-543E-273D116FD3F2}"/>
          </ac:picMkLst>
        </pc:picChg>
        <pc:picChg chg="add mod">
          <ac:chgData name="Johnson, Jim" userId="3c565c45-8686-4713-876b-8522347686a2" providerId="ADAL" clId="{8FE91B41-2D12-4BC5-981A-9E23DC223921}" dt="2024-07-25T19:56:45.023" v="256" actId="1076"/>
          <ac:picMkLst>
            <pc:docMk/>
            <pc:sldMk cId="763848309" sldId="272"/>
            <ac:picMk id="25" creationId="{D11EF5B3-A854-4710-E2C1-BA2E5633F65D}"/>
          </ac:picMkLst>
        </pc:picChg>
      </pc:sldChg>
      <pc:sldChg chg="del">
        <pc:chgData name="Johnson, Jim" userId="3c565c45-8686-4713-876b-8522347686a2" providerId="ADAL" clId="{8FE91B41-2D12-4BC5-981A-9E23DC223921}" dt="2024-07-26T18:21:00.793" v="293" actId="47"/>
        <pc:sldMkLst>
          <pc:docMk/>
          <pc:sldMk cId="3580012720" sldId="275"/>
        </pc:sldMkLst>
      </pc:sldChg>
      <pc:sldChg chg="modSp mod">
        <pc:chgData name="Johnson, Jim" userId="3c565c45-8686-4713-876b-8522347686a2" providerId="ADAL" clId="{8FE91B41-2D12-4BC5-981A-9E23DC223921}" dt="2024-07-29T15:46:39.808" v="3537" actId="20577"/>
        <pc:sldMkLst>
          <pc:docMk/>
          <pc:sldMk cId="3150414030" sldId="277"/>
        </pc:sldMkLst>
        <pc:spChg chg="mod">
          <ac:chgData name="Johnson, Jim" userId="3c565c45-8686-4713-876b-8522347686a2" providerId="ADAL" clId="{8FE91B41-2D12-4BC5-981A-9E23DC223921}" dt="2024-07-26T18:21:10.451" v="305" actId="20577"/>
          <ac:spMkLst>
            <pc:docMk/>
            <pc:sldMk cId="3150414030" sldId="277"/>
            <ac:spMk id="5" creationId="{49B0F567-2096-FFFB-EB0D-D63547099659}"/>
          </ac:spMkLst>
        </pc:spChg>
        <pc:spChg chg="mod">
          <ac:chgData name="Johnson, Jim" userId="3c565c45-8686-4713-876b-8522347686a2" providerId="ADAL" clId="{8FE91B41-2D12-4BC5-981A-9E23DC223921}" dt="2024-07-29T15:46:39.808" v="3537" actId="20577"/>
          <ac:spMkLst>
            <pc:docMk/>
            <pc:sldMk cId="3150414030" sldId="277"/>
            <ac:spMk id="7" creationId="{E8F66304-3506-CED3-88DE-A05080601836}"/>
          </ac:spMkLst>
        </pc:spChg>
      </pc:sldChg>
      <pc:sldChg chg="del">
        <pc:chgData name="Johnson, Jim" userId="3c565c45-8686-4713-876b-8522347686a2" providerId="ADAL" clId="{8FE91B41-2D12-4BC5-981A-9E23DC223921}" dt="2024-07-26T18:20:59.229" v="291" actId="47"/>
        <pc:sldMkLst>
          <pc:docMk/>
          <pc:sldMk cId="2035104757" sldId="284"/>
        </pc:sldMkLst>
      </pc:sldChg>
      <pc:sldChg chg="del">
        <pc:chgData name="Johnson, Jim" userId="3c565c45-8686-4713-876b-8522347686a2" providerId="ADAL" clId="{8FE91B41-2D12-4BC5-981A-9E23DC223921}" dt="2024-07-26T18:21:00.023" v="292" actId="47"/>
        <pc:sldMkLst>
          <pc:docMk/>
          <pc:sldMk cId="3824582178" sldId="286"/>
        </pc:sldMkLst>
      </pc:sldChg>
      <pc:sldChg chg="addSp delSp modSp del mod modNotesTx">
        <pc:chgData name="Johnson, Jim" userId="3c565c45-8686-4713-876b-8522347686a2" providerId="ADAL" clId="{8FE91B41-2D12-4BC5-981A-9E23DC223921}" dt="2024-07-26T21:19:53.738" v="2805" actId="47"/>
        <pc:sldMkLst>
          <pc:docMk/>
          <pc:sldMk cId="36000025" sldId="289"/>
        </pc:sldMkLst>
        <pc:spChg chg="mod">
          <ac:chgData name="Johnson, Jim" userId="3c565c45-8686-4713-876b-8522347686a2" providerId="ADAL" clId="{8FE91B41-2D12-4BC5-981A-9E23DC223921}" dt="2024-07-25T19:47:16.335" v="231" actId="20577"/>
          <ac:spMkLst>
            <pc:docMk/>
            <pc:sldMk cId="36000025" sldId="289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5T19:58:38.538" v="287" actId="20577"/>
          <ac:spMkLst>
            <pc:docMk/>
            <pc:sldMk cId="36000025" sldId="289"/>
            <ac:spMk id="3" creationId="{00000000-0000-0000-0000-000000000000}"/>
          </ac:spMkLst>
        </pc:spChg>
        <pc:spChg chg="add del mod">
          <ac:chgData name="Johnson, Jim" userId="3c565c45-8686-4713-876b-8522347686a2" providerId="ADAL" clId="{8FE91B41-2D12-4BC5-981A-9E23DC223921}" dt="2024-07-25T19:57:25.042" v="267" actId="478"/>
          <ac:spMkLst>
            <pc:docMk/>
            <pc:sldMk cId="36000025" sldId="289"/>
            <ac:spMk id="9" creationId="{CCCBC1AA-1150-109D-18BD-C367C63F3CF7}"/>
          </ac:spMkLst>
        </pc:spChg>
        <pc:picChg chg="add mod">
          <ac:chgData name="Johnson, Jim" userId="3c565c45-8686-4713-876b-8522347686a2" providerId="ADAL" clId="{8FE91B41-2D12-4BC5-981A-9E23DC223921}" dt="2024-07-25T19:57:34.616" v="271" actId="14100"/>
          <ac:picMkLst>
            <pc:docMk/>
            <pc:sldMk cId="36000025" sldId="289"/>
            <ac:picMk id="6" creationId="{1AAF2119-1696-9512-1406-0638F1F64088}"/>
          </ac:picMkLst>
        </pc:picChg>
        <pc:picChg chg="del">
          <ac:chgData name="Johnson, Jim" userId="3c565c45-8686-4713-876b-8522347686a2" providerId="ADAL" clId="{8FE91B41-2D12-4BC5-981A-9E23DC223921}" dt="2024-07-25T19:57:14.613" v="266" actId="478"/>
          <ac:picMkLst>
            <pc:docMk/>
            <pc:sldMk cId="36000025" sldId="289"/>
            <ac:picMk id="8" creationId="{36322E68-A7A0-72EF-81DA-6F102A174199}"/>
          </ac:picMkLst>
        </pc:picChg>
      </pc:sldChg>
      <pc:sldChg chg="addSp delSp modSp mod ord modNotesTx">
        <pc:chgData name="Johnson, Jim" userId="3c565c45-8686-4713-876b-8522347686a2" providerId="ADAL" clId="{8FE91B41-2D12-4BC5-981A-9E23DC223921}" dt="2024-07-31T14:37:01.930" v="3931"/>
        <pc:sldMkLst>
          <pc:docMk/>
          <pc:sldMk cId="3800640514" sldId="290"/>
        </pc:sldMkLst>
        <pc:spChg chg="mod">
          <ac:chgData name="Johnson, Jim" userId="3c565c45-8686-4713-876b-8522347686a2" providerId="ADAL" clId="{8FE91B41-2D12-4BC5-981A-9E23DC223921}" dt="2024-07-26T19:51:57.026" v="384" actId="20577"/>
          <ac:spMkLst>
            <pc:docMk/>
            <pc:sldMk cId="3800640514" sldId="290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6T20:55:54.574" v="1897" actId="20577"/>
          <ac:spMkLst>
            <pc:docMk/>
            <pc:sldMk cId="3800640514" sldId="290"/>
            <ac:spMk id="3" creationId="{00000000-0000-0000-0000-000000000000}"/>
          </ac:spMkLst>
        </pc:spChg>
        <pc:spChg chg="add del mod">
          <ac:chgData name="Johnson, Jim" userId="3c565c45-8686-4713-876b-8522347686a2" providerId="ADAL" clId="{8FE91B41-2D12-4BC5-981A-9E23DC223921}" dt="2024-07-26T20:03:20.255" v="548" actId="478"/>
          <ac:spMkLst>
            <pc:docMk/>
            <pc:sldMk cId="3800640514" sldId="290"/>
            <ac:spMk id="6" creationId="{7C226FA9-4857-3EBE-DFFD-3A2C9E502848}"/>
          </ac:spMkLst>
        </pc:spChg>
        <pc:spChg chg="add del mod">
          <ac:chgData name="Johnson, Jim" userId="3c565c45-8686-4713-876b-8522347686a2" providerId="ADAL" clId="{8FE91B41-2D12-4BC5-981A-9E23DC223921}" dt="2024-07-26T20:03:15.536" v="545" actId="478"/>
          <ac:spMkLst>
            <pc:docMk/>
            <pc:sldMk cId="3800640514" sldId="290"/>
            <ac:spMk id="7" creationId="{F460033D-F9EB-F87E-C8EF-A2E0BAAF8A3B}"/>
          </ac:spMkLst>
        </pc:spChg>
        <pc:spChg chg="add del mod">
          <ac:chgData name="Johnson, Jim" userId="3c565c45-8686-4713-876b-8522347686a2" providerId="ADAL" clId="{8FE91B41-2D12-4BC5-981A-9E23DC223921}" dt="2024-07-26T20:03:24.499" v="549" actId="478"/>
          <ac:spMkLst>
            <pc:docMk/>
            <pc:sldMk cId="3800640514" sldId="290"/>
            <ac:spMk id="9" creationId="{217F883B-FCEE-E750-4EF7-CAE54B3AAD6F}"/>
          </ac:spMkLst>
        </pc:spChg>
      </pc:sldChg>
      <pc:sldChg chg="delSp modSp mod">
        <pc:chgData name="Johnson, Jim" userId="3c565c45-8686-4713-876b-8522347686a2" providerId="ADAL" clId="{8FE91B41-2D12-4BC5-981A-9E23DC223921}" dt="2024-07-29T17:14:35.886" v="3923" actId="6549"/>
        <pc:sldMkLst>
          <pc:docMk/>
          <pc:sldMk cId="275022643" sldId="291"/>
        </pc:sldMkLst>
        <pc:spChg chg="mod">
          <ac:chgData name="Johnson, Jim" userId="3c565c45-8686-4713-876b-8522347686a2" providerId="ADAL" clId="{8FE91B41-2D12-4BC5-981A-9E23DC223921}" dt="2024-07-29T17:14:35.886" v="3923" actId="6549"/>
          <ac:spMkLst>
            <pc:docMk/>
            <pc:sldMk cId="275022643" sldId="291"/>
            <ac:spMk id="5" creationId="{454F8B96-018B-3033-14B2-045B940DD9E1}"/>
          </ac:spMkLst>
        </pc:spChg>
        <pc:spChg chg="del">
          <ac:chgData name="Johnson, Jim" userId="3c565c45-8686-4713-876b-8522347686a2" providerId="ADAL" clId="{8FE91B41-2D12-4BC5-981A-9E23DC223921}" dt="2024-07-29T15:48:51.221" v="3538" actId="478"/>
          <ac:spMkLst>
            <pc:docMk/>
            <pc:sldMk cId="275022643" sldId="291"/>
            <ac:spMk id="6" creationId="{B36F748D-C6FF-C020-90DC-27D43C5FDECE}"/>
          </ac:spMkLst>
        </pc:spChg>
      </pc:sldChg>
      <pc:sldChg chg="addSp delSp modSp add mod ord">
        <pc:chgData name="Johnson, Jim" userId="3c565c45-8686-4713-876b-8522347686a2" providerId="ADAL" clId="{8FE91B41-2D12-4BC5-981A-9E23DC223921}" dt="2024-07-29T15:34:47.867" v="3166" actId="1036"/>
        <pc:sldMkLst>
          <pc:docMk/>
          <pc:sldMk cId="1895671888" sldId="292"/>
        </pc:sldMkLst>
        <pc:spChg chg="mod">
          <ac:chgData name="Johnson, Jim" userId="3c565c45-8686-4713-876b-8522347686a2" providerId="ADAL" clId="{8FE91B41-2D12-4BC5-981A-9E23DC223921}" dt="2024-07-26T21:17:18.384" v="2783" actId="20577"/>
          <ac:spMkLst>
            <pc:docMk/>
            <pc:sldMk cId="1895671888" sldId="292"/>
            <ac:spMk id="2" creationId="{00000000-0000-0000-0000-000000000000}"/>
          </ac:spMkLst>
        </pc:spChg>
        <pc:spChg chg="del mod">
          <ac:chgData name="Johnson, Jim" userId="3c565c45-8686-4713-876b-8522347686a2" providerId="ADAL" clId="{8FE91B41-2D12-4BC5-981A-9E23DC223921}" dt="2024-07-26T21:28:40.465" v="2833"/>
          <ac:spMkLst>
            <pc:docMk/>
            <pc:sldMk cId="1895671888" sldId="292"/>
            <ac:spMk id="3" creationId="{00000000-0000-0000-0000-000000000000}"/>
          </ac:spMkLst>
        </pc:spChg>
        <pc:spChg chg="add mod">
          <ac:chgData name="Johnson, Jim" userId="3c565c45-8686-4713-876b-8522347686a2" providerId="ADAL" clId="{8FE91B41-2D12-4BC5-981A-9E23DC223921}" dt="2024-07-29T15:34:18.595" v="3157" actId="1076"/>
          <ac:spMkLst>
            <pc:docMk/>
            <pc:sldMk cId="1895671888" sldId="292"/>
            <ac:spMk id="3" creationId="{AB61CF3A-1C2B-B9FB-FB91-C66CEAD9F8D8}"/>
          </ac:spMkLst>
        </pc:spChg>
        <pc:spChg chg="add del mod">
          <ac:chgData name="Johnson, Jim" userId="3c565c45-8686-4713-876b-8522347686a2" providerId="ADAL" clId="{8FE91B41-2D12-4BC5-981A-9E23DC223921}" dt="2024-07-29T15:30:14.134" v="3124" actId="478"/>
          <ac:spMkLst>
            <pc:docMk/>
            <pc:sldMk cId="1895671888" sldId="292"/>
            <ac:spMk id="5" creationId="{3BB7D723-EE18-0A92-CF7E-D16B1D1B2BFA}"/>
          </ac:spMkLst>
        </pc:spChg>
        <pc:picChg chg="mod">
          <ac:chgData name="Johnson, Jim" userId="3c565c45-8686-4713-876b-8522347686a2" providerId="ADAL" clId="{8FE91B41-2D12-4BC5-981A-9E23DC223921}" dt="2024-07-29T15:34:47.867" v="3166" actId="1036"/>
          <ac:picMkLst>
            <pc:docMk/>
            <pc:sldMk cId="1895671888" sldId="292"/>
            <ac:picMk id="4" creationId="{00000000-0000-0000-0000-000000000000}"/>
          </ac:picMkLst>
        </pc:picChg>
        <pc:picChg chg="del">
          <ac:chgData name="Johnson, Jim" userId="3c565c45-8686-4713-876b-8522347686a2" providerId="ADAL" clId="{8FE91B41-2D12-4BC5-981A-9E23DC223921}" dt="2024-07-26T18:25:44.839" v="332" actId="478"/>
          <ac:picMkLst>
            <pc:docMk/>
            <pc:sldMk cId="1895671888" sldId="292"/>
            <ac:picMk id="6" creationId="{1AAF2119-1696-9512-1406-0638F1F64088}"/>
          </ac:picMkLst>
        </pc:picChg>
        <pc:picChg chg="add mod">
          <ac:chgData name="Johnson, Jim" userId="3c565c45-8686-4713-876b-8522347686a2" providerId="ADAL" clId="{8FE91B41-2D12-4BC5-981A-9E23DC223921}" dt="2024-07-29T15:34:23.243" v="3158" actId="1076"/>
          <ac:picMkLst>
            <pc:docMk/>
            <pc:sldMk cId="1895671888" sldId="292"/>
            <ac:picMk id="6" creationId="{A1DA6D4C-51E6-5410-C34E-E2DBE06E6F8F}"/>
          </ac:picMkLst>
        </pc:picChg>
      </pc:sldChg>
      <pc:sldChg chg="addSp delSp modSp add mod">
        <pc:chgData name="Johnson, Jim" userId="3c565c45-8686-4713-876b-8522347686a2" providerId="ADAL" clId="{8FE91B41-2D12-4BC5-981A-9E23DC223921}" dt="2024-07-26T21:20:20.329" v="2826" actId="20577"/>
        <pc:sldMkLst>
          <pc:docMk/>
          <pc:sldMk cId="300689432" sldId="293"/>
        </pc:sldMkLst>
        <pc:spChg chg="mod">
          <ac:chgData name="Johnson, Jim" userId="3c565c45-8686-4713-876b-8522347686a2" providerId="ADAL" clId="{8FE91B41-2D12-4BC5-981A-9E23DC223921}" dt="2024-07-26T21:20:20.329" v="2826" actId="20577"/>
          <ac:spMkLst>
            <pc:docMk/>
            <pc:sldMk cId="300689432" sldId="293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6T20:59:20.075" v="2018" actId="20577"/>
          <ac:spMkLst>
            <pc:docMk/>
            <pc:sldMk cId="300689432" sldId="293"/>
            <ac:spMk id="3" creationId="{00000000-0000-0000-0000-000000000000}"/>
          </ac:spMkLst>
        </pc:spChg>
        <pc:picChg chg="mod">
          <ac:chgData name="Johnson, Jim" userId="3c565c45-8686-4713-876b-8522347686a2" providerId="ADAL" clId="{8FE91B41-2D12-4BC5-981A-9E23DC223921}" dt="2024-07-26T20:26:56.393" v="1194" actId="1076"/>
          <ac:picMkLst>
            <pc:docMk/>
            <pc:sldMk cId="300689432" sldId="293"/>
            <ac:picMk id="4" creationId="{00000000-0000-0000-0000-000000000000}"/>
          </ac:picMkLst>
        </pc:picChg>
        <pc:picChg chg="del">
          <ac:chgData name="Johnson, Jim" userId="3c565c45-8686-4713-876b-8522347686a2" providerId="ADAL" clId="{8FE91B41-2D12-4BC5-981A-9E23DC223921}" dt="2024-07-26T20:25:04.018" v="1166" actId="478"/>
          <ac:picMkLst>
            <pc:docMk/>
            <pc:sldMk cId="300689432" sldId="293"/>
            <ac:picMk id="6" creationId="{1AAF2119-1696-9512-1406-0638F1F64088}"/>
          </ac:picMkLst>
        </pc:picChg>
        <pc:picChg chg="add mod">
          <ac:chgData name="Johnson, Jim" userId="3c565c45-8686-4713-876b-8522347686a2" providerId="ADAL" clId="{8FE91B41-2D12-4BC5-981A-9E23DC223921}" dt="2024-07-26T20:29:00.066" v="1268" actId="1076"/>
          <ac:picMkLst>
            <pc:docMk/>
            <pc:sldMk cId="300689432" sldId="293"/>
            <ac:picMk id="7" creationId="{3560AD13-B450-1D8F-7D45-42FD630A59C0}"/>
          </ac:picMkLst>
        </pc:picChg>
        <pc:picChg chg="add mod">
          <ac:chgData name="Johnson, Jim" userId="3c565c45-8686-4713-876b-8522347686a2" providerId="ADAL" clId="{8FE91B41-2D12-4BC5-981A-9E23DC223921}" dt="2024-07-26T20:28:11.536" v="1250" actId="1076"/>
          <ac:picMkLst>
            <pc:docMk/>
            <pc:sldMk cId="300689432" sldId="293"/>
            <ac:picMk id="9" creationId="{BFEEE108-2326-9578-0CF7-D9FE1BFF3497}"/>
          </ac:picMkLst>
        </pc:picChg>
        <pc:picChg chg="add del mod">
          <ac:chgData name="Johnson, Jim" userId="3c565c45-8686-4713-876b-8522347686a2" providerId="ADAL" clId="{8FE91B41-2D12-4BC5-981A-9E23DC223921}" dt="2024-07-26T20:27:21.828" v="1210" actId="478"/>
          <ac:picMkLst>
            <pc:docMk/>
            <pc:sldMk cId="300689432" sldId="293"/>
            <ac:picMk id="11" creationId="{DAB2E7AB-4559-D9CA-AD1A-B00A4C240D39}"/>
          </ac:picMkLst>
        </pc:picChg>
        <pc:picChg chg="add mod">
          <ac:chgData name="Johnson, Jim" userId="3c565c45-8686-4713-876b-8522347686a2" providerId="ADAL" clId="{8FE91B41-2D12-4BC5-981A-9E23DC223921}" dt="2024-07-26T20:28:35.577" v="1264" actId="1076"/>
          <ac:picMkLst>
            <pc:docMk/>
            <pc:sldMk cId="300689432" sldId="293"/>
            <ac:picMk id="13" creationId="{BA412051-07B8-22D6-80AF-768849692980}"/>
          </ac:picMkLst>
        </pc:picChg>
        <pc:picChg chg="add mod">
          <ac:chgData name="Johnson, Jim" userId="3c565c45-8686-4713-876b-8522347686a2" providerId="ADAL" clId="{8FE91B41-2D12-4BC5-981A-9E23DC223921}" dt="2024-07-26T20:28:57.689" v="1267" actId="1076"/>
          <ac:picMkLst>
            <pc:docMk/>
            <pc:sldMk cId="300689432" sldId="293"/>
            <ac:picMk id="15" creationId="{6D8BADF1-F326-7060-438E-21289D920375}"/>
          </ac:picMkLst>
        </pc:picChg>
        <pc:picChg chg="add mod">
          <ac:chgData name="Johnson, Jim" userId="3c565c45-8686-4713-876b-8522347686a2" providerId="ADAL" clId="{8FE91B41-2D12-4BC5-981A-9E23DC223921}" dt="2024-07-26T20:28:35.877" v="1265" actId="1076"/>
          <ac:picMkLst>
            <pc:docMk/>
            <pc:sldMk cId="300689432" sldId="293"/>
            <ac:picMk id="17" creationId="{EF1E043A-D5F1-647C-70CC-689ADAF3092B}"/>
          </ac:picMkLst>
        </pc:picChg>
      </pc:sldChg>
      <pc:sldChg chg="modSp add mod modNotesTx">
        <pc:chgData name="Johnson, Jim" userId="3c565c45-8686-4713-876b-8522347686a2" providerId="ADAL" clId="{8FE91B41-2D12-4BC5-981A-9E23DC223921}" dt="2024-07-29T16:52:42.599" v="3889" actId="20577"/>
        <pc:sldMkLst>
          <pc:docMk/>
          <pc:sldMk cId="2560323605" sldId="294"/>
        </pc:sldMkLst>
        <pc:spChg chg="mod">
          <ac:chgData name="Johnson, Jim" userId="3c565c45-8686-4713-876b-8522347686a2" providerId="ADAL" clId="{8FE91B41-2D12-4BC5-981A-9E23DC223921}" dt="2024-07-29T16:41:49.105" v="3544" actId="20577"/>
          <ac:spMkLst>
            <pc:docMk/>
            <pc:sldMk cId="2560323605" sldId="294"/>
            <ac:spMk id="3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9T16:52:42.599" v="3889" actId="20577"/>
          <ac:spMkLst>
            <pc:docMk/>
            <pc:sldMk cId="2560323605" sldId="294"/>
            <ac:spMk id="6" creationId="{7C226FA9-4857-3EBE-DFFD-3A2C9E502848}"/>
          </ac:spMkLst>
        </pc:spChg>
      </pc:sldChg>
      <pc:sldChg chg="addSp delSp modSp new mod">
        <pc:chgData name="Johnson, Jim" userId="3c565c45-8686-4713-876b-8522347686a2" providerId="ADAL" clId="{8FE91B41-2D12-4BC5-981A-9E23DC223921}" dt="2024-07-26T20:20:49.947" v="1116" actId="1076"/>
        <pc:sldMkLst>
          <pc:docMk/>
          <pc:sldMk cId="4000023047" sldId="295"/>
        </pc:sldMkLst>
        <pc:spChg chg="del mod">
          <ac:chgData name="Johnson, Jim" userId="3c565c45-8686-4713-876b-8522347686a2" providerId="ADAL" clId="{8FE91B41-2D12-4BC5-981A-9E23DC223921}" dt="2024-07-26T19:55:08.087" v="389" actId="478"/>
          <ac:spMkLst>
            <pc:docMk/>
            <pc:sldMk cId="4000023047" sldId="295"/>
            <ac:spMk id="2" creationId="{9885587A-A9EB-678A-D1F2-37CA916BEB67}"/>
          </ac:spMkLst>
        </pc:spChg>
        <pc:spChg chg="del">
          <ac:chgData name="Johnson, Jim" userId="3c565c45-8686-4713-876b-8522347686a2" providerId="ADAL" clId="{8FE91B41-2D12-4BC5-981A-9E23DC223921}" dt="2024-07-26T19:55:04.121" v="386"/>
          <ac:spMkLst>
            <pc:docMk/>
            <pc:sldMk cId="4000023047" sldId="295"/>
            <ac:spMk id="3" creationId="{CAD0E9AD-D17B-D15F-A419-708A3B145C7D}"/>
          </ac:spMkLst>
        </pc:spChg>
        <pc:spChg chg="del">
          <ac:chgData name="Johnson, Jim" userId="3c565c45-8686-4713-876b-8522347686a2" providerId="ADAL" clId="{8FE91B41-2D12-4BC5-981A-9E23DC223921}" dt="2024-07-26T19:55:09.217" v="390" actId="478"/>
          <ac:spMkLst>
            <pc:docMk/>
            <pc:sldMk cId="4000023047" sldId="295"/>
            <ac:spMk id="4" creationId="{DC855652-2AA7-74DC-D8E9-22E498E5F6A4}"/>
          </ac:spMkLst>
        </pc:spChg>
        <pc:spChg chg="add del mod">
          <ac:chgData name="Johnson, Jim" userId="3c565c45-8686-4713-876b-8522347686a2" providerId="ADAL" clId="{8FE91B41-2D12-4BC5-981A-9E23DC223921}" dt="2024-07-26T20:20:36.500" v="1109"/>
          <ac:spMkLst>
            <pc:docMk/>
            <pc:sldMk cId="4000023047" sldId="295"/>
            <ac:spMk id="8" creationId="{0FDA8440-A086-B018-B79D-5B03AF903E9D}"/>
          </ac:spMkLst>
        </pc:spChg>
        <pc:picChg chg="add del mod">
          <ac:chgData name="Johnson, Jim" userId="3c565c45-8686-4713-876b-8522347686a2" providerId="ADAL" clId="{8FE91B41-2D12-4BC5-981A-9E23DC223921}" dt="2024-07-26T20:20:36.311" v="1108" actId="478"/>
          <ac:picMkLst>
            <pc:docMk/>
            <pc:sldMk cId="4000023047" sldId="295"/>
            <ac:picMk id="6" creationId="{05669206-B80B-BE09-6965-1E4C9DFC9B77}"/>
          </ac:picMkLst>
        </pc:picChg>
        <pc:picChg chg="add mod">
          <ac:chgData name="Johnson, Jim" userId="3c565c45-8686-4713-876b-8522347686a2" providerId="ADAL" clId="{8FE91B41-2D12-4BC5-981A-9E23DC223921}" dt="2024-07-26T20:20:49.947" v="1116" actId="1076"/>
          <ac:picMkLst>
            <pc:docMk/>
            <pc:sldMk cId="4000023047" sldId="295"/>
            <ac:picMk id="10" creationId="{DF20234C-BBD3-ABC7-E1C6-ED525D0479E6}"/>
          </ac:picMkLst>
        </pc:picChg>
      </pc:sldChg>
      <pc:sldChg chg="addSp modSp add mod ord">
        <pc:chgData name="Johnson, Jim" userId="3c565c45-8686-4713-876b-8522347686a2" providerId="ADAL" clId="{8FE91B41-2D12-4BC5-981A-9E23DC223921}" dt="2024-07-29T15:45:52.871" v="3483"/>
        <pc:sldMkLst>
          <pc:docMk/>
          <pc:sldMk cId="4245205091" sldId="296"/>
        </pc:sldMkLst>
        <pc:spChg chg="mod">
          <ac:chgData name="Johnson, Jim" userId="3c565c45-8686-4713-876b-8522347686a2" providerId="ADAL" clId="{8FE91B41-2D12-4BC5-981A-9E23DC223921}" dt="2024-07-26T20:33:33.831" v="1310" actId="20577"/>
          <ac:spMkLst>
            <pc:docMk/>
            <pc:sldMk cId="4245205091" sldId="296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6T20:37:28.331" v="1389" actId="27636"/>
          <ac:spMkLst>
            <pc:docMk/>
            <pc:sldMk cId="4245205091" sldId="296"/>
            <ac:spMk id="3" creationId="{00000000-0000-0000-0000-000000000000}"/>
          </ac:spMkLst>
        </pc:spChg>
        <pc:picChg chg="add mod">
          <ac:chgData name="Johnson, Jim" userId="3c565c45-8686-4713-876b-8522347686a2" providerId="ADAL" clId="{8FE91B41-2D12-4BC5-981A-9E23DC223921}" dt="2024-07-26T20:47:56.378" v="1571" actId="14100"/>
          <ac:picMkLst>
            <pc:docMk/>
            <pc:sldMk cId="4245205091" sldId="296"/>
            <ac:picMk id="6" creationId="{B0263432-A5C0-5857-A65A-A8BA8416A474}"/>
          </ac:picMkLst>
        </pc:picChg>
      </pc:sldChg>
      <pc:sldChg chg="modSp add del mod modNotesTx">
        <pc:chgData name="Johnson, Jim" userId="3c565c45-8686-4713-876b-8522347686a2" providerId="ADAL" clId="{8FE91B41-2D12-4BC5-981A-9E23DC223921}" dt="2024-07-29T15:37:15.366" v="3253" actId="47"/>
        <pc:sldMkLst>
          <pc:docMk/>
          <pc:sldMk cId="814037241" sldId="297"/>
        </pc:sldMkLst>
        <pc:spChg chg="mod">
          <ac:chgData name="Johnson, Jim" userId="3c565c45-8686-4713-876b-8522347686a2" providerId="ADAL" clId="{8FE91B41-2D12-4BC5-981A-9E23DC223921}" dt="2024-07-26T21:17:29.592" v="2790" actId="20577"/>
          <ac:spMkLst>
            <pc:docMk/>
            <pc:sldMk cId="814037241" sldId="297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6T21:29:40.520" v="2884"/>
          <ac:spMkLst>
            <pc:docMk/>
            <pc:sldMk cId="814037241" sldId="297"/>
            <ac:spMk id="3" creationId="{00000000-0000-0000-0000-000000000000}"/>
          </ac:spMkLst>
        </pc:spChg>
        <pc:picChg chg="mod">
          <ac:chgData name="Johnson, Jim" userId="3c565c45-8686-4713-876b-8522347686a2" providerId="ADAL" clId="{8FE91B41-2D12-4BC5-981A-9E23DC223921}" dt="2024-07-29T15:27:28.602" v="2910" actId="1076"/>
          <ac:picMkLst>
            <pc:docMk/>
            <pc:sldMk cId="814037241" sldId="297"/>
            <ac:picMk id="4" creationId="{00000000-0000-0000-0000-000000000000}"/>
          </ac:picMkLst>
        </pc:picChg>
      </pc:sldChg>
      <pc:sldChg chg="modSp add del mod">
        <pc:chgData name="Johnson, Jim" userId="3c565c45-8686-4713-876b-8522347686a2" providerId="ADAL" clId="{8FE91B41-2D12-4BC5-981A-9E23DC223921}" dt="2024-07-29T15:45:40.060" v="3479" actId="47"/>
        <pc:sldMkLst>
          <pc:docMk/>
          <pc:sldMk cId="2571212100" sldId="298"/>
        </pc:sldMkLst>
        <pc:spChg chg="mod">
          <ac:chgData name="Johnson, Jim" userId="3c565c45-8686-4713-876b-8522347686a2" providerId="ADAL" clId="{8FE91B41-2D12-4BC5-981A-9E23DC223921}" dt="2024-07-26T21:17:35.870" v="2798" actId="20577"/>
          <ac:spMkLst>
            <pc:docMk/>
            <pc:sldMk cId="2571212100" sldId="298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9T15:44:30.368" v="3445" actId="20577"/>
          <ac:spMkLst>
            <pc:docMk/>
            <pc:sldMk cId="2571212100" sldId="298"/>
            <ac:spMk id="3" creationId="{00000000-0000-0000-0000-000000000000}"/>
          </ac:spMkLst>
        </pc:spChg>
        <pc:picChg chg="mod">
          <ac:chgData name="Johnson, Jim" userId="3c565c45-8686-4713-876b-8522347686a2" providerId="ADAL" clId="{8FE91B41-2D12-4BC5-981A-9E23DC223921}" dt="2024-07-29T15:44:36.636" v="3446" actId="1076"/>
          <ac:picMkLst>
            <pc:docMk/>
            <pc:sldMk cId="2571212100" sldId="298"/>
            <ac:picMk id="4" creationId="{00000000-0000-0000-0000-000000000000}"/>
          </ac:picMkLst>
        </pc:picChg>
      </pc:sldChg>
      <pc:sldChg chg="addSp delSp modSp add mod">
        <pc:chgData name="Johnson, Jim" userId="3c565c45-8686-4713-876b-8522347686a2" providerId="ADAL" clId="{8FE91B41-2D12-4BC5-981A-9E23DC223921}" dt="2024-07-29T15:37:06.960" v="3252" actId="1076"/>
        <pc:sldMkLst>
          <pc:docMk/>
          <pc:sldMk cId="2057544690" sldId="299"/>
        </pc:sldMkLst>
        <pc:spChg chg="mod">
          <ac:chgData name="Johnson, Jim" userId="3c565c45-8686-4713-876b-8522347686a2" providerId="ADAL" clId="{8FE91B41-2D12-4BC5-981A-9E23DC223921}" dt="2024-07-29T15:35:35.745" v="3172" actId="20577"/>
          <ac:spMkLst>
            <pc:docMk/>
            <pc:sldMk cId="2057544690" sldId="299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9T15:36:22.699" v="3242" actId="20577"/>
          <ac:spMkLst>
            <pc:docMk/>
            <pc:sldMk cId="2057544690" sldId="299"/>
            <ac:spMk id="3" creationId="{AB61CF3A-1C2B-B9FB-FB91-C66CEAD9F8D8}"/>
          </ac:spMkLst>
        </pc:spChg>
        <pc:picChg chg="add mod">
          <ac:chgData name="Johnson, Jim" userId="3c565c45-8686-4713-876b-8522347686a2" providerId="ADAL" clId="{8FE91B41-2D12-4BC5-981A-9E23DC223921}" dt="2024-07-29T15:37:01.759" v="3249" actId="14100"/>
          <ac:picMkLst>
            <pc:docMk/>
            <pc:sldMk cId="2057544690" sldId="299"/>
            <ac:picMk id="5" creationId="{322E7CFB-2516-135C-1A0D-F6F5570805DC}"/>
          </ac:picMkLst>
        </pc:picChg>
        <pc:picChg chg="del">
          <ac:chgData name="Johnson, Jim" userId="3c565c45-8686-4713-876b-8522347686a2" providerId="ADAL" clId="{8FE91B41-2D12-4BC5-981A-9E23DC223921}" dt="2024-07-29T15:36:48.113" v="3243" actId="478"/>
          <ac:picMkLst>
            <pc:docMk/>
            <pc:sldMk cId="2057544690" sldId="299"/>
            <ac:picMk id="6" creationId="{A1DA6D4C-51E6-5410-C34E-E2DBE06E6F8F}"/>
          </ac:picMkLst>
        </pc:picChg>
        <pc:picChg chg="add mod">
          <ac:chgData name="Johnson, Jim" userId="3c565c45-8686-4713-876b-8522347686a2" providerId="ADAL" clId="{8FE91B41-2D12-4BC5-981A-9E23DC223921}" dt="2024-07-29T15:37:06.960" v="3252" actId="1076"/>
          <ac:picMkLst>
            <pc:docMk/>
            <pc:sldMk cId="2057544690" sldId="299"/>
            <ac:picMk id="7" creationId="{EA5D2768-F25C-707B-77FE-FD2E96B161CE}"/>
          </ac:picMkLst>
        </pc:picChg>
      </pc:sldChg>
      <pc:sldChg chg="addSp delSp modSp add mod ord">
        <pc:chgData name="Johnson, Jim" userId="3c565c45-8686-4713-876b-8522347686a2" providerId="ADAL" clId="{8FE91B41-2D12-4BC5-981A-9E23DC223921}" dt="2024-07-29T15:45:28.005" v="3478" actId="20577"/>
        <pc:sldMkLst>
          <pc:docMk/>
          <pc:sldMk cId="3570993485" sldId="300"/>
        </pc:sldMkLst>
        <pc:spChg chg="mod">
          <ac:chgData name="Johnson, Jim" userId="3c565c45-8686-4713-876b-8522347686a2" providerId="ADAL" clId="{8FE91B41-2D12-4BC5-981A-9E23DC223921}" dt="2024-07-29T15:37:23.285" v="3263" actId="20577"/>
          <ac:spMkLst>
            <pc:docMk/>
            <pc:sldMk cId="3570993485" sldId="300"/>
            <ac:spMk id="2" creationId="{00000000-0000-0000-0000-000000000000}"/>
          </ac:spMkLst>
        </pc:spChg>
        <pc:spChg chg="del">
          <ac:chgData name="Johnson, Jim" userId="3c565c45-8686-4713-876b-8522347686a2" providerId="ADAL" clId="{8FE91B41-2D12-4BC5-981A-9E23DC223921}" dt="2024-07-29T15:44:50.152" v="3449" actId="478"/>
          <ac:spMkLst>
            <pc:docMk/>
            <pc:sldMk cId="3570993485" sldId="300"/>
            <ac:spMk id="3" creationId="{AB61CF3A-1C2B-B9FB-FB91-C66CEAD9F8D8}"/>
          </ac:spMkLst>
        </pc:spChg>
        <pc:spChg chg="add mod">
          <ac:chgData name="Johnson, Jim" userId="3c565c45-8686-4713-876b-8522347686a2" providerId="ADAL" clId="{8FE91B41-2D12-4BC5-981A-9E23DC223921}" dt="2024-07-29T15:44:48.465" v="3448"/>
          <ac:spMkLst>
            <pc:docMk/>
            <pc:sldMk cId="3570993485" sldId="300"/>
            <ac:spMk id="7" creationId="{63849E6A-819E-C7FF-C03F-E2E284548DC4}"/>
          </ac:spMkLst>
        </pc:spChg>
        <pc:spChg chg="add del mod">
          <ac:chgData name="Johnson, Jim" userId="3c565c45-8686-4713-876b-8522347686a2" providerId="ADAL" clId="{8FE91B41-2D12-4BC5-981A-9E23DC223921}" dt="2024-07-29T15:44:54.067" v="3451" actId="478"/>
          <ac:spMkLst>
            <pc:docMk/>
            <pc:sldMk cId="3570993485" sldId="300"/>
            <ac:spMk id="9" creationId="{CF195D5D-2548-0CD3-6708-7A4790D5D4DD}"/>
          </ac:spMkLst>
        </pc:spChg>
        <pc:spChg chg="add mod">
          <ac:chgData name="Johnson, Jim" userId="3c565c45-8686-4713-876b-8522347686a2" providerId="ADAL" clId="{8FE91B41-2D12-4BC5-981A-9E23DC223921}" dt="2024-07-29T15:45:28.005" v="3478" actId="20577"/>
          <ac:spMkLst>
            <pc:docMk/>
            <pc:sldMk cId="3570993485" sldId="300"/>
            <ac:spMk id="10" creationId="{38F5F5AF-629A-968F-413F-04674E93BA7A}"/>
          </ac:spMkLst>
        </pc:spChg>
        <pc:picChg chg="add mod">
          <ac:chgData name="Johnson, Jim" userId="3c565c45-8686-4713-876b-8522347686a2" providerId="ADAL" clId="{8FE91B41-2D12-4BC5-981A-9E23DC223921}" dt="2024-07-29T15:39:16.107" v="3268" actId="1076"/>
          <ac:picMkLst>
            <pc:docMk/>
            <pc:sldMk cId="3570993485" sldId="300"/>
            <ac:picMk id="5" creationId="{B5CA7691-B453-6994-A208-EC01DBF3B658}"/>
          </ac:picMkLst>
        </pc:picChg>
        <pc:picChg chg="del">
          <ac:chgData name="Johnson, Jim" userId="3c565c45-8686-4713-876b-8522347686a2" providerId="ADAL" clId="{8FE91B41-2D12-4BC5-981A-9E23DC223921}" dt="2024-07-29T15:38:52.966" v="3265" actId="478"/>
          <ac:picMkLst>
            <pc:docMk/>
            <pc:sldMk cId="3570993485" sldId="300"/>
            <ac:picMk id="6" creationId="{A1DA6D4C-51E6-5410-C34E-E2DBE06E6F8F}"/>
          </ac:picMkLst>
        </pc:picChg>
      </pc:sldChg>
      <pc:sldChg chg="modSp add mod ord">
        <pc:chgData name="Johnson, Jim" userId="3c565c45-8686-4713-876b-8522347686a2" providerId="ADAL" clId="{8FE91B41-2D12-4BC5-981A-9E23DC223921}" dt="2024-07-31T14:37:03.282" v="3933"/>
        <pc:sldMkLst>
          <pc:docMk/>
          <pc:sldMk cId="2750436678" sldId="301"/>
        </pc:sldMkLst>
        <pc:spChg chg="mod">
          <ac:chgData name="Johnson, Jim" userId="3c565c45-8686-4713-876b-8522347686a2" providerId="ADAL" clId="{8FE91B41-2D12-4BC5-981A-9E23DC223921}" dt="2024-07-29T16:44:32.995" v="3679" actId="20577"/>
          <ac:spMkLst>
            <pc:docMk/>
            <pc:sldMk cId="2750436678" sldId="301"/>
            <ac:spMk id="2" creationId="{00000000-0000-0000-0000-000000000000}"/>
          </ac:spMkLst>
        </pc:spChg>
        <pc:spChg chg="mod">
          <ac:chgData name="Johnson, Jim" userId="3c565c45-8686-4713-876b-8522347686a2" providerId="ADAL" clId="{8FE91B41-2D12-4BC5-981A-9E23DC223921}" dt="2024-07-29T16:54:11.488" v="3905" actId="20577"/>
          <ac:spMkLst>
            <pc:docMk/>
            <pc:sldMk cId="2750436678" sldId="301"/>
            <ac:spMk id="10" creationId="{38F5F5AF-629A-968F-413F-04674E93BA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2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1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6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Remote actions:</a:t>
            </a:r>
          </a:p>
          <a:p>
            <a:r>
              <a:rPr lang="en-US" dirty="0"/>
              <a:t>Autopilot reset/Fresh Start</a:t>
            </a:r>
          </a:p>
          <a:p>
            <a:r>
              <a:rPr lang="en-US" dirty="0"/>
              <a:t>BitLocker key rotation</a:t>
            </a:r>
            <a:br>
              <a:rPr lang="en-US" dirty="0"/>
            </a:br>
            <a:r>
              <a:rPr lang="en-US" dirty="0"/>
              <a:t>Collect diagnostics</a:t>
            </a:r>
            <a:br>
              <a:rPr lang="en-US" dirty="0"/>
            </a:br>
            <a:r>
              <a:rPr lang="en-US" dirty="0"/>
              <a:t>Delete/Retire/Wipe</a:t>
            </a:r>
            <a:br>
              <a:rPr lang="en-US" dirty="0"/>
            </a:br>
            <a:r>
              <a:rPr lang="en-US" dirty="0"/>
              <a:t>Locate device</a:t>
            </a:r>
            <a:br>
              <a:rPr lang="en-US" dirty="0"/>
            </a:br>
            <a:r>
              <a:rPr lang="en-US" dirty="0"/>
              <a:t>Quick Scan</a:t>
            </a:r>
            <a:br>
              <a:rPr lang="en-US" dirty="0"/>
            </a:br>
            <a:r>
              <a:rPr lang="en-US" dirty="0"/>
              <a:t>Remote lock</a:t>
            </a:r>
            <a:br>
              <a:rPr lang="en-US" dirty="0"/>
            </a:br>
            <a:r>
              <a:rPr lang="en-US" dirty="0"/>
              <a:t>Rotate LAPS Password</a:t>
            </a:r>
            <a:br>
              <a:rPr lang="en-US" dirty="0"/>
            </a:br>
            <a:r>
              <a:rPr lang="en-US" dirty="0"/>
              <a:t>Sync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94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35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tra.microsoft.com/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arn.microsoft.com/en-us/entra/identity/role-based-access-control/administrative-units" TargetMode="External"/><Relationship Id="rId5" Type="http://schemas.openxmlformats.org/officeDocument/2006/relationships/hyperlink" Target="https://learn.microsoft.com/en-us/entra/identity/conditional-access/overview" TargetMode="External"/><Relationship Id="rId4" Type="http://schemas.openxmlformats.org/officeDocument/2006/relationships/hyperlink" Target="https://learn.microsoft.com/en-us/mem/configmgr/comanage/overview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en-us/mem/configmgr/comanage/workloads#office-click-to-run-app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learn.microsoft.com/en-us/mem/configmgr/comanage/workloads#client-ap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earn.microsoft.com/en-us/mem/configmgr/comanage/workloads#endpoint-protection" TargetMode="External"/><Relationship Id="rId5" Type="http://schemas.openxmlformats.org/officeDocument/2006/relationships/hyperlink" Target="https://learn.microsoft.com/en-us/mem/configmgr/comanage/workloads#device-configuration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learn.microsoft.com/en-us/mem/configmgr/comanage/workloads#compliance-policies" TargetMode="External"/><Relationship Id="rId9" Type="http://schemas.openxmlformats.org/officeDocument/2006/relationships/hyperlink" Target="https://learn.microsoft.com/en-us/mem/configmgr/comanage/workloads#windows-update-policie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en-us/mem/intune/fundamentals/deployment-guide-enrollment-android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learn.microsoft.com/en-us/mem/intune/fundamentals/deployment-guide-enrollment-window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microsoft.com/en-us/mem/intune/fundamentals/what-is-intune" TargetMode="External"/><Relationship Id="rId5" Type="http://schemas.openxmlformats.org/officeDocument/2006/relationships/hyperlink" Target="https://entra.microsoft.com/" TargetMode="External"/><Relationship Id="rId10" Type="http://schemas.openxmlformats.org/officeDocument/2006/relationships/hyperlink" Target="https://help.illinoisstate.edu/infrastructure/creating-a-security-group-from-an-administrative-unit-in-microsoft-entra-id-217251998.html" TargetMode="External"/><Relationship Id="rId4" Type="http://schemas.openxmlformats.org/officeDocument/2006/relationships/hyperlink" Target="https://intune.microsoft.com/" TargetMode="External"/><Relationship Id="rId9" Type="http://schemas.openxmlformats.org/officeDocument/2006/relationships/hyperlink" Target="https://learn.microsoft.com/en-us/mem/configmgr/comanage/workload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.microsoft.com/en-us/mem/intune/remote-actions/device-managem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4F8B96-018B-3033-14B2-045B940DD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Check It Out</a:t>
            </a:r>
          </a:p>
        </p:txBody>
      </p:sp>
    </p:spTree>
    <p:extLst>
      <p:ext uri="{BB962C8B-B14F-4D97-AF65-F5344CB8AC3E}">
        <p14:creationId xmlns:p14="http://schemas.microsoft.com/office/powerpoint/2010/main" val="27502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Entra ID – Administrative Units</a:t>
            </a:r>
          </a:p>
        </p:txBody>
      </p:sp>
      <p:pic>
        <p:nvPicPr>
          <p:cNvPr id="5" name="Picture 4" descr="A blue square with black border&#10;&#10;Description automatically generated with medium confidence">
            <a:extLst>
              <a:ext uri="{FF2B5EF4-FFF2-40B4-BE49-F238E27FC236}">
                <a16:creationId xmlns:a16="http://schemas.microsoft.com/office/drawing/2014/main" id="{B5CA7691-B453-6994-A208-EC01DBF3B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66" y="1481994"/>
            <a:ext cx="2343509" cy="25692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5F5AF-629A-968F-413F-04674E93BA7A}"/>
              </a:ext>
            </a:extLst>
          </p:cNvPr>
          <p:cNvSpPr txBox="1">
            <a:spLocks/>
          </p:cNvSpPr>
          <p:nvPr/>
        </p:nvSpPr>
        <p:spPr>
          <a:xfrm>
            <a:off x="457199" y="1269207"/>
            <a:ext cx="5121215" cy="2992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IT Team has two AUs</a:t>
            </a:r>
          </a:p>
          <a:p>
            <a:pPr lvl="1"/>
            <a:r>
              <a:rPr lang="en-US" dirty="0"/>
              <a:t>Devices</a:t>
            </a:r>
          </a:p>
          <a:p>
            <a:pPr lvl="2"/>
            <a:r>
              <a:rPr lang="en-US" dirty="0"/>
              <a:t>(device.extensionAttribute6 -eq "</a:t>
            </a:r>
            <a:r>
              <a:rPr lang="en-US" dirty="0" err="1"/>
              <a:t>isusakl</a:t>
            </a:r>
            <a:r>
              <a:rPr lang="en-US" dirty="0"/>
              <a:t>")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device.enrollmentProfileName</a:t>
            </a:r>
            <a:r>
              <a:rPr lang="en-US" dirty="0"/>
              <a:t> -</a:t>
            </a:r>
            <a:r>
              <a:rPr lang="en-US" dirty="0" err="1"/>
              <a:t>startsWith</a:t>
            </a:r>
            <a:r>
              <a:rPr lang="en-US" dirty="0"/>
              <a:t> "TS ")</a:t>
            </a:r>
          </a:p>
          <a:p>
            <a:pPr lvl="2"/>
            <a:r>
              <a:rPr lang="en-US" dirty="0"/>
              <a:t>(</a:t>
            </a:r>
            <a:r>
              <a:rPr lang="en-US" dirty="0" err="1"/>
              <a:t>device.devicePhysicalIds</a:t>
            </a:r>
            <a:r>
              <a:rPr lang="en-US" dirty="0"/>
              <a:t> -any (_ -</a:t>
            </a:r>
            <a:r>
              <a:rPr lang="en-US" dirty="0" err="1"/>
              <a:t>startsWith</a:t>
            </a:r>
            <a:r>
              <a:rPr lang="en-US" dirty="0"/>
              <a:t> "[</a:t>
            </a:r>
            <a:r>
              <a:rPr lang="en-US" dirty="0" err="1"/>
              <a:t>OrderID</a:t>
            </a:r>
            <a:r>
              <a:rPr lang="en-US" dirty="0"/>
              <a:t>]:TS-"))</a:t>
            </a:r>
          </a:p>
          <a:p>
            <a:pPr lvl="1"/>
            <a:r>
              <a:rPr lang="en-US" dirty="0"/>
              <a:t>Groups</a:t>
            </a:r>
          </a:p>
          <a:p>
            <a:r>
              <a:rPr lang="en-US" dirty="0"/>
              <a:t>RBAC</a:t>
            </a:r>
          </a:p>
          <a:p>
            <a:pPr lvl="1"/>
            <a:r>
              <a:rPr lang="en-US" dirty="0"/>
              <a:t>Device Manager via PIM</a:t>
            </a:r>
          </a:p>
          <a:p>
            <a:pPr lvl="1"/>
            <a:r>
              <a:rPr lang="en-US" dirty="0"/>
              <a:t>Group Manager</a:t>
            </a:r>
          </a:p>
          <a:p>
            <a:pPr lvl="1"/>
            <a:r>
              <a:rPr lang="en-US" dirty="0"/>
              <a:t>User Read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5"/>
              </a:rPr>
              <a:t>https://entra.microsoft.com/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3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3228"/>
            <a:ext cx="9138197" cy="3017953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Microsoft Entra hybrid joined (Previously, Hybrid Azure AD joined) -</a:t>
            </a:r>
            <a:r>
              <a:rPr lang="en-US" dirty="0"/>
              <a:t> Device that is Domain Joined with On-Prem Active Directory and then synced to Entra ID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Microsoft Entra joined (Previously, Azure AD joined) - </a:t>
            </a:r>
            <a:r>
              <a:rPr lang="en-US" dirty="0"/>
              <a:t>Device that Domain Joined with Entra ID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Microsoft Entra registered - </a:t>
            </a:r>
            <a:r>
              <a:rPr lang="en-US" dirty="0"/>
              <a:t>Device that signed into a M365 service, primarily personal devices that access resources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Microsoft Entra ID (Previously, Azure AD) - </a:t>
            </a:r>
            <a:r>
              <a:rPr lang="en-US" dirty="0"/>
              <a:t>cloud-based identity and access management service.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Co-management</a:t>
            </a:r>
            <a:r>
              <a:rPr lang="en-US" dirty="0"/>
              <a:t> - Co-management enables you to concurrently manage Windows 10 or later devices by using both Configuration Manager and Microsoft Intune. [</a:t>
            </a:r>
            <a:r>
              <a:rPr lang="en-US" dirty="0">
                <a:hlinkClick r:id="rId4"/>
              </a:rPr>
              <a:t>MS Docs</a:t>
            </a:r>
            <a:r>
              <a:rPr lang="en-US" dirty="0"/>
              <a:t>]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Conditional Access polices </a:t>
            </a:r>
            <a:r>
              <a:rPr lang="en-US" dirty="0"/>
              <a:t>– </a:t>
            </a:r>
            <a:r>
              <a:rPr lang="en-US" b="1" dirty="0"/>
              <a:t>if</a:t>
            </a:r>
            <a:r>
              <a:rPr lang="en-US" dirty="0"/>
              <a:t> a user wants to access a resource, </a:t>
            </a:r>
            <a:r>
              <a:rPr lang="en-US" b="1" dirty="0"/>
              <a:t>then</a:t>
            </a:r>
            <a:r>
              <a:rPr lang="en-US" dirty="0"/>
              <a:t> they must complete an action. For example: If a user wants to access an application or service like Microsoft 365, then they must perform multifactor authentication to gain access. [</a:t>
            </a:r>
            <a:r>
              <a:rPr lang="en-US" dirty="0">
                <a:hlinkClick r:id="rId5"/>
              </a:rPr>
              <a:t>MS Docs</a:t>
            </a:r>
            <a:r>
              <a:rPr lang="en-US" dirty="0"/>
              <a:t>]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Administrative Unit - </a:t>
            </a:r>
            <a:r>
              <a:rPr lang="en-US" dirty="0"/>
              <a:t>An administrative unit is a Microsoft Entra resource that can be a container for other Microsoft Entra resources. An administrative unit can contain only users, groups, or devices. [</a:t>
            </a:r>
            <a:r>
              <a:rPr lang="en-US" dirty="0">
                <a:hlinkClick r:id="rId6"/>
              </a:rPr>
              <a:t>MS Docs</a:t>
            </a:r>
            <a:r>
              <a:rPr lang="en-US" dirty="0"/>
              <a:t>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0640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-3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Co-Management Workloads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9208"/>
            <a:ext cx="4179278" cy="278844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Compliance policies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Device configuration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Endpoint Protection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Client apps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Office Click-to-Run apps</a:t>
            </a:r>
            <a:endParaRPr lang="en-US" dirty="0">
              <a:hlinkClick r:id="rId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Windows Update policies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3432-A5C0-5857-A65A-A8BA8416A4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2367" y="1063229"/>
            <a:ext cx="3704433" cy="384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" y="0"/>
            <a:ext cx="9138197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B0F567-2096-FFFB-EB0D-D63547099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Started with Intune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6304-3506-CED3-88DE-A0508060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Portals</a:t>
            </a:r>
          </a:p>
          <a:p>
            <a:pPr lvl="1"/>
            <a:r>
              <a:rPr lang="en-US" dirty="0"/>
              <a:t>Intune Portal: </a:t>
            </a:r>
            <a:r>
              <a:rPr lang="en-US" dirty="0">
                <a:hlinkClick r:id="rId4"/>
              </a:rPr>
              <a:t>https://intune.microsoft.com/</a:t>
            </a:r>
            <a:endParaRPr lang="en-US" dirty="0"/>
          </a:p>
          <a:p>
            <a:pPr lvl="1"/>
            <a:r>
              <a:rPr lang="en-US" dirty="0"/>
              <a:t>Entra ID Portal: </a:t>
            </a:r>
            <a:r>
              <a:rPr lang="en-US" dirty="0">
                <a:hlinkClick r:id="rId5"/>
              </a:rPr>
              <a:t>https://entra.microsoft.com/</a:t>
            </a:r>
            <a:endParaRPr lang="en-US" dirty="0"/>
          </a:p>
          <a:p>
            <a:r>
              <a:rPr lang="en-US" dirty="0"/>
              <a:t>Docs</a:t>
            </a:r>
          </a:p>
          <a:p>
            <a:pPr lvl="1"/>
            <a:r>
              <a:rPr lang="en-US" dirty="0"/>
              <a:t>Intune MS Docs: </a:t>
            </a:r>
            <a:r>
              <a:rPr lang="en-US" dirty="0">
                <a:hlinkClick r:id="rId6"/>
              </a:rPr>
              <a:t>https://learn.microsoft.com/en-us/mem/intune/fundamentals/what-is-intune</a:t>
            </a:r>
            <a:endParaRPr lang="en-US" dirty="0"/>
          </a:p>
          <a:p>
            <a:pPr lvl="1"/>
            <a:r>
              <a:rPr lang="en-US" dirty="0"/>
              <a:t>Windows Enrollment: </a:t>
            </a:r>
            <a:r>
              <a:rPr lang="en-US" dirty="0">
                <a:hlinkClick r:id="rId7"/>
              </a:rPr>
              <a:t>https://learn.microsoft.com/en-us/mem/intune/fundamentals/deployment-guide-enrollment-windows</a:t>
            </a:r>
            <a:endParaRPr lang="en-US" dirty="0"/>
          </a:p>
          <a:p>
            <a:pPr lvl="1"/>
            <a:r>
              <a:rPr lang="en-US" dirty="0"/>
              <a:t>Android Enrollment: </a:t>
            </a:r>
            <a:r>
              <a:rPr lang="en-US" dirty="0">
                <a:hlinkClick r:id="rId8"/>
              </a:rPr>
              <a:t>https://learn.microsoft.com/en-us/mem/intune/fundamentals/deployment-guide-enrollment-android</a:t>
            </a:r>
            <a:endParaRPr lang="en-US" dirty="0"/>
          </a:p>
          <a:p>
            <a:pPr lvl="1"/>
            <a:r>
              <a:rPr lang="en-US" dirty="0"/>
              <a:t>Co-management Workloads: </a:t>
            </a:r>
            <a:r>
              <a:rPr lang="en-US" dirty="0">
                <a:hlinkClick r:id="rId9"/>
              </a:rPr>
              <a:t>https://learn.microsoft.com/en-us/mem/configmgr/comanage/workloads</a:t>
            </a:r>
            <a:endParaRPr lang="en-US" dirty="0"/>
          </a:p>
          <a:p>
            <a:pPr lvl="1"/>
            <a:r>
              <a:rPr lang="en-US" dirty="0"/>
              <a:t>Creating Entra ID groups: </a:t>
            </a:r>
            <a:r>
              <a:rPr lang="en-US" dirty="0">
                <a:hlinkClick r:id="rId10"/>
              </a:rPr>
              <a:t>https://help.illinoisstate.edu/infrastructure/creating-a-security-group-from-an-administrative-unit-in-microsoft-entra-id-217251998.html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1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4F8B96-018B-3033-14B2-045B940DD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6F748D-C6FF-C020-90DC-27D43C5FD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D2271D-9049-34C0-6370-F3678F043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Beginner’s Guide to Microsoft Intune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3426EA1-9CDB-3F14-07FD-9EA9C7A7A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Tech Solutions CCA</a:t>
            </a:r>
          </a:p>
          <a:p>
            <a:r>
              <a:rPr lang="en-US" sz="2400" dirty="0"/>
              <a:t>Jim Johnson</a:t>
            </a:r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41736" cy="28709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Intune?</a:t>
            </a:r>
          </a:p>
          <a:p>
            <a:r>
              <a:rPr lang="en-US" dirty="0"/>
              <a:t>Enrolling Devices</a:t>
            </a:r>
          </a:p>
          <a:p>
            <a:r>
              <a:rPr lang="en-US" dirty="0"/>
              <a:t>Device Configuration</a:t>
            </a:r>
          </a:p>
          <a:p>
            <a:r>
              <a:rPr lang="en-US" dirty="0"/>
              <a:t>Application Deployment</a:t>
            </a:r>
          </a:p>
          <a:p>
            <a:r>
              <a:rPr lang="en-US" dirty="0"/>
              <a:t>Microsoft Entra ID</a:t>
            </a:r>
          </a:p>
          <a:p>
            <a:r>
              <a:rPr lang="en-US" dirty="0"/>
              <a:t>Co-Management</a:t>
            </a:r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1EF5B3-A854-4710-E2C1-BA2E5633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936" y="1330718"/>
            <a:ext cx="3087222" cy="2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F20234C-BBD3-ABC7-E1C6-ED525D0479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33317" y="54990"/>
            <a:ext cx="5677365" cy="5033520"/>
          </a:xfrm>
        </p:spPr>
      </p:pic>
    </p:spTree>
    <p:extLst>
      <p:ext uri="{BB962C8B-B14F-4D97-AF65-F5344CB8AC3E}">
        <p14:creationId xmlns:p14="http://schemas.microsoft.com/office/powerpoint/2010/main" val="40000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" y="-3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9208"/>
            <a:ext cx="4625788" cy="278844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Supported On:</a:t>
            </a:r>
          </a:p>
          <a:p>
            <a:pPr lvl="1"/>
            <a:r>
              <a:rPr lang="en-US" dirty="0"/>
              <a:t>Windows 10/11</a:t>
            </a:r>
          </a:p>
          <a:p>
            <a:pPr lvl="1"/>
            <a:r>
              <a:rPr lang="en-US" dirty="0"/>
              <a:t>Android 8.0 and later</a:t>
            </a:r>
          </a:p>
          <a:p>
            <a:pPr lvl="1"/>
            <a:r>
              <a:rPr lang="en-US" dirty="0"/>
              <a:t>iOS/</a:t>
            </a:r>
            <a:r>
              <a:rPr lang="en-US" dirty="0" err="1"/>
              <a:t>iPadOS</a:t>
            </a:r>
            <a:r>
              <a:rPr lang="en-US" dirty="0"/>
              <a:t> 15.x and later</a:t>
            </a:r>
          </a:p>
          <a:p>
            <a:pPr lvl="1"/>
            <a:r>
              <a:rPr lang="en-US" dirty="0"/>
              <a:t>macOS 12.0 and later</a:t>
            </a:r>
          </a:p>
          <a:p>
            <a:pPr lvl="1"/>
            <a:r>
              <a:rPr lang="en-US" dirty="0"/>
              <a:t>Ubuntu LTS, version 22.04 or 20.04</a:t>
            </a:r>
          </a:p>
          <a:p>
            <a:pPr lvl="1"/>
            <a:r>
              <a:rPr lang="en-US" dirty="0"/>
              <a:t>Red Hat Enterprise Linux 8</a:t>
            </a:r>
          </a:p>
          <a:p>
            <a:pPr lvl="1"/>
            <a:r>
              <a:rPr lang="en-US" dirty="0"/>
              <a:t>Red Hat Enterprise Linux 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green robot with two ears&#10;&#10;Description automatically generated">
            <a:extLst>
              <a:ext uri="{FF2B5EF4-FFF2-40B4-BE49-F238E27FC236}">
                <a16:creationId xmlns:a16="http://schemas.microsoft.com/office/drawing/2014/main" id="{3560AD13-B450-1D8F-7D45-42FD630A5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00923" y="1041400"/>
            <a:ext cx="1366382" cy="1530347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EEE108-2326-9578-0CF7-D9FE1BFF3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064" y="3335932"/>
            <a:ext cx="1477210" cy="1475979"/>
          </a:xfrm>
          <a:prstGeom prst="rect">
            <a:avLst/>
          </a:prstGeom>
        </p:spPr>
      </p:pic>
      <p:pic>
        <p:nvPicPr>
          <p:cNvPr id="13" name="Picture 12" descr="A red hat with black band&#10;&#10;Description automatically generated">
            <a:extLst>
              <a:ext uri="{FF2B5EF4-FFF2-40B4-BE49-F238E27FC236}">
                <a16:creationId xmlns:a16="http://schemas.microsoft.com/office/drawing/2014/main" id="{BA412051-07B8-22D6-80AF-768849692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890" y="2625722"/>
            <a:ext cx="1549271" cy="1231900"/>
          </a:xfrm>
          <a:prstGeom prst="rect">
            <a:avLst/>
          </a:prstGeom>
        </p:spPr>
      </p:pic>
      <p:pic>
        <p:nvPicPr>
          <p:cNvPr id="15" name="Picture 14" descr="A blue square with black border&#10;&#10;Description automatically generated with medium confidence">
            <a:extLst>
              <a:ext uri="{FF2B5EF4-FFF2-40B4-BE49-F238E27FC236}">
                <a16:creationId xmlns:a16="http://schemas.microsoft.com/office/drawing/2014/main" id="{6D8BADF1-F326-7060-438E-21289D920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072" y="1214641"/>
            <a:ext cx="1395865" cy="1530347"/>
          </a:xfrm>
          <a:prstGeom prst="rect">
            <a:avLst/>
          </a:prstGeom>
        </p:spPr>
      </p:pic>
      <p:pic>
        <p:nvPicPr>
          <p:cNvPr id="17" name="Picture 16" descr="A circle with white and orange circle with white circles and dots&#10;&#10;Description automatically generated">
            <a:extLst>
              <a:ext uri="{FF2B5EF4-FFF2-40B4-BE49-F238E27FC236}">
                <a16:creationId xmlns:a16="http://schemas.microsoft.com/office/drawing/2014/main" id="{EF1E043A-D5F1-647C-70CC-689ADAF30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759" y="3407168"/>
            <a:ext cx="1128518" cy="11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063228"/>
            <a:ext cx="4038600" cy="301795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Manage Anywhere.</a:t>
            </a:r>
          </a:p>
          <a:p>
            <a:pPr lvl="1"/>
            <a:r>
              <a:rPr lang="en-US" dirty="0"/>
              <a:t>Deploy software, configure settings, enforce policies, and monitor from anywhere</a:t>
            </a:r>
          </a:p>
          <a:p>
            <a:pPr lvl="1"/>
            <a:r>
              <a:rPr lang="en-US" dirty="0"/>
              <a:t>Take Remote actions [</a:t>
            </a:r>
            <a:r>
              <a:rPr lang="en-US" dirty="0">
                <a:hlinkClick r:id="rId4"/>
              </a:rPr>
              <a:t>MS Docs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More Operating Systems.</a:t>
            </a:r>
          </a:p>
          <a:p>
            <a:pPr lvl="1"/>
            <a:r>
              <a:rPr lang="en-US" dirty="0"/>
              <a:t>Android</a:t>
            </a:r>
          </a:p>
          <a:p>
            <a:pPr lvl="1"/>
            <a:r>
              <a:rPr lang="en-US" dirty="0"/>
              <a:t>iOS/macOS</a:t>
            </a:r>
          </a:p>
          <a:p>
            <a:pPr lvl="1"/>
            <a:r>
              <a:rPr lang="en-US" dirty="0"/>
              <a:t>Red Hat Enterprise Linux (RHEL)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 Your Current Environment.</a:t>
            </a:r>
          </a:p>
          <a:p>
            <a:pPr lvl="1"/>
            <a:r>
              <a:rPr lang="en-US" dirty="0"/>
              <a:t>Co-Management</a:t>
            </a:r>
          </a:p>
          <a:p>
            <a:pPr lvl="1"/>
            <a:r>
              <a:rPr lang="en-US" dirty="0"/>
              <a:t>Remote </a:t>
            </a:r>
            <a:r>
              <a:rPr lang="en-US" dirty="0" err="1"/>
              <a:t>ConfigMgr</a:t>
            </a:r>
            <a:r>
              <a:rPr lang="en-US" dirty="0"/>
              <a:t> (SCCM) actions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FA9-4857-3EBE-DFFD-3A2C9E502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127499" cy="301795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Conditional Access.</a:t>
            </a:r>
          </a:p>
          <a:p>
            <a:pPr lvl="1"/>
            <a:r>
              <a:rPr lang="en-US" dirty="0"/>
              <a:t>Device Compliance</a:t>
            </a:r>
          </a:p>
          <a:p>
            <a:pPr lvl="1"/>
            <a:endParaRPr lang="en-US" dirty="0"/>
          </a:p>
          <a:p>
            <a:r>
              <a:rPr lang="en-US" dirty="0"/>
              <a:t>Device Provisioning Anywhere.</a:t>
            </a:r>
          </a:p>
          <a:p>
            <a:pPr lvl="1"/>
            <a:r>
              <a:rPr lang="en-US" dirty="0"/>
              <a:t>Provisioning, Not Imaging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New Features but paid add-ons.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lvl="1"/>
            <a:r>
              <a:rPr lang="en-US" dirty="0"/>
              <a:t>Remote Help</a:t>
            </a:r>
          </a:p>
          <a:p>
            <a:pPr lvl="1"/>
            <a:r>
              <a:rPr lang="en-US" dirty="0"/>
              <a:t>Endpoint Privilege Management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BYOD.</a:t>
            </a:r>
          </a:p>
          <a:p>
            <a:pPr lvl="1"/>
            <a:r>
              <a:rPr lang="en-US" dirty="0"/>
              <a:t>Ability to secure ISU data on personal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2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Enrolling Android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1CF3A-1C2B-B9FB-FB91-C66CEAD9F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0967"/>
            <a:ext cx="4114800" cy="288766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Personally owned devices with a work profile (BYOD)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Corporate owned dedicated devices</a:t>
            </a:r>
          </a:p>
          <a:p>
            <a:pPr lvl="1"/>
            <a:r>
              <a:rPr lang="en-US" dirty="0"/>
              <a:t>Single App kiosk</a:t>
            </a:r>
          </a:p>
          <a:p>
            <a:pPr lvl="1"/>
            <a:r>
              <a:rPr lang="en-US" dirty="0"/>
              <a:t>Point of Sale device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Corporate owned fully managed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Corporate owned work profile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A green robot with two ears&#10;&#10;Description automatically generated">
            <a:extLst>
              <a:ext uri="{FF2B5EF4-FFF2-40B4-BE49-F238E27FC236}">
                <a16:creationId xmlns:a16="http://schemas.microsoft.com/office/drawing/2014/main" id="{A1DA6D4C-51E6-5410-C34E-E2DBE06E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65960" y="1320967"/>
            <a:ext cx="2578277" cy="28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7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Enrolling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1CF3A-1C2B-B9FB-FB91-C66CEAD9F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0967"/>
            <a:ext cx="4114800" cy="2887669"/>
          </a:xfrm>
        </p:spPr>
        <p:txBody>
          <a:bodyPr>
            <a:normAutofit fontScale="92500" lnSpcReduction="10000"/>
          </a:bodyPr>
          <a:lstStyle/>
          <a:p>
            <a:r>
              <a:rPr lang="nn-NO" dirty="0"/>
              <a:t>Install Microsoft Edge</a:t>
            </a:r>
          </a:p>
          <a:p>
            <a:r>
              <a:rPr lang="nn-NO" dirty="0"/>
              <a:t>Install Intune App</a:t>
            </a:r>
          </a:p>
          <a:p>
            <a:endParaRPr lang="nn-NO" dirty="0"/>
          </a:p>
          <a:p>
            <a:r>
              <a:rPr lang="nn-NO" dirty="0"/>
              <a:t>Supported Features:</a:t>
            </a:r>
          </a:p>
          <a:p>
            <a:pPr lvl="1"/>
            <a:r>
              <a:rPr lang="nn-NO" dirty="0"/>
              <a:t>Compliance</a:t>
            </a:r>
          </a:p>
          <a:p>
            <a:pPr lvl="1"/>
            <a:r>
              <a:rPr lang="nn-NO" dirty="0"/>
              <a:t>Scripts</a:t>
            </a:r>
            <a:br>
              <a:rPr lang="nn-NO" dirty="0"/>
            </a:br>
            <a:endParaRPr lang="nn-NO" dirty="0"/>
          </a:p>
        </p:txBody>
      </p:sp>
      <p:pic>
        <p:nvPicPr>
          <p:cNvPr id="5" name="Picture 4" descr="A red hat with black band&#10;&#10;Description automatically generated">
            <a:extLst>
              <a:ext uri="{FF2B5EF4-FFF2-40B4-BE49-F238E27FC236}">
                <a16:creationId xmlns:a16="http://schemas.microsoft.com/office/drawing/2014/main" id="{322E7CFB-2516-135C-1A0D-F6F557080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320967"/>
            <a:ext cx="1918825" cy="1525750"/>
          </a:xfrm>
          <a:prstGeom prst="rect">
            <a:avLst/>
          </a:prstGeom>
        </p:spPr>
      </p:pic>
      <p:pic>
        <p:nvPicPr>
          <p:cNvPr id="7" name="Picture 6" descr="A circle with white and orange circle with white circles and dots&#10;&#10;Description automatically generated">
            <a:extLst>
              <a:ext uri="{FF2B5EF4-FFF2-40B4-BE49-F238E27FC236}">
                <a16:creationId xmlns:a16="http://schemas.microsoft.com/office/drawing/2014/main" id="{EA5D2768-F25C-707B-77FE-FD2E96B16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025" y="2846717"/>
            <a:ext cx="1608472" cy="160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Enrolling Windows</a:t>
            </a:r>
          </a:p>
        </p:txBody>
      </p:sp>
      <p:pic>
        <p:nvPicPr>
          <p:cNvPr id="5" name="Picture 4" descr="A blue square with black border&#10;&#10;Description automatically generated with medium confidence">
            <a:extLst>
              <a:ext uri="{FF2B5EF4-FFF2-40B4-BE49-F238E27FC236}">
                <a16:creationId xmlns:a16="http://schemas.microsoft.com/office/drawing/2014/main" id="{B5CA7691-B453-6994-A208-EC01DBF3B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66" y="1481994"/>
            <a:ext cx="2343509" cy="25692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5F5AF-629A-968F-413F-04674E93BA7A}"/>
              </a:ext>
            </a:extLst>
          </p:cNvPr>
          <p:cNvSpPr txBox="1">
            <a:spLocks/>
          </p:cNvSpPr>
          <p:nvPr/>
        </p:nvSpPr>
        <p:spPr>
          <a:xfrm>
            <a:off x="457199" y="1269207"/>
            <a:ext cx="5121215" cy="299224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Windows automatic enrollment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GPO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Windows Autopilot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During Provisioning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Co-management with Configuration Manager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Add Device to Collection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User enrollment (BYOD)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Conditional Access App Sign-in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Company Portal Sign-in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93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8" ma:contentTypeDescription="Create a new document." ma:contentTypeScope="" ma:versionID="35b82300237088cde879769e2fa6537f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376791e415b44f91bd7e6283511f9d73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D41483-FEEF-4B00-803C-22053B7435E4}"/>
</file>

<file path=customXml/itemProps2.xml><?xml version="1.0" encoding="utf-8"?>
<ds:datastoreItem xmlns:ds="http://schemas.openxmlformats.org/officeDocument/2006/customXml" ds:itemID="{910D16FF-2FC4-4558-9F24-F33DFAE2698A}"/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709</Words>
  <Application>Microsoft Office PowerPoint</Application>
  <PresentationFormat>On-screen Show (16:9)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Beginner’s Guide to Microsoft Intune</vt:lpstr>
      <vt:lpstr>Topics </vt:lpstr>
      <vt:lpstr>PowerPoint Presentation</vt:lpstr>
      <vt:lpstr>Operating Systems</vt:lpstr>
      <vt:lpstr>Benefits</vt:lpstr>
      <vt:lpstr>Enrolling Android</vt:lpstr>
      <vt:lpstr>Enrolling Linux</vt:lpstr>
      <vt:lpstr>Enrolling Windows</vt:lpstr>
      <vt:lpstr>Let’s Check It Out</vt:lpstr>
      <vt:lpstr>Entra ID – Administrative Units</vt:lpstr>
      <vt:lpstr>Terms and Definitions</vt:lpstr>
      <vt:lpstr>Co-Management Workloads</vt:lpstr>
      <vt:lpstr>Get Started with Intune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Jim Johnson</cp:lastModifiedBy>
  <cp:revision>6</cp:revision>
  <dcterms:created xsi:type="dcterms:W3CDTF">2016-07-01T14:13:07Z</dcterms:created>
  <dcterms:modified xsi:type="dcterms:W3CDTF">2024-07-31T14:37:12Z</dcterms:modified>
</cp:coreProperties>
</file>