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72" r:id="rId4"/>
    <p:sldId id="289" r:id="rId5"/>
    <p:sldId id="286" r:id="rId6"/>
    <p:sldId id="284" r:id="rId7"/>
    <p:sldId id="273" r:id="rId8"/>
    <p:sldId id="275" r:id="rId9"/>
    <p:sldId id="290" r:id="rId10"/>
    <p:sldId id="291" r:id="rId11"/>
    <p:sldId id="277" r:id="rId12"/>
    <p:sldId id="268" r:id="rId13"/>
    <p:sldId id="259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A50C6C-0081-47DA-8C64-E061B6E7BF06}" v="44" dt="2024-07-31T13:09:17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493" autoAdjust="0"/>
  </p:normalViewPr>
  <p:slideViewPr>
    <p:cSldViewPr snapToGrid="0" snapToObjects="1">
      <p:cViewPr varScale="1">
        <p:scale>
          <a:sx n="147" d="100"/>
          <a:sy n="147" d="100"/>
        </p:scale>
        <p:origin x="1182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Johnson" userId="3c565c45-8686-4713-876b-8522347686a2" providerId="ADAL" clId="{CB46A75E-FA6A-45AA-BD4E-F77A9DA0999E}"/>
    <pc:docChg chg="undo custSel addSld delSld modSld sldOrd">
      <pc:chgData name="Jim Johnson" userId="3c565c45-8686-4713-876b-8522347686a2" providerId="ADAL" clId="{CB46A75E-FA6A-45AA-BD4E-F77A9DA0999E}" dt="2023-08-11T16:36:32.640" v="3538" actId="20577"/>
      <pc:docMkLst>
        <pc:docMk/>
      </pc:docMkLst>
      <pc:sldChg chg="modNotesTx">
        <pc:chgData name="Jim Johnson" userId="3c565c45-8686-4713-876b-8522347686a2" providerId="ADAL" clId="{CB46A75E-FA6A-45AA-BD4E-F77A9DA0999E}" dt="2023-08-01T12:51:19.678" v="210"/>
        <pc:sldMkLst>
          <pc:docMk/>
          <pc:sldMk cId="436015982" sldId="256"/>
        </pc:sldMkLst>
      </pc:sldChg>
      <pc:sldChg chg="addSp delSp modSp mod modClrScheme chgLayout">
        <pc:chgData name="Jim Johnson" userId="3c565c45-8686-4713-876b-8522347686a2" providerId="ADAL" clId="{CB46A75E-FA6A-45AA-BD4E-F77A9DA0999E}" dt="2023-07-31T18:45:28.849" v="61" actId="255"/>
        <pc:sldMkLst>
          <pc:docMk/>
          <pc:sldMk cId="3080073922" sldId="260"/>
        </pc:sldMkLst>
        <pc:spChg chg="del mod ord">
          <ac:chgData name="Jim Johnson" userId="3c565c45-8686-4713-876b-8522347686a2" providerId="ADAL" clId="{CB46A75E-FA6A-45AA-BD4E-F77A9DA0999E}" dt="2023-07-31T18:44:31.285" v="8" actId="700"/>
          <ac:spMkLst>
            <pc:docMk/>
            <pc:sldMk cId="3080073922" sldId="260"/>
            <ac:spMk id="2" creationId="{00000000-0000-0000-0000-000000000000}"/>
          </ac:spMkLst>
        </pc:spChg>
        <pc:spChg chg="del mod ord">
          <ac:chgData name="Jim Johnson" userId="3c565c45-8686-4713-876b-8522347686a2" providerId="ADAL" clId="{CB46A75E-FA6A-45AA-BD4E-F77A9DA0999E}" dt="2023-07-31T18:44:31.285" v="8" actId="700"/>
          <ac:spMkLst>
            <pc:docMk/>
            <pc:sldMk cId="3080073922" sldId="260"/>
            <ac:spMk id="3" creationId="{00000000-0000-0000-0000-000000000000}"/>
          </ac:spMkLst>
        </pc:spChg>
        <pc:spChg chg="add mod ord">
          <ac:chgData name="Jim Johnson" userId="3c565c45-8686-4713-876b-8522347686a2" providerId="ADAL" clId="{CB46A75E-FA6A-45AA-BD4E-F77A9DA0999E}" dt="2023-07-31T18:45:20.185" v="60" actId="27636"/>
          <ac:spMkLst>
            <pc:docMk/>
            <pc:sldMk cId="3080073922" sldId="260"/>
            <ac:spMk id="5" creationId="{F5D2271D-9049-34C0-6370-F3678F0432AC}"/>
          </ac:spMkLst>
        </pc:spChg>
        <pc:spChg chg="add mod ord">
          <ac:chgData name="Jim Johnson" userId="3c565c45-8686-4713-876b-8522347686a2" providerId="ADAL" clId="{CB46A75E-FA6A-45AA-BD4E-F77A9DA0999E}" dt="2023-07-31T18:45:28.849" v="61" actId="255"/>
          <ac:spMkLst>
            <pc:docMk/>
            <pc:sldMk cId="3080073922" sldId="260"/>
            <ac:spMk id="6" creationId="{53426EA1-9CDB-3F14-07FD-9EA9C7A7AFDE}"/>
          </ac:spMkLst>
        </pc:spChg>
      </pc:sldChg>
      <pc:sldChg chg="modSp add del mod">
        <pc:chgData name="Jim Johnson" userId="3c565c45-8686-4713-876b-8522347686a2" providerId="ADAL" clId="{CB46A75E-FA6A-45AA-BD4E-F77A9DA0999E}" dt="2023-08-01T15:28:02.190" v="2090" actId="47"/>
        <pc:sldMkLst>
          <pc:docMk/>
          <pc:sldMk cId="3238531731" sldId="261"/>
        </pc:sldMkLst>
        <pc:spChg chg="mod">
          <ac:chgData name="Jim Johnson" userId="3c565c45-8686-4713-876b-8522347686a2" providerId="ADAL" clId="{CB46A75E-FA6A-45AA-BD4E-F77A9DA0999E}" dt="2023-07-31T18:46:27.862" v="77" actId="20577"/>
          <ac:spMkLst>
            <pc:docMk/>
            <pc:sldMk cId="3238531731" sldId="261"/>
            <ac:spMk id="2" creationId="{00000000-0000-0000-0000-000000000000}"/>
          </ac:spMkLst>
        </pc:spChg>
      </pc:sldChg>
      <pc:sldChg chg="add del">
        <pc:chgData name="Jim Johnson" userId="3c565c45-8686-4713-876b-8522347686a2" providerId="ADAL" clId="{CB46A75E-FA6A-45AA-BD4E-F77A9DA0999E}" dt="2023-08-01T15:28:05.358" v="2091" actId="47"/>
        <pc:sldMkLst>
          <pc:docMk/>
          <pc:sldMk cId="1913654184" sldId="262"/>
        </pc:sldMkLst>
      </pc:sldChg>
      <pc:sldChg chg="add del">
        <pc:chgData name="Jim Johnson" userId="3c565c45-8686-4713-876b-8522347686a2" providerId="ADAL" clId="{CB46A75E-FA6A-45AA-BD4E-F77A9DA0999E}" dt="2023-08-01T15:28:07.353" v="2092" actId="47"/>
        <pc:sldMkLst>
          <pc:docMk/>
          <pc:sldMk cId="463001646" sldId="263"/>
        </pc:sldMkLst>
      </pc:sldChg>
      <pc:sldChg chg="add del">
        <pc:chgData name="Jim Johnson" userId="3c565c45-8686-4713-876b-8522347686a2" providerId="ADAL" clId="{CB46A75E-FA6A-45AA-BD4E-F77A9DA0999E}" dt="2023-08-01T15:28:08.209" v="2093" actId="47"/>
        <pc:sldMkLst>
          <pc:docMk/>
          <pc:sldMk cId="1160405576" sldId="264"/>
        </pc:sldMkLst>
      </pc:sldChg>
      <pc:sldChg chg="add del">
        <pc:chgData name="Jim Johnson" userId="3c565c45-8686-4713-876b-8522347686a2" providerId="ADAL" clId="{CB46A75E-FA6A-45AA-BD4E-F77A9DA0999E}" dt="2023-08-01T15:29:03.696" v="2102" actId="47"/>
        <pc:sldMkLst>
          <pc:docMk/>
          <pc:sldMk cId="3494952322" sldId="265"/>
        </pc:sldMkLst>
      </pc:sldChg>
      <pc:sldChg chg="add del">
        <pc:chgData name="Jim Johnson" userId="3c565c45-8686-4713-876b-8522347686a2" providerId="ADAL" clId="{CB46A75E-FA6A-45AA-BD4E-F77A9DA0999E}" dt="2023-08-01T15:29:04.659" v="2103" actId="47"/>
        <pc:sldMkLst>
          <pc:docMk/>
          <pc:sldMk cId="1523406470" sldId="266"/>
        </pc:sldMkLst>
      </pc:sldChg>
      <pc:sldChg chg="add del">
        <pc:chgData name="Jim Johnson" userId="3c565c45-8686-4713-876b-8522347686a2" providerId="ADAL" clId="{CB46A75E-FA6A-45AA-BD4E-F77A9DA0999E}" dt="2023-08-01T16:24:56.720" v="3057" actId="2696"/>
        <pc:sldMkLst>
          <pc:docMk/>
          <pc:sldMk cId="4224412746" sldId="267"/>
        </pc:sldMkLst>
      </pc:sldChg>
      <pc:sldChg chg="addSp delSp modSp add mod modClrScheme chgLayout">
        <pc:chgData name="Jim Johnson" userId="3c565c45-8686-4713-876b-8522347686a2" providerId="ADAL" clId="{CB46A75E-FA6A-45AA-BD4E-F77A9DA0999E}" dt="2023-08-01T15:30:29.402" v="2116" actId="20577"/>
        <pc:sldMkLst>
          <pc:docMk/>
          <pc:sldMk cId="903685492" sldId="268"/>
        </pc:sldMkLst>
        <pc:spChg chg="del mod ord">
          <ac:chgData name="Jim Johnson" userId="3c565c45-8686-4713-876b-8522347686a2" providerId="ADAL" clId="{CB46A75E-FA6A-45AA-BD4E-F77A9DA0999E}" dt="2023-08-01T15:30:26.118" v="2104" actId="700"/>
          <ac:spMkLst>
            <pc:docMk/>
            <pc:sldMk cId="903685492" sldId="268"/>
            <ac:spMk id="2" creationId="{00000000-0000-0000-0000-000000000000}"/>
          </ac:spMkLst>
        </pc:spChg>
        <pc:spChg chg="del mod ord">
          <ac:chgData name="Jim Johnson" userId="3c565c45-8686-4713-876b-8522347686a2" providerId="ADAL" clId="{CB46A75E-FA6A-45AA-BD4E-F77A9DA0999E}" dt="2023-08-01T15:30:26.118" v="2104" actId="700"/>
          <ac:spMkLst>
            <pc:docMk/>
            <pc:sldMk cId="903685492" sldId="268"/>
            <ac:spMk id="3" creationId="{00000000-0000-0000-0000-000000000000}"/>
          </ac:spMkLst>
        </pc:spChg>
        <pc:spChg chg="add mod ord">
          <ac:chgData name="Jim Johnson" userId="3c565c45-8686-4713-876b-8522347686a2" providerId="ADAL" clId="{CB46A75E-FA6A-45AA-BD4E-F77A9DA0999E}" dt="2023-08-01T15:30:29.402" v="2116" actId="20577"/>
          <ac:spMkLst>
            <pc:docMk/>
            <pc:sldMk cId="903685492" sldId="268"/>
            <ac:spMk id="5" creationId="{454F8B96-018B-3033-14B2-045B940DD9E1}"/>
          </ac:spMkLst>
        </pc:spChg>
        <pc:spChg chg="add mod ord">
          <ac:chgData name="Jim Johnson" userId="3c565c45-8686-4713-876b-8522347686a2" providerId="ADAL" clId="{CB46A75E-FA6A-45AA-BD4E-F77A9DA0999E}" dt="2023-08-01T15:30:26.118" v="2104" actId="700"/>
          <ac:spMkLst>
            <pc:docMk/>
            <pc:sldMk cId="903685492" sldId="268"/>
            <ac:spMk id="6" creationId="{B36F748D-C6FF-C020-90DC-27D43C5FDECE}"/>
          </ac:spMkLst>
        </pc:spChg>
      </pc:sldChg>
      <pc:sldChg chg="modSp add mod ord modNotesTx">
        <pc:chgData name="Jim Johnson" userId="3c565c45-8686-4713-876b-8522347686a2" providerId="ADAL" clId="{CB46A75E-FA6A-45AA-BD4E-F77A9DA0999E}" dt="2023-08-02T03:22:38.320" v="3452" actId="20577"/>
        <pc:sldMkLst>
          <pc:docMk/>
          <pc:sldMk cId="763848309" sldId="272"/>
        </pc:sldMkLst>
        <pc:spChg chg="mod">
          <ac:chgData name="Jim Johnson" userId="3c565c45-8686-4713-876b-8522347686a2" providerId="ADAL" clId="{CB46A75E-FA6A-45AA-BD4E-F77A9DA0999E}" dt="2023-08-02T03:20:12.963" v="3368" actId="27636"/>
          <ac:spMkLst>
            <pc:docMk/>
            <pc:sldMk cId="763848309" sldId="272"/>
            <ac:spMk id="3" creationId="{00000000-0000-0000-0000-000000000000}"/>
          </ac:spMkLst>
        </pc:spChg>
      </pc:sldChg>
      <pc:sldChg chg="addSp delSp modSp add mod modNotesTx">
        <pc:chgData name="Jim Johnson" userId="3c565c45-8686-4713-876b-8522347686a2" providerId="ADAL" clId="{CB46A75E-FA6A-45AA-BD4E-F77A9DA0999E}" dt="2023-08-01T13:12:25.042" v="489" actId="1076"/>
        <pc:sldMkLst>
          <pc:docMk/>
          <pc:sldMk cId="746022403" sldId="273"/>
        </pc:sldMkLst>
        <pc:spChg chg="mod">
          <ac:chgData name="Jim Johnson" userId="3c565c45-8686-4713-876b-8522347686a2" providerId="ADAL" clId="{CB46A75E-FA6A-45AA-BD4E-F77A9DA0999E}" dt="2023-08-01T13:11:32.379" v="473" actId="120"/>
          <ac:spMkLst>
            <pc:docMk/>
            <pc:sldMk cId="746022403" sldId="273"/>
            <ac:spMk id="2" creationId="{00000000-0000-0000-0000-000000000000}"/>
          </ac:spMkLst>
        </pc:spChg>
        <pc:spChg chg="mod">
          <ac:chgData name="Jim Johnson" userId="3c565c45-8686-4713-876b-8522347686a2" providerId="ADAL" clId="{CB46A75E-FA6A-45AA-BD4E-F77A9DA0999E}" dt="2023-08-01T13:08:39.650" v="426" actId="20577"/>
          <ac:spMkLst>
            <pc:docMk/>
            <pc:sldMk cId="746022403" sldId="273"/>
            <ac:spMk id="3" creationId="{00000000-0000-0000-0000-000000000000}"/>
          </ac:spMkLst>
        </pc:spChg>
        <pc:spChg chg="add del mod">
          <ac:chgData name="Jim Johnson" userId="3c565c45-8686-4713-876b-8522347686a2" providerId="ADAL" clId="{CB46A75E-FA6A-45AA-BD4E-F77A9DA0999E}" dt="2023-08-01T12:58:55.313" v="231" actId="22"/>
          <ac:spMkLst>
            <pc:docMk/>
            <pc:sldMk cId="746022403" sldId="273"/>
            <ac:spMk id="6" creationId="{F0D80FCC-F464-FDFC-3610-D8D03C8AEDE1}"/>
          </ac:spMkLst>
        </pc:spChg>
        <pc:spChg chg="add del mod">
          <ac:chgData name="Jim Johnson" userId="3c565c45-8686-4713-876b-8522347686a2" providerId="ADAL" clId="{CB46A75E-FA6A-45AA-BD4E-F77A9DA0999E}" dt="2023-08-01T13:10:19.782" v="453" actId="478"/>
          <ac:spMkLst>
            <pc:docMk/>
            <pc:sldMk cId="746022403" sldId="273"/>
            <ac:spMk id="11" creationId="{8CB1D9B2-F98E-5718-42FB-8CB1324A1435}"/>
          </ac:spMkLst>
        </pc:spChg>
        <pc:picChg chg="del">
          <ac:chgData name="Jim Johnson" userId="3c565c45-8686-4713-876b-8522347686a2" providerId="ADAL" clId="{CB46A75E-FA6A-45AA-BD4E-F77A9DA0999E}" dt="2023-08-01T12:53:09.106" v="229" actId="478"/>
          <ac:picMkLst>
            <pc:docMk/>
            <pc:sldMk cId="746022403" sldId="273"/>
            <ac:picMk id="7" creationId="{83E63B18-9B18-153A-6071-9D3AD9C98213}"/>
          </ac:picMkLst>
        </pc:picChg>
        <pc:picChg chg="add del mod ord">
          <ac:chgData name="Jim Johnson" userId="3c565c45-8686-4713-876b-8522347686a2" providerId="ADAL" clId="{CB46A75E-FA6A-45AA-BD4E-F77A9DA0999E}" dt="2023-08-01T13:10:11.951" v="449" actId="478"/>
          <ac:picMkLst>
            <pc:docMk/>
            <pc:sldMk cId="746022403" sldId="273"/>
            <ac:picMk id="9" creationId="{3DB01C12-CA56-DA02-5F4C-569D3F68A2F3}"/>
          </ac:picMkLst>
        </pc:picChg>
        <pc:picChg chg="add del mod">
          <ac:chgData name="Jim Johnson" userId="3c565c45-8686-4713-876b-8522347686a2" providerId="ADAL" clId="{CB46A75E-FA6A-45AA-BD4E-F77A9DA0999E}" dt="2023-08-01T13:11:27.803" v="470" actId="478"/>
          <ac:picMkLst>
            <pc:docMk/>
            <pc:sldMk cId="746022403" sldId="273"/>
            <ac:picMk id="13" creationId="{56613D7C-6A94-1B04-C812-774ACE050C55}"/>
          </ac:picMkLst>
        </pc:picChg>
        <pc:picChg chg="add del mod">
          <ac:chgData name="Jim Johnson" userId="3c565c45-8686-4713-876b-8522347686a2" providerId="ADAL" clId="{CB46A75E-FA6A-45AA-BD4E-F77A9DA0999E}" dt="2023-08-01T13:11:56.187" v="479" actId="478"/>
          <ac:picMkLst>
            <pc:docMk/>
            <pc:sldMk cId="746022403" sldId="273"/>
            <ac:picMk id="15" creationId="{ECAF938F-B19B-38E1-A7D0-400CD1E77775}"/>
          </ac:picMkLst>
        </pc:picChg>
        <pc:picChg chg="add mod">
          <ac:chgData name="Jim Johnson" userId="3c565c45-8686-4713-876b-8522347686a2" providerId="ADAL" clId="{CB46A75E-FA6A-45AA-BD4E-F77A9DA0999E}" dt="2023-08-01T13:12:25.042" v="489" actId="1076"/>
          <ac:picMkLst>
            <pc:docMk/>
            <pc:sldMk cId="746022403" sldId="273"/>
            <ac:picMk id="17" creationId="{4D2854AA-77C1-6420-C067-14FBD35B05D2}"/>
          </ac:picMkLst>
        </pc:picChg>
      </pc:sldChg>
      <pc:sldChg chg="modSp add del mod">
        <pc:chgData name="Jim Johnson" userId="3c565c45-8686-4713-876b-8522347686a2" providerId="ADAL" clId="{CB46A75E-FA6A-45AA-BD4E-F77A9DA0999E}" dt="2023-08-01T13:20:23.878" v="733" actId="47"/>
        <pc:sldMkLst>
          <pc:docMk/>
          <pc:sldMk cId="1530855981" sldId="274"/>
        </pc:sldMkLst>
        <pc:spChg chg="mod">
          <ac:chgData name="Jim Johnson" userId="3c565c45-8686-4713-876b-8522347686a2" providerId="ADAL" clId="{CB46A75E-FA6A-45AA-BD4E-F77A9DA0999E}" dt="2023-08-01T13:09:37.875" v="448" actId="20577"/>
          <ac:spMkLst>
            <pc:docMk/>
            <pc:sldMk cId="1530855981" sldId="274"/>
            <ac:spMk id="2" creationId="{00000000-0000-0000-0000-000000000000}"/>
          </ac:spMkLst>
        </pc:spChg>
        <pc:spChg chg="mod">
          <ac:chgData name="Jim Johnson" userId="3c565c45-8686-4713-876b-8522347686a2" providerId="ADAL" clId="{CB46A75E-FA6A-45AA-BD4E-F77A9DA0999E}" dt="2023-08-01T12:37:51.311" v="90" actId="27636"/>
          <ac:spMkLst>
            <pc:docMk/>
            <pc:sldMk cId="1530855981" sldId="274"/>
            <ac:spMk id="3" creationId="{00000000-0000-0000-0000-000000000000}"/>
          </ac:spMkLst>
        </pc:spChg>
      </pc:sldChg>
      <pc:sldChg chg="modSp add mod ord modNotesTx">
        <pc:chgData name="Jim Johnson" userId="3c565c45-8686-4713-876b-8522347686a2" providerId="ADAL" clId="{CB46A75E-FA6A-45AA-BD4E-F77A9DA0999E}" dt="2023-08-02T03:24:19.028" v="3537" actId="20577"/>
        <pc:sldMkLst>
          <pc:docMk/>
          <pc:sldMk cId="3580012720" sldId="275"/>
        </pc:sldMkLst>
        <pc:spChg chg="mod">
          <ac:chgData name="Jim Johnson" userId="3c565c45-8686-4713-876b-8522347686a2" providerId="ADAL" clId="{CB46A75E-FA6A-45AA-BD4E-F77A9DA0999E}" dt="2023-08-01T15:33:47.488" v="2218" actId="20577"/>
          <ac:spMkLst>
            <pc:docMk/>
            <pc:sldMk cId="3580012720" sldId="275"/>
            <ac:spMk id="2" creationId="{00000000-0000-0000-0000-000000000000}"/>
          </ac:spMkLst>
        </pc:spChg>
        <pc:spChg chg="mod">
          <ac:chgData name="Jim Johnson" userId="3c565c45-8686-4713-876b-8522347686a2" providerId="ADAL" clId="{CB46A75E-FA6A-45AA-BD4E-F77A9DA0999E}" dt="2023-08-02T03:24:19.028" v="3537" actId="20577"/>
          <ac:spMkLst>
            <pc:docMk/>
            <pc:sldMk cId="3580012720" sldId="275"/>
            <ac:spMk id="3" creationId="{00000000-0000-0000-0000-000000000000}"/>
          </ac:spMkLst>
        </pc:spChg>
      </pc:sldChg>
      <pc:sldChg chg="addSp delSp modSp add mod ord">
        <pc:chgData name="Jim Johnson" userId="3c565c45-8686-4713-876b-8522347686a2" providerId="ADAL" clId="{CB46A75E-FA6A-45AA-BD4E-F77A9DA0999E}" dt="2023-08-01T16:40:46.634" v="3094" actId="120"/>
        <pc:sldMkLst>
          <pc:docMk/>
          <pc:sldMk cId="1378552258" sldId="276"/>
        </pc:sldMkLst>
        <pc:spChg chg="mod">
          <ac:chgData name="Jim Johnson" userId="3c565c45-8686-4713-876b-8522347686a2" providerId="ADAL" clId="{CB46A75E-FA6A-45AA-BD4E-F77A9DA0999E}" dt="2023-08-01T16:40:46.634" v="3094" actId="120"/>
          <ac:spMkLst>
            <pc:docMk/>
            <pc:sldMk cId="1378552258" sldId="276"/>
            <ac:spMk id="5" creationId="{49B0F567-2096-FFFB-EB0D-D63547099659}"/>
          </ac:spMkLst>
        </pc:spChg>
        <pc:spChg chg="mod">
          <ac:chgData name="Jim Johnson" userId="3c565c45-8686-4713-876b-8522347686a2" providerId="ADAL" clId="{CB46A75E-FA6A-45AA-BD4E-F77A9DA0999E}" dt="2023-08-01T13:24:59.643" v="769" actId="27636"/>
          <ac:spMkLst>
            <pc:docMk/>
            <pc:sldMk cId="1378552258" sldId="276"/>
            <ac:spMk id="6" creationId="{43726F12-9F60-E998-E90B-FA7E4016816C}"/>
          </ac:spMkLst>
        </pc:spChg>
        <pc:spChg chg="del mod">
          <ac:chgData name="Jim Johnson" userId="3c565c45-8686-4713-876b-8522347686a2" providerId="ADAL" clId="{CB46A75E-FA6A-45AA-BD4E-F77A9DA0999E}" dt="2023-08-01T13:25:02.355" v="770" actId="478"/>
          <ac:spMkLst>
            <pc:docMk/>
            <pc:sldMk cId="1378552258" sldId="276"/>
            <ac:spMk id="7" creationId="{E8F66304-3506-CED3-88DE-A05080601836}"/>
          </ac:spMkLst>
        </pc:spChg>
        <pc:picChg chg="add del mod">
          <ac:chgData name="Jim Johnson" userId="3c565c45-8686-4713-876b-8522347686a2" providerId="ADAL" clId="{CB46A75E-FA6A-45AA-BD4E-F77A9DA0999E}" dt="2023-08-01T16:27:03.093" v="3058" actId="478"/>
          <ac:picMkLst>
            <pc:docMk/>
            <pc:sldMk cId="1378552258" sldId="276"/>
            <ac:picMk id="3" creationId="{CECF4DCE-334F-2176-32EA-CABAF21DCDDA}"/>
          </ac:picMkLst>
        </pc:picChg>
        <pc:picChg chg="add mod">
          <ac:chgData name="Jim Johnson" userId="3c565c45-8686-4713-876b-8522347686a2" providerId="ADAL" clId="{CB46A75E-FA6A-45AA-BD4E-F77A9DA0999E}" dt="2023-08-01T16:27:12.372" v="3063" actId="14100"/>
          <ac:picMkLst>
            <pc:docMk/>
            <pc:sldMk cId="1378552258" sldId="276"/>
            <ac:picMk id="9" creationId="{EE26F661-6AB7-4DD0-4389-E865DC3FF905}"/>
          </ac:picMkLst>
        </pc:picChg>
      </pc:sldChg>
      <pc:sldChg chg="modSp add mod">
        <pc:chgData name="Jim Johnson" userId="3c565c45-8686-4713-876b-8522347686a2" providerId="ADAL" clId="{CB46A75E-FA6A-45AA-BD4E-F77A9DA0999E}" dt="2023-08-01T15:31:43.974" v="2207" actId="20577"/>
        <pc:sldMkLst>
          <pc:docMk/>
          <pc:sldMk cId="3150414030" sldId="277"/>
        </pc:sldMkLst>
        <pc:spChg chg="mod">
          <ac:chgData name="Jim Johnson" userId="3c565c45-8686-4713-876b-8522347686a2" providerId="ADAL" clId="{CB46A75E-FA6A-45AA-BD4E-F77A9DA0999E}" dt="2023-08-01T15:27:52.134" v="2089" actId="20577"/>
          <ac:spMkLst>
            <pc:docMk/>
            <pc:sldMk cId="3150414030" sldId="277"/>
            <ac:spMk id="5" creationId="{49B0F567-2096-FFFB-EB0D-D63547099659}"/>
          </ac:spMkLst>
        </pc:spChg>
        <pc:spChg chg="mod">
          <ac:chgData name="Jim Johnson" userId="3c565c45-8686-4713-876b-8522347686a2" providerId="ADAL" clId="{CB46A75E-FA6A-45AA-BD4E-F77A9DA0999E}" dt="2023-08-01T15:31:43.974" v="2207" actId="20577"/>
          <ac:spMkLst>
            <pc:docMk/>
            <pc:sldMk cId="3150414030" sldId="277"/>
            <ac:spMk id="7" creationId="{E8F66304-3506-CED3-88DE-A05080601836}"/>
          </ac:spMkLst>
        </pc:spChg>
      </pc:sldChg>
      <pc:sldChg chg="delSp modSp add del mod">
        <pc:chgData name="Jim Johnson" userId="3c565c45-8686-4713-876b-8522347686a2" providerId="ADAL" clId="{CB46A75E-FA6A-45AA-BD4E-F77A9DA0999E}" dt="2023-08-01T13:12:46.303" v="491" actId="47"/>
        <pc:sldMkLst>
          <pc:docMk/>
          <pc:sldMk cId="4033966823" sldId="278"/>
        </pc:sldMkLst>
        <pc:spChg chg="mod">
          <ac:chgData name="Jim Johnson" userId="3c565c45-8686-4713-876b-8522347686a2" providerId="ADAL" clId="{CB46A75E-FA6A-45AA-BD4E-F77A9DA0999E}" dt="2023-08-01T13:10:58.609" v="465" actId="120"/>
          <ac:spMkLst>
            <pc:docMk/>
            <pc:sldMk cId="4033966823" sldId="278"/>
            <ac:spMk id="2" creationId="{00000000-0000-0000-0000-000000000000}"/>
          </ac:spMkLst>
        </pc:spChg>
        <pc:picChg chg="del mod">
          <ac:chgData name="Jim Johnson" userId="3c565c45-8686-4713-876b-8522347686a2" providerId="ADAL" clId="{CB46A75E-FA6A-45AA-BD4E-F77A9DA0999E}" dt="2023-08-01T13:11:08.143" v="469" actId="478"/>
          <ac:picMkLst>
            <pc:docMk/>
            <pc:sldMk cId="4033966823" sldId="278"/>
            <ac:picMk id="13" creationId="{56613D7C-6A94-1B04-C812-774ACE050C55}"/>
          </ac:picMkLst>
        </pc:picChg>
      </pc:sldChg>
      <pc:sldChg chg="addSp delSp modSp add mod modNotesTx">
        <pc:chgData name="Jim Johnson" userId="3c565c45-8686-4713-876b-8522347686a2" providerId="ADAL" clId="{CB46A75E-FA6A-45AA-BD4E-F77A9DA0999E}" dt="2023-08-01T14:54:38.059" v="1127" actId="20577"/>
        <pc:sldMkLst>
          <pc:docMk/>
          <pc:sldMk cId="1112707213" sldId="279"/>
        </pc:sldMkLst>
        <pc:spChg chg="mod">
          <ac:chgData name="Jim Johnson" userId="3c565c45-8686-4713-876b-8522347686a2" providerId="ADAL" clId="{CB46A75E-FA6A-45AA-BD4E-F77A9DA0999E}" dt="2023-08-01T13:12:49.983" v="497" actId="20577"/>
          <ac:spMkLst>
            <pc:docMk/>
            <pc:sldMk cId="1112707213" sldId="279"/>
            <ac:spMk id="2" creationId="{00000000-0000-0000-0000-000000000000}"/>
          </ac:spMkLst>
        </pc:spChg>
        <pc:spChg chg="mod">
          <ac:chgData name="Jim Johnson" userId="3c565c45-8686-4713-876b-8522347686a2" providerId="ADAL" clId="{CB46A75E-FA6A-45AA-BD4E-F77A9DA0999E}" dt="2023-08-01T14:54:38.059" v="1127" actId="20577"/>
          <ac:spMkLst>
            <pc:docMk/>
            <pc:sldMk cId="1112707213" sldId="279"/>
            <ac:spMk id="3" creationId="{00000000-0000-0000-0000-000000000000}"/>
          </ac:spMkLst>
        </pc:spChg>
        <pc:picChg chg="add mod">
          <ac:chgData name="Jim Johnson" userId="3c565c45-8686-4713-876b-8522347686a2" providerId="ADAL" clId="{CB46A75E-FA6A-45AA-BD4E-F77A9DA0999E}" dt="2023-08-01T13:21:17.311" v="735" actId="1076"/>
          <ac:picMkLst>
            <pc:docMk/>
            <pc:sldMk cId="1112707213" sldId="279"/>
            <ac:picMk id="6" creationId="{BFEF0746-8E03-A1FC-5973-212C3BBA3260}"/>
          </ac:picMkLst>
        </pc:picChg>
        <pc:picChg chg="del">
          <ac:chgData name="Jim Johnson" userId="3c565c45-8686-4713-876b-8522347686a2" providerId="ADAL" clId="{CB46A75E-FA6A-45AA-BD4E-F77A9DA0999E}" dt="2023-08-01T13:13:23.624" v="498" actId="478"/>
          <ac:picMkLst>
            <pc:docMk/>
            <pc:sldMk cId="1112707213" sldId="279"/>
            <ac:picMk id="17" creationId="{4D2854AA-77C1-6420-C067-14FBD35B05D2}"/>
          </ac:picMkLst>
        </pc:picChg>
      </pc:sldChg>
      <pc:sldChg chg="addSp delSp modSp add mod">
        <pc:chgData name="Jim Johnson" userId="3c565c45-8686-4713-876b-8522347686a2" providerId="ADAL" clId="{CB46A75E-FA6A-45AA-BD4E-F77A9DA0999E}" dt="2023-08-01T16:32:37.388" v="3093" actId="20577"/>
        <pc:sldMkLst>
          <pc:docMk/>
          <pc:sldMk cId="1359037013" sldId="280"/>
        </pc:sldMkLst>
        <pc:spChg chg="mod">
          <ac:chgData name="Jim Johnson" userId="3c565c45-8686-4713-876b-8522347686a2" providerId="ADAL" clId="{CB46A75E-FA6A-45AA-BD4E-F77A9DA0999E}" dt="2023-08-01T14:23:27.560" v="934" actId="20577"/>
          <ac:spMkLst>
            <pc:docMk/>
            <pc:sldMk cId="1359037013" sldId="280"/>
            <ac:spMk id="2" creationId="{00000000-0000-0000-0000-000000000000}"/>
          </ac:spMkLst>
        </pc:spChg>
        <pc:spChg chg="mod">
          <ac:chgData name="Jim Johnson" userId="3c565c45-8686-4713-876b-8522347686a2" providerId="ADAL" clId="{CB46A75E-FA6A-45AA-BD4E-F77A9DA0999E}" dt="2023-08-01T16:32:37.388" v="3093" actId="20577"/>
          <ac:spMkLst>
            <pc:docMk/>
            <pc:sldMk cId="1359037013" sldId="280"/>
            <ac:spMk id="3" creationId="{00000000-0000-0000-0000-000000000000}"/>
          </ac:spMkLst>
        </pc:spChg>
        <pc:picChg chg="mod">
          <ac:chgData name="Jim Johnson" userId="3c565c45-8686-4713-876b-8522347686a2" providerId="ADAL" clId="{CB46A75E-FA6A-45AA-BD4E-F77A9DA0999E}" dt="2023-08-01T14:23:49.218" v="1009" actId="1076"/>
          <ac:picMkLst>
            <pc:docMk/>
            <pc:sldMk cId="1359037013" sldId="280"/>
            <ac:picMk id="4" creationId="{00000000-0000-0000-0000-000000000000}"/>
          </ac:picMkLst>
        </pc:picChg>
        <pc:picChg chg="del">
          <ac:chgData name="Jim Johnson" userId="3c565c45-8686-4713-876b-8522347686a2" providerId="ADAL" clId="{CB46A75E-FA6A-45AA-BD4E-F77A9DA0999E}" dt="2023-08-01T14:24:29.860" v="1074" actId="478"/>
          <ac:picMkLst>
            <pc:docMk/>
            <pc:sldMk cId="1359037013" sldId="280"/>
            <ac:picMk id="6" creationId="{BFEF0746-8E03-A1FC-5973-212C3BBA3260}"/>
          </ac:picMkLst>
        </pc:picChg>
        <pc:picChg chg="add del mod">
          <ac:chgData name="Jim Johnson" userId="3c565c45-8686-4713-876b-8522347686a2" providerId="ADAL" clId="{CB46A75E-FA6A-45AA-BD4E-F77A9DA0999E}" dt="2023-08-01T15:00:54.283" v="1168" actId="478"/>
          <ac:picMkLst>
            <pc:docMk/>
            <pc:sldMk cId="1359037013" sldId="280"/>
            <ac:picMk id="7" creationId="{B1832928-7D3D-914C-C413-B85B15F84C54}"/>
          </ac:picMkLst>
        </pc:picChg>
        <pc:picChg chg="add mod">
          <ac:chgData name="Jim Johnson" userId="3c565c45-8686-4713-876b-8522347686a2" providerId="ADAL" clId="{CB46A75E-FA6A-45AA-BD4E-F77A9DA0999E}" dt="2023-08-01T15:01:02.411" v="1171" actId="1076"/>
          <ac:picMkLst>
            <pc:docMk/>
            <pc:sldMk cId="1359037013" sldId="280"/>
            <ac:picMk id="9" creationId="{6D119784-7145-B63F-11D4-E934D8722AEE}"/>
          </ac:picMkLst>
        </pc:picChg>
      </pc:sldChg>
      <pc:sldChg chg="addSp delSp modSp add mod">
        <pc:chgData name="Jim Johnson" userId="3c565c45-8686-4713-876b-8522347686a2" providerId="ADAL" clId="{CB46A75E-FA6A-45AA-BD4E-F77A9DA0999E}" dt="2023-08-01T15:07:08.615" v="1422" actId="1076"/>
        <pc:sldMkLst>
          <pc:docMk/>
          <pc:sldMk cId="2598061959" sldId="281"/>
        </pc:sldMkLst>
        <pc:spChg chg="mod">
          <ac:chgData name="Jim Johnson" userId="3c565c45-8686-4713-876b-8522347686a2" providerId="ADAL" clId="{CB46A75E-FA6A-45AA-BD4E-F77A9DA0999E}" dt="2023-08-01T15:01:58.384" v="1209" actId="20577"/>
          <ac:spMkLst>
            <pc:docMk/>
            <pc:sldMk cId="2598061959" sldId="281"/>
            <ac:spMk id="2" creationId="{00000000-0000-0000-0000-000000000000}"/>
          </ac:spMkLst>
        </pc:spChg>
        <pc:spChg chg="mod">
          <ac:chgData name="Jim Johnson" userId="3c565c45-8686-4713-876b-8522347686a2" providerId="ADAL" clId="{CB46A75E-FA6A-45AA-BD4E-F77A9DA0999E}" dt="2023-08-01T15:06:58.009" v="1419" actId="255"/>
          <ac:spMkLst>
            <pc:docMk/>
            <pc:sldMk cId="2598061959" sldId="281"/>
            <ac:spMk id="3" creationId="{00000000-0000-0000-0000-000000000000}"/>
          </ac:spMkLst>
        </pc:spChg>
        <pc:picChg chg="add mod">
          <ac:chgData name="Jim Johnson" userId="3c565c45-8686-4713-876b-8522347686a2" providerId="ADAL" clId="{CB46A75E-FA6A-45AA-BD4E-F77A9DA0999E}" dt="2023-08-01T15:07:08.615" v="1422" actId="1076"/>
          <ac:picMkLst>
            <pc:docMk/>
            <pc:sldMk cId="2598061959" sldId="281"/>
            <ac:picMk id="6" creationId="{E583929C-0CE4-4559-BA2A-F1E16F94D926}"/>
          </ac:picMkLst>
        </pc:picChg>
        <pc:picChg chg="del">
          <ac:chgData name="Jim Johnson" userId="3c565c45-8686-4713-876b-8522347686a2" providerId="ADAL" clId="{CB46A75E-FA6A-45AA-BD4E-F77A9DA0999E}" dt="2023-08-01T15:02:44.226" v="1246" actId="478"/>
          <ac:picMkLst>
            <pc:docMk/>
            <pc:sldMk cId="2598061959" sldId="281"/>
            <ac:picMk id="9" creationId="{6D119784-7145-B63F-11D4-E934D8722AEE}"/>
          </ac:picMkLst>
        </pc:picChg>
      </pc:sldChg>
      <pc:sldChg chg="addSp delSp modSp add mod ord modNotesTx">
        <pc:chgData name="Jim Johnson" userId="3c565c45-8686-4713-876b-8522347686a2" providerId="ADAL" clId="{CB46A75E-FA6A-45AA-BD4E-F77A9DA0999E}" dt="2023-08-11T16:36:32.640" v="3538" actId="20577"/>
        <pc:sldMkLst>
          <pc:docMk/>
          <pc:sldMk cId="1682364956" sldId="282"/>
        </pc:sldMkLst>
        <pc:spChg chg="mod">
          <ac:chgData name="Jim Johnson" userId="3c565c45-8686-4713-876b-8522347686a2" providerId="ADAL" clId="{CB46A75E-FA6A-45AA-BD4E-F77A9DA0999E}" dt="2023-08-01T15:08:06.489" v="1453" actId="5793"/>
          <ac:spMkLst>
            <pc:docMk/>
            <pc:sldMk cId="1682364956" sldId="282"/>
            <ac:spMk id="2" creationId="{00000000-0000-0000-0000-000000000000}"/>
          </ac:spMkLst>
        </pc:spChg>
        <pc:spChg chg="mod">
          <ac:chgData name="Jim Johnson" userId="3c565c45-8686-4713-876b-8522347686a2" providerId="ADAL" clId="{CB46A75E-FA6A-45AA-BD4E-F77A9DA0999E}" dt="2023-08-01T15:21:09.066" v="1913" actId="14100"/>
          <ac:spMkLst>
            <pc:docMk/>
            <pc:sldMk cId="1682364956" sldId="282"/>
            <ac:spMk id="3" creationId="{00000000-0000-0000-0000-000000000000}"/>
          </ac:spMkLst>
        </pc:spChg>
        <pc:spChg chg="add del mod">
          <ac:chgData name="Jim Johnson" userId="3c565c45-8686-4713-876b-8522347686a2" providerId="ADAL" clId="{CB46A75E-FA6A-45AA-BD4E-F77A9DA0999E}" dt="2023-08-01T15:15:39.385" v="1496" actId="478"/>
          <ac:spMkLst>
            <pc:docMk/>
            <pc:sldMk cId="1682364956" sldId="282"/>
            <ac:spMk id="6" creationId="{A20766C8-3261-A087-C036-8EF38471BA2F}"/>
          </ac:spMkLst>
        </pc:spChg>
        <pc:picChg chg="mod">
          <ac:chgData name="Jim Johnson" userId="3c565c45-8686-4713-876b-8522347686a2" providerId="ADAL" clId="{CB46A75E-FA6A-45AA-BD4E-F77A9DA0999E}" dt="2023-08-01T15:15:28.708" v="1493" actId="1076"/>
          <ac:picMkLst>
            <pc:docMk/>
            <pc:sldMk cId="1682364956" sldId="282"/>
            <ac:picMk id="4" creationId="{00000000-0000-0000-0000-000000000000}"/>
          </ac:picMkLst>
        </pc:picChg>
        <pc:picChg chg="del">
          <ac:chgData name="Jim Johnson" userId="3c565c45-8686-4713-876b-8522347686a2" providerId="ADAL" clId="{CB46A75E-FA6A-45AA-BD4E-F77A9DA0999E}" dt="2023-08-01T15:15:34.070" v="1495" actId="478"/>
          <ac:picMkLst>
            <pc:docMk/>
            <pc:sldMk cId="1682364956" sldId="282"/>
            <ac:picMk id="7" creationId="{83E63B18-9B18-153A-6071-9D3AD9C98213}"/>
          </ac:picMkLst>
        </pc:picChg>
        <pc:picChg chg="add mod">
          <ac:chgData name="Jim Johnson" userId="3c565c45-8686-4713-876b-8522347686a2" providerId="ADAL" clId="{CB46A75E-FA6A-45AA-BD4E-F77A9DA0999E}" dt="2023-08-01T15:21:25.710" v="1916" actId="1076"/>
          <ac:picMkLst>
            <pc:docMk/>
            <pc:sldMk cId="1682364956" sldId="282"/>
            <ac:picMk id="1026" creationId="{945036C8-A8BC-7F71-6FA6-24B927E767BB}"/>
          </ac:picMkLst>
        </pc:picChg>
      </pc:sldChg>
      <pc:sldChg chg="addSp delSp modSp add mod ord">
        <pc:chgData name="Jim Johnson" userId="3c565c45-8686-4713-876b-8522347686a2" providerId="ADAL" clId="{CB46A75E-FA6A-45AA-BD4E-F77A9DA0999E}" dt="2023-08-01T16:24:02.131" v="3056" actId="14100"/>
        <pc:sldMkLst>
          <pc:docMk/>
          <pc:sldMk cId="1339270257" sldId="283"/>
        </pc:sldMkLst>
        <pc:spChg chg="mod">
          <ac:chgData name="Jim Johnson" userId="3c565c45-8686-4713-876b-8522347686a2" providerId="ADAL" clId="{CB46A75E-FA6A-45AA-BD4E-F77A9DA0999E}" dt="2023-08-01T16:00:36.810" v="2984" actId="20577"/>
          <ac:spMkLst>
            <pc:docMk/>
            <pc:sldMk cId="1339270257" sldId="283"/>
            <ac:spMk id="2" creationId="{00000000-0000-0000-0000-000000000000}"/>
          </ac:spMkLst>
        </pc:spChg>
        <pc:spChg chg="mod">
          <ac:chgData name="Jim Johnson" userId="3c565c45-8686-4713-876b-8522347686a2" providerId="ADAL" clId="{CB46A75E-FA6A-45AA-BD4E-F77A9DA0999E}" dt="2023-08-01T16:23:58.602" v="3055" actId="14100"/>
          <ac:spMkLst>
            <pc:docMk/>
            <pc:sldMk cId="1339270257" sldId="283"/>
            <ac:spMk id="3" creationId="{00000000-0000-0000-0000-000000000000}"/>
          </ac:spMkLst>
        </pc:spChg>
        <pc:spChg chg="add del">
          <ac:chgData name="Jim Johnson" userId="3c565c45-8686-4713-876b-8522347686a2" providerId="ADAL" clId="{CB46A75E-FA6A-45AA-BD4E-F77A9DA0999E}" dt="2023-08-01T15:35:17.093" v="2258" actId="22"/>
          <ac:spMkLst>
            <pc:docMk/>
            <pc:sldMk cId="1339270257" sldId="283"/>
            <ac:spMk id="6" creationId="{9DDF5A9C-2B6F-7B12-032F-1F51FE18DA53}"/>
          </ac:spMkLst>
        </pc:spChg>
        <pc:picChg chg="add mod">
          <ac:chgData name="Jim Johnson" userId="3c565c45-8686-4713-876b-8522347686a2" providerId="ADAL" clId="{CB46A75E-FA6A-45AA-BD4E-F77A9DA0999E}" dt="2023-08-01T16:24:02.131" v="3056" actId="14100"/>
          <ac:picMkLst>
            <pc:docMk/>
            <pc:sldMk cId="1339270257" sldId="283"/>
            <ac:picMk id="8" creationId="{18AAC21B-1FCC-2790-AA27-0C047E078948}"/>
          </ac:picMkLst>
        </pc:picChg>
        <pc:picChg chg="del">
          <ac:chgData name="Jim Johnson" userId="3c565c45-8686-4713-876b-8522347686a2" providerId="ADAL" clId="{CB46A75E-FA6A-45AA-BD4E-F77A9DA0999E}" dt="2023-08-01T15:35:16.029" v="2256" actId="478"/>
          <ac:picMkLst>
            <pc:docMk/>
            <pc:sldMk cId="1339270257" sldId="283"/>
            <ac:picMk id="9" creationId="{6D119784-7145-B63F-11D4-E934D8722AEE}"/>
          </ac:picMkLst>
        </pc:picChg>
      </pc:sldChg>
    </pc:docChg>
  </pc:docChgLst>
  <pc:docChgLst>
    <pc:chgData name="Johnson, Jim" userId="3c565c45-8686-4713-876b-8522347686a2" providerId="ADAL" clId="{99A50C6C-0081-47DA-8C64-E061B6E7BF06}"/>
    <pc:docChg chg="undo redo custSel addSld delSld modSld sldOrd">
      <pc:chgData name="Johnson, Jim" userId="3c565c45-8686-4713-876b-8522347686a2" providerId="ADAL" clId="{99A50C6C-0081-47DA-8C64-E061B6E7BF06}" dt="2024-08-07T12:46:15.344" v="6097" actId="20577"/>
      <pc:docMkLst>
        <pc:docMk/>
      </pc:docMkLst>
      <pc:sldChg chg="modNotesTx">
        <pc:chgData name="Johnson, Jim" userId="3c565c45-8686-4713-876b-8522347686a2" providerId="ADAL" clId="{99A50C6C-0081-47DA-8C64-E061B6E7BF06}" dt="2024-08-07T12:45:46.963" v="6096" actId="20577"/>
        <pc:sldMkLst>
          <pc:docMk/>
          <pc:sldMk cId="436015982" sldId="256"/>
        </pc:sldMkLst>
      </pc:sldChg>
      <pc:sldChg chg="modSp mod modNotesTx">
        <pc:chgData name="Johnson, Jim" userId="3c565c45-8686-4713-876b-8522347686a2" providerId="ADAL" clId="{99A50C6C-0081-47DA-8C64-E061B6E7BF06}" dt="2024-07-25T16:43:13.739" v="2722" actId="20577"/>
        <pc:sldMkLst>
          <pc:docMk/>
          <pc:sldMk cId="3080073922" sldId="260"/>
        </pc:sldMkLst>
        <pc:spChg chg="mod">
          <ac:chgData name="Johnson, Jim" userId="3c565c45-8686-4713-876b-8522347686a2" providerId="ADAL" clId="{99A50C6C-0081-47DA-8C64-E061B6E7BF06}" dt="2024-07-25T13:59:35.832" v="2"/>
          <ac:spMkLst>
            <pc:docMk/>
            <pc:sldMk cId="3080073922" sldId="260"/>
            <ac:spMk id="5" creationId="{F5D2271D-9049-34C0-6370-F3678F0432AC}"/>
          </ac:spMkLst>
        </pc:spChg>
      </pc:sldChg>
      <pc:sldChg chg="addSp delSp modSp mod modNotesTx">
        <pc:chgData name="Johnson, Jim" userId="3c565c45-8686-4713-876b-8522347686a2" providerId="ADAL" clId="{99A50C6C-0081-47DA-8C64-E061B6E7BF06}" dt="2024-07-25T17:44:34.316" v="3630" actId="20577"/>
        <pc:sldMkLst>
          <pc:docMk/>
          <pc:sldMk cId="763848309" sldId="272"/>
        </pc:sldMkLst>
        <pc:spChg chg="mod">
          <ac:chgData name="Johnson, Jim" userId="3c565c45-8686-4713-876b-8522347686a2" providerId="ADAL" clId="{99A50C6C-0081-47DA-8C64-E061B6E7BF06}" dt="2024-07-25T16:30:31.104" v="1862" actId="20577"/>
          <ac:spMkLst>
            <pc:docMk/>
            <pc:sldMk cId="763848309" sldId="272"/>
            <ac:spMk id="2" creationId="{00000000-0000-0000-0000-000000000000}"/>
          </ac:spMkLst>
        </pc:spChg>
        <pc:spChg chg="mod">
          <ac:chgData name="Johnson, Jim" userId="3c565c45-8686-4713-876b-8522347686a2" providerId="ADAL" clId="{99A50C6C-0081-47DA-8C64-E061B6E7BF06}" dt="2024-07-25T16:47:58.204" v="2789" actId="20577"/>
          <ac:spMkLst>
            <pc:docMk/>
            <pc:sldMk cId="763848309" sldId="272"/>
            <ac:spMk id="3" creationId="{00000000-0000-0000-0000-000000000000}"/>
          </ac:spMkLst>
        </pc:spChg>
        <pc:spChg chg="add del mod">
          <ac:chgData name="Johnson, Jim" userId="3c565c45-8686-4713-876b-8522347686a2" providerId="ADAL" clId="{99A50C6C-0081-47DA-8C64-E061B6E7BF06}" dt="2024-07-25T14:19:35.282" v="81" actId="478"/>
          <ac:spMkLst>
            <pc:docMk/>
            <pc:sldMk cId="763848309" sldId="272"/>
            <ac:spMk id="8" creationId="{F983777A-C8DC-A978-F43B-EC20DF35C6E3}"/>
          </ac:spMkLst>
        </pc:spChg>
        <pc:spChg chg="add del mod">
          <ac:chgData name="Johnson, Jim" userId="3c565c45-8686-4713-876b-8522347686a2" providerId="ADAL" clId="{99A50C6C-0081-47DA-8C64-E061B6E7BF06}" dt="2024-07-25T14:36:30.818" v="87"/>
          <ac:spMkLst>
            <pc:docMk/>
            <pc:sldMk cId="763848309" sldId="272"/>
            <ac:spMk id="10" creationId="{D51A77DD-3BB8-A48A-F16A-56A98E444B5F}"/>
          </ac:spMkLst>
        </pc:spChg>
        <pc:spChg chg="add del">
          <ac:chgData name="Johnson, Jim" userId="3c565c45-8686-4713-876b-8522347686a2" providerId="ADAL" clId="{99A50C6C-0081-47DA-8C64-E061B6E7BF06}" dt="2024-07-25T15:31:44.559" v="717" actId="22"/>
          <ac:spMkLst>
            <pc:docMk/>
            <pc:sldMk cId="763848309" sldId="272"/>
            <ac:spMk id="16" creationId="{027B4B73-5679-ED19-7996-F7A5ECA28954}"/>
          </ac:spMkLst>
        </pc:spChg>
        <pc:picChg chg="mod">
          <ac:chgData name="Johnson, Jim" userId="3c565c45-8686-4713-876b-8522347686a2" providerId="ADAL" clId="{99A50C6C-0081-47DA-8C64-E061B6E7BF06}" dt="2024-07-25T14:52:58.436" v="677" actId="1036"/>
          <ac:picMkLst>
            <pc:docMk/>
            <pc:sldMk cId="763848309" sldId="272"/>
            <ac:picMk id="4" creationId="{00000000-0000-0000-0000-000000000000}"/>
          </ac:picMkLst>
        </pc:picChg>
        <pc:picChg chg="add mod">
          <ac:chgData name="Johnson, Jim" userId="3c565c45-8686-4713-876b-8522347686a2" providerId="ADAL" clId="{99A50C6C-0081-47DA-8C64-E061B6E7BF06}" dt="2024-07-25T14:06:23.414" v="16"/>
          <ac:picMkLst>
            <pc:docMk/>
            <pc:sldMk cId="763848309" sldId="272"/>
            <ac:picMk id="5" creationId="{016B1558-B3F4-C802-DDB9-1461B4DF92F9}"/>
          </ac:picMkLst>
        </pc:picChg>
        <pc:picChg chg="add del mod">
          <ac:chgData name="Johnson, Jim" userId="3c565c45-8686-4713-876b-8522347686a2" providerId="ADAL" clId="{99A50C6C-0081-47DA-8C64-E061B6E7BF06}" dt="2024-07-25T14:19:42.145" v="84" actId="478"/>
          <ac:picMkLst>
            <pc:docMk/>
            <pc:sldMk cId="763848309" sldId="272"/>
            <ac:picMk id="7" creationId="{83E63B18-9B18-153A-6071-9D3AD9C98213}"/>
          </ac:picMkLst>
        </pc:picChg>
        <pc:picChg chg="add mod">
          <ac:chgData name="Johnson, Jim" userId="3c565c45-8686-4713-876b-8522347686a2" providerId="ADAL" clId="{99A50C6C-0081-47DA-8C64-E061B6E7BF06}" dt="2024-07-25T17:37:59.873" v="2834" actId="1076"/>
          <ac:picMkLst>
            <pc:docMk/>
            <pc:sldMk cId="763848309" sldId="272"/>
            <ac:picMk id="12" creationId="{E6B0C360-117C-BE28-D449-26B24B6E3B6C}"/>
          </ac:picMkLst>
        </pc:picChg>
        <pc:picChg chg="add del">
          <ac:chgData name="Johnson, Jim" userId="3c565c45-8686-4713-876b-8522347686a2" providerId="ADAL" clId="{99A50C6C-0081-47DA-8C64-E061B6E7BF06}" dt="2024-07-25T14:45:49.797" v="224" actId="22"/>
          <ac:picMkLst>
            <pc:docMk/>
            <pc:sldMk cId="763848309" sldId="272"/>
            <ac:picMk id="14" creationId="{5144569C-A29D-C66D-C548-F17F8ECB48FF}"/>
          </ac:picMkLst>
        </pc:picChg>
        <pc:picChg chg="add mod">
          <ac:chgData name="Johnson, Jim" userId="3c565c45-8686-4713-876b-8522347686a2" providerId="ADAL" clId="{99A50C6C-0081-47DA-8C64-E061B6E7BF06}" dt="2024-07-25T16:27:10.005" v="1774"/>
          <ac:picMkLst>
            <pc:docMk/>
            <pc:sldMk cId="763848309" sldId="272"/>
            <ac:picMk id="17" creationId="{AD2EDCBA-FB42-42CF-58CE-156DF9BB349D}"/>
          </ac:picMkLst>
        </pc:picChg>
      </pc:sldChg>
      <pc:sldChg chg="modSp add del mod">
        <pc:chgData name="Johnson, Jim" userId="3c565c45-8686-4713-876b-8522347686a2" providerId="ADAL" clId="{99A50C6C-0081-47DA-8C64-E061B6E7BF06}" dt="2024-07-31T13:10:23.419" v="6069" actId="1076"/>
        <pc:sldMkLst>
          <pc:docMk/>
          <pc:sldMk cId="746022403" sldId="273"/>
        </pc:sldMkLst>
        <pc:spChg chg="mod">
          <ac:chgData name="Johnson, Jim" userId="3c565c45-8686-4713-876b-8522347686a2" providerId="ADAL" clId="{99A50C6C-0081-47DA-8C64-E061B6E7BF06}" dt="2024-07-31T13:09:56.240" v="6064" actId="27636"/>
          <ac:spMkLst>
            <pc:docMk/>
            <pc:sldMk cId="746022403" sldId="273"/>
            <ac:spMk id="3" creationId="{00000000-0000-0000-0000-000000000000}"/>
          </ac:spMkLst>
        </pc:spChg>
        <pc:picChg chg="mod">
          <ac:chgData name="Johnson, Jim" userId="3c565c45-8686-4713-876b-8522347686a2" providerId="ADAL" clId="{99A50C6C-0081-47DA-8C64-E061B6E7BF06}" dt="2024-07-31T13:10:23.419" v="6069" actId="1076"/>
          <ac:picMkLst>
            <pc:docMk/>
            <pc:sldMk cId="746022403" sldId="273"/>
            <ac:picMk id="17" creationId="{4D2854AA-77C1-6420-C067-14FBD35B05D2}"/>
          </ac:picMkLst>
        </pc:picChg>
      </pc:sldChg>
      <pc:sldChg chg="modSp add del mod ord modNotesTx">
        <pc:chgData name="Johnson, Jim" userId="3c565c45-8686-4713-876b-8522347686a2" providerId="ADAL" clId="{99A50C6C-0081-47DA-8C64-E061B6E7BF06}" dt="2024-08-07T12:46:15.344" v="6097" actId="20577"/>
        <pc:sldMkLst>
          <pc:docMk/>
          <pc:sldMk cId="3580012720" sldId="275"/>
        </pc:sldMkLst>
        <pc:spChg chg="mod">
          <ac:chgData name="Johnson, Jim" userId="3c565c45-8686-4713-876b-8522347686a2" providerId="ADAL" clId="{99A50C6C-0081-47DA-8C64-E061B6E7BF06}" dt="2024-07-29T17:25:28.264" v="5441" actId="27636"/>
          <ac:spMkLst>
            <pc:docMk/>
            <pc:sldMk cId="3580012720" sldId="275"/>
            <ac:spMk id="3" creationId="{00000000-0000-0000-0000-000000000000}"/>
          </ac:spMkLst>
        </pc:spChg>
      </pc:sldChg>
      <pc:sldChg chg="add del">
        <pc:chgData name="Johnson, Jim" userId="3c565c45-8686-4713-876b-8522347686a2" providerId="ADAL" clId="{99A50C6C-0081-47DA-8C64-E061B6E7BF06}" dt="2024-07-25T16:21:25.621" v="1678" actId="47"/>
        <pc:sldMkLst>
          <pc:docMk/>
          <pc:sldMk cId="1378552258" sldId="276"/>
        </pc:sldMkLst>
      </pc:sldChg>
      <pc:sldChg chg="modNotesTx">
        <pc:chgData name="Johnson, Jim" userId="3c565c45-8686-4713-876b-8522347686a2" providerId="ADAL" clId="{99A50C6C-0081-47DA-8C64-E061B6E7BF06}" dt="2024-07-25T17:57:09.281" v="4568" actId="20577"/>
        <pc:sldMkLst>
          <pc:docMk/>
          <pc:sldMk cId="3150414030" sldId="277"/>
        </pc:sldMkLst>
      </pc:sldChg>
      <pc:sldChg chg="del">
        <pc:chgData name="Johnson, Jim" userId="3c565c45-8686-4713-876b-8522347686a2" providerId="ADAL" clId="{99A50C6C-0081-47DA-8C64-E061B6E7BF06}" dt="2024-07-25T13:59:54.801" v="4" actId="47"/>
        <pc:sldMkLst>
          <pc:docMk/>
          <pc:sldMk cId="1112707213" sldId="279"/>
        </pc:sldMkLst>
      </pc:sldChg>
      <pc:sldChg chg="del">
        <pc:chgData name="Johnson, Jim" userId="3c565c45-8686-4713-876b-8522347686a2" providerId="ADAL" clId="{99A50C6C-0081-47DA-8C64-E061B6E7BF06}" dt="2024-07-25T13:59:57.020" v="5" actId="47"/>
        <pc:sldMkLst>
          <pc:docMk/>
          <pc:sldMk cId="1359037013" sldId="280"/>
        </pc:sldMkLst>
      </pc:sldChg>
      <pc:sldChg chg="add del">
        <pc:chgData name="Johnson, Jim" userId="3c565c45-8686-4713-876b-8522347686a2" providerId="ADAL" clId="{99A50C6C-0081-47DA-8C64-E061B6E7BF06}" dt="2024-07-25T16:21:24.011" v="1677" actId="47"/>
        <pc:sldMkLst>
          <pc:docMk/>
          <pc:sldMk cId="2598061959" sldId="281"/>
        </pc:sldMkLst>
      </pc:sldChg>
      <pc:sldChg chg="add del">
        <pc:chgData name="Johnson, Jim" userId="3c565c45-8686-4713-876b-8522347686a2" providerId="ADAL" clId="{99A50C6C-0081-47DA-8C64-E061B6E7BF06}" dt="2024-07-25T16:21:30.373" v="1679" actId="47"/>
        <pc:sldMkLst>
          <pc:docMk/>
          <pc:sldMk cId="1682364956" sldId="282"/>
        </pc:sldMkLst>
      </pc:sldChg>
      <pc:sldChg chg="add del">
        <pc:chgData name="Johnson, Jim" userId="3c565c45-8686-4713-876b-8522347686a2" providerId="ADAL" clId="{99A50C6C-0081-47DA-8C64-E061B6E7BF06}" dt="2024-07-25T16:50:36.111" v="2794" actId="47"/>
        <pc:sldMkLst>
          <pc:docMk/>
          <pc:sldMk cId="1339270257" sldId="283"/>
        </pc:sldMkLst>
      </pc:sldChg>
      <pc:sldChg chg="add ord modNotesTx">
        <pc:chgData name="Johnson, Jim" userId="3c565c45-8686-4713-876b-8522347686a2" providerId="ADAL" clId="{99A50C6C-0081-47DA-8C64-E061B6E7BF06}" dt="2024-07-31T13:08:26.090" v="6056"/>
        <pc:sldMkLst>
          <pc:docMk/>
          <pc:sldMk cId="2035104757" sldId="284"/>
        </pc:sldMkLst>
      </pc:sldChg>
      <pc:sldChg chg="addSp delSp modSp add del mod modNotesTx">
        <pc:chgData name="Johnson, Jim" userId="3c565c45-8686-4713-876b-8522347686a2" providerId="ADAL" clId="{99A50C6C-0081-47DA-8C64-E061B6E7BF06}" dt="2024-07-25T18:10:51.519" v="5289" actId="2696"/>
        <pc:sldMkLst>
          <pc:docMk/>
          <pc:sldMk cId="115496178" sldId="285"/>
        </pc:sldMkLst>
        <pc:spChg chg="mod">
          <ac:chgData name="Johnson, Jim" userId="3c565c45-8686-4713-876b-8522347686a2" providerId="ADAL" clId="{99A50C6C-0081-47DA-8C64-E061B6E7BF06}" dt="2024-07-25T16:20:39.334" v="1676" actId="20577"/>
          <ac:spMkLst>
            <pc:docMk/>
            <pc:sldMk cId="115496178" sldId="285"/>
            <ac:spMk id="2" creationId="{00000000-0000-0000-0000-000000000000}"/>
          </ac:spMkLst>
        </pc:spChg>
        <pc:spChg chg="mod">
          <ac:chgData name="Johnson, Jim" userId="3c565c45-8686-4713-876b-8522347686a2" providerId="ADAL" clId="{99A50C6C-0081-47DA-8C64-E061B6E7BF06}" dt="2024-07-25T16:18:10.208" v="1664" actId="20577"/>
          <ac:spMkLst>
            <pc:docMk/>
            <pc:sldMk cId="115496178" sldId="285"/>
            <ac:spMk id="3" creationId="{00000000-0000-0000-0000-000000000000}"/>
          </ac:spMkLst>
        </pc:spChg>
        <pc:spChg chg="add mod">
          <ac:chgData name="Johnson, Jim" userId="3c565c45-8686-4713-876b-8522347686a2" providerId="ADAL" clId="{99A50C6C-0081-47DA-8C64-E061B6E7BF06}" dt="2024-07-25T17:02:34.016" v="2821" actId="20577"/>
          <ac:spMkLst>
            <pc:docMk/>
            <pc:sldMk cId="115496178" sldId="285"/>
            <ac:spMk id="6" creationId="{7C226FA9-4857-3EBE-DFFD-3A2C9E502848}"/>
          </ac:spMkLst>
        </pc:spChg>
        <pc:picChg chg="del">
          <ac:chgData name="Johnson, Jim" userId="3c565c45-8686-4713-876b-8522347686a2" providerId="ADAL" clId="{99A50C6C-0081-47DA-8C64-E061B6E7BF06}" dt="2024-07-25T14:46:13.137" v="244" actId="478"/>
          <ac:picMkLst>
            <pc:docMk/>
            <pc:sldMk cId="115496178" sldId="285"/>
            <ac:picMk id="12" creationId="{E6B0C360-117C-BE28-D449-26B24B6E3B6C}"/>
          </ac:picMkLst>
        </pc:picChg>
      </pc:sldChg>
      <pc:sldChg chg="modSp add del mod">
        <pc:chgData name="Johnson, Jim" userId="3c565c45-8686-4713-876b-8522347686a2" providerId="ADAL" clId="{99A50C6C-0081-47DA-8C64-E061B6E7BF06}" dt="2024-07-25T14:17:18.390" v="72" actId="47"/>
        <pc:sldMkLst>
          <pc:docMk/>
          <pc:sldMk cId="1449253322" sldId="285"/>
        </pc:sldMkLst>
        <pc:spChg chg="mod">
          <ac:chgData name="Johnson, Jim" userId="3c565c45-8686-4713-876b-8522347686a2" providerId="ADAL" clId="{99A50C6C-0081-47DA-8C64-E061B6E7BF06}" dt="2024-07-25T14:10:32.561" v="71" actId="20577"/>
          <ac:spMkLst>
            <pc:docMk/>
            <pc:sldMk cId="1449253322" sldId="285"/>
            <ac:spMk id="2" creationId="{00000000-0000-0000-0000-000000000000}"/>
          </ac:spMkLst>
        </pc:spChg>
      </pc:sldChg>
      <pc:sldChg chg="new del">
        <pc:chgData name="Johnson, Jim" userId="3c565c45-8686-4713-876b-8522347686a2" providerId="ADAL" clId="{99A50C6C-0081-47DA-8C64-E061B6E7BF06}" dt="2024-07-25T15:31:42.914" v="715" actId="680"/>
        <pc:sldMkLst>
          <pc:docMk/>
          <pc:sldMk cId="639286657" sldId="286"/>
        </pc:sldMkLst>
      </pc:sldChg>
      <pc:sldChg chg="addSp delSp modSp add del mod ord modClrScheme chgLayout modNotesTx">
        <pc:chgData name="Johnson, Jim" userId="3c565c45-8686-4713-876b-8522347686a2" providerId="ADAL" clId="{99A50C6C-0081-47DA-8C64-E061B6E7BF06}" dt="2024-07-31T13:08:25.034" v="6054"/>
        <pc:sldMkLst>
          <pc:docMk/>
          <pc:sldMk cId="3824582178" sldId="286"/>
        </pc:sldMkLst>
        <pc:spChg chg="del mod">
          <ac:chgData name="Johnson, Jim" userId="3c565c45-8686-4713-876b-8522347686a2" providerId="ADAL" clId="{99A50C6C-0081-47DA-8C64-E061B6E7BF06}" dt="2024-07-25T15:33:22.671" v="796" actId="478"/>
          <ac:spMkLst>
            <pc:docMk/>
            <pc:sldMk cId="3824582178" sldId="286"/>
            <ac:spMk id="2" creationId="{00000000-0000-0000-0000-000000000000}"/>
          </ac:spMkLst>
        </pc:spChg>
        <pc:spChg chg="del">
          <ac:chgData name="Johnson, Jim" userId="3c565c45-8686-4713-876b-8522347686a2" providerId="ADAL" clId="{99A50C6C-0081-47DA-8C64-E061B6E7BF06}" dt="2024-07-25T15:32:16.436" v="733" actId="478"/>
          <ac:spMkLst>
            <pc:docMk/>
            <pc:sldMk cId="3824582178" sldId="286"/>
            <ac:spMk id="3" creationId="{00000000-0000-0000-0000-000000000000}"/>
          </ac:spMkLst>
        </pc:spChg>
        <pc:spChg chg="add del mod">
          <ac:chgData name="Johnson, Jim" userId="3c565c45-8686-4713-876b-8522347686a2" providerId="ADAL" clId="{99A50C6C-0081-47DA-8C64-E061B6E7BF06}" dt="2024-07-25T15:31:59.456" v="724" actId="478"/>
          <ac:spMkLst>
            <pc:docMk/>
            <pc:sldMk cId="3824582178" sldId="286"/>
            <ac:spMk id="6" creationId="{72CC5C86-B852-F926-E43C-F87B4603E3BF}"/>
          </ac:spMkLst>
        </pc:spChg>
        <pc:spChg chg="add del mod">
          <ac:chgData name="Johnson, Jim" userId="3c565c45-8686-4713-876b-8522347686a2" providerId="ADAL" clId="{99A50C6C-0081-47DA-8C64-E061B6E7BF06}" dt="2024-07-25T15:32:04.436" v="726" actId="478"/>
          <ac:spMkLst>
            <pc:docMk/>
            <pc:sldMk cId="3824582178" sldId="286"/>
            <ac:spMk id="8" creationId="{BC1436C1-5A76-E4A2-1603-310BC7182A50}"/>
          </ac:spMkLst>
        </pc:spChg>
        <pc:spChg chg="add del mod">
          <ac:chgData name="Johnson, Jim" userId="3c565c45-8686-4713-876b-8522347686a2" providerId="ADAL" clId="{99A50C6C-0081-47DA-8C64-E061B6E7BF06}" dt="2024-07-25T15:33:25.856" v="798" actId="478"/>
          <ac:spMkLst>
            <pc:docMk/>
            <pc:sldMk cId="3824582178" sldId="286"/>
            <ac:spMk id="10" creationId="{87D690BD-A30C-65EA-E10F-C652720D6A3C}"/>
          </ac:spMkLst>
        </pc:spChg>
        <pc:spChg chg="add del mod">
          <ac:chgData name="Johnson, Jim" userId="3c565c45-8686-4713-876b-8522347686a2" providerId="ADAL" clId="{99A50C6C-0081-47DA-8C64-E061B6E7BF06}" dt="2024-07-25T15:33:24.364" v="797" actId="478"/>
          <ac:spMkLst>
            <pc:docMk/>
            <pc:sldMk cId="3824582178" sldId="286"/>
            <ac:spMk id="13" creationId="{A6D2F1AA-B9EE-8581-456A-E2AC434C6A84}"/>
          </ac:spMkLst>
        </pc:spChg>
        <pc:spChg chg="add mod ord">
          <ac:chgData name="Johnson, Jim" userId="3c565c45-8686-4713-876b-8522347686a2" providerId="ADAL" clId="{99A50C6C-0081-47DA-8C64-E061B6E7BF06}" dt="2024-07-25T16:15:38.581" v="1646" actId="20577"/>
          <ac:spMkLst>
            <pc:docMk/>
            <pc:sldMk cId="3824582178" sldId="286"/>
            <ac:spMk id="40" creationId="{9FCE83EF-1BDC-83A8-87D5-CC0B897FB209}"/>
          </ac:spMkLst>
        </pc:spChg>
        <pc:spChg chg="add del">
          <ac:chgData name="Johnson, Jim" userId="3c565c45-8686-4713-876b-8522347686a2" providerId="ADAL" clId="{99A50C6C-0081-47DA-8C64-E061B6E7BF06}" dt="2024-07-25T16:03:40.297" v="1178" actId="11529"/>
          <ac:spMkLst>
            <pc:docMk/>
            <pc:sldMk cId="3824582178" sldId="286"/>
            <ac:spMk id="70" creationId="{ACD3530E-0F63-BC99-EFEE-B607B22A8ECC}"/>
          </ac:spMkLst>
        </pc:spChg>
        <pc:spChg chg="add del mod">
          <ac:chgData name="Johnson, Jim" userId="3c565c45-8686-4713-876b-8522347686a2" providerId="ADAL" clId="{99A50C6C-0081-47DA-8C64-E061B6E7BF06}" dt="2024-07-25T16:04:42.467" v="1190" actId="478"/>
          <ac:spMkLst>
            <pc:docMk/>
            <pc:sldMk cId="3824582178" sldId="286"/>
            <ac:spMk id="71" creationId="{CFCD9744-C153-D372-2A39-A1CF468A3996}"/>
          </ac:spMkLst>
        </pc:spChg>
        <pc:spChg chg="add mod">
          <ac:chgData name="Johnson, Jim" userId="3c565c45-8686-4713-876b-8522347686a2" providerId="ADAL" clId="{99A50C6C-0081-47DA-8C64-E061B6E7BF06}" dt="2024-07-25T16:10:09.624" v="1320" actId="14100"/>
          <ac:spMkLst>
            <pc:docMk/>
            <pc:sldMk cId="3824582178" sldId="286"/>
            <ac:spMk id="93" creationId="{F43DAF9D-9599-084A-8E0B-3ED7F514533E}"/>
          </ac:spMkLst>
        </pc:spChg>
        <pc:picChg chg="mod">
          <ac:chgData name="Johnson, Jim" userId="3c565c45-8686-4713-876b-8522347686a2" providerId="ADAL" clId="{99A50C6C-0081-47DA-8C64-E061B6E7BF06}" dt="2024-07-25T16:12:16.049" v="1507" actId="1036"/>
          <ac:picMkLst>
            <pc:docMk/>
            <pc:sldMk cId="3824582178" sldId="286"/>
            <ac:picMk id="4" creationId="{00000000-0000-0000-0000-000000000000}"/>
          </ac:picMkLst>
        </pc:picChg>
        <pc:picChg chg="add del">
          <ac:chgData name="Johnson, Jim" userId="3c565c45-8686-4713-876b-8522347686a2" providerId="ADAL" clId="{99A50C6C-0081-47DA-8C64-E061B6E7BF06}" dt="2024-07-25T15:32:19.913" v="734" actId="478"/>
          <ac:picMkLst>
            <pc:docMk/>
            <pc:sldMk cId="3824582178" sldId="286"/>
            <ac:picMk id="12" creationId="{E6B0C360-117C-BE28-D449-26B24B6E3B6C}"/>
          </ac:picMkLst>
        </pc:picChg>
        <pc:picChg chg="add mod">
          <ac:chgData name="Johnson, Jim" userId="3c565c45-8686-4713-876b-8522347686a2" providerId="ADAL" clId="{99A50C6C-0081-47DA-8C64-E061B6E7BF06}" dt="2024-07-25T16:10:37.241" v="1333" actId="14100"/>
          <ac:picMkLst>
            <pc:docMk/>
            <pc:sldMk cId="3824582178" sldId="286"/>
            <ac:picMk id="15" creationId="{D4997013-D913-60A2-AB3F-288174A53850}"/>
          </ac:picMkLst>
        </pc:picChg>
        <pc:picChg chg="add del mod">
          <ac:chgData name="Johnson, Jim" userId="3c565c45-8686-4713-876b-8522347686a2" providerId="ADAL" clId="{99A50C6C-0081-47DA-8C64-E061B6E7BF06}" dt="2024-07-25T15:34:32.820" v="805" actId="478"/>
          <ac:picMkLst>
            <pc:docMk/>
            <pc:sldMk cId="3824582178" sldId="286"/>
            <ac:picMk id="17" creationId="{59ADB3F1-F039-8378-E162-D0B8C638A460}"/>
          </ac:picMkLst>
        </pc:picChg>
        <pc:picChg chg="add mod">
          <ac:chgData name="Johnson, Jim" userId="3c565c45-8686-4713-876b-8522347686a2" providerId="ADAL" clId="{99A50C6C-0081-47DA-8C64-E061B6E7BF06}" dt="2024-07-25T15:59:44.318" v="1137" actId="1076"/>
          <ac:picMkLst>
            <pc:docMk/>
            <pc:sldMk cId="3824582178" sldId="286"/>
            <ac:picMk id="19" creationId="{D4A77CF0-B2A1-71F5-698A-11F927BCCCAC}"/>
          </ac:picMkLst>
        </pc:picChg>
        <pc:picChg chg="add del mod">
          <ac:chgData name="Johnson, Jim" userId="3c565c45-8686-4713-876b-8522347686a2" providerId="ADAL" clId="{99A50C6C-0081-47DA-8C64-E061B6E7BF06}" dt="2024-07-25T15:37:14.519" v="818" actId="478"/>
          <ac:picMkLst>
            <pc:docMk/>
            <pc:sldMk cId="3824582178" sldId="286"/>
            <ac:picMk id="21" creationId="{394902F0-9416-F253-C691-81A1626850A8}"/>
          </ac:picMkLst>
        </pc:picChg>
        <pc:picChg chg="add mod">
          <ac:chgData name="Johnson, Jim" userId="3c565c45-8686-4713-876b-8522347686a2" providerId="ADAL" clId="{99A50C6C-0081-47DA-8C64-E061B6E7BF06}" dt="2024-07-25T16:10:41.995" v="1335" actId="1076"/>
          <ac:picMkLst>
            <pc:docMk/>
            <pc:sldMk cId="3824582178" sldId="286"/>
            <ac:picMk id="23" creationId="{E5B0D500-7B4C-9E5D-ECBE-23AAB1559514}"/>
          </ac:picMkLst>
        </pc:picChg>
        <pc:picChg chg="add mod">
          <ac:chgData name="Johnson, Jim" userId="3c565c45-8686-4713-876b-8522347686a2" providerId="ADAL" clId="{99A50C6C-0081-47DA-8C64-E061B6E7BF06}" dt="2024-07-25T15:38:30.438" v="835"/>
          <ac:picMkLst>
            <pc:docMk/>
            <pc:sldMk cId="3824582178" sldId="286"/>
            <ac:picMk id="25" creationId="{22768034-2BB5-EA08-312C-1868143B8C7F}"/>
          </ac:picMkLst>
        </pc:picChg>
        <pc:picChg chg="add mod">
          <ac:chgData name="Johnson, Jim" userId="3c565c45-8686-4713-876b-8522347686a2" providerId="ADAL" clId="{99A50C6C-0081-47DA-8C64-E061B6E7BF06}" dt="2024-07-25T16:11:23.989" v="1347" actId="1076"/>
          <ac:picMkLst>
            <pc:docMk/>
            <pc:sldMk cId="3824582178" sldId="286"/>
            <ac:picMk id="27" creationId="{F1F5BC61-7FC6-2DFD-0963-5361F5454A3C}"/>
          </ac:picMkLst>
        </pc:picChg>
        <pc:picChg chg="add del mod">
          <ac:chgData name="Johnson, Jim" userId="3c565c45-8686-4713-876b-8522347686a2" providerId="ADAL" clId="{99A50C6C-0081-47DA-8C64-E061B6E7BF06}" dt="2024-07-25T16:04:38.739" v="1189" actId="478"/>
          <ac:picMkLst>
            <pc:docMk/>
            <pc:sldMk cId="3824582178" sldId="286"/>
            <ac:picMk id="29" creationId="{688692A8-2393-9DB1-6DCF-0BF78EE234B3}"/>
          </ac:picMkLst>
        </pc:picChg>
        <pc:picChg chg="add mod">
          <ac:chgData name="Johnson, Jim" userId="3c565c45-8686-4713-876b-8522347686a2" providerId="ADAL" clId="{99A50C6C-0081-47DA-8C64-E061B6E7BF06}" dt="2024-07-25T16:06:54.805" v="1226" actId="1076"/>
          <ac:picMkLst>
            <pc:docMk/>
            <pc:sldMk cId="3824582178" sldId="286"/>
            <ac:picMk id="31" creationId="{AB944FD4-FC49-2C32-C688-46633ECFA6BE}"/>
          </ac:picMkLst>
        </pc:picChg>
        <pc:picChg chg="add del mod">
          <ac:chgData name="Johnson, Jim" userId="3c565c45-8686-4713-876b-8522347686a2" providerId="ADAL" clId="{99A50C6C-0081-47DA-8C64-E061B6E7BF06}" dt="2024-07-25T15:45:22.446" v="867" actId="478"/>
          <ac:picMkLst>
            <pc:docMk/>
            <pc:sldMk cId="3824582178" sldId="286"/>
            <ac:picMk id="33" creationId="{6051144B-0F7C-2A2E-516E-02863EC62ACD}"/>
          </ac:picMkLst>
        </pc:picChg>
        <pc:picChg chg="add mod">
          <ac:chgData name="Johnson, Jim" userId="3c565c45-8686-4713-876b-8522347686a2" providerId="ADAL" clId="{99A50C6C-0081-47DA-8C64-E061B6E7BF06}" dt="2024-07-25T15:57:43.728" v="1122" actId="14100"/>
          <ac:picMkLst>
            <pc:docMk/>
            <pc:sldMk cId="3824582178" sldId="286"/>
            <ac:picMk id="35" creationId="{0DD15028-C6F3-4ED2-2153-FEA5EE22F224}"/>
          </ac:picMkLst>
        </pc:picChg>
        <pc:picChg chg="add mod">
          <ac:chgData name="Johnson, Jim" userId="3c565c45-8686-4713-876b-8522347686a2" providerId="ADAL" clId="{99A50C6C-0081-47DA-8C64-E061B6E7BF06}" dt="2024-07-25T15:57:16.395" v="1117" actId="14100"/>
          <ac:picMkLst>
            <pc:docMk/>
            <pc:sldMk cId="3824582178" sldId="286"/>
            <ac:picMk id="37" creationId="{14361A32-1020-1EBC-8810-E0C7D919F7EC}"/>
          </ac:picMkLst>
        </pc:picChg>
        <pc:picChg chg="add mod">
          <ac:chgData name="Johnson, Jim" userId="3c565c45-8686-4713-876b-8522347686a2" providerId="ADAL" clId="{99A50C6C-0081-47DA-8C64-E061B6E7BF06}" dt="2024-07-25T15:57:28.181" v="1118" actId="14100"/>
          <ac:picMkLst>
            <pc:docMk/>
            <pc:sldMk cId="3824582178" sldId="286"/>
            <ac:picMk id="39" creationId="{290FAAB3-7DD5-7408-0054-762EF2F30D6A}"/>
          </ac:picMkLst>
        </pc:picChg>
        <pc:picChg chg="add mod">
          <ac:chgData name="Johnson, Jim" userId="3c565c45-8686-4713-876b-8522347686a2" providerId="ADAL" clId="{99A50C6C-0081-47DA-8C64-E061B6E7BF06}" dt="2024-07-25T16:10:49.337" v="1338" actId="1076"/>
          <ac:picMkLst>
            <pc:docMk/>
            <pc:sldMk cId="3824582178" sldId="286"/>
            <ac:picMk id="42" creationId="{D00E1054-8615-4350-5444-8CF97D51744C}"/>
          </ac:picMkLst>
        </pc:picChg>
        <pc:picChg chg="add mod">
          <ac:chgData name="Johnson, Jim" userId="3c565c45-8686-4713-876b-8522347686a2" providerId="ADAL" clId="{99A50C6C-0081-47DA-8C64-E061B6E7BF06}" dt="2024-07-25T15:57:39.513" v="1121" actId="14100"/>
          <ac:picMkLst>
            <pc:docMk/>
            <pc:sldMk cId="3824582178" sldId="286"/>
            <ac:picMk id="44" creationId="{5C626EF0-4BD5-1487-D88B-124DC8FC2627}"/>
          </ac:picMkLst>
        </pc:picChg>
        <pc:picChg chg="add mod">
          <ac:chgData name="Johnson, Jim" userId="3c565c45-8686-4713-876b-8522347686a2" providerId="ADAL" clId="{99A50C6C-0081-47DA-8C64-E061B6E7BF06}" dt="2024-07-25T16:10:31.339" v="1331" actId="1076"/>
          <ac:picMkLst>
            <pc:docMk/>
            <pc:sldMk cId="3824582178" sldId="286"/>
            <ac:picMk id="92" creationId="{04A12D39-3DAC-583C-12CA-3F29C72D987F}"/>
          </ac:picMkLst>
        </pc:picChg>
        <pc:cxnChg chg="add del mod">
          <ac:chgData name="Johnson, Jim" userId="3c565c45-8686-4713-876b-8522347686a2" providerId="ADAL" clId="{99A50C6C-0081-47DA-8C64-E061B6E7BF06}" dt="2024-07-25T15:59:33.332" v="1135" actId="478"/>
          <ac:cxnSpMkLst>
            <pc:docMk/>
            <pc:sldMk cId="3824582178" sldId="286"/>
            <ac:cxnSpMk id="46" creationId="{366D6721-099B-31C2-BAAE-6EFF47A73280}"/>
          </ac:cxnSpMkLst>
        </pc:cxnChg>
        <pc:cxnChg chg="add mod">
          <ac:chgData name="Johnson, Jim" userId="3c565c45-8686-4713-876b-8522347686a2" providerId="ADAL" clId="{99A50C6C-0081-47DA-8C64-E061B6E7BF06}" dt="2024-07-25T15:59:14.646" v="1129" actId="14100"/>
          <ac:cxnSpMkLst>
            <pc:docMk/>
            <pc:sldMk cId="3824582178" sldId="286"/>
            <ac:cxnSpMk id="49" creationId="{93FA96DC-70AB-F26D-ABE0-DAECD346390A}"/>
          </ac:cxnSpMkLst>
        </pc:cxnChg>
        <pc:cxnChg chg="add">
          <ac:chgData name="Johnson, Jim" userId="3c565c45-8686-4713-876b-8522347686a2" providerId="ADAL" clId="{99A50C6C-0081-47DA-8C64-E061B6E7BF06}" dt="2024-07-25T15:59:04.688" v="1127" actId="11529"/>
          <ac:cxnSpMkLst>
            <pc:docMk/>
            <pc:sldMk cId="3824582178" sldId="286"/>
            <ac:cxnSpMk id="51" creationId="{41F5DC09-C442-0061-BD88-15CA2F8AC646}"/>
          </ac:cxnSpMkLst>
        </pc:cxnChg>
        <pc:cxnChg chg="add mod">
          <ac:chgData name="Johnson, Jim" userId="3c565c45-8686-4713-876b-8522347686a2" providerId="ADAL" clId="{99A50C6C-0081-47DA-8C64-E061B6E7BF06}" dt="2024-07-25T15:59:37.079" v="1136" actId="14100"/>
          <ac:cxnSpMkLst>
            <pc:docMk/>
            <pc:sldMk cId="3824582178" sldId="286"/>
            <ac:cxnSpMk id="53" creationId="{0EF20042-7B03-A8FE-4194-9A723E2BE9D2}"/>
          </ac:cxnSpMkLst>
        </pc:cxnChg>
        <pc:cxnChg chg="add del">
          <ac:chgData name="Johnson, Jim" userId="3c565c45-8686-4713-876b-8522347686a2" providerId="ADAL" clId="{99A50C6C-0081-47DA-8C64-E061B6E7BF06}" dt="2024-07-25T15:59:58.860" v="1139" actId="478"/>
          <ac:cxnSpMkLst>
            <pc:docMk/>
            <pc:sldMk cId="3824582178" sldId="286"/>
            <ac:cxnSpMk id="59" creationId="{3B62D264-63FD-C877-7BE8-4F527FBBB87F}"/>
          </ac:cxnSpMkLst>
        </pc:cxnChg>
        <pc:cxnChg chg="add mod">
          <ac:chgData name="Johnson, Jim" userId="3c565c45-8686-4713-876b-8522347686a2" providerId="ADAL" clId="{99A50C6C-0081-47DA-8C64-E061B6E7BF06}" dt="2024-07-25T16:00:11.952" v="1141" actId="14100"/>
          <ac:cxnSpMkLst>
            <pc:docMk/>
            <pc:sldMk cId="3824582178" sldId="286"/>
            <ac:cxnSpMk id="61" creationId="{9C565B9E-7C1D-84E9-DAD7-37B423477CD6}"/>
          </ac:cxnSpMkLst>
        </pc:cxnChg>
        <pc:cxnChg chg="add mod">
          <ac:chgData name="Johnson, Jim" userId="3c565c45-8686-4713-876b-8522347686a2" providerId="ADAL" clId="{99A50C6C-0081-47DA-8C64-E061B6E7BF06}" dt="2024-07-25T16:00:39.820" v="1143" actId="14100"/>
          <ac:cxnSpMkLst>
            <pc:docMk/>
            <pc:sldMk cId="3824582178" sldId="286"/>
            <ac:cxnSpMk id="64" creationId="{80B9BBD3-5B6B-EB42-1540-AD28DD2D7147}"/>
          </ac:cxnSpMkLst>
        </pc:cxnChg>
        <pc:cxnChg chg="add del mod">
          <ac:chgData name="Johnson, Jim" userId="3c565c45-8686-4713-876b-8522347686a2" providerId="ADAL" clId="{99A50C6C-0081-47DA-8C64-E061B6E7BF06}" dt="2024-07-25T16:03:14.014" v="1170" actId="478"/>
          <ac:cxnSpMkLst>
            <pc:docMk/>
            <pc:sldMk cId="3824582178" sldId="286"/>
            <ac:cxnSpMk id="67" creationId="{DF68C0B2-69FB-10DD-80BE-A6B6551B8C99}"/>
          </ac:cxnSpMkLst>
        </pc:cxnChg>
        <pc:cxnChg chg="add mod">
          <ac:chgData name="Johnson, Jim" userId="3c565c45-8686-4713-876b-8522347686a2" providerId="ADAL" clId="{99A50C6C-0081-47DA-8C64-E061B6E7BF06}" dt="2024-07-25T16:10:57.044" v="1342" actId="14100"/>
          <ac:cxnSpMkLst>
            <pc:docMk/>
            <pc:sldMk cId="3824582178" sldId="286"/>
            <ac:cxnSpMk id="73" creationId="{DEB89913-1D2F-7D63-C09F-1E3935B30368}"/>
          </ac:cxnSpMkLst>
        </pc:cxnChg>
        <pc:cxnChg chg="add mod">
          <ac:chgData name="Johnson, Jim" userId="3c565c45-8686-4713-876b-8522347686a2" providerId="ADAL" clId="{99A50C6C-0081-47DA-8C64-E061B6E7BF06}" dt="2024-07-25T16:10:52.325" v="1340" actId="14100"/>
          <ac:cxnSpMkLst>
            <pc:docMk/>
            <pc:sldMk cId="3824582178" sldId="286"/>
            <ac:cxnSpMk id="75" creationId="{65482622-29A4-20FA-9721-9F719696A708}"/>
          </ac:cxnSpMkLst>
        </pc:cxnChg>
        <pc:cxnChg chg="add">
          <ac:chgData name="Johnson, Jim" userId="3c565c45-8686-4713-876b-8522347686a2" providerId="ADAL" clId="{99A50C6C-0081-47DA-8C64-E061B6E7BF06}" dt="2024-07-25T16:06:21.170" v="1218" actId="11529"/>
          <ac:cxnSpMkLst>
            <pc:docMk/>
            <pc:sldMk cId="3824582178" sldId="286"/>
            <ac:cxnSpMk id="81" creationId="{53223EEE-F3E1-7C64-538B-58039D7007D4}"/>
          </ac:cxnSpMkLst>
        </pc:cxnChg>
        <pc:cxnChg chg="add del mod">
          <ac:chgData name="Johnson, Jim" userId="3c565c45-8686-4713-876b-8522347686a2" providerId="ADAL" clId="{99A50C6C-0081-47DA-8C64-E061B6E7BF06}" dt="2024-07-25T16:07:08.580" v="1230" actId="478"/>
          <ac:cxnSpMkLst>
            <pc:docMk/>
            <pc:sldMk cId="3824582178" sldId="286"/>
            <ac:cxnSpMk id="83" creationId="{52F60403-ABF5-B78D-9631-F9DCFDBE668B}"/>
          </ac:cxnSpMkLst>
        </pc:cxnChg>
        <pc:cxnChg chg="add">
          <ac:chgData name="Johnson, Jim" userId="3c565c45-8686-4713-876b-8522347686a2" providerId="ADAL" clId="{99A50C6C-0081-47DA-8C64-E061B6E7BF06}" dt="2024-07-25T16:07:18.747" v="1231" actId="11529"/>
          <ac:cxnSpMkLst>
            <pc:docMk/>
            <pc:sldMk cId="3824582178" sldId="286"/>
            <ac:cxnSpMk id="90" creationId="{62BAC64C-FBF8-C310-47FA-C23839AB5A9A}"/>
          </ac:cxnSpMkLst>
        </pc:cxnChg>
        <pc:cxnChg chg="add mod">
          <ac:chgData name="Johnson, Jim" userId="3c565c45-8686-4713-876b-8522347686a2" providerId="ADAL" clId="{99A50C6C-0081-47DA-8C64-E061B6E7BF06}" dt="2024-07-25T16:11:22.048" v="1346" actId="14100"/>
          <ac:cxnSpMkLst>
            <pc:docMk/>
            <pc:sldMk cId="3824582178" sldId="286"/>
            <ac:cxnSpMk id="95" creationId="{118F99B1-20E2-259F-DA95-F914E128AE5B}"/>
          </ac:cxnSpMkLst>
        </pc:cxnChg>
      </pc:sldChg>
      <pc:sldChg chg="addSp delSp modSp add del mod modNotesTx">
        <pc:chgData name="Johnson, Jim" userId="3c565c45-8686-4713-876b-8522347686a2" providerId="ADAL" clId="{99A50C6C-0081-47DA-8C64-E061B6E7BF06}" dt="2024-07-25T17:36:04.790" v="2822" actId="47"/>
        <pc:sldMkLst>
          <pc:docMk/>
          <pc:sldMk cId="2610478790" sldId="287"/>
        </pc:sldMkLst>
        <pc:picChg chg="del">
          <ac:chgData name="Johnson, Jim" userId="3c565c45-8686-4713-876b-8522347686a2" providerId="ADAL" clId="{99A50C6C-0081-47DA-8C64-E061B6E7BF06}" dt="2024-07-25T16:23:04.055" v="1681" actId="478"/>
          <ac:picMkLst>
            <pc:docMk/>
            <pc:sldMk cId="2610478790" sldId="287"/>
            <ac:picMk id="23" creationId="{E5B0D500-7B4C-9E5D-ECBE-23AAB1559514}"/>
          </ac:picMkLst>
        </pc:picChg>
        <pc:picChg chg="mod">
          <ac:chgData name="Johnson, Jim" userId="3c565c45-8686-4713-876b-8522347686a2" providerId="ADAL" clId="{99A50C6C-0081-47DA-8C64-E061B6E7BF06}" dt="2024-07-25T16:25:02.013" v="1688" actId="1076"/>
          <ac:picMkLst>
            <pc:docMk/>
            <pc:sldMk cId="2610478790" sldId="287"/>
            <ac:picMk id="42" creationId="{D00E1054-8615-4350-5444-8CF97D51744C}"/>
          </ac:picMkLst>
        </pc:picChg>
        <pc:cxnChg chg="add mod">
          <ac:chgData name="Johnson, Jim" userId="3c565c45-8686-4713-876b-8522347686a2" providerId="ADAL" clId="{99A50C6C-0081-47DA-8C64-E061B6E7BF06}" dt="2024-07-25T16:24:59.684" v="1687" actId="14100"/>
          <ac:cxnSpMkLst>
            <pc:docMk/>
            <pc:sldMk cId="2610478790" sldId="287"/>
            <ac:cxnSpMk id="3" creationId="{7405CDCF-8F03-2875-F3DF-10312E8FC00E}"/>
          </ac:cxnSpMkLst>
        </pc:cxnChg>
        <pc:cxnChg chg="del">
          <ac:chgData name="Johnson, Jim" userId="3c565c45-8686-4713-876b-8522347686a2" providerId="ADAL" clId="{99A50C6C-0081-47DA-8C64-E061B6E7BF06}" dt="2024-07-25T16:23:05" v="1682" actId="478"/>
          <ac:cxnSpMkLst>
            <pc:docMk/>
            <pc:sldMk cId="2610478790" sldId="287"/>
            <ac:cxnSpMk id="73" creationId="{DEB89913-1D2F-7D63-C09F-1E3935B30368}"/>
          </ac:cxnSpMkLst>
        </pc:cxnChg>
        <pc:cxnChg chg="del">
          <ac:chgData name="Johnson, Jim" userId="3c565c45-8686-4713-876b-8522347686a2" providerId="ADAL" clId="{99A50C6C-0081-47DA-8C64-E061B6E7BF06}" dt="2024-07-25T16:23:05.998" v="1683" actId="478"/>
          <ac:cxnSpMkLst>
            <pc:docMk/>
            <pc:sldMk cId="2610478790" sldId="287"/>
            <ac:cxnSpMk id="75" creationId="{65482622-29A4-20FA-9721-9F719696A708}"/>
          </ac:cxnSpMkLst>
        </pc:cxnChg>
      </pc:sldChg>
      <pc:sldChg chg="modSp add del mod">
        <pc:chgData name="Johnson, Jim" userId="3c565c45-8686-4713-876b-8522347686a2" providerId="ADAL" clId="{99A50C6C-0081-47DA-8C64-E061B6E7BF06}" dt="2024-07-25T16:46:26.509" v="2733" actId="47"/>
        <pc:sldMkLst>
          <pc:docMk/>
          <pc:sldMk cId="4204648171" sldId="288"/>
        </pc:sldMkLst>
        <pc:spChg chg="mod">
          <ac:chgData name="Johnson, Jim" userId="3c565c45-8686-4713-876b-8522347686a2" providerId="ADAL" clId="{99A50C6C-0081-47DA-8C64-E061B6E7BF06}" dt="2024-07-25T16:27:22.695" v="1806" actId="20577"/>
          <ac:spMkLst>
            <pc:docMk/>
            <pc:sldMk cId="4204648171" sldId="288"/>
            <ac:spMk id="2" creationId="{00000000-0000-0000-0000-000000000000}"/>
          </ac:spMkLst>
        </pc:spChg>
        <pc:spChg chg="mod">
          <ac:chgData name="Johnson, Jim" userId="3c565c45-8686-4713-876b-8522347686a2" providerId="ADAL" clId="{99A50C6C-0081-47DA-8C64-E061B6E7BF06}" dt="2024-07-25T16:27:25.201" v="1808" actId="27636"/>
          <ac:spMkLst>
            <pc:docMk/>
            <pc:sldMk cId="4204648171" sldId="288"/>
            <ac:spMk id="3" creationId="{00000000-0000-0000-0000-000000000000}"/>
          </ac:spMkLst>
        </pc:spChg>
      </pc:sldChg>
      <pc:sldChg chg="addSp delSp modSp add mod modNotesTx">
        <pc:chgData name="Johnson, Jim" userId="3c565c45-8686-4713-876b-8522347686a2" providerId="ADAL" clId="{99A50C6C-0081-47DA-8C64-E061B6E7BF06}" dt="2024-07-25T17:49:15.456" v="4323" actId="20577"/>
        <pc:sldMkLst>
          <pc:docMk/>
          <pc:sldMk cId="36000025" sldId="289"/>
        </pc:sldMkLst>
        <pc:spChg chg="mod">
          <ac:chgData name="Johnson, Jim" userId="3c565c45-8686-4713-876b-8522347686a2" providerId="ADAL" clId="{99A50C6C-0081-47DA-8C64-E061B6E7BF06}" dt="2024-07-25T16:46:30.358" v="2746" actId="20577"/>
          <ac:spMkLst>
            <pc:docMk/>
            <pc:sldMk cId="36000025" sldId="289"/>
            <ac:spMk id="2" creationId="{00000000-0000-0000-0000-000000000000}"/>
          </ac:spMkLst>
        </pc:spChg>
        <pc:spChg chg="mod">
          <ac:chgData name="Johnson, Jim" userId="3c565c45-8686-4713-876b-8522347686a2" providerId="ADAL" clId="{99A50C6C-0081-47DA-8C64-E061B6E7BF06}" dt="2024-07-25T16:48:51.873" v="2793"/>
          <ac:spMkLst>
            <pc:docMk/>
            <pc:sldMk cId="36000025" sldId="289"/>
            <ac:spMk id="3" creationId="{00000000-0000-0000-0000-000000000000}"/>
          </ac:spMkLst>
        </pc:spChg>
        <pc:spChg chg="add del mod">
          <ac:chgData name="Johnson, Jim" userId="3c565c45-8686-4713-876b-8522347686a2" providerId="ADAL" clId="{99A50C6C-0081-47DA-8C64-E061B6E7BF06}" dt="2024-07-25T17:37:25.001" v="2824"/>
          <ac:spMkLst>
            <pc:docMk/>
            <pc:sldMk cId="36000025" sldId="289"/>
            <ac:spMk id="6" creationId="{FDDBF09E-42AA-2597-E7E4-5A0F08702F2A}"/>
          </ac:spMkLst>
        </pc:spChg>
        <pc:picChg chg="add mod">
          <ac:chgData name="Johnson, Jim" userId="3c565c45-8686-4713-876b-8522347686a2" providerId="ADAL" clId="{99A50C6C-0081-47DA-8C64-E061B6E7BF06}" dt="2024-07-25T17:37:52.204" v="2833" actId="1076"/>
          <ac:picMkLst>
            <pc:docMk/>
            <pc:sldMk cId="36000025" sldId="289"/>
            <ac:picMk id="8" creationId="{36322E68-A7A0-72EF-81DA-6F102A174199}"/>
          </ac:picMkLst>
        </pc:picChg>
        <pc:picChg chg="del">
          <ac:chgData name="Johnson, Jim" userId="3c565c45-8686-4713-876b-8522347686a2" providerId="ADAL" clId="{99A50C6C-0081-47DA-8C64-E061B6E7BF06}" dt="2024-07-25T17:37:19.928" v="2823" actId="478"/>
          <ac:picMkLst>
            <pc:docMk/>
            <pc:sldMk cId="36000025" sldId="289"/>
            <ac:picMk id="12" creationId="{E6B0C360-117C-BE28-D449-26B24B6E3B6C}"/>
          </ac:picMkLst>
        </pc:picChg>
      </pc:sldChg>
      <pc:sldChg chg="modSp add mod modNotesTx">
        <pc:chgData name="Johnson, Jim" userId="3c565c45-8686-4713-876b-8522347686a2" providerId="ADAL" clId="{99A50C6C-0081-47DA-8C64-E061B6E7BF06}" dt="2024-07-31T13:16:46.176" v="6095" actId="20577"/>
        <pc:sldMkLst>
          <pc:docMk/>
          <pc:sldMk cId="3800640514" sldId="290"/>
        </pc:sldMkLst>
        <pc:spChg chg="mod">
          <ac:chgData name="Johnson, Jim" userId="3c565c45-8686-4713-876b-8522347686a2" providerId="ADAL" clId="{99A50C6C-0081-47DA-8C64-E061B6E7BF06}" dt="2024-07-30T18:22:21.610" v="6017" actId="27636"/>
          <ac:spMkLst>
            <pc:docMk/>
            <pc:sldMk cId="3800640514" sldId="290"/>
            <ac:spMk id="3" creationId="{00000000-0000-0000-0000-000000000000}"/>
          </ac:spMkLst>
        </pc:spChg>
        <pc:spChg chg="mod">
          <ac:chgData name="Johnson, Jim" userId="3c565c45-8686-4713-876b-8522347686a2" providerId="ADAL" clId="{99A50C6C-0081-47DA-8C64-E061B6E7BF06}" dt="2024-07-30T18:22:21.606" v="6016" actId="27636"/>
          <ac:spMkLst>
            <pc:docMk/>
            <pc:sldMk cId="3800640514" sldId="290"/>
            <ac:spMk id="6" creationId="{7C226FA9-4857-3EBE-DFFD-3A2C9E502848}"/>
          </ac:spMkLst>
        </pc:spChg>
      </pc:sldChg>
      <pc:sldChg chg="modSp add mod modNotesTx">
        <pc:chgData name="Johnson, Jim" userId="3c565c45-8686-4713-876b-8522347686a2" providerId="ADAL" clId="{99A50C6C-0081-47DA-8C64-E061B6E7BF06}" dt="2024-07-30T18:09:21.872" v="5443" actId="20577"/>
        <pc:sldMkLst>
          <pc:docMk/>
          <pc:sldMk cId="275022643" sldId="291"/>
        </pc:sldMkLst>
        <pc:spChg chg="mod">
          <ac:chgData name="Johnson, Jim" userId="3c565c45-8686-4713-876b-8522347686a2" providerId="ADAL" clId="{99A50C6C-0081-47DA-8C64-E061B6E7BF06}" dt="2024-07-25T18:11:14.265" v="5307" actId="20577"/>
          <ac:spMkLst>
            <pc:docMk/>
            <pc:sldMk cId="275022643" sldId="291"/>
            <ac:spMk id="5" creationId="{454F8B96-018B-3033-14B2-045B940DD9E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56C8B-6C39-46EF-8810-F3E61C522C48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8CEAC-B183-4F61-9ACB-253D2357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17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https://www.redhat.com/en/interactive-labs/write-your-first-playbook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6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Install IIS</a:t>
            </a:r>
          </a:p>
          <a:p>
            <a:r>
              <a:rPr lang="en-US" baseline="0" dirty="0"/>
              <a:t>	Web-Server</a:t>
            </a:r>
          </a:p>
          <a:p>
            <a:r>
              <a:rPr lang="en-US" baseline="0" dirty="0"/>
              <a:t>	</a:t>
            </a:r>
          </a:p>
          <a:p>
            <a:r>
              <a:rPr lang="en-US" baseline="0" dirty="0"/>
              <a:t>Install .NET Framework 4.8 Runtime</a:t>
            </a:r>
          </a:p>
          <a:p>
            <a:r>
              <a:rPr lang="en-US" baseline="0" dirty="0"/>
              <a:t>	</a:t>
            </a:r>
            <a:r>
              <a:rPr lang="en-US" baseline="0" dirty="0" err="1"/>
              <a:t>dotnetfx</a:t>
            </a:r>
            <a:endParaRPr lang="en-US" baseline="0" dirty="0"/>
          </a:p>
          <a:p>
            <a:r>
              <a:rPr lang="en-US" baseline="0" dirty="0"/>
              <a:t>	</a:t>
            </a:r>
          </a:p>
          <a:p>
            <a:r>
              <a:rPr lang="en-US" baseline="0" dirty="0"/>
              <a:t>Install ASP.NET Core Runtime Hosting Bundle</a:t>
            </a:r>
          </a:p>
          <a:p>
            <a:r>
              <a:rPr lang="en-US" baseline="0" dirty="0"/>
              <a:t>	dotnet-6.0-windowshosting </a:t>
            </a:r>
          </a:p>
          <a:p>
            <a:r>
              <a:rPr lang="en-US" baseline="0" dirty="0"/>
              <a:t>	</a:t>
            </a:r>
          </a:p>
          <a:p>
            <a:r>
              <a:rPr lang="en-US" baseline="0" dirty="0"/>
              <a:t>Check if LabStats is Installed</a:t>
            </a:r>
          </a:p>
          <a:p>
            <a:r>
              <a:rPr lang="en-US" baseline="0" dirty="0"/>
              <a:t>	</a:t>
            </a:r>
            <a:r>
              <a:rPr lang="en-US" baseline="0" dirty="0" err="1"/>
              <a:t>programfiles_folders</a:t>
            </a:r>
            <a:endParaRPr lang="en-US" baseline="0" dirty="0"/>
          </a:p>
          <a:p>
            <a:r>
              <a:rPr lang="en-US" baseline="0" dirty="0"/>
              <a:t>	</a:t>
            </a:r>
          </a:p>
          <a:p>
            <a:r>
              <a:rPr lang="en-US" baseline="0" dirty="0"/>
              <a:t>Delete the Default Website</a:t>
            </a:r>
          </a:p>
          <a:p>
            <a:r>
              <a:rPr lang="en-US" baseline="0" dirty="0"/>
              <a:t>	Default Web Site</a:t>
            </a:r>
          </a:p>
          <a:p>
            <a:r>
              <a:rPr lang="en-US" baseline="0" dirty="0"/>
              <a:t>	when: "'LabStats' in </a:t>
            </a:r>
            <a:r>
              <a:rPr lang="en-US" baseline="0" dirty="0" err="1"/>
              <a:t>programfiles_folders.files</a:t>
            </a:r>
            <a:r>
              <a:rPr lang="en-US" baseline="0" dirty="0"/>
              <a:t> | map(attribute='path') | list"</a:t>
            </a:r>
          </a:p>
          <a:p>
            <a:r>
              <a:rPr lang="en-US" baseline="0" dirty="0"/>
              <a:t>	</a:t>
            </a:r>
          </a:p>
          <a:p>
            <a:r>
              <a:rPr lang="en-US" baseline="0" dirty="0"/>
              <a:t>Ensure </a:t>
            </a:r>
            <a:r>
              <a:rPr lang="en-US" baseline="0" dirty="0" err="1"/>
              <a:t>Labstats</a:t>
            </a:r>
            <a:r>
              <a:rPr lang="en-US" baseline="0" dirty="0"/>
              <a:t> is running on port 80</a:t>
            </a:r>
          </a:p>
          <a:p>
            <a:r>
              <a:rPr lang="en-US" baseline="0" dirty="0"/>
              <a:t>	</a:t>
            </a:r>
            <a:r>
              <a:rPr lang="en-US" baseline="0" dirty="0" err="1"/>
              <a:t>WebManager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14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96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11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58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What these concepts are.</a:t>
            </a:r>
          </a:p>
          <a:p>
            <a:endParaRPr lang="en-US" baseline="0" dirty="0"/>
          </a:p>
          <a:p>
            <a:r>
              <a:rPr lang="en-US" baseline="0" dirty="0"/>
              <a:t>What are the benefits of doing things this way.</a:t>
            </a:r>
          </a:p>
          <a:p>
            <a:endParaRPr lang="en-US" baseline="0" dirty="0"/>
          </a:p>
          <a:p>
            <a:r>
              <a:rPr lang="en-US" baseline="0" dirty="0"/>
              <a:t>How we are currently using it.</a:t>
            </a:r>
          </a:p>
          <a:p>
            <a:endParaRPr lang="en-US" baseline="0" dirty="0"/>
          </a:p>
          <a:p>
            <a:r>
              <a:rPr lang="en-US" baseline="0" dirty="0"/>
              <a:t>How can you use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At a high level you are basically are making configuration files that makes up your infrastructure objects and use tools to deploy that code and create your resources</a:t>
            </a:r>
          </a:p>
          <a:p>
            <a:pPr marL="457200" lvl="1" indent="0">
              <a:buNone/>
            </a:pPr>
            <a:r>
              <a:rPr lang="en-US" dirty="0"/>
              <a:t>	instead of using a GUI.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Instead of us logging into to AWS, and creating a EC2 VM, or a making networking resources like subnets and VPCs and manually doing it multiple times, we can lay it all out as code and use a deployment tool to provision all that stuff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We are using this practice deploying to VMware, any cloud environments, or our container platform, OpenShift.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So for this one, let's say you have new application that you want to setup and install, and you just got a new server VM.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What do you normally do –</a:t>
            </a:r>
          </a:p>
          <a:p>
            <a:pPr marL="457200" lvl="1" indent="0">
              <a:buNone/>
            </a:pPr>
            <a:r>
              <a:rPr lang="en-US" dirty="0"/>
              <a:t>	Install any </a:t>
            </a:r>
            <a:r>
              <a:rPr lang="en-US" dirty="0" err="1"/>
              <a:t>prereq</a:t>
            </a:r>
            <a:r>
              <a:rPr lang="en-US" dirty="0"/>
              <a:t> software,  maybe a server role or feature</a:t>
            </a:r>
          </a:p>
          <a:p>
            <a:pPr marL="457200" lvl="1" indent="0">
              <a:buNone/>
            </a:pPr>
            <a:r>
              <a:rPr lang="en-US" dirty="0"/>
              <a:t>	Maybe you need to add a service account to the local administrators group or give it access to something</a:t>
            </a:r>
          </a:p>
          <a:p>
            <a:pPr marL="457200" lvl="1" indent="0">
              <a:buNone/>
            </a:pPr>
            <a:r>
              <a:rPr lang="en-US" dirty="0"/>
              <a:t>	Then you install it and then afterwards you configure this application and fine tune the settings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For Config as Code, you do the all of it or as much as you can, as code and deploy that configuration to the server.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38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err="1"/>
              <a:t>VSCode</a:t>
            </a:r>
            <a:r>
              <a:rPr lang="en-US" dirty="0"/>
              <a:t> &amp; Ansible with PowerShell and Terraform</a:t>
            </a:r>
          </a:p>
          <a:p>
            <a:pPr marL="457200" lvl="1" indent="0">
              <a:buNone/>
            </a:pPr>
            <a:r>
              <a:rPr lang="en-US" dirty="0"/>
              <a:t>GitLab</a:t>
            </a:r>
          </a:p>
          <a:p>
            <a:pPr marL="457200" lvl="1" indent="0">
              <a:buNone/>
            </a:pPr>
            <a:r>
              <a:rPr lang="en-US" dirty="0"/>
              <a:t>Ansible Automation Platform and AWS CloudFormation</a:t>
            </a:r>
          </a:p>
          <a:p>
            <a:pPr marL="457200" lvl="1" indent="0">
              <a:buNone/>
            </a:pPr>
            <a:r>
              <a:rPr lang="en-US" dirty="0" err="1"/>
              <a:t>Vmware</a:t>
            </a:r>
            <a:r>
              <a:rPr lang="en-US" dirty="0"/>
              <a:t> / </a:t>
            </a:r>
            <a:r>
              <a:rPr lang="en-US" dirty="0" err="1"/>
              <a:t>Openshift</a:t>
            </a:r>
            <a:r>
              <a:rPr lang="en-US" dirty="0"/>
              <a:t> / Azure / AWS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For Infra as code, we are creating a lot of resources in </a:t>
            </a:r>
            <a:r>
              <a:rPr lang="en-US" dirty="0" err="1"/>
              <a:t>onprem</a:t>
            </a:r>
            <a:r>
              <a:rPr lang="en-US" dirty="0"/>
              <a:t> and cloud.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VMware</a:t>
            </a:r>
          </a:p>
          <a:p>
            <a:pPr marL="457200" lvl="1" indent="0">
              <a:buNone/>
            </a:pPr>
            <a:r>
              <a:rPr lang="en-US" dirty="0"/>
              <a:t>	Create VMs</a:t>
            </a:r>
          </a:p>
          <a:p>
            <a:pPr marL="457200" lvl="1" indent="0">
              <a:buNone/>
            </a:pPr>
            <a:r>
              <a:rPr lang="en-US" dirty="0"/>
              <a:t>	Setup Tagging</a:t>
            </a:r>
          </a:p>
          <a:p>
            <a:pPr marL="457200" lvl="1" indent="0">
              <a:buNone/>
            </a:pPr>
            <a:r>
              <a:rPr lang="en-US" dirty="0"/>
              <a:t>	VLANs</a:t>
            </a:r>
          </a:p>
          <a:p>
            <a:pPr marL="457200" lvl="1" indent="0">
              <a:buNone/>
            </a:pPr>
            <a:r>
              <a:rPr lang="en-US" dirty="0"/>
              <a:t>	VM Folders</a:t>
            </a:r>
          </a:p>
          <a:p>
            <a:pPr marL="457200" lvl="1" indent="0">
              <a:buNone/>
            </a:pPr>
            <a:r>
              <a:rPr lang="en-US" dirty="0"/>
              <a:t>	DRS Rulesets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Azure</a:t>
            </a:r>
          </a:p>
          <a:p>
            <a:pPr marL="457200" lvl="1" indent="0">
              <a:buNone/>
            </a:pPr>
            <a:r>
              <a:rPr lang="en-US" dirty="0"/>
              <a:t>	AVD </a:t>
            </a:r>
            <a:r>
              <a:rPr lang="en-US" dirty="0" err="1"/>
              <a:t>Hostpools</a:t>
            </a:r>
            <a:r>
              <a:rPr lang="en-US" dirty="0"/>
              <a:t> / Power Schedules / Application Config</a:t>
            </a:r>
          </a:p>
          <a:p>
            <a:pPr marL="457200" lvl="1" indent="0">
              <a:buNone/>
            </a:pPr>
            <a:r>
              <a:rPr lang="en-US" dirty="0"/>
              <a:t>	Azure Networking </a:t>
            </a:r>
          </a:p>
          <a:p>
            <a:pPr marL="457200" lvl="1" indent="0">
              <a:buNone/>
            </a:pPr>
            <a:r>
              <a:rPr lang="en-US" dirty="0"/>
              <a:t>	Entra ID AUs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/>
              <a:t>Openshift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Making Deployments / </a:t>
            </a:r>
            <a:r>
              <a:rPr lang="en-US" dirty="0" err="1"/>
              <a:t>ConfigMaps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AWS</a:t>
            </a:r>
          </a:p>
          <a:p>
            <a:pPr marL="457200" lvl="1" indent="0">
              <a:buNone/>
            </a:pPr>
            <a:r>
              <a:rPr lang="en-US" dirty="0"/>
              <a:t>	Makes Accounts / VPCs / Subnets / RBAC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For config as code, just remove all platforms on the right side and just envision your application there instead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2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b="0" i="0" dirty="0">
                <a:solidFill>
                  <a:srgbClr val="D1D5DB"/>
                </a:solidFill>
                <a:effectLst/>
                <a:latin typeface="Söhne"/>
              </a:rPr>
              <a:t>Agentless - Ansible operates over SSH and </a:t>
            </a:r>
            <a:r>
              <a:rPr lang="en-US" b="0" i="0" dirty="0" err="1">
                <a:solidFill>
                  <a:srgbClr val="D1D5DB"/>
                </a:solidFill>
                <a:effectLst/>
                <a:latin typeface="Söhne"/>
              </a:rPr>
              <a:t>WinRM</a:t>
            </a:r>
            <a:r>
              <a:rPr lang="en-US" b="0" i="0" dirty="0">
                <a:solidFill>
                  <a:srgbClr val="D1D5DB"/>
                </a:solidFill>
                <a:effectLst/>
                <a:latin typeface="Söhne"/>
              </a:rPr>
              <a:t>, making it agentless and eliminating the need to install any software on remote systems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D1D5DB"/>
                </a:solidFill>
                <a:effectLst/>
                <a:latin typeface="Söhne"/>
              </a:rPr>
              <a:t>Declarative Language -  Ansible uses a simple and human-readable YAML syntax to describe the desired state of your systems. </a:t>
            </a:r>
          </a:p>
          <a:p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D1D5DB"/>
                </a:solidFill>
                <a:effectLst/>
                <a:latin typeface="Söhne"/>
              </a:rPr>
              <a:t>Idempotent – A task in Ansible could be ran multiple times only making changes if it needs to. </a:t>
            </a:r>
            <a:r>
              <a:rPr lang="en-US" baseline="0" dirty="0"/>
              <a:t>You can run it once or 1000 times and it only makes change 1 time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151515"/>
                </a:solidFill>
                <a:effectLst/>
                <a:latin typeface="Red Hat Text"/>
              </a:rPr>
              <a:t>IT professionals with specific domain expertise—like in network, security, or cloud—can create playbooks without having to learn a complicated coding language.</a:t>
            </a: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45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Components: Control Node, Managed Nodes, and Inventory.</a:t>
            </a:r>
          </a:p>
          <a:p>
            <a:endParaRPr lang="en-US" dirty="0"/>
          </a:p>
          <a:p>
            <a:r>
              <a:rPr lang="en-US" dirty="0"/>
              <a:t>Communication with managed nodes using SSH or </a:t>
            </a:r>
            <a:r>
              <a:rPr lang="en-US" dirty="0" err="1"/>
              <a:t>WinRM</a:t>
            </a:r>
            <a:r>
              <a:rPr lang="en-US" dirty="0"/>
              <a:t>.</a:t>
            </a:r>
          </a:p>
          <a:p>
            <a:r>
              <a:rPr lang="en-US" dirty="0"/>
              <a:t>Ansible Playbooks: YAML-based syntax.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Think of it sort of like </a:t>
            </a:r>
            <a:r>
              <a:rPr lang="en-US" baseline="0" dirty="0" err="1"/>
              <a:t>Rundeck</a:t>
            </a:r>
            <a:r>
              <a:rPr lang="en-US" baseline="0" dirty="0"/>
              <a:t>, but for Ansible content.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31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Documentation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Helps avoid undocumented &amp; ad-hoc changes – Tech Debt of someone that used to work here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Speed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Create code once &gt; Deploy many times – AD 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Spin up a Test or a Prod environment quickly</a:t>
            </a:r>
            <a:r>
              <a:rPr lang="en-US" baseline="0" dirty="0"/>
              <a:t> – Just change a where it is targeted and any environment specific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1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13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2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2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6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1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3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7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7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36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222DF-4A0C-564A-BDC4-89C55FF98B72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3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elp.illinoisstate.edu/technology/server/guides/get-started-with-the-ansible-automation-platform" TargetMode="External"/><Relationship Id="rId4" Type="http://schemas.openxmlformats.org/officeDocument/2006/relationships/hyperlink" Target="Ansible%20Doc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2.jp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svg"/><Relationship Id="rId11" Type="http://schemas.openxmlformats.org/officeDocument/2006/relationships/image" Target="../media/image12.jp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png"/><Relationship Id="rId4" Type="http://schemas.openxmlformats.org/officeDocument/2006/relationships/hyperlink" Target="https://docs.ansible.com/ansible/latest/collections/index_module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d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015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54F8B96-018B-3033-14B2-045B940DD9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Let’s Dive In.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36F748D-C6FF-C020-90DC-27D43C5FDE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2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" y="0"/>
            <a:ext cx="9138197" cy="51435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9B0F567-2096-FFFB-EB0D-D63547099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Started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8F66304-3506-CED3-88DE-A05080601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Installing Ansible: </a:t>
            </a:r>
            <a:r>
              <a:rPr lang="en-US" dirty="0">
                <a:hlinkClick r:id="rId4"/>
              </a:rPr>
              <a:t>Ansible Docs</a:t>
            </a:r>
            <a:endParaRPr lang="en-US" dirty="0"/>
          </a:p>
          <a:p>
            <a:pPr lvl="1"/>
            <a:r>
              <a:rPr lang="en-US" dirty="0"/>
              <a:t>On Windows:</a:t>
            </a:r>
          </a:p>
          <a:p>
            <a:pPr lvl="2"/>
            <a:r>
              <a:rPr lang="en-US" dirty="0"/>
              <a:t>Install Windows Subsystem for Linux (WSL)</a:t>
            </a:r>
          </a:p>
          <a:p>
            <a:pPr lvl="3"/>
            <a:r>
              <a:rPr lang="en-US" dirty="0"/>
              <a:t>Use Latest Version, v2</a:t>
            </a:r>
          </a:p>
          <a:p>
            <a:pPr lvl="1"/>
            <a:r>
              <a:rPr lang="en-US" dirty="0"/>
              <a:t>On macOS/Linux:</a:t>
            </a:r>
          </a:p>
          <a:p>
            <a:pPr lvl="2"/>
            <a:r>
              <a:rPr lang="en-US" dirty="0"/>
              <a:t>Natively supported</a:t>
            </a:r>
          </a:p>
          <a:p>
            <a:r>
              <a:rPr lang="en-US" dirty="0"/>
              <a:t>Write Playbooks using Visual Studio Code</a:t>
            </a:r>
          </a:p>
          <a:p>
            <a:pPr lvl="1"/>
            <a:r>
              <a:rPr lang="en-US" dirty="0"/>
              <a:t>Ansible &amp; WSL Extensions</a:t>
            </a:r>
          </a:p>
          <a:p>
            <a:pPr lvl="1"/>
            <a:r>
              <a:rPr lang="en-US" dirty="0"/>
              <a:t>VS Code &amp; Git Integration</a:t>
            </a:r>
          </a:p>
          <a:p>
            <a:r>
              <a:rPr lang="en-US" dirty="0"/>
              <a:t>Getting Started with AAP</a:t>
            </a:r>
          </a:p>
          <a:p>
            <a:pPr lvl="1"/>
            <a:r>
              <a:rPr lang="en-US" dirty="0"/>
              <a:t>Request Access Today!</a:t>
            </a:r>
          </a:p>
          <a:p>
            <a:pPr lvl="1"/>
            <a:r>
              <a:rPr lang="en-US" dirty="0"/>
              <a:t>Read our Getting Started guide: </a:t>
            </a:r>
            <a:r>
              <a:rPr lang="en-US" dirty="0">
                <a:hlinkClick r:id="rId5"/>
              </a:rPr>
              <a:t>https://help.illinoisstate.edu/technology/server/guides/get-started-with-the-ansible-automation-platform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414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54F8B96-018B-3033-14B2-045B940DD9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36F748D-C6FF-C020-90DC-27D43C5FDE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85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d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5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F5D2271D-9049-34C0-6370-F3678F0432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Utilizing Infrastructure and Configuration as Code in IT Applications &amp; Services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3426EA1-9CDB-3F14-07FD-9EA9C7A7A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Tech Solutions CCA</a:t>
            </a:r>
          </a:p>
          <a:p>
            <a:r>
              <a:rPr lang="en-US" sz="2400" dirty="0"/>
              <a:t>Jim Johnson</a:t>
            </a:r>
          </a:p>
        </p:txBody>
      </p:sp>
    </p:spTree>
    <p:extLst>
      <p:ext uri="{BB962C8B-B14F-4D97-AF65-F5344CB8AC3E}">
        <p14:creationId xmlns:p14="http://schemas.microsoft.com/office/powerpoint/2010/main" val="308007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Infrastructure as Code?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9208"/>
            <a:ext cx="4625788" cy="2788442"/>
          </a:xfrm>
        </p:spPr>
        <p:txBody>
          <a:bodyPr>
            <a:normAutofit/>
          </a:bodyPr>
          <a:lstStyle/>
          <a:p>
            <a:r>
              <a:rPr lang="en-US" dirty="0"/>
              <a:t>Infrastructure as Code (</a:t>
            </a:r>
            <a:r>
              <a:rPr lang="en-US" dirty="0" err="1"/>
              <a:t>IaC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sz="2000" dirty="0"/>
              <a:t>The practice of managing and provisioning infrastructure through code deployment instead of manual processes.</a:t>
            </a:r>
          </a:p>
          <a:p>
            <a:pPr lvl="1"/>
            <a:endParaRPr lang="en-US" dirty="0"/>
          </a:p>
        </p:txBody>
      </p:sp>
      <p:pic>
        <p:nvPicPr>
          <p:cNvPr id="12" name="Content Placeholder 11" descr="A colorful icons of a document and a gear&#10;&#10;Description automatically generated">
            <a:extLst>
              <a:ext uri="{FF2B5EF4-FFF2-40B4-BE49-F238E27FC236}">
                <a16:creationId xmlns:a16="http://schemas.microsoft.com/office/drawing/2014/main" id="{E6B0C360-117C-BE28-D449-26B24B6E3B6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540188" y="1118435"/>
            <a:ext cx="3089988" cy="3089988"/>
          </a:xfrm>
        </p:spPr>
      </p:pic>
    </p:spTree>
    <p:extLst>
      <p:ext uri="{BB962C8B-B14F-4D97-AF65-F5344CB8AC3E}">
        <p14:creationId xmlns:p14="http://schemas.microsoft.com/office/powerpoint/2010/main" val="76384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Configuration as Code?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9208"/>
            <a:ext cx="4625788" cy="2788442"/>
          </a:xfrm>
        </p:spPr>
        <p:txBody>
          <a:bodyPr>
            <a:normAutofit/>
          </a:bodyPr>
          <a:lstStyle/>
          <a:p>
            <a:r>
              <a:rPr lang="en-US" dirty="0"/>
              <a:t>Configuration as Code (</a:t>
            </a:r>
            <a:r>
              <a:rPr lang="en-US" dirty="0" err="1"/>
              <a:t>CaC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sz="2000" dirty="0"/>
              <a:t>The practice of IT management that involves defining the configuration of systems and applications through code deployment instead of manual processes.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6322E68-A7A0-72EF-81DA-6F102A17419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540188" y="1168355"/>
            <a:ext cx="2985247" cy="2985247"/>
          </a:xfrm>
        </p:spPr>
      </p:pic>
    </p:spTree>
    <p:extLst>
      <p:ext uri="{BB962C8B-B14F-4D97-AF65-F5344CB8AC3E}">
        <p14:creationId xmlns:p14="http://schemas.microsoft.com/office/powerpoint/2010/main" val="3600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1" y="-1348"/>
            <a:ext cx="9138197" cy="5143500"/>
          </a:xfrm>
          <a:prstGeom prst="rect">
            <a:avLst/>
          </a:prstGeom>
        </p:spPr>
      </p:pic>
      <p:pic>
        <p:nvPicPr>
          <p:cNvPr id="15" name="Picture 14" descr="A red circle with a white letter&#10;&#10;Description automatically generated">
            <a:extLst>
              <a:ext uri="{FF2B5EF4-FFF2-40B4-BE49-F238E27FC236}">
                <a16:creationId xmlns:a16="http://schemas.microsoft.com/office/drawing/2014/main" id="{D4997013-D913-60A2-AB3F-288174A538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186" y="1900544"/>
            <a:ext cx="1152071" cy="1097765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D4A77CF0-B2A1-71F5-698A-11F927BCCC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77719" y="1500996"/>
            <a:ext cx="4558552" cy="1139638"/>
          </a:xfrm>
          <a:prstGeom prst="rect">
            <a:avLst/>
          </a:prstGeom>
        </p:spPr>
      </p:pic>
      <p:pic>
        <p:nvPicPr>
          <p:cNvPr id="23" name="Picture 22" descr=" blue and black logo">
            <a:extLst>
              <a:ext uri="{FF2B5EF4-FFF2-40B4-BE49-F238E27FC236}">
                <a16:creationId xmlns:a16="http://schemas.microsoft.com/office/drawing/2014/main" id="{E5B0D500-7B4C-9E5D-ECBE-23AAB15595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5613" y="3210100"/>
            <a:ext cx="554416" cy="630803"/>
          </a:xfrm>
          <a:prstGeom prst="rect">
            <a:avLst/>
          </a:prstGeom>
        </p:spPr>
      </p:pic>
      <p:pic>
        <p:nvPicPr>
          <p:cNvPr id="27" name="Picture 26" descr="A logo of a fox&#10;&#10;Description automatically generated">
            <a:extLst>
              <a:ext uri="{FF2B5EF4-FFF2-40B4-BE49-F238E27FC236}">
                <a16:creationId xmlns:a16="http://schemas.microsoft.com/office/drawing/2014/main" id="{F1F5BC61-7FC6-2DFD-0963-5361F5454A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22842" y="1134759"/>
            <a:ext cx="1886312" cy="1886312"/>
          </a:xfrm>
          <a:prstGeom prst="rect">
            <a:avLst/>
          </a:prstGeom>
        </p:spPr>
      </p:pic>
      <p:pic>
        <p:nvPicPr>
          <p:cNvPr id="31" name="Picture 30" descr="A green cube with holes&#10;&#10;Description automatically generated">
            <a:extLst>
              <a:ext uri="{FF2B5EF4-FFF2-40B4-BE49-F238E27FC236}">
                <a16:creationId xmlns:a16="http://schemas.microsoft.com/office/drawing/2014/main" id="{AB944FD4-FC49-2C32-C688-46633ECFA6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97420" y="2873557"/>
            <a:ext cx="1332651" cy="1332651"/>
          </a:xfrm>
          <a:prstGeom prst="rect">
            <a:avLst/>
          </a:prstGeom>
        </p:spPr>
      </p:pic>
      <p:pic>
        <p:nvPicPr>
          <p:cNvPr id="35" name="Picture 34" descr="A grey rectangular sign with white text&#10;&#10;Description automatically generated">
            <a:extLst>
              <a:ext uri="{FF2B5EF4-FFF2-40B4-BE49-F238E27FC236}">
                <a16:creationId xmlns:a16="http://schemas.microsoft.com/office/drawing/2014/main" id="{0DD15028-C6F3-4ED2-2153-FEA5EE22F22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06268" y="205980"/>
            <a:ext cx="1119100" cy="1182148"/>
          </a:xfrm>
          <a:prstGeom prst="rect">
            <a:avLst/>
          </a:prstGeom>
        </p:spPr>
      </p:pic>
      <p:pic>
        <p:nvPicPr>
          <p:cNvPr id="37" name="Picture 36" descr="A logo with a smile&#10;&#10;Description automatically generated">
            <a:extLst>
              <a:ext uri="{FF2B5EF4-FFF2-40B4-BE49-F238E27FC236}">
                <a16:creationId xmlns:a16="http://schemas.microsoft.com/office/drawing/2014/main" id="{14361A32-1020-1EBC-8810-E0C7D919F7E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46385" y="3840903"/>
            <a:ext cx="1116267" cy="111626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290FAAB3-7DD5-7408-0054-762EF2F30D6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75756" y="2727571"/>
            <a:ext cx="1049612" cy="977094"/>
          </a:xfrm>
          <a:prstGeom prst="rect">
            <a:avLst/>
          </a:prstGeom>
        </p:spPr>
      </p:pic>
      <p:sp>
        <p:nvSpPr>
          <p:cNvPr id="40" name="Title 39">
            <a:extLst>
              <a:ext uri="{FF2B5EF4-FFF2-40B4-BE49-F238E27FC236}">
                <a16:creationId xmlns:a16="http://schemas.microsoft.com/office/drawing/2014/main" id="{9FCE83EF-1BDC-83A8-87D5-CC0B897FB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What’s Involved?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D00E1054-8615-4350-5444-8CF97D51744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0795" y="2886491"/>
            <a:ext cx="1345586" cy="1345586"/>
          </a:xfrm>
          <a:prstGeom prst="rect">
            <a:avLst/>
          </a:prstGeom>
        </p:spPr>
      </p:pic>
      <p:pic>
        <p:nvPicPr>
          <p:cNvPr id="44" name="Picture 43" descr="A red circle with white lines on a black background&#10;&#10;Description automatically generated">
            <a:extLst>
              <a:ext uri="{FF2B5EF4-FFF2-40B4-BE49-F238E27FC236}">
                <a16:creationId xmlns:a16="http://schemas.microsoft.com/office/drawing/2014/main" id="{5C626EF0-4BD5-1487-D88B-124DC8FC262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797083" y="1475065"/>
            <a:ext cx="1165569" cy="1165569"/>
          </a:xfrm>
          <a:prstGeom prst="rect">
            <a:avLst/>
          </a:prstGeom>
        </p:spPr>
      </p:pic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93FA96DC-70AB-F26D-ABE0-DAECD346390A}"/>
              </a:ext>
            </a:extLst>
          </p:cNvPr>
          <p:cNvCxnSpPr>
            <a:cxnSpLocks/>
            <a:endCxn id="35" idx="1"/>
          </p:cNvCxnSpPr>
          <p:nvPr/>
        </p:nvCxnSpPr>
        <p:spPr>
          <a:xfrm rot="5400000" flipH="1" flipV="1">
            <a:off x="6867435" y="982604"/>
            <a:ext cx="1124383" cy="75328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41F5DC09-C442-0061-BD88-15CA2F8AC646}"/>
              </a:ext>
            </a:extLst>
          </p:cNvPr>
          <p:cNvCxnSpPr>
            <a:endCxn id="39" idx="1"/>
          </p:cNvCxnSpPr>
          <p:nvPr/>
        </p:nvCxnSpPr>
        <p:spPr>
          <a:xfrm rot="16200000" flipH="1">
            <a:off x="6860498" y="2200859"/>
            <a:ext cx="1207743" cy="82277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0EF20042-7B03-A8FE-4194-9A723E2BE9D2}"/>
              </a:ext>
            </a:extLst>
          </p:cNvPr>
          <p:cNvCxnSpPr>
            <a:cxnSpLocks/>
            <a:endCxn id="37" idx="1"/>
          </p:cNvCxnSpPr>
          <p:nvPr/>
        </p:nvCxnSpPr>
        <p:spPr>
          <a:xfrm rot="16200000" flipH="1">
            <a:off x="6188509" y="2741160"/>
            <a:ext cx="2522349" cy="793403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C565B9E-7C1D-84E9-DAD7-37B423477CD6}"/>
              </a:ext>
            </a:extLst>
          </p:cNvPr>
          <p:cNvCxnSpPr>
            <a:cxnSpLocks/>
          </p:cNvCxnSpPr>
          <p:nvPr/>
        </p:nvCxnSpPr>
        <p:spPr>
          <a:xfrm>
            <a:off x="6326841" y="2117912"/>
            <a:ext cx="14702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80B9BBD3-5B6B-EB42-1540-AD28DD2D7147}"/>
              </a:ext>
            </a:extLst>
          </p:cNvPr>
          <p:cNvCxnSpPr/>
          <p:nvPr/>
        </p:nvCxnSpPr>
        <p:spPr>
          <a:xfrm>
            <a:off x="6252882" y="3528574"/>
            <a:ext cx="1593504" cy="1130832"/>
          </a:xfrm>
          <a:prstGeom prst="bentConnector3">
            <a:avLst>
              <a:gd name="adj1" fmla="val 28903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DEB89913-1D2F-7D63-C09F-1E3935B30368}"/>
              </a:ext>
            </a:extLst>
          </p:cNvPr>
          <p:cNvCxnSpPr>
            <a:cxnSpLocks/>
          </p:cNvCxnSpPr>
          <p:nvPr/>
        </p:nvCxnSpPr>
        <p:spPr>
          <a:xfrm flipV="1">
            <a:off x="801533" y="3005203"/>
            <a:ext cx="179262" cy="2330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5482622-29A4-20FA-9721-9F719696A708}"/>
              </a:ext>
            </a:extLst>
          </p:cNvPr>
          <p:cNvCxnSpPr>
            <a:cxnSpLocks/>
          </p:cNvCxnSpPr>
          <p:nvPr/>
        </p:nvCxnSpPr>
        <p:spPr>
          <a:xfrm flipH="1" flipV="1">
            <a:off x="1521695" y="2998309"/>
            <a:ext cx="146152" cy="2416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3223EEE-F3E1-7C64-538B-58039D7007D4}"/>
              </a:ext>
            </a:extLst>
          </p:cNvPr>
          <p:cNvCxnSpPr/>
          <p:nvPr/>
        </p:nvCxnSpPr>
        <p:spPr>
          <a:xfrm>
            <a:off x="4477871" y="2117912"/>
            <a:ext cx="66562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2BAC64C-FBF8-C310-47FA-C23839AB5A9A}"/>
              </a:ext>
            </a:extLst>
          </p:cNvPr>
          <p:cNvCxnSpPr/>
          <p:nvPr/>
        </p:nvCxnSpPr>
        <p:spPr>
          <a:xfrm>
            <a:off x="4350124" y="2361170"/>
            <a:ext cx="840441" cy="7803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2" name="Picture 91">
            <a:extLst>
              <a:ext uri="{FF2B5EF4-FFF2-40B4-BE49-F238E27FC236}">
                <a16:creationId xmlns:a16="http://schemas.microsoft.com/office/drawing/2014/main" id="{04A12D39-3DAC-583C-12CA-3F29C72D987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13164" y="510566"/>
            <a:ext cx="1657322" cy="1657322"/>
          </a:xfrm>
          <a:prstGeom prst="rect">
            <a:avLst/>
          </a:prstGeom>
        </p:spPr>
      </p:pic>
      <p:sp>
        <p:nvSpPr>
          <p:cNvPr id="93" name="Rectangle 92">
            <a:extLst>
              <a:ext uri="{FF2B5EF4-FFF2-40B4-BE49-F238E27FC236}">
                <a16:creationId xmlns:a16="http://schemas.microsoft.com/office/drawing/2014/main" id="{F43DAF9D-9599-084A-8E0B-3ED7F514533E}"/>
              </a:ext>
            </a:extLst>
          </p:cNvPr>
          <p:cNvSpPr/>
          <p:nvPr/>
        </p:nvSpPr>
        <p:spPr>
          <a:xfrm>
            <a:off x="291262" y="680699"/>
            <a:ext cx="1946951" cy="32641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118F99B1-20E2-259F-DA95-F914E128AE5B}"/>
              </a:ext>
            </a:extLst>
          </p:cNvPr>
          <p:cNvCxnSpPr>
            <a:cxnSpLocks/>
          </p:cNvCxnSpPr>
          <p:nvPr/>
        </p:nvCxnSpPr>
        <p:spPr>
          <a:xfrm>
            <a:off x="2326381" y="2077915"/>
            <a:ext cx="96142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582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Ansible?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9208"/>
            <a:ext cx="4038600" cy="2788442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Open-source automation tool that can automate:</a:t>
            </a:r>
          </a:p>
          <a:p>
            <a:pPr lvl="1"/>
            <a:r>
              <a:rPr lang="en-US" dirty="0"/>
              <a:t>Configuration Management</a:t>
            </a:r>
          </a:p>
          <a:p>
            <a:pPr lvl="1"/>
            <a:r>
              <a:rPr lang="en-US" dirty="0"/>
              <a:t>Infrastructure as Code / Config as Code</a:t>
            </a:r>
          </a:p>
          <a:p>
            <a:pPr lvl="1"/>
            <a:r>
              <a:rPr lang="en-US" dirty="0"/>
              <a:t>Task Automation</a:t>
            </a:r>
          </a:p>
          <a:p>
            <a:pPr lvl="1"/>
            <a:r>
              <a:rPr lang="en-US" dirty="0"/>
              <a:t>And more!</a:t>
            </a:r>
          </a:p>
          <a:p>
            <a:r>
              <a:rPr lang="en-US" dirty="0"/>
              <a:t>Agentless</a:t>
            </a:r>
          </a:p>
          <a:p>
            <a:r>
              <a:rPr lang="en-US" dirty="0"/>
              <a:t>Declarative language</a:t>
            </a:r>
          </a:p>
          <a:p>
            <a:r>
              <a:rPr lang="en-US" dirty="0"/>
              <a:t>Idempotent</a:t>
            </a:r>
          </a:p>
          <a:p>
            <a:r>
              <a:rPr lang="en-US" dirty="0"/>
              <a:t>Can manage various systems:</a:t>
            </a:r>
          </a:p>
          <a:p>
            <a:pPr lvl="1"/>
            <a:r>
              <a:rPr lang="en-US" dirty="0"/>
              <a:t>Servers</a:t>
            </a:r>
          </a:p>
          <a:p>
            <a:pPr lvl="1"/>
            <a:r>
              <a:rPr lang="en-US" dirty="0"/>
              <a:t>Networking Devices</a:t>
            </a:r>
          </a:p>
          <a:p>
            <a:pPr lvl="1"/>
            <a:r>
              <a:rPr lang="en-US" dirty="0"/>
              <a:t>On-prem &amp; Cloud Infrastructure</a:t>
            </a:r>
          </a:p>
        </p:txBody>
      </p:sp>
      <p:pic>
        <p:nvPicPr>
          <p:cNvPr id="7" name="Content Placeholder 6" descr="A red circle with a white letter&#10;&#10;Description automatically generated">
            <a:extLst>
              <a:ext uri="{FF2B5EF4-FFF2-40B4-BE49-F238E27FC236}">
                <a16:creationId xmlns:a16="http://schemas.microsoft.com/office/drawing/2014/main" id="{83E63B18-9B18-153A-6071-9D3AD9C982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581034" y="1394046"/>
            <a:ext cx="2471929" cy="2355407"/>
          </a:xfrm>
        </p:spPr>
      </p:pic>
    </p:spTree>
    <p:extLst>
      <p:ext uri="{BB962C8B-B14F-4D97-AF65-F5344CB8AC3E}">
        <p14:creationId xmlns:p14="http://schemas.microsoft.com/office/powerpoint/2010/main" val="2035104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Ansible Playbook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9208"/>
            <a:ext cx="4038600" cy="254555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YAML File</a:t>
            </a:r>
          </a:p>
          <a:p>
            <a:r>
              <a:rPr lang="en-US" dirty="0"/>
              <a:t>Name your tasks</a:t>
            </a:r>
          </a:p>
          <a:p>
            <a:r>
              <a:rPr lang="en-US" dirty="0"/>
              <a:t>Pick an Ansible module</a:t>
            </a:r>
          </a:p>
          <a:p>
            <a:r>
              <a:rPr lang="en-US" dirty="0"/>
              <a:t>Define parameters for the module</a:t>
            </a:r>
          </a:p>
          <a:p>
            <a:r>
              <a:rPr lang="en-US" dirty="0"/>
              <a:t>Module Index</a:t>
            </a:r>
          </a:p>
          <a:p>
            <a:pPr lvl="1"/>
            <a:r>
              <a:rPr lang="en-US" dirty="0">
                <a:hlinkClick r:id="rId4"/>
              </a:rPr>
              <a:t>https://docs.ansible.com/ansible/latest/collections/index_module.html</a:t>
            </a:r>
            <a:endParaRPr lang="en-US" dirty="0"/>
          </a:p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D2854AA-77C1-6420-C067-14FBD35B05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9098" y="47983"/>
            <a:ext cx="4526094" cy="504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022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Ansible Automation Platform (AAP)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269207"/>
            <a:ext cx="2991970" cy="2811063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Automation Controller</a:t>
            </a:r>
          </a:p>
          <a:p>
            <a:pPr lvl="1"/>
            <a:r>
              <a:rPr lang="en-US" sz="1600" dirty="0"/>
              <a:t>Control Plane</a:t>
            </a:r>
          </a:p>
          <a:p>
            <a:pPr lvl="1"/>
            <a:r>
              <a:rPr lang="en-US" sz="1600" dirty="0"/>
              <a:t>Has an UI, API, and CLI</a:t>
            </a:r>
          </a:p>
          <a:p>
            <a:pPr lvl="1"/>
            <a:r>
              <a:rPr lang="en-US" sz="1600" dirty="0"/>
              <a:t>Role Based Access Control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Execution Environments</a:t>
            </a:r>
          </a:p>
          <a:p>
            <a:pPr lvl="1"/>
            <a:r>
              <a:rPr lang="en-US" sz="1600" dirty="0"/>
              <a:t>Control Nodes</a:t>
            </a:r>
          </a:p>
          <a:p>
            <a:pPr lvl="1"/>
            <a:r>
              <a:rPr lang="en-US" sz="1600" dirty="0"/>
              <a:t>Job Runners</a:t>
            </a:r>
          </a:p>
          <a:p>
            <a:pPr lvl="1"/>
            <a:r>
              <a:rPr lang="en-US" sz="1600" dirty="0"/>
              <a:t>Scheduling Jobs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5CA0D47-F8A2-1F47-64D8-728ADFC39D2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3511821" y="1063229"/>
            <a:ext cx="5402389" cy="3237309"/>
          </a:xfrm>
        </p:spPr>
      </p:pic>
    </p:spTree>
    <p:extLst>
      <p:ext uri="{BB962C8B-B14F-4D97-AF65-F5344CB8AC3E}">
        <p14:creationId xmlns:p14="http://schemas.microsoft.com/office/powerpoint/2010/main" val="358001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Benefits Overall?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063228"/>
            <a:ext cx="4038600" cy="301795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Control.</a:t>
            </a:r>
          </a:p>
          <a:p>
            <a:pPr lvl="1"/>
            <a:r>
              <a:rPr lang="en-US" dirty="0"/>
              <a:t>Implement Coding Practices</a:t>
            </a:r>
          </a:p>
          <a:p>
            <a:pPr lvl="2"/>
            <a:r>
              <a:rPr lang="en-US" dirty="0"/>
              <a:t>Branches / Merge Requests / Review &amp; Approvals</a:t>
            </a:r>
          </a:p>
          <a:p>
            <a:pPr lvl="1"/>
            <a:r>
              <a:rPr lang="en-US" dirty="0"/>
              <a:t>CI/CD Pipelines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Consistency.</a:t>
            </a:r>
          </a:p>
          <a:p>
            <a:pPr lvl="1"/>
            <a:r>
              <a:rPr lang="en-US" dirty="0"/>
              <a:t>Eliminate Configuration Drift</a:t>
            </a:r>
          </a:p>
          <a:p>
            <a:pPr lvl="2"/>
            <a:r>
              <a:rPr lang="en-US" dirty="0"/>
              <a:t>Scheduled Job Runs</a:t>
            </a:r>
          </a:p>
          <a:p>
            <a:pPr lvl="1"/>
            <a:r>
              <a:rPr lang="en-US" dirty="0"/>
              <a:t>Matching Config in all Environments</a:t>
            </a:r>
          </a:p>
          <a:p>
            <a:pPr lvl="2"/>
            <a:r>
              <a:rPr lang="en-US" dirty="0"/>
              <a:t>Dev &gt; Test &gt; Prod</a:t>
            </a:r>
          </a:p>
          <a:p>
            <a:pPr lvl="1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226FA9-4857-3EBE-DFFD-3A2C9E502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063229"/>
            <a:ext cx="4038600" cy="301795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Documentation.</a:t>
            </a:r>
          </a:p>
          <a:p>
            <a:pPr lvl="1"/>
            <a:r>
              <a:rPr lang="en-US" dirty="0"/>
              <a:t>Self documenting</a:t>
            </a:r>
          </a:p>
          <a:p>
            <a:pPr lvl="1"/>
            <a:r>
              <a:rPr lang="en-US" dirty="0"/>
              <a:t>Helps avoid undocumented &amp; ad-hoc changes</a:t>
            </a:r>
          </a:p>
          <a:p>
            <a:pPr lvl="1"/>
            <a:endParaRPr lang="en-US" dirty="0"/>
          </a:p>
          <a:p>
            <a:r>
              <a:rPr lang="en-US" dirty="0"/>
              <a:t>Speed.</a:t>
            </a:r>
          </a:p>
          <a:p>
            <a:pPr lvl="1"/>
            <a:r>
              <a:rPr lang="en-US" dirty="0"/>
              <a:t>Create code once &gt; Deploy many times</a:t>
            </a:r>
          </a:p>
          <a:p>
            <a:pPr lvl="1"/>
            <a:r>
              <a:rPr lang="en-US" dirty="0"/>
              <a:t>Spin-up a Test or a Prod environment quickly</a:t>
            </a:r>
          </a:p>
          <a:p>
            <a:pPr lvl="1"/>
            <a:r>
              <a:rPr lang="en-US" dirty="0"/>
              <a:t>No Clicking through GUIs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40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82AB5BAEC8E648A2742CACB06F527E" ma:contentTypeVersion="18" ma:contentTypeDescription="Create a new document." ma:contentTypeScope="" ma:versionID="35b82300237088cde879769e2fa6537f">
  <xsd:schema xmlns:xsd="http://www.w3.org/2001/XMLSchema" xmlns:xs="http://www.w3.org/2001/XMLSchema" xmlns:p="http://schemas.microsoft.com/office/2006/metadata/properties" xmlns:ns2="205bfbc1-e8b8-4860-980c-b93c7920f507" xmlns:ns3="4fe2d134-2c53-492a-a75e-0f91237ab10d" targetNamespace="http://schemas.microsoft.com/office/2006/metadata/properties" ma:root="true" ma:fieldsID="376791e415b44f91bd7e6283511f9d73" ns2:_="" ns3:_="">
    <xsd:import namespace="205bfbc1-e8b8-4860-980c-b93c7920f507"/>
    <xsd:import namespace="4fe2d134-2c53-492a-a75e-0f91237ab1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bfbc1-e8b8-4860-980c-b93c7920f5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ea7019a-c3dc-464b-ba2f-0a559e8498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2d134-2c53-492a-a75e-0f91237ab10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0c8913f3-194d-48da-b09a-8442723d2b9f}" ma:internalName="TaxCatchAll" ma:showField="CatchAllData" ma:web="4fe2d134-2c53-492a-a75e-0f91237ab1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71B8F9-9F45-439B-8608-E6A1C34B2600}"/>
</file>

<file path=customXml/itemProps2.xml><?xml version="1.0" encoding="utf-8"?>
<ds:datastoreItem xmlns:ds="http://schemas.openxmlformats.org/officeDocument/2006/customXml" ds:itemID="{2D1A96FD-879E-463E-A2B3-AA3C04401D81}"/>
</file>

<file path=docProps/app.xml><?xml version="1.0" encoding="utf-8"?>
<Properties xmlns="http://schemas.openxmlformats.org/officeDocument/2006/extended-properties" xmlns:vt="http://schemas.openxmlformats.org/officeDocument/2006/docPropsVTypes">
  <TotalTime>5163</TotalTime>
  <Words>991</Words>
  <Application>Microsoft Office PowerPoint</Application>
  <PresentationFormat>On-screen Show (16:9)</PresentationFormat>
  <Paragraphs>178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Red Hat Text</vt:lpstr>
      <vt:lpstr>Söhne</vt:lpstr>
      <vt:lpstr>Office Theme</vt:lpstr>
      <vt:lpstr>PowerPoint Presentation</vt:lpstr>
      <vt:lpstr>Utilizing Infrastructure and Configuration as Code in IT Applications &amp; Services</vt:lpstr>
      <vt:lpstr>What is Infrastructure as Code?</vt:lpstr>
      <vt:lpstr>What is Configuration as Code?</vt:lpstr>
      <vt:lpstr> What’s Involved?</vt:lpstr>
      <vt:lpstr>What is Ansible?</vt:lpstr>
      <vt:lpstr>Ansible Playbook</vt:lpstr>
      <vt:lpstr>Ansible Automation Platform (AAP)</vt:lpstr>
      <vt:lpstr>What are the Benefits Overall?</vt:lpstr>
      <vt:lpstr>Let’s Dive In.</vt:lpstr>
      <vt:lpstr>Get Started</vt:lpstr>
      <vt:lpstr>Questions?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</dc:creator>
  <cp:lastModifiedBy>Jim Johnson</cp:lastModifiedBy>
  <cp:revision>6</cp:revision>
  <dcterms:created xsi:type="dcterms:W3CDTF">2016-07-01T14:13:07Z</dcterms:created>
  <dcterms:modified xsi:type="dcterms:W3CDTF">2024-08-07T12:46:24Z</dcterms:modified>
</cp:coreProperties>
</file>