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68" r:id="rId6"/>
    <p:sldId id="271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37CFCF-627B-4EEF-A597-2A80D742C665}" v="21" dt="2024-08-01T02:20:54.4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49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per, Tyler" userId="f0025daa-1f3c-4a75-b9d9-e2f69db28b90" providerId="ADAL" clId="{C0944808-294D-4291-8825-1A8926150763}"/>
    <pc:docChg chg="modSld">
      <pc:chgData name="Piper, Tyler" userId="f0025daa-1f3c-4a75-b9d9-e2f69db28b90" providerId="ADAL" clId="{C0944808-294D-4291-8825-1A8926150763}" dt="2024-07-31T21:04:10.018" v="1" actId="1035"/>
      <pc:docMkLst>
        <pc:docMk/>
      </pc:docMkLst>
      <pc:sldChg chg="modSp mod">
        <pc:chgData name="Piper, Tyler" userId="f0025daa-1f3c-4a75-b9d9-e2f69db28b90" providerId="ADAL" clId="{C0944808-294D-4291-8825-1A8926150763}" dt="2024-07-31T21:04:10.018" v="1" actId="1035"/>
        <pc:sldMkLst>
          <pc:docMk/>
          <pc:sldMk cId="2705715826" sldId="264"/>
        </pc:sldMkLst>
        <pc:picChg chg="mod">
          <ac:chgData name="Piper, Tyler" userId="f0025daa-1f3c-4a75-b9d9-e2f69db28b90" providerId="ADAL" clId="{C0944808-294D-4291-8825-1A8926150763}" dt="2024-07-31T21:04:10.018" v="1" actId="1035"/>
          <ac:picMkLst>
            <pc:docMk/>
            <pc:sldMk cId="2705715826" sldId="264"/>
            <ac:picMk id="5" creationId="{34EA72EB-B943-FFFA-01B0-158171D10B22}"/>
          </ac:picMkLst>
        </pc:picChg>
      </pc:sldChg>
    </pc:docChg>
  </pc:docChgLst>
  <pc:docChgLst>
    <pc:chgData name="Piper, Tyler" userId="f0025daa-1f3c-4a75-b9d9-e2f69db28b90" providerId="ADAL" clId="{5937CFCF-627B-4EEF-A597-2A80D742C665}"/>
    <pc:docChg chg="undo redo custSel delSld modSld">
      <pc:chgData name="Piper, Tyler" userId="f0025daa-1f3c-4a75-b9d9-e2f69db28b90" providerId="ADAL" clId="{5937CFCF-627B-4EEF-A597-2A80D742C665}" dt="2024-08-01T02:20:54.432" v="1445"/>
      <pc:docMkLst>
        <pc:docMk/>
      </pc:docMkLst>
      <pc:sldChg chg="delSp modSp mod">
        <pc:chgData name="Piper, Tyler" userId="f0025daa-1f3c-4a75-b9d9-e2f69db28b90" providerId="ADAL" clId="{5937CFCF-627B-4EEF-A597-2A80D742C665}" dt="2024-07-31T23:52:28.761" v="2" actId="478"/>
        <pc:sldMkLst>
          <pc:docMk/>
          <pc:sldMk cId="2705715826" sldId="264"/>
        </pc:sldMkLst>
        <pc:spChg chg="mod">
          <ac:chgData name="Piper, Tyler" userId="f0025daa-1f3c-4a75-b9d9-e2f69db28b90" providerId="ADAL" clId="{5937CFCF-627B-4EEF-A597-2A80D742C665}" dt="2024-07-31T23:52:25.276" v="1" actId="20577"/>
          <ac:spMkLst>
            <pc:docMk/>
            <pc:sldMk cId="2705715826" sldId="264"/>
            <ac:spMk id="3" creationId="{00000000-0000-0000-0000-000000000000}"/>
          </ac:spMkLst>
        </pc:spChg>
        <pc:picChg chg="del">
          <ac:chgData name="Piper, Tyler" userId="f0025daa-1f3c-4a75-b9d9-e2f69db28b90" providerId="ADAL" clId="{5937CFCF-627B-4EEF-A597-2A80D742C665}" dt="2024-07-31T23:52:28.761" v="2" actId="478"/>
          <ac:picMkLst>
            <pc:docMk/>
            <pc:sldMk cId="2705715826" sldId="264"/>
            <ac:picMk id="5" creationId="{34EA72EB-B943-FFFA-01B0-158171D10B22}"/>
          </ac:picMkLst>
        </pc:picChg>
      </pc:sldChg>
      <pc:sldChg chg="addSp delSp modSp mod modAnim">
        <pc:chgData name="Piper, Tyler" userId="f0025daa-1f3c-4a75-b9d9-e2f69db28b90" providerId="ADAL" clId="{5937CFCF-627B-4EEF-A597-2A80D742C665}" dt="2024-08-01T02:18:34.414" v="1444" actId="20577"/>
        <pc:sldMkLst>
          <pc:docMk/>
          <pc:sldMk cId="2611401429" sldId="266"/>
        </pc:sldMkLst>
        <pc:spChg chg="mod">
          <ac:chgData name="Piper, Tyler" userId="f0025daa-1f3c-4a75-b9d9-e2f69db28b90" providerId="ADAL" clId="{5937CFCF-627B-4EEF-A597-2A80D742C665}" dt="2024-08-01T01:07:17.443" v="177" actId="20577"/>
          <ac:spMkLst>
            <pc:docMk/>
            <pc:sldMk cId="2611401429" sldId="266"/>
            <ac:spMk id="2" creationId="{00000000-0000-0000-0000-000000000000}"/>
          </ac:spMkLst>
        </pc:spChg>
        <pc:spChg chg="mod">
          <ac:chgData name="Piper, Tyler" userId="f0025daa-1f3c-4a75-b9d9-e2f69db28b90" providerId="ADAL" clId="{5937CFCF-627B-4EEF-A597-2A80D742C665}" dt="2024-08-01T02:18:34.414" v="1444" actId="20577"/>
          <ac:spMkLst>
            <pc:docMk/>
            <pc:sldMk cId="2611401429" sldId="266"/>
            <ac:spMk id="3" creationId="{00000000-0000-0000-0000-000000000000}"/>
          </ac:spMkLst>
        </pc:spChg>
        <pc:spChg chg="add del">
          <ac:chgData name="Piper, Tyler" userId="f0025daa-1f3c-4a75-b9d9-e2f69db28b90" providerId="ADAL" clId="{5937CFCF-627B-4EEF-A597-2A80D742C665}" dt="2024-08-01T01:07:03.795" v="131" actId="478"/>
          <ac:spMkLst>
            <pc:docMk/>
            <pc:sldMk cId="2611401429" sldId="266"/>
            <ac:spMk id="6" creationId="{B2FC10EA-575F-5C68-6C62-227B8B42634D}"/>
          </ac:spMkLst>
        </pc:spChg>
        <pc:picChg chg="mod">
          <ac:chgData name="Piper, Tyler" userId="f0025daa-1f3c-4a75-b9d9-e2f69db28b90" providerId="ADAL" clId="{5937CFCF-627B-4EEF-A597-2A80D742C665}" dt="2024-08-01T01:12:03.107" v="437" actId="1076"/>
          <ac:picMkLst>
            <pc:docMk/>
            <pc:sldMk cId="2611401429" sldId="266"/>
            <ac:picMk id="4" creationId="{00000000-0000-0000-0000-000000000000}"/>
          </ac:picMkLst>
        </pc:picChg>
      </pc:sldChg>
      <pc:sldChg chg="modSp mod modAnim">
        <pc:chgData name="Piper, Tyler" userId="f0025daa-1f3c-4a75-b9d9-e2f69db28b90" providerId="ADAL" clId="{5937CFCF-627B-4EEF-A597-2A80D742C665}" dt="2024-08-01T02:15:45.633" v="1442"/>
        <pc:sldMkLst>
          <pc:docMk/>
          <pc:sldMk cId="4184017253" sldId="267"/>
        </pc:sldMkLst>
        <pc:spChg chg="mod">
          <ac:chgData name="Piper, Tyler" userId="f0025daa-1f3c-4a75-b9d9-e2f69db28b90" providerId="ADAL" clId="{5937CFCF-627B-4EEF-A597-2A80D742C665}" dt="2024-08-01T01:19:00.058" v="654" actId="20577"/>
          <ac:spMkLst>
            <pc:docMk/>
            <pc:sldMk cId="4184017253" sldId="267"/>
            <ac:spMk id="2" creationId="{00000000-0000-0000-0000-000000000000}"/>
          </ac:spMkLst>
        </pc:spChg>
        <pc:spChg chg="mod">
          <ac:chgData name="Piper, Tyler" userId="f0025daa-1f3c-4a75-b9d9-e2f69db28b90" providerId="ADAL" clId="{5937CFCF-627B-4EEF-A597-2A80D742C665}" dt="2024-08-01T01:25:57.882" v="969" actId="20577"/>
          <ac:spMkLst>
            <pc:docMk/>
            <pc:sldMk cId="4184017253" sldId="267"/>
            <ac:spMk id="3" creationId="{00000000-0000-0000-0000-000000000000}"/>
          </ac:spMkLst>
        </pc:spChg>
      </pc:sldChg>
      <pc:sldChg chg="addSp modSp mod modClrScheme chgLayout modNotesTx">
        <pc:chgData name="Piper, Tyler" userId="f0025daa-1f3c-4a75-b9d9-e2f69db28b90" providerId="ADAL" clId="{5937CFCF-627B-4EEF-A597-2A80D742C665}" dt="2024-08-01T02:03:20.120" v="1297" actId="20577"/>
        <pc:sldMkLst>
          <pc:docMk/>
          <pc:sldMk cId="3792056480" sldId="268"/>
        </pc:sldMkLst>
        <pc:spChg chg="mod ord">
          <ac:chgData name="Piper, Tyler" userId="f0025daa-1f3c-4a75-b9d9-e2f69db28b90" providerId="ADAL" clId="{5937CFCF-627B-4EEF-A597-2A80D742C665}" dt="2024-08-01T01:35:02.026" v="1133" actId="700"/>
          <ac:spMkLst>
            <pc:docMk/>
            <pc:sldMk cId="3792056480" sldId="268"/>
            <ac:spMk id="2" creationId="{00000000-0000-0000-0000-000000000000}"/>
          </ac:spMkLst>
        </pc:spChg>
        <pc:spChg chg="mod ord">
          <ac:chgData name="Piper, Tyler" userId="f0025daa-1f3c-4a75-b9d9-e2f69db28b90" providerId="ADAL" clId="{5937CFCF-627B-4EEF-A597-2A80D742C665}" dt="2024-08-01T01:35:32.957" v="1156" actId="1035"/>
          <ac:spMkLst>
            <pc:docMk/>
            <pc:sldMk cId="3792056480" sldId="268"/>
            <ac:spMk id="3" creationId="{00000000-0000-0000-0000-000000000000}"/>
          </ac:spMkLst>
        </pc:spChg>
        <pc:spChg chg="add mod ord">
          <ac:chgData name="Piper, Tyler" userId="f0025daa-1f3c-4a75-b9d9-e2f69db28b90" providerId="ADAL" clId="{5937CFCF-627B-4EEF-A597-2A80D742C665}" dt="2024-08-01T02:03:20.120" v="1297" actId="20577"/>
          <ac:spMkLst>
            <pc:docMk/>
            <pc:sldMk cId="3792056480" sldId="268"/>
            <ac:spMk id="5" creationId="{D79972B0-71A9-0A6A-A6F8-C722B2C49902}"/>
          </ac:spMkLst>
        </pc:spChg>
        <pc:picChg chg="mod">
          <ac:chgData name="Piper, Tyler" userId="f0025daa-1f3c-4a75-b9d9-e2f69db28b90" providerId="ADAL" clId="{5937CFCF-627B-4EEF-A597-2A80D742C665}" dt="2024-08-01T01:35:23.357" v="1146" actId="1035"/>
          <ac:picMkLst>
            <pc:docMk/>
            <pc:sldMk cId="3792056480" sldId="268"/>
            <ac:picMk id="4" creationId="{00000000-0000-0000-0000-000000000000}"/>
          </ac:picMkLst>
        </pc:picChg>
      </pc:sldChg>
      <pc:sldChg chg="del">
        <pc:chgData name="Piper, Tyler" userId="f0025daa-1f3c-4a75-b9d9-e2f69db28b90" providerId="ADAL" clId="{5937CFCF-627B-4EEF-A597-2A80D742C665}" dt="2024-08-01T01:50:43.975" v="1245" actId="47"/>
        <pc:sldMkLst>
          <pc:docMk/>
          <pc:sldMk cId="2518763144" sldId="269"/>
        </pc:sldMkLst>
      </pc:sldChg>
      <pc:sldChg chg="del">
        <pc:chgData name="Piper, Tyler" userId="f0025daa-1f3c-4a75-b9d9-e2f69db28b90" providerId="ADAL" clId="{5937CFCF-627B-4EEF-A597-2A80D742C665}" dt="2024-08-01T01:50:45.874" v="1246" actId="47"/>
        <pc:sldMkLst>
          <pc:docMk/>
          <pc:sldMk cId="2138705855" sldId="270"/>
        </pc:sldMkLst>
      </pc:sldChg>
      <pc:sldChg chg="modSp mod modAnim">
        <pc:chgData name="Piper, Tyler" userId="f0025daa-1f3c-4a75-b9d9-e2f69db28b90" providerId="ADAL" clId="{5937CFCF-627B-4EEF-A597-2A80D742C665}" dt="2024-08-01T02:20:54.432" v="1445"/>
        <pc:sldMkLst>
          <pc:docMk/>
          <pc:sldMk cId="3673645872" sldId="271"/>
        </pc:sldMkLst>
        <pc:spChg chg="mod">
          <ac:chgData name="Piper, Tyler" userId="f0025daa-1f3c-4a75-b9d9-e2f69db28b90" providerId="ADAL" clId="{5937CFCF-627B-4EEF-A597-2A80D742C665}" dt="2024-08-01T02:06:47.931" v="1320" actId="20577"/>
          <ac:spMkLst>
            <pc:docMk/>
            <pc:sldMk cId="3673645872" sldId="271"/>
            <ac:spMk id="2" creationId="{00000000-0000-0000-0000-000000000000}"/>
          </ac:spMkLst>
        </pc:spChg>
        <pc:spChg chg="mod">
          <ac:chgData name="Piper, Tyler" userId="f0025daa-1f3c-4a75-b9d9-e2f69db28b90" providerId="ADAL" clId="{5937CFCF-627B-4EEF-A597-2A80D742C665}" dt="2024-08-01T02:07:52.382" v="1406" actId="20577"/>
          <ac:spMkLst>
            <pc:docMk/>
            <pc:sldMk cId="3673645872" sldId="271"/>
            <ac:spMk id="3" creationId="{00000000-0000-0000-0000-000000000000}"/>
          </ac:spMkLst>
        </pc:spChg>
      </pc:sldChg>
      <pc:sldChg chg="del">
        <pc:chgData name="Piper, Tyler" userId="f0025daa-1f3c-4a75-b9d9-e2f69db28b90" providerId="ADAL" clId="{5937CFCF-627B-4EEF-A597-2A80D742C665}" dt="2024-08-01T02:13:36.204" v="1424" actId="47"/>
        <pc:sldMkLst>
          <pc:docMk/>
          <pc:sldMk cId="3495785084" sldId="272"/>
        </pc:sldMkLst>
      </pc:sldChg>
      <pc:sldChg chg="del">
        <pc:chgData name="Piper, Tyler" userId="f0025daa-1f3c-4a75-b9d9-e2f69db28b90" providerId="ADAL" clId="{5937CFCF-627B-4EEF-A597-2A80D742C665}" dt="2024-08-01T02:08:17.757" v="1413" actId="47"/>
        <pc:sldMkLst>
          <pc:docMk/>
          <pc:sldMk cId="1582775984" sldId="273"/>
        </pc:sldMkLst>
      </pc:sldChg>
      <pc:sldChg chg="del">
        <pc:chgData name="Piper, Tyler" userId="f0025daa-1f3c-4a75-b9d9-e2f69db28b90" providerId="ADAL" clId="{5937CFCF-627B-4EEF-A597-2A80D742C665}" dt="2024-08-01T02:08:17.396" v="1412" actId="47"/>
        <pc:sldMkLst>
          <pc:docMk/>
          <pc:sldMk cId="3909084206" sldId="274"/>
        </pc:sldMkLst>
      </pc:sldChg>
      <pc:sldChg chg="del">
        <pc:chgData name="Piper, Tyler" userId="f0025daa-1f3c-4a75-b9d9-e2f69db28b90" providerId="ADAL" clId="{5937CFCF-627B-4EEF-A597-2A80D742C665}" dt="2024-08-01T02:08:17.035" v="1411" actId="47"/>
        <pc:sldMkLst>
          <pc:docMk/>
          <pc:sldMk cId="337647364" sldId="275"/>
        </pc:sldMkLst>
      </pc:sldChg>
      <pc:sldChg chg="del">
        <pc:chgData name="Piper, Tyler" userId="f0025daa-1f3c-4a75-b9d9-e2f69db28b90" providerId="ADAL" clId="{5937CFCF-627B-4EEF-A597-2A80D742C665}" dt="2024-08-01T02:08:16.747" v="1410" actId="47"/>
        <pc:sldMkLst>
          <pc:docMk/>
          <pc:sldMk cId="3148971050" sldId="276"/>
        </pc:sldMkLst>
      </pc:sldChg>
      <pc:sldChg chg="del">
        <pc:chgData name="Piper, Tyler" userId="f0025daa-1f3c-4a75-b9d9-e2f69db28b90" providerId="ADAL" clId="{5937CFCF-627B-4EEF-A597-2A80D742C665}" dt="2024-08-01T02:08:16.518" v="1409" actId="47"/>
        <pc:sldMkLst>
          <pc:docMk/>
          <pc:sldMk cId="2377679122" sldId="277"/>
        </pc:sldMkLst>
      </pc:sldChg>
      <pc:sldChg chg="del">
        <pc:chgData name="Piper, Tyler" userId="f0025daa-1f3c-4a75-b9d9-e2f69db28b90" providerId="ADAL" clId="{5937CFCF-627B-4EEF-A597-2A80D742C665}" dt="2024-08-01T02:08:16.170" v="1408" actId="47"/>
        <pc:sldMkLst>
          <pc:docMk/>
          <pc:sldMk cId="2592157203" sldId="278"/>
        </pc:sldMkLst>
      </pc:sldChg>
      <pc:sldChg chg="del">
        <pc:chgData name="Piper, Tyler" userId="f0025daa-1f3c-4a75-b9d9-e2f69db28b90" providerId="ADAL" clId="{5937CFCF-627B-4EEF-A597-2A80D742C665}" dt="2024-08-01T02:08:15.711" v="1407" actId="47"/>
        <pc:sldMkLst>
          <pc:docMk/>
          <pc:sldMk cId="2444097475" sldId="279"/>
        </pc:sldMkLst>
      </pc:sldChg>
      <pc:sldChg chg="modSp mod">
        <pc:chgData name="Piper, Tyler" userId="f0025daa-1f3c-4a75-b9d9-e2f69db28b90" providerId="ADAL" clId="{5937CFCF-627B-4EEF-A597-2A80D742C665}" dt="2024-08-01T02:13:24.141" v="1423" actId="20577"/>
        <pc:sldMkLst>
          <pc:docMk/>
          <pc:sldMk cId="4103019158" sldId="280"/>
        </pc:sldMkLst>
        <pc:spChg chg="mod">
          <ac:chgData name="Piper, Tyler" userId="f0025daa-1f3c-4a75-b9d9-e2f69db28b90" providerId="ADAL" clId="{5937CFCF-627B-4EEF-A597-2A80D742C665}" dt="2024-08-01T02:13:24.141" v="1423" actId="20577"/>
          <ac:spMkLst>
            <pc:docMk/>
            <pc:sldMk cId="4103019158" sldId="280"/>
            <ac:spMk id="2" creationId="{00000000-0000-0000-0000-000000000000}"/>
          </ac:spMkLst>
        </pc:spChg>
      </pc:sldChg>
      <pc:sldChg chg="del">
        <pc:chgData name="Piper, Tyler" userId="f0025daa-1f3c-4a75-b9d9-e2f69db28b90" providerId="ADAL" clId="{5937CFCF-627B-4EEF-A597-2A80D742C665}" dt="2024-08-01T02:06:13.522" v="1298" actId="47"/>
        <pc:sldMkLst>
          <pc:docMk/>
          <pc:sldMk cId="898235781" sldId="281"/>
        </pc:sldMkLst>
      </pc:sldChg>
      <pc:sldChg chg="del">
        <pc:chgData name="Piper, Tyler" userId="f0025daa-1f3c-4a75-b9d9-e2f69db28b90" providerId="ADAL" clId="{5937CFCF-627B-4EEF-A597-2A80D742C665}" dt="2024-08-01T01:50:48.377" v="1247" actId="47"/>
        <pc:sldMkLst>
          <pc:docMk/>
          <pc:sldMk cId="1242617643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AD72C-9DFD-4A46-B3D1-2C2ECAE1C30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DFD2C-5CE0-45EC-807E-A18017544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5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320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04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35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6EC6-1A01-FA28-AEA0-EAE8910D7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F9B95-3737-51BD-B098-64B851A23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E0F7A-66C8-D57C-9213-B7B7E6B69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E43AF-B1AC-D4E1-D24B-306370C2C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05937-8578-3E16-E254-B2F26A73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9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682A9-A1F3-968A-9DB0-6751337AB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1E3B-46BC-7EA2-C9C1-AB8F7B6D9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B6272-DF3F-DBD1-59A8-0DD2E9EEC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F7E44-AE6F-A8CB-B01F-C9D11B66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8B68F-B39E-956B-6041-B60AF753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4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7478D-2609-CD84-BC8F-127D66156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A815F4-1153-B998-386F-9F214F690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8CAB3-131D-462E-E4C3-859BC79B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C3D26-BC59-D147-FFE6-B934E54A4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8CAB9-7BCA-9559-BA29-1C8B0AE4C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5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F45C1-576F-689A-54C3-019C255E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93447-2457-7676-0209-8BCBF3CEF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E5014-433F-00A8-3045-7351EFEF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D87F1-2E26-22A4-A609-418850586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5FB6F-8A3B-36C0-B98B-9D9F41B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9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B23AF-51A8-58C5-910A-F08EFC78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1384B-A258-1C55-1F73-E4D12F34E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15D1E-4280-0166-DC3D-682CF55AE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27DA8-DE36-D7C4-75AA-1023D304B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B134B-DB80-8DBD-0CE8-DF3D951C2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3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77B5F-56A0-1C57-AAD8-7CC3317D6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EAF64-01A2-8560-78C3-75E09D939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86345-753F-68B9-8D2A-D7859FF68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3ADA3-34A7-EF8B-2FCB-CD79B9A24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741B2-68AB-F1E8-BCA4-F0F9C530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C2C79-4EF9-479C-69BB-717085FF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2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68009-2C32-34E2-D55A-40F692A89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576B0-6A02-4354-A03B-DCE16FEA4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75854F-ADA6-2627-B303-2EB6BE8D6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DCDEF-6224-B963-89BF-75655D931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705A45-A8AE-5895-CEB4-622A89F009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1DBAAE-ECEA-C61D-8D73-D3C44441F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4ECCCE-930E-00DF-5EB4-32C14DC1B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7EEBAA-002F-5DF9-C808-89B0F2CB8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BD428-8673-3668-0895-4F79D6436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2FBB55-343D-E99B-A09C-770F605CA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02ECB-3B36-F89C-A8AA-4B528C1AF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661B9C-1C7B-2FDD-31F4-BDC7AC62C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0CC79C-BACA-BB4E-7BA4-442E44D9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B221D7-7534-EAA0-DFB9-87E86CB9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EF03A-8486-E478-5C98-375128CD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6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636FE-321B-AB1C-465B-A5D3892CD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48888-5543-2595-F546-9016B1E75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4305D1-30E6-6ECD-D96C-036A8E943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4EB01D-83BA-F971-7ECF-3FFCCA4D4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3D248-98EB-D15F-D044-416CB3567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493E7-DFC8-C5F0-6486-F9047C96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5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D6399-7EF6-0288-DCF4-41FDCBC0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5B1058-5DBE-782C-6DD5-2F5A513D5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C3049-F45D-84AD-DCF8-913DC2E9C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93E32-8BFE-3F1D-EFB6-9FBD899FC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7318E-81B3-7EF1-EC58-76D7DFCF5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74B60-2509-8217-DF05-0623ED6EB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5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14F737-2455-6726-40B1-FC1BBC199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23F55-A6D1-E582-AEC6-73A99B6F1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8AD91-76B7-16AC-59EC-885B604E3B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5F4D3A-B9A4-49CE-B824-AC9014494B7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ABEAB-BD4D-4D2B-B783-66EAA88E6C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4DE62-98C5-99F5-B639-7FBD31CF2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01FE07-B72E-4A44-8B09-3A6C8A108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9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426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While We Wait:</a:t>
            </a:r>
          </a:p>
        </p:txBody>
      </p:sp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46191D0-87B6-CE12-918A-DE82A6711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7207" y="1901380"/>
            <a:ext cx="4525963" cy="452596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9304"/>
            <a:ext cx="10515600" cy="4887659"/>
          </a:xfrm>
        </p:spPr>
        <p:txBody>
          <a:bodyPr>
            <a:normAutofit/>
          </a:bodyPr>
          <a:lstStyle/>
          <a:p>
            <a:r>
              <a:rPr lang="en-US" sz="4267" dirty="0"/>
              <a:t>Historical Data Survey:</a:t>
            </a:r>
            <a:br>
              <a:rPr lang="en-US" sz="4267" dirty="0"/>
            </a:br>
            <a:r>
              <a:rPr lang="en-US" sz="4267" dirty="0"/>
              <a:t>https://bit.ly/3LzveeA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71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10"/>
            <a:ext cx="12184263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0C1569DD-4E47-092D-ED90-9CD475100A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i="0" dirty="0">
                <a:solidFill>
                  <a:srgbClr val="000000"/>
                </a:solidFill>
                <a:effectLst/>
                <a:latin typeface="Sylfaen" panose="010A0502050306030303" pitchFamily="18" charset="0"/>
              </a:rPr>
              <a:t> </a:t>
            </a:r>
            <a:br>
              <a:rPr lang="en-US" sz="6000" b="1" i="0" dirty="0">
                <a:solidFill>
                  <a:srgbClr val="000000"/>
                </a:solidFill>
                <a:effectLst/>
                <a:latin typeface="Sylfaen" panose="010A0502050306030303" pitchFamily="18" charset="0"/>
              </a:rPr>
            </a:br>
            <a:r>
              <a:rPr lang="en-US" sz="6000" b="1" i="0" dirty="0">
                <a:solidFill>
                  <a:srgbClr val="000000"/>
                </a:solidFill>
                <a:effectLst/>
                <a:latin typeface="Sylfaen" panose="010A0502050306030303" pitchFamily="18" charset="0"/>
              </a:rPr>
              <a:t>A First Look At Our Future ITSM</a:t>
            </a:r>
            <a:endParaRPr lang="en-US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8C7EF05D-C769-CEA7-BB9C-F064E415FA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Presenter: Tyler Piper, Interim Director of IT Service Management</a:t>
            </a:r>
          </a:p>
          <a:p>
            <a:endParaRPr lang="en-US" dirty="0"/>
          </a:p>
          <a:p>
            <a:r>
              <a:rPr lang="en-US" dirty="0"/>
              <a:t>Tech Facilitator: Ben Rappleyea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B64D9EB-3139-95E3-ED41-B3724E8AF2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320169"/>
            <a:ext cx="9144000" cy="142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01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26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Replacing Cherwell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113874" cy="4351338"/>
          </a:xfrm>
        </p:spPr>
        <p:txBody>
          <a:bodyPr/>
          <a:lstStyle/>
          <a:p>
            <a:r>
              <a:rPr lang="en-US" dirty="0"/>
              <a:t>Tentative Project Timeline: September 2024 to June 2025</a:t>
            </a:r>
          </a:p>
          <a:p>
            <a:r>
              <a:rPr lang="en-US" dirty="0"/>
              <a:t>Go Live – January? March? May? 2025 </a:t>
            </a:r>
          </a:p>
          <a:p>
            <a:pPr lvl="1"/>
            <a:r>
              <a:rPr lang="en-US" dirty="0"/>
              <a:t>When the platform is ready, </a:t>
            </a:r>
            <a:r>
              <a:rPr lang="en-US" b="1" u="sng" dirty="0"/>
              <a:t>AND</a:t>
            </a:r>
            <a:r>
              <a:rPr lang="en-US" dirty="0"/>
              <a:t> training is complete.</a:t>
            </a:r>
          </a:p>
          <a:p>
            <a:r>
              <a:rPr lang="en-US" dirty="0"/>
              <a:t>Goal #1 – Replace Existing Cherwell Functionality</a:t>
            </a:r>
          </a:p>
          <a:p>
            <a:pPr lvl="1"/>
            <a:r>
              <a:rPr lang="en-US" dirty="0"/>
              <a:t>Change, CMDB, Incident, Service Request, Portal….</a:t>
            </a:r>
          </a:p>
          <a:p>
            <a:r>
              <a:rPr lang="en-US" dirty="0"/>
              <a:t>Out of the Box Configuration</a:t>
            </a:r>
          </a:p>
          <a:p>
            <a:pPr lvl="1"/>
            <a:r>
              <a:rPr lang="en-US" dirty="0"/>
              <a:t>Learn ---&gt; Review ---&gt; Revise</a:t>
            </a:r>
          </a:p>
        </p:txBody>
      </p:sp>
    </p:spTree>
    <p:extLst>
      <p:ext uri="{BB962C8B-B14F-4D97-AF65-F5344CB8AC3E}">
        <p14:creationId xmlns:p14="http://schemas.microsoft.com/office/powerpoint/2010/main" val="261140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426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773093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Everything you see is subject to change.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This is </a:t>
            </a:r>
            <a:r>
              <a:rPr lang="en-US" u="sng" dirty="0"/>
              <a:t>not</a:t>
            </a:r>
            <a:r>
              <a:rPr lang="en-US" dirty="0"/>
              <a:t> training. Focus on what, not how.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 Questions!</a:t>
            </a:r>
          </a:p>
          <a:p>
            <a:pPr lvl="1"/>
            <a:r>
              <a:rPr lang="en-US" dirty="0"/>
              <a:t>What does that button do?</a:t>
            </a:r>
          </a:p>
          <a:p>
            <a:pPr lvl="1"/>
            <a:r>
              <a:rPr lang="en-US" dirty="0"/>
              <a:t>How could we use that feature?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Feedback!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1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212" y="-342900"/>
            <a:ext cx="13402689" cy="7543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 Topics: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37178"/>
            <a:ext cx="5181600" cy="4786472"/>
          </a:xfrm>
        </p:spPr>
        <p:txBody>
          <a:bodyPr/>
          <a:lstStyle/>
          <a:p>
            <a:r>
              <a:rPr lang="en-US" dirty="0"/>
              <a:t>Roles </a:t>
            </a:r>
          </a:p>
          <a:p>
            <a:r>
              <a:rPr lang="en-US" dirty="0"/>
              <a:t>General Navigation</a:t>
            </a:r>
          </a:p>
          <a:p>
            <a:r>
              <a:rPr lang="en-US" dirty="0"/>
              <a:t>Personalization Settings</a:t>
            </a:r>
          </a:p>
          <a:p>
            <a:r>
              <a:rPr lang="en-US" dirty="0"/>
              <a:t>Workspaces &amp; Dashboards</a:t>
            </a:r>
          </a:p>
          <a:p>
            <a:r>
              <a:rPr lang="en-US" dirty="0"/>
              <a:t>Record Types:</a:t>
            </a:r>
          </a:p>
          <a:p>
            <a:pPr lvl="1"/>
            <a:r>
              <a:rPr lang="en-US" dirty="0"/>
              <a:t>Interactions</a:t>
            </a:r>
          </a:p>
          <a:p>
            <a:pPr lvl="1"/>
            <a:r>
              <a:rPr lang="en-US" dirty="0"/>
              <a:t>Incidents</a:t>
            </a:r>
          </a:p>
          <a:p>
            <a:pPr lvl="1"/>
            <a:r>
              <a:rPr lang="en-US" dirty="0"/>
              <a:t>Service Requests</a:t>
            </a:r>
          </a:p>
          <a:p>
            <a:pPr lvl="1"/>
            <a:r>
              <a:rPr lang="en-US" dirty="0"/>
              <a:t>Cases (Future)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9972B0-71A9-0A6A-A6F8-C722B2C49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537178"/>
            <a:ext cx="5181600" cy="4786472"/>
          </a:xfrm>
        </p:spPr>
        <p:txBody>
          <a:bodyPr/>
          <a:lstStyle/>
          <a:p>
            <a:r>
              <a:rPr lang="en-US" dirty="0"/>
              <a:t>Visual Task Board</a:t>
            </a:r>
          </a:p>
          <a:p>
            <a:r>
              <a:rPr lang="en-US" dirty="0"/>
              <a:t>Side Bar</a:t>
            </a:r>
          </a:p>
          <a:p>
            <a:r>
              <a:rPr lang="en-US" dirty="0"/>
              <a:t>Virtual Agent</a:t>
            </a:r>
          </a:p>
          <a:p>
            <a:r>
              <a:rPr lang="en-US" dirty="0"/>
              <a:t>Customer Portal</a:t>
            </a:r>
          </a:p>
          <a:p>
            <a:r>
              <a:rPr lang="en-US" dirty="0"/>
              <a:t>Employee Center</a:t>
            </a:r>
          </a:p>
          <a:p>
            <a:r>
              <a:rPr lang="en-US" dirty="0"/>
              <a:t>Change Management</a:t>
            </a:r>
          </a:p>
          <a:p>
            <a:r>
              <a:rPr lang="en-US" dirty="0"/>
              <a:t>Other As Time Permits…</a:t>
            </a:r>
          </a:p>
        </p:txBody>
      </p:sp>
    </p:spTree>
    <p:extLst>
      <p:ext uri="{BB962C8B-B14F-4D97-AF65-F5344CB8AC3E}">
        <p14:creationId xmlns:p14="http://schemas.microsoft.com/office/powerpoint/2010/main" val="3792056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426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API (Day 1?)</a:t>
            </a:r>
          </a:p>
          <a:p>
            <a:r>
              <a:rPr lang="en-US" dirty="0"/>
              <a:t>Virtual Agent</a:t>
            </a:r>
          </a:p>
          <a:p>
            <a:r>
              <a:rPr lang="en-US" dirty="0"/>
              <a:t>Teams Integration</a:t>
            </a:r>
          </a:p>
          <a:p>
            <a:r>
              <a:rPr lang="en-US" dirty="0"/>
              <a:t>Ansible Integration</a:t>
            </a:r>
          </a:p>
          <a:p>
            <a:r>
              <a:rPr lang="en-US" dirty="0"/>
              <a:t>Tech Alerts Replacement</a:t>
            </a:r>
          </a:p>
          <a:p>
            <a:r>
              <a:rPr lang="en-US" dirty="0"/>
              <a:t>What would you like to see?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4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426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Questions?</a:t>
            </a:r>
            <a:endParaRPr lang="en-US" sz="7200" b="1" dirty="0"/>
          </a:p>
        </p:txBody>
      </p:sp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46191D0-87B6-CE12-918A-DE82A6711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525" y="1991518"/>
            <a:ext cx="4525963" cy="452596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78491"/>
            <a:ext cx="12176527" cy="48876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267" dirty="0"/>
              <a:t>https://bit.ly/3LzveeA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19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82AB5BAEC8E648A2742CACB06F527E" ma:contentTypeVersion="18" ma:contentTypeDescription="Create a new document." ma:contentTypeScope="" ma:versionID="35b82300237088cde879769e2fa6537f">
  <xsd:schema xmlns:xsd="http://www.w3.org/2001/XMLSchema" xmlns:xs="http://www.w3.org/2001/XMLSchema" xmlns:p="http://schemas.microsoft.com/office/2006/metadata/properties" xmlns:ns2="205bfbc1-e8b8-4860-980c-b93c7920f507" xmlns:ns3="4fe2d134-2c53-492a-a75e-0f91237ab10d" targetNamespace="http://schemas.microsoft.com/office/2006/metadata/properties" ma:root="true" ma:fieldsID="376791e415b44f91bd7e6283511f9d73" ns2:_="" ns3:_="">
    <xsd:import namespace="205bfbc1-e8b8-4860-980c-b93c7920f507"/>
    <xsd:import namespace="4fe2d134-2c53-492a-a75e-0f91237ab1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bfbc1-e8b8-4860-980c-b93c7920f5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ea7019a-c3dc-464b-ba2f-0a559e8498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2d134-2c53-492a-a75e-0f91237ab10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c8913f3-194d-48da-b09a-8442723d2b9f}" ma:internalName="TaxCatchAll" ma:showField="CatchAllData" ma:web="4fe2d134-2c53-492a-a75e-0f91237ab1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D2E0D2-AA49-4197-93D8-E80BAAAD313E}"/>
</file>

<file path=customXml/itemProps2.xml><?xml version="1.0" encoding="utf-8"?>
<ds:datastoreItem xmlns:ds="http://schemas.openxmlformats.org/officeDocument/2006/customXml" ds:itemID="{4D5748EC-EFF6-443B-9E10-16025F145E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224</Words>
  <Application>Microsoft Office PowerPoint</Application>
  <PresentationFormat>Widescreen</PresentationFormat>
  <Paragraphs>57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Sylfaen</vt:lpstr>
      <vt:lpstr>Office Theme</vt:lpstr>
      <vt:lpstr>While We Wait:</vt:lpstr>
      <vt:lpstr>  A First Look At Our Future ITSM</vt:lpstr>
      <vt:lpstr>Replacing Cherwell</vt:lpstr>
      <vt:lpstr>Session Housekeeping</vt:lpstr>
      <vt:lpstr>Demonstration Topics:</vt:lpstr>
      <vt:lpstr>Features of the Future</vt:lpstr>
      <vt:lpstr>Questions?</vt:lpstr>
    </vt:vector>
  </TitlesOfParts>
  <Company>Illinois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While We Wait:</dc:title>
  <dc:creator>tspiper</dc:creator>
  <cp:lastModifiedBy>Piper, Tyler</cp:lastModifiedBy>
  <cp:revision>2</cp:revision>
  <dcterms:created xsi:type="dcterms:W3CDTF">2024-07-31T13:37:25Z</dcterms:created>
  <dcterms:modified xsi:type="dcterms:W3CDTF">2024-08-01T02:21:05Z</dcterms:modified>
</cp:coreProperties>
</file>