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4.xml" ContentType="application/vnd.openxmlformats-officedocument.presentationml.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66" r:id="rId6"/>
    <p:sldId id="259" r:id="rId7"/>
    <p:sldId id="260" r:id="rId8"/>
    <p:sldId id="267" r:id="rId9"/>
    <p:sldId id="261" r:id="rId10"/>
    <p:sldId id="264" r:id="rId11"/>
    <p:sldId id="262" r:id="rId12"/>
    <p:sldId id="263" r:id="rId13"/>
    <p:sldId id="265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942162-8CB2-4CF4-AC28-CAF3476BB1BE}" v="86" dt="2024-07-31T18:48:57.837"/>
    <p1510:client id="{7EEBB1DB-E284-4483-B771-9F9C3E02AB35}" v="344" dt="2024-07-31T18:20:38.447"/>
    <p1510:client id="{881A5251-89BE-64A3-34F1-8FA309342C64}" v="6" dt="2024-07-31T14:55:15.8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linson (WORK), Chase" userId="S::at_ctomli1@ilstu.edu::25091ec2-6a4c-484f-aae4-5822336e7563" providerId="AD" clId="Web-{711DB6F1-985F-3E26-6AE8-BB54A3BC0D8C}"/>
    <pc:docChg chg="modSld">
      <pc:chgData name="Tomlinson (WORK), Chase" userId="S::at_ctomli1@ilstu.edu::25091ec2-6a4c-484f-aae4-5822336e7563" providerId="AD" clId="Web-{711DB6F1-985F-3E26-6AE8-BB54A3BC0D8C}" dt="2024-07-30T23:46:58.037" v="18"/>
      <pc:docMkLst>
        <pc:docMk/>
      </pc:docMkLst>
      <pc:sldChg chg="modNotes">
        <pc:chgData name="Tomlinson (WORK), Chase" userId="S::at_ctomli1@ilstu.edu::25091ec2-6a4c-484f-aae4-5822336e7563" providerId="AD" clId="Web-{711DB6F1-985F-3E26-6AE8-BB54A3BC0D8C}" dt="2024-07-30T23:46:58.037" v="18"/>
        <pc:sldMkLst>
          <pc:docMk/>
          <pc:sldMk cId="1081683205" sldId="266"/>
        </pc:sldMkLst>
      </pc:sldChg>
    </pc:docChg>
  </pc:docChgLst>
  <pc:docChgLst>
    <pc:chgData name="Brown, Joey" userId="ae64431d-a28d-41fe-a313-127ded3ba146" providerId="ADAL" clId="{28942162-8CB2-4CF4-AC28-CAF3476BB1BE}"/>
    <pc:docChg chg="undo custSel addSld modSld">
      <pc:chgData name="Brown, Joey" userId="ae64431d-a28d-41fe-a313-127ded3ba146" providerId="ADAL" clId="{28942162-8CB2-4CF4-AC28-CAF3476BB1BE}" dt="2024-07-31T18:48:57.837" v="927" actId="20577"/>
      <pc:docMkLst>
        <pc:docMk/>
      </pc:docMkLst>
      <pc:sldChg chg="modNotesTx">
        <pc:chgData name="Brown, Joey" userId="ae64431d-a28d-41fe-a313-127ded3ba146" providerId="ADAL" clId="{28942162-8CB2-4CF4-AC28-CAF3476BB1BE}" dt="2024-07-31T18:48:03.885" v="851" actId="6549"/>
        <pc:sldMkLst>
          <pc:docMk/>
          <pc:sldMk cId="0" sldId="257"/>
        </pc:sldMkLst>
      </pc:sldChg>
      <pc:sldChg chg="addSp delSp modSp mod modAnim modNotesTx">
        <pc:chgData name="Brown, Joey" userId="ae64431d-a28d-41fe-a313-127ded3ba146" providerId="ADAL" clId="{28942162-8CB2-4CF4-AC28-CAF3476BB1BE}" dt="2024-07-31T18:48:57.837" v="927" actId="20577"/>
        <pc:sldMkLst>
          <pc:docMk/>
          <pc:sldMk cId="0" sldId="258"/>
        </pc:sldMkLst>
        <pc:spChg chg="mod">
          <ac:chgData name="Brown, Joey" userId="ae64431d-a28d-41fe-a313-127ded3ba146" providerId="ADAL" clId="{28942162-8CB2-4CF4-AC28-CAF3476BB1BE}" dt="2024-07-22T20:38:30.822" v="432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Brown, Joey" userId="ae64431d-a28d-41fe-a313-127ded3ba146" providerId="ADAL" clId="{28942162-8CB2-4CF4-AC28-CAF3476BB1BE}" dt="2024-07-22T20:38:24.290" v="430" actId="1076"/>
          <ac:spMkLst>
            <pc:docMk/>
            <pc:sldMk cId="0" sldId="258"/>
            <ac:spMk id="3" creationId="{00000000-0000-0000-0000-000000000000}"/>
          </ac:spMkLst>
        </pc:spChg>
        <pc:spChg chg="add mod">
          <ac:chgData name="Brown, Joey" userId="ae64431d-a28d-41fe-a313-127ded3ba146" providerId="ADAL" clId="{28942162-8CB2-4CF4-AC28-CAF3476BB1BE}" dt="2024-07-22T20:39:27.327" v="450" actId="20577"/>
          <ac:spMkLst>
            <pc:docMk/>
            <pc:sldMk cId="0" sldId="258"/>
            <ac:spMk id="4" creationId="{1815FCBB-97F9-B808-725C-9310D502E9BA}"/>
          </ac:spMkLst>
        </pc:spChg>
        <pc:spChg chg="add mod">
          <ac:chgData name="Brown, Joey" userId="ae64431d-a28d-41fe-a313-127ded3ba146" providerId="ADAL" clId="{28942162-8CB2-4CF4-AC28-CAF3476BB1BE}" dt="2024-07-22T20:39:56.693" v="458" actId="20577"/>
          <ac:spMkLst>
            <pc:docMk/>
            <pc:sldMk cId="0" sldId="258"/>
            <ac:spMk id="5" creationId="{3EF6A60C-4BE1-B95B-287D-9217C34C3D6D}"/>
          </ac:spMkLst>
        </pc:spChg>
        <pc:spChg chg="add mod">
          <ac:chgData name="Brown, Joey" userId="ae64431d-a28d-41fe-a313-127ded3ba146" providerId="ADAL" clId="{28942162-8CB2-4CF4-AC28-CAF3476BB1BE}" dt="2024-07-31T18:48:22.362" v="853" actId="27636"/>
          <ac:spMkLst>
            <pc:docMk/>
            <pc:sldMk cId="0" sldId="258"/>
            <ac:spMk id="6" creationId="{B9AEB821-442D-ADCE-8EDB-23929BF85586}"/>
          </ac:spMkLst>
        </pc:spChg>
        <pc:spChg chg="add mod">
          <ac:chgData name="Brown, Joey" userId="ae64431d-a28d-41fe-a313-127ded3ba146" providerId="ADAL" clId="{28942162-8CB2-4CF4-AC28-CAF3476BB1BE}" dt="2024-07-22T21:06:51.112" v="839" actId="1076"/>
          <ac:spMkLst>
            <pc:docMk/>
            <pc:sldMk cId="0" sldId="258"/>
            <ac:spMk id="7" creationId="{8932425F-496E-3920-F7E7-250387AF4BF2}"/>
          </ac:spMkLst>
        </pc:spChg>
        <pc:spChg chg="add del mod">
          <ac:chgData name="Brown, Joey" userId="ae64431d-a28d-41fe-a313-127ded3ba146" providerId="ADAL" clId="{28942162-8CB2-4CF4-AC28-CAF3476BB1BE}" dt="2024-07-22T20:45:35.596" v="652" actId="21"/>
          <ac:spMkLst>
            <pc:docMk/>
            <pc:sldMk cId="0" sldId="258"/>
            <ac:spMk id="8" creationId="{B3CF0391-4CF6-8422-1C10-025F1D877CF2}"/>
          </ac:spMkLst>
        </pc:spChg>
        <pc:spChg chg="add mod">
          <ac:chgData name="Brown, Joey" userId="ae64431d-a28d-41fe-a313-127ded3ba146" providerId="ADAL" clId="{28942162-8CB2-4CF4-AC28-CAF3476BB1BE}" dt="2024-07-22T20:47:26.164" v="674" actId="1076"/>
          <ac:spMkLst>
            <pc:docMk/>
            <pc:sldMk cId="0" sldId="258"/>
            <ac:spMk id="11" creationId="{C7A5BFD1-AB19-8EF6-B2DF-33C5CD5348C4}"/>
          </ac:spMkLst>
        </pc:spChg>
        <pc:picChg chg="add del mod">
          <ac:chgData name="Brown, Joey" userId="ae64431d-a28d-41fe-a313-127ded3ba146" providerId="ADAL" clId="{28942162-8CB2-4CF4-AC28-CAF3476BB1BE}" dt="2024-07-22T20:46:30.333" v="656" actId="21"/>
          <ac:picMkLst>
            <pc:docMk/>
            <pc:sldMk cId="0" sldId="258"/>
            <ac:picMk id="9" creationId="{47A6E4BF-E851-06E0-500E-E47B4E387CEB}"/>
          </ac:picMkLst>
        </pc:picChg>
        <pc:picChg chg="add del mod">
          <ac:chgData name="Brown, Joey" userId="ae64431d-a28d-41fe-a313-127ded3ba146" providerId="ADAL" clId="{28942162-8CB2-4CF4-AC28-CAF3476BB1BE}" dt="2024-07-22T20:46:52.051" v="658" actId="478"/>
          <ac:picMkLst>
            <pc:docMk/>
            <pc:sldMk cId="0" sldId="258"/>
            <ac:picMk id="10" creationId="{BBE97E5E-E0F4-01C6-6E25-F38171A89A12}"/>
          </ac:picMkLst>
        </pc:picChg>
      </pc:sldChg>
      <pc:sldChg chg="modNotesTx">
        <pc:chgData name="Brown, Joey" userId="ae64431d-a28d-41fe-a313-127ded3ba146" providerId="ADAL" clId="{28942162-8CB2-4CF4-AC28-CAF3476BB1BE}" dt="2024-07-22T18:27:23.673" v="335" actId="33524"/>
        <pc:sldMkLst>
          <pc:docMk/>
          <pc:sldMk cId="3761369089" sldId="259"/>
        </pc:sldMkLst>
      </pc:sldChg>
      <pc:sldChg chg="mod modShow">
        <pc:chgData name="Brown, Joey" userId="ae64431d-a28d-41fe-a313-127ded3ba146" providerId="ADAL" clId="{28942162-8CB2-4CF4-AC28-CAF3476BB1BE}" dt="2024-07-26T19:56:24.862" v="841" actId="729"/>
        <pc:sldMkLst>
          <pc:docMk/>
          <pc:sldMk cId="895432327" sldId="262"/>
        </pc:sldMkLst>
      </pc:sldChg>
      <pc:sldChg chg="modSp mod modNotesTx">
        <pc:chgData name="Brown, Joey" userId="ae64431d-a28d-41fe-a313-127ded3ba146" providerId="ADAL" clId="{28942162-8CB2-4CF4-AC28-CAF3476BB1BE}" dt="2024-07-31T14:52:48.334" v="850" actId="20577"/>
        <pc:sldMkLst>
          <pc:docMk/>
          <pc:sldMk cId="1044787238" sldId="263"/>
        </pc:sldMkLst>
        <pc:spChg chg="mod">
          <ac:chgData name="Brown, Joey" userId="ae64431d-a28d-41fe-a313-127ded3ba146" providerId="ADAL" clId="{28942162-8CB2-4CF4-AC28-CAF3476BB1BE}" dt="2024-07-22T21:04:05.164" v="789" actId="27636"/>
          <ac:spMkLst>
            <pc:docMk/>
            <pc:sldMk cId="1044787238" sldId="263"/>
            <ac:spMk id="3" creationId="{00000000-0000-0000-0000-000000000000}"/>
          </ac:spMkLst>
        </pc:spChg>
      </pc:sldChg>
      <pc:sldChg chg="add">
        <pc:chgData name="Brown, Joey" userId="ae64431d-a28d-41fe-a313-127ded3ba146" providerId="ADAL" clId="{28942162-8CB2-4CF4-AC28-CAF3476BB1BE}" dt="2024-07-22T20:36:28.534" v="336" actId="2890"/>
        <pc:sldMkLst>
          <pc:docMk/>
          <pc:sldMk cId="602809262" sldId="269"/>
        </pc:sldMkLst>
      </pc:sldChg>
    </pc:docChg>
  </pc:docChgLst>
  <pc:docChgLst>
    <pc:chgData name="Tomlinson (WORK), Chase" userId="S::at_ctomli1@ilstu.edu::25091ec2-6a4c-484f-aae4-5822336e7563" providerId="AD" clId="Web-{881A5251-89BE-64A3-34F1-8FA309342C64}"/>
    <pc:docChg chg="modSld">
      <pc:chgData name="Tomlinson (WORK), Chase" userId="S::at_ctomli1@ilstu.edu::25091ec2-6a4c-484f-aae4-5822336e7563" providerId="AD" clId="Web-{881A5251-89BE-64A3-34F1-8FA309342C64}" dt="2024-07-31T14:55:10.868" v="317"/>
      <pc:docMkLst>
        <pc:docMk/>
      </pc:docMkLst>
      <pc:sldChg chg="modNotes">
        <pc:chgData name="Tomlinson (WORK), Chase" userId="S::at_ctomli1@ilstu.edu::25091ec2-6a4c-484f-aae4-5822336e7563" providerId="AD" clId="Web-{881A5251-89BE-64A3-34F1-8FA309342C64}" dt="2024-07-31T14:55:10.868" v="317"/>
        <pc:sldMkLst>
          <pc:docMk/>
          <pc:sldMk cId="2885080887" sldId="260"/>
        </pc:sldMkLst>
      </pc:sldChg>
      <pc:sldChg chg="modNotes">
        <pc:chgData name="Tomlinson (WORK), Chase" userId="S::at_ctomli1@ilstu.edu::25091ec2-6a4c-484f-aae4-5822336e7563" providerId="AD" clId="Web-{881A5251-89BE-64A3-34F1-8FA309342C64}" dt="2024-07-31T14:54:56.727" v="313"/>
        <pc:sldMkLst>
          <pc:docMk/>
          <pc:sldMk cId="3471764049" sldId="264"/>
        </pc:sldMkLst>
      </pc:sldChg>
      <pc:sldChg chg="modNotes">
        <pc:chgData name="Tomlinson (WORK), Chase" userId="S::at_ctomli1@ilstu.edu::25091ec2-6a4c-484f-aae4-5822336e7563" providerId="AD" clId="Web-{881A5251-89BE-64A3-34F1-8FA309342C64}" dt="2024-07-31T14:25:50.851" v="78"/>
        <pc:sldMkLst>
          <pc:docMk/>
          <pc:sldMk cId="1081683205" sldId="266"/>
        </pc:sldMkLst>
      </pc:sldChg>
    </pc:docChg>
  </pc:docChgLst>
  <pc:docChgLst>
    <pc:chgData name="Tomlinson (WORK), Chase" userId="S::at_ctomli1@ilstu.edu::25091ec2-6a4c-484f-aae4-5822336e7563" providerId="AD" clId="Web-{F09C0AF5-2231-4CCF-462B-63FAE0FAB6EA}"/>
    <pc:docChg chg="modSld">
      <pc:chgData name="Tomlinson (WORK), Chase" userId="S::at_ctomli1@ilstu.edu::25091ec2-6a4c-484f-aae4-5822336e7563" providerId="AD" clId="Web-{F09C0AF5-2231-4CCF-462B-63FAE0FAB6EA}" dt="2024-07-31T21:40:06.393" v="23"/>
      <pc:docMkLst>
        <pc:docMk/>
      </pc:docMkLst>
      <pc:sldChg chg="modNotes">
        <pc:chgData name="Tomlinson (WORK), Chase" userId="S::at_ctomli1@ilstu.edu::25091ec2-6a4c-484f-aae4-5822336e7563" providerId="AD" clId="Web-{F09C0AF5-2231-4CCF-462B-63FAE0FAB6EA}" dt="2024-07-31T21:40:06.393" v="23"/>
        <pc:sldMkLst>
          <pc:docMk/>
          <pc:sldMk cId="1081683205" sldId="266"/>
        </pc:sldMkLst>
      </pc:sldChg>
    </pc:docChg>
  </pc:docChgLst>
  <pc:docChgLst>
    <pc:chgData name="Tomlinson (WORK), Chase" userId="S::at_ctomli1@ilstu.edu::25091ec2-6a4c-484f-aae4-5822336e7563" providerId="AD" clId="Web-{019D749B-D66E-B359-0C39-62B5B26574F5}"/>
    <pc:docChg chg="modSld">
      <pc:chgData name="Tomlinson (WORK), Chase" userId="S::at_ctomli1@ilstu.edu::25091ec2-6a4c-484f-aae4-5822336e7563" providerId="AD" clId="Web-{019D749B-D66E-B359-0C39-62B5B26574F5}" dt="2024-07-22T14:35:47.401" v="274"/>
      <pc:docMkLst>
        <pc:docMk/>
      </pc:docMkLst>
      <pc:sldChg chg="modNotes">
        <pc:chgData name="Tomlinson (WORK), Chase" userId="S::at_ctomli1@ilstu.edu::25091ec2-6a4c-484f-aae4-5822336e7563" providerId="AD" clId="Web-{019D749B-D66E-B359-0C39-62B5B26574F5}" dt="2024-07-22T14:35:47.401" v="274"/>
        <pc:sldMkLst>
          <pc:docMk/>
          <pc:sldMk cId="2885080887" sldId="260"/>
        </pc:sldMkLst>
      </pc:sldChg>
      <pc:sldChg chg="modNotes">
        <pc:chgData name="Tomlinson (WORK), Chase" userId="S::at_ctomli1@ilstu.edu::25091ec2-6a4c-484f-aae4-5822336e7563" providerId="AD" clId="Web-{019D749B-D66E-B359-0C39-62B5B26574F5}" dt="2024-07-22T14:26:39.917" v="225"/>
        <pc:sldMkLst>
          <pc:docMk/>
          <pc:sldMk cId="360869978" sldId="265"/>
        </pc:sldMkLst>
      </pc:sldChg>
      <pc:sldChg chg="modNotes">
        <pc:chgData name="Tomlinson (WORK), Chase" userId="S::at_ctomli1@ilstu.edu::25091ec2-6a4c-484f-aae4-5822336e7563" providerId="AD" clId="Web-{019D749B-D66E-B359-0C39-62B5B26574F5}" dt="2024-07-22T14:33:15.408" v="271"/>
        <pc:sldMkLst>
          <pc:docMk/>
          <pc:sldMk cId="1081683205" sldId="266"/>
        </pc:sldMkLst>
      </pc:sldChg>
    </pc:docChg>
  </pc:docChgLst>
  <pc:docChgLst>
    <pc:chgData name="Lindstrom, Matt" userId="6028e286-a1d4-465b-9bd2-9a9712aaa306" providerId="ADAL" clId="{7EEBB1DB-E284-4483-B771-9F9C3E02AB35}"/>
    <pc:docChg chg="undo custSel modSld">
      <pc:chgData name="Lindstrom, Matt" userId="6028e286-a1d4-465b-9bd2-9a9712aaa306" providerId="ADAL" clId="{7EEBB1DB-E284-4483-B771-9F9C3E02AB35}" dt="2024-07-31T18:20:38.447" v="2570" actId="20577"/>
      <pc:docMkLst>
        <pc:docMk/>
      </pc:docMkLst>
      <pc:sldChg chg="modSp mod">
        <pc:chgData name="Lindstrom, Matt" userId="6028e286-a1d4-465b-9bd2-9a9712aaa306" providerId="ADAL" clId="{7EEBB1DB-E284-4483-B771-9F9C3E02AB35}" dt="2024-07-31T14:09:33.236" v="2278" actId="113"/>
        <pc:sldMkLst>
          <pc:docMk/>
          <pc:sldMk cId="0" sldId="257"/>
        </pc:sldMkLst>
        <pc:spChg chg="mod">
          <ac:chgData name="Lindstrom, Matt" userId="6028e286-a1d4-465b-9bd2-9a9712aaa306" providerId="ADAL" clId="{7EEBB1DB-E284-4483-B771-9F9C3E02AB35}" dt="2024-07-31T14:09:11.023" v="2228" actId="1076"/>
          <ac:spMkLst>
            <pc:docMk/>
            <pc:sldMk cId="0" sldId="257"/>
            <ac:spMk id="2" creationId="{00000000-0000-0000-0000-000000000000}"/>
          </ac:spMkLst>
        </pc:spChg>
        <pc:spChg chg="mod">
          <ac:chgData name="Lindstrom, Matt" userId="6028e286-a1d4-465b-9bd2-9a9712aaa306" providerId="ADAL" clId="{7EEBB1DB-E284-4483-B771-9F9C3E02AB35}" dt="2024-07-31T14:09:33.236" v="2278" actId="113"/>
          <ac:spMkLst>
            <pc:docMk/>
            <pc:sldMk cId="0" sldId="257"/>
            <ac:spMk id="3" creationId="{00000000-0000-0000-0000-000000000000}"/>
          </ac:spMkLst>
        </pc:spChg>
      </pc:sldChg>
      <pc:sldChg chg="modSp mod modNotesTx">
        <pc:chgData name="Lindstrom, Matt" userId="6028e286-a1d4-465b-9bd2-9a9712aaa306" providerId="ADAL" clId="{7EEBB1DB-E284-4483-B771-9F9C3E02AB35}" dt="2024-07-22T17:38:51.175" v="1833" actId="20577"/>
        <pc:sldMkLst>
          <pc:docMk/>
          <pc:sldMk cId="0" sldId="258"/>
        </pc:sldMkLst>
        <pc:spChg chg="mod">
          <ac:chgData name="Lindstrom, Matt" userId="6028e286-a1d4-465b-9bd2-9a9712aaa306" providerId="ADAL" clId="{7EEBB1DB-E284-4483-B771-9F9C3E02AB35}" dt="2024-07-22T17:37:20.885" v="1722" actId="20577"/>
          <ac:spMkLst>
            <pc:docMk/>
            <pc:sldMk cId="0" sldId="258"/>
            <ac:spMk id="3" creationId="{00000000-0000-0000-0000-000000000000}"/>
          </ac:spMkLst>
        </pc:spChg>
      </pc:sldChg>
      <pc:sldChg chg="modNotesTx">
        <pc:chgData name="Lindstrom, Matt" userId="6028e286-a1d4-465b-9bd2-9a9712aaa306" providerId="ADAL" clId="{7EEBB1DB-E284-4483-B771-9F9C3E02AB35}" dt="2024-07-31T18:15:42.629" v="2515" actId="20577"/>
        <pc:sldMkLst>
          <pc:docMk/>
          <pc:sldMk cId="2885080887" sldId="260"/>
        </pc:sldMkLst>
      </pc:sldChg>
      <pc:sldChg chg="modNotesTx">
        <pc:chgData name="Lindstrom, Matt" userId="6028e286-a1d4-465b-9bd2-9a9712aaa306" providerId="ADAL" clId="{7EEBB1DB-E284-4483-B771-9F9C3E02AB35}" dt="2024-07-31T18:17:46.923" v="2525" actId="20577"/>
        <pc:sldMkLst>
          <pc:docMk/>
          <pc:sldMk cId="878559992" sldId="261"/>
        </pc:sldMkLst>
      </pc:sldChg>
      <pc:sldChg chg="modNotesTx">
        <pc:chgData name="Lindstrom, Matt" userId="6028e286-a1d4-465b-9bd2-9a9712aaa306" providerId="ADAL" clId="{7EEBB1DB-E284-4483-B771-9F9C3E02AB35}" dt="2024-07-22T17:33:17.273" v="1256" actId="20577"/>
        <pc:sldMkLst>
          <pc:docMk/>
          <pc:sldMk cId="895432327" sldId="262"/>
        </pc:sldMkLst>
      </pc:sldChg>
      <pc:sldChg chg="modSp mod">
        <pc:chgData name="Lindstrom, Matt" userId="6028e286-a1d4-465b-9bd2-9a9712aaa306" providerId="ADAL" clId="{7EEBB1DB-E284-4483-B771-9F9C3E02AB35}" dt="2024-07-22T14:00:38.613" v="1" actId="20577"/>
        <pc:sldMkLst>
          <pc:docMk/>
          <pc:sldMk cId="1044787238" sldId="263"/>
        </pc:sldMkLst>
        <pc:spChg chg="mod">
          <ac:chgData name="Lindstrom, Matt" userId="6028e286-a1d4-465b-9bd2-9a9712aaa306" providerId="ADAL" clId="{7EEBB1DB-E284-4483-B771-9F9C3E02AB35}" dt="2024-07-22T14:00:38.613" v="1" actId="20577"/>
          <ac:spMkLst>
            <pc:docMk/>
            <pc:sldMk cId="1044787238" sldId="263"/>
            <ac:spMk id="2" creationId="{00000000-0000-0000-0000-000000000000}"/>
          </ac:spMkLst>
        </pc:spChg>
      </pc:sldChg>
      <pc:sldChg chg="modNotesTx">
        <pc:chgData name="Lindstrom, Matt" userId="6028e286-a1d4-465b-9bd2-9a9712aaa306" providerId="ADAL" clId="{7EEBB1DB-E284-4483-B771-9F9C3E02AB35}" dt="2024-07-31T18:20:38.447" v="2570" actId="20577"/>
        <pc:sldMkLst>
          <pc:docMk/>
          <pc:sldMk cId="3471764049" sldId="264"/>
        </pc:sldMkLst>
      </pc:sldChg>
      <pc:sldChg chg="modNotesTx">
        <pc:chgData name="Lindstrom, Matt" userId="6028e286-a1d4-465b-9bd2-9a9712aaa306" providerId="ADAL" clId="{7EEBB1DB-E284-4483-B771-9F9C3E02AB35}" dt="2024-07-22T17:40:37.962" v="2017" actId="20577"/>
        <pc:sldMkLst>
          <pc:docMk/>
          <pc:sldMk cId="360869978" sldId="265"/>
        </pc:sldMkLst>
      </pc:sldChg>
      <pc:sldChg chg="modNotesTx">
        <pc:chgData name="Lindstrom, Matt" userId="6028e286-a1d4-465b-9bd2-9a9712aaa306" providerId="ADAL" clId="{7EEBB1DB-E284-4483-B771-9F9C3E02AB35}" dt="2024-07-31T18:11:10.001" v="2374" actId="20577"/>
        <pc:sldMkLst>
          <pc:docMk/>
          <pc:sldMk cId="1081683205" sldId="266"/>
        </pc:sldMkLst>
      </pc:sldChg>
      <pc:sldChg chg="modNotesTx">
        <pc:chgData name="Lindstrom, Matt" userId="6028e286-a1d4-465b-9bd2-9a9712aaa306" providerId="ADAL" clId="{7EEBB1DB-E284-4483-B771-9F9C3E02AB35}" dt="2024-07-22T17:32:14.186" v="1224" actId="20577"/>
        <pc:sldMkLst>
          <pc:docMk/>
          <pc:sldMk cId="2530767506" sldId="267"/>
        </pc:sldMkLst>
      </pc:sldChg>
      <pc:sldChg chg="modNotesTx">
        <pc:chgData name="Lindstrom, Matt" userId="6028e286-a1d4-465b-9bd2-9a9712aaa306" providerId="ADAL" clId="{7EEBB1DB-E284-4483-B771-9F9C3E02AB35}" dt="2024-07-22T17:41:56.955" v="2227" actId="20577"/>
        <pc:sldMkLst>
          <pc:docMk/>
          <pc:sldMk cId="1657085291" sldId="268"/>
        </pc:sldMkLst>
      </pc:sldChg>
      <pc:sldChg chg="modNotesTx">
        <pc:chgData name="Lindstrom, Matt" userId="6028e286-a1d4-465b-9bd2-9a9712aaa306" providerId="ADAL" clId="{7EEBB1DB-E284-4483-B771-9F9C3E02AB35}" dt="2024-07-31T18:09:44.503" v="2279" actId="20577"/>
        <pc:sldMkLst>
          <pc:docMk/>
          <pc:sldMk cId="602809262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C011A-9404-4FC4-B3E2-8028F7224253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387BD-3910-4BFA-B8BF-71DC9FBC8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4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72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Joey</a:t>
            </a:r>
          </a:p>
          <a:p>
            <a:r>
              <a:rPr lang="en-US"/>
              <a:t>Maybe delete slide?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2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Joey</a:t>
            </a:r>
          </a:p>
          <a:p>
            <a:r>
              <a:rPr lang="en-US"/>
              <a:t>Playbooks generate measurable and repeatable responses to common scenarios</a:t>
            </a:r>
          </a:p>
          <a:p>
            <a:r>
              <a:rPr lang="en-US"/>
              <a:t>Standards generate repeatable configurations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654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  <a:p>
            <a:r>
              <a:rPr lang="en-US"/>
              <a:t>- DAH a database Microsoft uses for operation of Defender, and database is available to us</a:t>
            </a:r>
          </a:p>
          <a:p>
            <a:r>
              <a:rPr lang="en-US"/>
              <a:t>- Use cases (in slide)</a:t>
            </a:r>
          </a:p>
          <a:p>
            <a:r>
              <a:rPr lang="en-US"/>
              <a:t>- Query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75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Matt/Joey</a:t>
            </a:r>
          </a:p>
          <a:p>
            <a:r>
              <a:rPr lang="en-US"/>
              <a:t>- More/better onboarding automation</a:t>
            </a:r>
          </a:p>
          <a:p>
            <a:r>
              <a:rPr lang="en-US"/>
              <a:t>- Starting work on web app scan deployment</a:t>
            </a:r>
          </a:p>
          <a:p>
            <a:r>
              <a:rPr lang="en-US"/>
              <a:t>- Plan is for 2016 “project” not being a project and will be independently managed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Joey</a:t>
            </a:r>
          </a:p>
          <a:p>
            <a:r>
              <a:rPr lang="en-US" b="1"/>
              <a:t>Mission</a:t>
            </a:r>
          </a:p>
          <a:p>
            <a:pPr marL="228600" indent="-228600">
              <a:buAutoNum type="arabicPeriod"/>
            </a:pPr>
            <a:r>
              <a:rPr lang="en-US"/>
              <a:t>support the University mission</a:t>
            </a:r>
          </a:p>
          <a:p>
            <a:pPr marL="228600" indent="-228600">
              <a:buAutoNum type="arabicPeriod"/>
            </a:pPr>
            <a:r>
              <a:rPr lang="en-US"/>
              <a:t>reduce the risk posed to the University due to loss, disruption, or corruption of information and information systems</a:t>
            </a:r>
          </a:p>
          <a:p>
            <a:pPr marL="228600" indent="-228600">
              <a:buAutoNum type="arabicPeriod"/>
            </a:pPr>
            <a:r>
              <a:rPr lang="en-US"/>
              <a:t>ensure that the University is in compliance with applicable state, federal, and industry laws, rules, and regulations related to information security</a:t>
            </a:r>
          </a:p>
          <a:p>
            <a:pPr marL="228600" indent="-228600">
              <a:buAutoNum type="arabicPeriod"/>
            </a:pPr>
            <a:endParaRPr lang="en-US"/>
          </a:p>
          <a:p>
            <a:pPr marL="0" indent="0">
              <a:buNone/>
            </a:pPr>
            <a:r>
              <a:rPr lang="en-US" b="1"/>
              <a:t>Vision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>
                <a:effectLst/>
              </a:rPr>
              <a:t>Not just the information systems, the processes and users as well.  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/>
              <a:t>Values</a:t>
            </a:r>
          </a:p>
          <a:p>
            <a:pPr marL="0" indent="0">
              <a:buNone/>
            </a:pPr>
            <a:r>
              <a:rPr lang="en-US"/>
              <a:t>Communication</a:t>
            </a:r>
          </a:p>
          <a:p>
            <a:pPr marL="0" indent="0">
              <a:buNone/>
            </a:pPr>
            <a:r>
              <a:rPr lang="en-US"/>
              <a:t>Accountability</a:t>
            </a:r>
          </a:p>
          <a:p>
            <a:pPr marL="0" indent="0">
              <a:buNone/>
            </a:pPr>
            <a:r>
              <a:rPr lang="en-US"/>
              <a:t>Service</a:t>
            </a:r>
          </a:p>
          <a:p>
            <a:pPr marL="0" indent="0">
              <a:buNone/>
            </a:pPr>
            <a:r>
              <a:rPr lang="en-US"/>
              <a:t>Humility</a:t>
            </a:r>
          </a:p>
          <a:p>
            <a:pPr marL="0" indent="0">
              <a:buNone/>
            </a:pPr>
            <a:r>
              <a:rPr lang="en-US"/>
              <a:t>Greatness</a:t>
            </a:r>
          </a:p>
          <a:p>
            <a:pPr marL="0" indent="0">
              <a:buNone/>
            </a:pPr>
            <a:r>
              <a:rPr lang="en-US"/>
              <a:t>Growth</a:t>
            </a:r>
          </a:p>
          <a:p>
            <a:pPr marL="0" indent="0">
              <a:buNone/>
            </a:pPr>
            <a:r>
              <a:rPr lang="en-US"/>
              <a:t>Resourcefulness</a:t>
            </a:r>
          </a:p>
          <a:p>
            <a:pPr marL="0" indent="0">
              <a:buNone/>
            </a:pPr>
            <a:r>
              <a:rPr lang="en-US"/>
              <a:t>Teamwork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Cover ISO mission, vision, values,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8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Chase:</a:t>
            </a:r>
          </a:p>
          <a:p>
            <a:r>
              <a:rPr lang="en-US"/>
              <a:t>- Aggregate alerts into Cherwell ticket queue and work out of queue</a:t>
            </a:r>
          </a:p>
          <a:p>
            <a:r>
              <a:rPr lang="en-US"/>
              <a:t>- Significant automation with </a:t>
            </a:r>
            <a:r>
              <a:rPr lang="en-US" err="1"/>
              <a:t>onesteps</a:t>
            </a:r>
            <a:r>
              <a:rPr lang="en-US"/>
              <a:t> and “one step to rule them all that does automatic </a:t>
            </a:r>
            <a:r>
              <a:rPr lang="en-US" err="1"/>
              <a:t>onestep</a:t>
            </a:r>
            <a:r>
              <a:rPr lang="en-US"/>
              <a:t> detection</a:t>
            </a:r>
          </a:p>
          <a:p>
            <a:r>
              <a:rPr lang="en-US"/>
              <a:t>- Students doing first review on alerts, do peer reviews, and escalate to FTEs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3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Chase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Cherwell: We send data to </a:t>
            </a:r>
            <a:r>
              <a:rPr lang="en-US" err="1">
                <a:cs typeface="Calibri"/>
              </a:rPr>
              <a:t>cherwell</a:t>
            </a:r>
            <a:r>
              <a:rPr lang="en-US">
                <a:cs typeface="Calibri"/>
              </a:rPr>
              <a:t> to work out of it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Defender: Defender for Endpoint, Identity, Office, Azure, Cloud; phishing responses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Splunk: Alerting, Dashboards </a:t>
            </a:r>
            <a:r>
              <a:rPr lang="en-US" err="1">
                <a:cs typeface="Calibri"/>
              </a:rPr>
              <a:t>visulaization</a:t>
            </a:r>
            <a:r>
              <a:rPr lang="en-US">
                <a:cs typeface="Calibri"/>
              </a:rPr>
              <a:t>, Log Retention, and Investigation</a:t>
            </a:r>
          </a:p>
          <a:p>
            <a:pPr marL="171450" indent="-171450">
              <a:buFont typeface="Calibri"/>
              <a:buChar char="-"/>
            </a:pPr>
            <a:r>
              <a:rPr lang="en-US">
                <a:cs typeface="Calibri"/>
              </a:rPr>
              <a:t>Ansible: Automation platform, Front end tool to run commands, Back end for job scheduling, one Ansible user to grant access to individual members of the ISO</a:t>
            </a:r>
            <a:endParaRPr lang="en-US"/>
          </a:p>
          <a:p>
            <a:r>
              <a:rPr lang="en-US"/>
              <a:t>Matt </a:t>
            </a:r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InsightVM</a:t>
            </a:r>
          </a:p>
          <a:p>
            <a:r>
              <a:rPr lang="en-US">
                <a:cs typeface="Calibri"/>
              </a:rPr>
              <a:t>- </a:t>
            </a:r>
            <a:r>
              <a:rPr lang="en-US" err="1">
                <a:cs typeface="Calibri"/>
              </a:rPr>
              <a:t>TheHive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3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Joey</a:t>
            </a:r>
          </a:p>
          <a:p>
            <a:r>
              <a:rPr lang="en-US"/>
              <a:t>What do these metrics tell us?</a:t>
            </a:r>
          </a:p>
          <a:p>
            <a:r>
              <a:rPr lang="en-US"/>
              <a:t>Lots of work daily</a:t>
            </a:r>
          </a:p>
          <a:p>
            <a:r>
              <a:rPr lang="en-US"/>
              <a:t>We do a lot to find the signal in the noise</a:t>
            </a:r>
          </a:p>
          <a:p>
            <a:r>
              <a:rPr lang="en-US"/>
              <a:t>We make automated alerts work for us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35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Chase</a:t>
            </a:r>
          </a:p>
          <a:p>
            <a:r>
              <a:rPr lang="en-US"/>
              <a:t>- Microsoft does analysis of accounts to identify accounts already compromised or at risk of compromise</a:t>
            </a:r>
            <a:endParaRPr lang="en-US">
              <a:cs typeface="Calibri"/>
            </a:endParaRPr>
          </a:p>
          <a:p>
            <a:r>
              <a:rPr lang="en-US"/>
              <a:t>- Logon events can be flagged as a “risky sign-in” or other account activities can create account risk</a:t>
            </a:r>
            <a:endParaRPr lang="en-US">
              <a:cs typeface="Calibri"/>
            </a:endParaRPr>
          </a:p>
          <a:p>
            <a:r>
              <a:rPr lang="en-US"/>
              <a:t>- Accounts accumulating enough risk are flagged as H/M/L risky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cs typeface="Calibri"/>
              </a:rPr>
              <a:t>- Talk about risk basic decision making (We really are rarely 100% sure if user is compromised) </a:t>
            </a:r>
          </a:p>
          <a:p>
            <a:endParaRPr lang="en-US"/>
          </a:p>
          <a:p>
            <a:r>
              <a:rPr lang="en-US"/>
              <a:t>Matt</a:t>
            </a:r>
          </a:p>
          <a:p>
            <a:r>
              <a:rPr lang="en-US">
                <a:cs typeface="Calibri"/>
              </a:rPr>
              <a:t>- ~3K unique risky accounts reviewed YTD</a:t>
            </a:r>
          </a:p>
          <a:p>
            <a:r>
              <a:rPr lang="en-US"/>
              <a:t>- Risky user dashboard demo</a:t>
            </a:r>
            <a:endParaRPr lang="en-US">
              <a:cs typeface="Calibri"/>
            </a:endParaRPr>
          </a:p>
          <a:p>
            <a:r>
              <a:rPr lang="en-US"/>
              <a:t>- Conditional access policies limit logins; login can force </a:t>
            </a:r>
            <a:r>
              <a:rPr lang="en-US" err="1"/>
              <a:t>reauth</a:t>
            </a:r>
            <a:r>
              <a:rPr lang="en-US"/>
              <a:t>, account can block if high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39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  <a:p>
            <a:r>
              <a:rPr lang="en-US"/>
              <a:t>Self-explanatory slide</a:t>
            </a:r>
          </a:p>
          <a:p>
            <a:r>
              <a:rPr lang="en-US"/>
              <a:t>Will demo programmatic Hive data and compromised account Ansible job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6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Matt</a:t>
            </a:r>
          </a:p>
          <a:p>
            <a:r>
              <a:rPr lang="en-US"/>
              <a:t>- Charley requires Defender ATP/XDR to be installed on networked systems that support Defender</a:t>
            </a:r>
          </a:p>
          <a:p>
            <a:r>
              <a:rPr lang="en-US"/>
              <a:t>- Alerts have priority of informational to High</a:t>
            </a:r>
          </a:p>
          <a:p>
            <a:r>
              <a:rPr lang="en-US"/>
              <a:t>- All high and some medium/low alerts are pulled into ISO Cherwell queue</a:t>
            </a:r>
          </a:p>
          <a:p>
            <a:r>
              <a:rPr lang="en-US"/>
              <a:t>- Response actions are proportional to risk but are not absolute</a:t>
            </a:r>
          </a:p>
          <a:p>
            <a:r>
              <a:rPr lang="en-US"/>
              <a:t>- Credential Compromised Loaner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3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Chase:</a:t>
            </a:r>
          </a:p>
          <a:p>
            <a:r>
              <a:rPr lang="en-US"/>
              <a:t>- Tickets generate an average of 7.5 minutes from report into Cherwell</a:t>
            </a:r>
            <a:endParaRPr lang="en-US">
              <a:cs typeface="Calibri"/>
            </a:endParaRPr>
          </a:p>
          <a:p>
            <a:r>
              <a:rPr lang="en-US"/>
              <a:t>- Tickets consolidate by unique subject and time</a:t>
            </a:r>
            <a:endParaRPr lang="en-US">
              <a:cs typeface="Calibri"/>
            </a:endParaRPr>
          </a:p>
          <a:p>
            <a:pPr>
              <a:defRPr/>
            </a:pPr>
            <a:r>
              <a:rPr lang="en-US"/>
              <a:t>- Stress “privacy” and talk about the fields used to purge at emails (not email body) </a:t>
            </a:r>
            <a:endParaRPr lang="en-US">
              <a:cs typeface="Calibri"/>
            </a:endParaRPr>
          </a:p>
          <a:p>
            <a:r>
              <a:rPr lang="en-US"/>
              <a:t>- We lock accounts that potentially get phished (Not worth the risk)</a:t>
            </a:r>
            <a:endParaRPr lang="en-US">
              <a:cs typeface="Calibri"/>
            </a:endParaRPr>
          </a:p>
          <a:p>
            <a:r>
              <a:rPr lang="en-US"/>
              <a:t>- Explorer purge demo</a:t>
            </a: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2387BD-3910-4BFA-B8BF-71DC9FBC85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0898" y="432829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20897" y="563320"/>
            <a:ext cx="5486400" cy="3656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20898" y="4905532"/>
            <a:ext cx="5486400" cy="804862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66496" y="364465"/>
            <a:ext cx="911160" cy="530352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7566" y="369102"/>
            <a:ext cx="5572985" cy="52988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9086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57400" y="1524000"/>
            <a:ext cx="6629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quarter" idx="10"/>
          </p:nvPr>
        </p:nvSpPr>
        <p:spPr>
          <a:xfrm>
            <a:off x="6245665" y="3200400"/>
            <a:ext cx="2279904" cy="227990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057400" y="1524000"/>
            <a:ext cx="320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486400" y="2514600"/>
            <a:ext cx="32004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486400" y="1524000"/>
            <a:ext cx="3200400" cy="914400"/>
          </a:xfr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2600" b="1" i="0" kern="1200" cap="sm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245986" y="1524000"/>
            <a:ext cx="61722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45986" y="5029200"/>
            <a:ext cx="6172200" cy="457200"/>
          </a:xfrm>
        </p:spPr>
        <p:txBody>
          <a:bodyPr>
            <a:normAutofit/>
          </a:bodyPr>
          <a:lstStyle>
            <a:lvl1pPr>
              <a:buNone/>
              <a:defRPr sz="14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6629400" cy="1036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2057400" y="1524000"/>
            <a:ext cx="6629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7566" y="2130425"/>
            <a:ext cx="6622514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7566" y="3283922"/>
            <a:ext cx="6622514" cy="9094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566" y="3840855"/>
            <a:ext cx="6629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7566" y="3143795"/>
            <a:ext cx="6629400" cy="6865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072" y="1358786"/>
            <a:ext cx="3246120" cy="4434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0680" y="1358786"/>
            <a:ext cx="3246120" cy="4434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072" y="1346180"/>
            <a:ext cx="324612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072" y="1996438"/>
            <a:ext cx="3246120" cy="3794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0680" y="1346180"/>
            <a:ext cx="324612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0680" y="1996438"/>
            <a:ext cx="3246120" cy="37947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77" y="451340"/>
            <a:ext cx="2109548" cy="7662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6620" y="451340"/>
            <a:ext cx="4572000" cy="52518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77" y="1226712"/>
            <a:ext cx="2109548" cy="4476497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593974" y="31488"/>
            <a:ext cx="34214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Presentation Title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447044" y="6476284"/>
            <a:ext cx="3568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>
                <a:latin typeface="Arial"/>
                <a:cs typeface="Arial"/>
              </a:rPr>
              <a:t>Department Name (Select: View &gt; Master &gt; Slide Master</a:t>
            </a:r>
            <a:r>
              <a:rPr lang="en-US" sz="900" baseline="0">
                <a:latin typeface="Arial"/>
                <a:cs typeface="Arial"/>
              </a:rPr>
              <a:t> to edit)</a:t>
            </a:r>
            <a:endParaRPr lang="en-US" sz="9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072" y="274637"/>
            <a:ext cx="66297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072" y="1343522"/>
            <a:ext cx="6629728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4200" b="1" kern="1200" cap="small">
          <a:solidFill>
            <a:srgbClr val="CE1126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help.illinoisstate.edu/technology/support-topics/communication-and-collaboration-tools/microsoft-365/how-to-report-phishing-email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ecurity.microsoft.com/threatexplorerv3?tid=085f983a-0b69-4270-b71d-10695076baf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lstu.splunkcloud.com/en-US/app/search/dashboard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illinoisstate.edu/display/ATSecurity/High+Risk+Vulnerability+Response+Playboo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elp.illinoisstate.edu/pages/viewpage.action?spaceKey=ATSecurity&amp;title=Single+Use+Device+Standard" TargetMode="External"/><Relationship Id="rId4" Type="http://schemas.openxmlformats.org/officeDocument/2006/relationships/hyperlink" Target="https://help.illinoisstate.edu/pages/viewpage.action?spaceKey=ATSecurity&amp;title=Urgent+Risk+Vulnerability+Response+Playboo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microsoft.com/v2/advanced-hunt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azure.com/#view/Microsoft_AAD_IAM/IdentityProtectionMenuBlade/~/RiskyUser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sible.illinoisstate.edu/#/templates/job_template/289/detail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hive.illinoisstate.ed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microsoft.com/machines/v2/b246101bae9a8b65d119cb06f93eace2ce726274/main?tid=085f983a-0b69-4270-b71d-10695076baf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Phishing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Reporting Procedure</a:t>
            </a:r>
            <a:endParaRPr lang="en-US"/>
          </a:p>
          <a:p>
            <a:endParaRPr lang="en-US"/>
          </a:p>
          <a:p>
            <a:r>
              <a:rPr lang="en-US"/>
              <a:t>Ticket generation/consolidation</a:t>
            </a:r>
          </a:p>
          <a:p>
            <a:r>
              <a:rPr lang="en-US"/>
              <a:t>Remediation and purging</a:t>
            </a:r>
          </a:p>
          <a:p>
            <a:r>
              <a:rPr lang="en-US"/>
              <a:t>Phishing URL Clicks</a:t>
            </a:r>
          </a:p>
          <a:p>
            <a:endParaRPr lang="en-US"/>
          </a:p>
          <a:p>
            <a:r>
              <a:rPr lang="en-US">
                <a:hlinkClick r:id="rId4"/>
              </a:rPr>
              <a:t>Microsoft Explorer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64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Splunk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“Splunk?”</a:t>
            </a:r>
          </a:p>
          <a:p>
            <a:r>
              <a:rPr lang="en-US"/>
              <a:t>Investigation</a:t>
            </a:r>
          </a:p>
          <a:p>
            <a:r>
              <a:rPr lang="en-US"/>
              <a:t>Log Alerting</a:t>
            </a:r>
          </a:p>
          <a:p>
            <a:endParaRPr lang="en-US"/>
          </a:p>
          <a:p>
            <a:r>
              <a:rPr lang="en-US">
                <a:hlinkClick r:id="rId3"/>
              </a:rPr>
              <a:t>Log Review Dashboards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2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Vulnerability Management, Playbooks, and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/>
              <a:t>Creating playbooks for common scenarios</a:t>
            </a:r>
          </a:p>
          <a:p>
            <a:r>
              <a:rPr lang="en-US"/>
              <a:t>Creating standards for common issues</a:t>
            </a:r>
          </a:p>
          <a:p>
            <a:endParaRPr lang="en-US"/>
          </a:p>
          <a:p>
            <a:r>
              <a:rPr lang="en-US">
                <a:hlinkClick r:id="rId3"/>
              </a:rPr>
              <a:t>High Risk Vulnerability Response Playbook</a:t>
            </a:r>
            <a:endParaRPr lang="en-US"/>
          </a:p>
          <a:p>
            <a:r>
              <a:rPr lang="en-US">
                <a:hlinkClick r:id="rId4"/>
              </a:rPr>
              <a:t>Urgent Risk Vulnerability Response Playbook</a:t>
            </a:r>
            <a:endParaRPr lang="en-US"/>
          </a:p>
          <a:p>
            <a:r>
              <a:rPr lang="en-US">
                <a:hlinkClick r:id="rId5"/>
              </a:rPr>
              <a:t>Single Use Device Standard (SUDS)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87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Defender Advanced Hunting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What is “DAH?”</a:t>
            </a:r>
          </a:p>
          <a:p>
            <a:r>
              <a:rPr lang="en-US"/>
              <a:t>Use Cases:</a:t>
            </a:r>
          </a:p>
          <a:p>
            <a:pPr lvl="1"/>
            <a:r>
              <a:rPr lang="en-US"/>
              <a:t>Inventory</a:t>
            </a:r>
          </a:p>
          <a:p>
            <a:pPr lvl="1"/>
            <a:r>
              <a:rPr lang="en-US"/>
              <a:t>Reports</a:t>
            </a:r>
          </a:p>
          <a:p>
            <a:pPr lvl="1"/>
            <a:r>
              <a:rPr lang="en-US"/>
              <a:t>System administration</a:t>
            </a:r>
          </a:p>
          <a:p>
            <a:pPr lvl="1"/>
            <a:r>
              <a:rPr lang="en-US"/>
              <a:t>Security investigations</a:t>
            </a:r>
          </a:p>
          <a:p>
            <a:endParaRPr lang="en-US"/>
          </a:p>
          <a:p>
            <a:r>
              <a:rPr lang="en-US">
                <a:hlinkClick r:id="rId3"/>
              </a:rPr>
              <a:t>Defender Advanced Hunting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Announcements and Updates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InsightVM Onboarding Updates</a:t>
            </a:r>
          </a:p>
          <a:p>
            <a:endParaRPr lang="en-US"/>
          </a:p>
          <a:p>
            <a:r>
              <a:rPr lang="en-US"/>
              <a:t>InsightVM Web App Scanning</a:t>
            </a:r>
          </a:p>
          <a:p>
            <a:endParaRPr lang="en-US"/>
          </a:p>
          <a:p>
            <a:r>
              <a:rPr lang="en-US"/>
              <a:t>Windows Server 2016 EOL Effort</a:t>
            </a:r>
          </a:p>
        </p:txBody>
      </p:sp>
    </p:spTree>
    <p:extLst>
      <p:ext uri="{BB962C8B-B14F-4D97-AF65-F5344CB8AC3E}">
        <p14:creationId xmlns:p14="http://schemas.microsoft.com/office/powerpoint/2010/main" val="1657085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586" y="1141989"/>
            <a:ext cx="6622514" cy="1143000"/>
          </a:xfrm>
        </p:spPr>
        <p:txBody>
          <a:bodyPr/>
          <a:lstStyle/>
          <a:p>
            <a:r>
              <a:rPr lang="en-US"/>
              <a:t>A look inside ISU’s Security Operations Center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0586" y="2968348"/>
            <a:ext cx="6622514" cy="2747663"/>
          </a:xfrm>
        </p:spPr>
        <p:txBody>
          <a:bodyPr>
            <a:normAutofit lnSpcReduction="10000"/>
          </a:bodyPr>
          <a:lstStyle/>
          <a:p>
            <a:r>
              <a:rPr lang="en-US" b="1"/>
              <a:t>Breaking open the black box</a:t>
            </a:r>
          </a:p>
          <a:p>
            <a:endParaRPr lang="en-US"/>
          </a:p>
          <a:p>
            <a:r>
              <a:rPr lang="en-US"/>
              <a:t>Joey Brown</a:t>
            </a:r>
          </a:p>
          <a:p>
            <a:r>
              <a:rPr lang="en-US"/>
              <a:t>Matt Lindstrom</a:t>
            </a:r>
          </a:p>
          <a:p>
            <a:r>
              <a:rPr lang="en-US"/>
              <a:t>Chase Tomlinson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072" y="1032024"/>
            <a:ext cx="5308370" cy="1118324"/>
          </a:xfrm>
        </p:spPr>
        <p:txBody>
          <a:bodyPr>
            <a:normAutofit lnSpcReduction="10000"/>
          </a:bodyPr>
          <a:lstStyle/>
          <a:p>
            <a:r>
              <a:rPr lang="en-US" sz="2000"/>
              <a:t>Support the University mission</a:t>
            </a:r>
          </a:p>
          <a:p>
            <a:r>
              <a:rPr lang="en-US" sz="2000"/>
              <a:t>Reduce Risk</a:t>
            </a:r>
          </a:p>
          <a:p>
            <a:r>
              <a:rPr lang="en-US" sz="2000"/>
              <a:t>Ensure compliance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815FCBB-97F9-B808-725C-9310D502E9BA}"/>
              </a:ext>
            </a:extLst>
          </p:cNvPr>
          <p:cNvSpPr txBox="1">
            <a:spLocks/>
          </p:cNvSpPr>
          <p:nvPr/>
        </p:nvSpPr>
        <p:spPr>
          <a:xfrm>
            <a:off x="2057072" y="1911237"/>
            <a:ext cx="66297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 cap="small">
                <a:solidFill>
                  <a:srgbClr val="CE1126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3600"/>
              <a:t>Vision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F6A60C-4BE1-B95B-287D-9217C34C3D6D}"/>
              </a:ext>
            </a:extLst>
          </p:cNvPr>
          <p:cNvSpPr txBox="1">
            <a:spLocks/>
          </p:cNvSpPr>
          <p:nvPr/>
        </p:nvSpPr>
        <p:spPr>
          <a:xfrm>
            <a:off x="2057072" y="3429000"/>
            <a:ext cx="66297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 cap="small">
                <a:solidFill>
                  <a:srgbClr val="CE1126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3600"/>
              <a:t>Values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AEB821-442D-ADCE-8EDB-23929BF85586}"/>
              </a:ext>
            </a:extLst>
          </p:cNvPr>
          <p:cNvSpPr txBox="1">
            <a:spLocks/>
          </p:cNvSpPr>
          <p:nvPr/>
        </p:nvSpPr>
        <p:spPr>
          <a:xfrm>
            <a:off x="2045604" y="2568157"/>
            <a:ext cx="5308370" cy="1118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make and keep Illinois State University a campus resilient to cyber-threat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32425F-496E-3920-F7E7-250387AF4BF2}"/>
              </a:ext>
            </a:extLst>
          </p:cNvPr>
          <p:cNvSpPr txBox="1">
            <a:spLocks/>
          </p:cNvSpPr>
          <p:nvPr/>
        </p:nvSpPr>
        <p:spPr>
          <a:xfrm>
            <a:off x="2057072" y="4177970"/>
            <a:ext cx="5308370" cy="1118324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Accountability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Service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Humility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Greatness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Growth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Resourcefulness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/>
              <a:t>Teamwork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7A5BFD1-AB19-8EF6-B2DF-33C5CD5348C4}"/>
              </a:ext>
            </a:extLst>
          </p:cNvPr>
          <p:cNvSpPr txBox="1">
            <a:spLocks/>
          </p:cNvSpPr>
          <p:nvPr/>
        </p:nvSpPr>
        <p:spPr>
          <a:xfrm>
            <a:off x="3676531" y="5150173"/>
            <a:ext cx="6629728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1" kern="1200" cap="small">
                <a:solidFill>
                  <a:srgbClr val="CE1126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en-US" sz="3600"/>
              <a:t>CASHGRRT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Workflow and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ITSM Process Management</a:t>
            </a:r>
          </a:p>
          <a:p>
            <a:pPr lvl="1"/>
            <a:r>
              <a:rPr lang="en-US"/>
              <a:t>Programmatic tickets</a:t>
            </a:r>
          </a:p>
          <a:p>
            <a:pPr lvl="1"/>
            <a:r>
              <a:rPr lang="en-US"/>
              <a:t>“One Step” to Rule Them All</a:t>
            </a:r>
          </a:p>
          <a:p>
            <a:endParaRPr lang="en-US"/>
          </a:p>
          <a:p>
            <a:r>
              <a:rPr lang="en-US"/>
              <a:t>Workflow</a:t>
            </a:r>
          </a:p>
          <a:p>
            <a:pPr lvl="1"/>
            <a:r>
              <a:rPr lang="en-US"/>
              <a:t>Student triage and peer review</a:t>
            </a:r>
          </a:p>
          <a:p>
            <a:pPr lvl="1"/>
            <a:r>
              <a:rPr lang="en-US"/>
              <a:t>FTE escalation</a:t>
            </a:r>
          </a:p>
        </p:txBody>
      </p:sp>
    </p:spTree>
    <p:extLst>
      <p:ext uri="{BB962C8B-B14F-4D97-AF65-F5344CB8AC3E}">
        <p14:creationId xmlns:p14="http://schemas.microsoft.com/office/powerpoint/2010/main" val="602809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Tools</a:t>
            </a:r>
          </a:p>
        </p:txBody>
      </p:sp>
      <p:pic>
        <p:nvPicPr>
          <p:cNvPr id="1026" name="Picture 2" descr="Cherwell Software | LinkedIn">
            <a:extLst>
              <a:ext uri="{FF2B5EF4-FFF2-40B4-BE49-F238E27FC236}">
                <a16:creationId xmlns:a16="http://schemas.microsoft.com/office/drawing/2014/main" id="{8D417722-065A-8DF3-1AFB-C502830ABF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05" y="2925935"/>
            <a:ext cx="2143124" cy="214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d Hat Ansible Automation - YouTube">
            <a:extLst>
              <a:ext uri="{FF2B5EF4-FFF2-40B4-BE49-F238E27FC236}">
                <a16:creationId xmlns:a16="http://schemas.microsoft.com/office/drawing/2014/main" id="{CD7DDF96-8F55-DCD2-DD46-A5C1F334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37" y="292593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plunk Cloud Launches on AWS ...">
            <a:extLst>
              <a:ext uri="{FF2B5EF4-FFF2-40B4-BE49-F238E27FC236}">
                <a16:creationId xmlns:a16="http://schemas.microsoft.com/office/drawing/2014/main" id="{5A1A15C2-90BF-ADDA-032B-C2177D4C2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72" y="292593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itHub - TheHive-Project/TheHive ...">
            <a:extLst>
              <a:ext uri="{FF2B5EF4-FFF2-40B4-BE49-F238E27FC236}">
                <a16:creationId xmlns:a16="http://schemas.microsoft.com/office/drawing/2014/main" id="{1B669A4B-D890-93D3-7077-D414351FA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81" y="118903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CB3D976D-18EE-380E-B91F-D7651982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074" y="5186706"/>
            <a:ext cx="282892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crosoft Defender Review | All About ...">
            <a:extLst>
              <a:ext uri="{FF2B5EF4-FFF2-40B4-BE49-F238E27FC236}">
                <a16:creationId xmlns:a16="http://schemas.microsoft.com/office/drawing/2014/main" id="{AF32E153-4CB5-7ACA-92F3-18BFE109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72" y="119642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viceNow - YouTube">
            <a:extLst>
              <a:ext uri="{FF2B5EF4-FFF2-40B4-BE49-F238E27FC236}">
                <a16:creationId xmlns:a16="http://schemas.microsoft.com/office/drawing/2014/main" id="{B950BBCC-D1AA-6C09-C05D-0342F3A0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39" y="2856488"/>
            <a:ext cx="2256638" cy="225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863" y="1335673"/>
            <a:ext cx="3469788" cy="4482499"/>
          </a:xfrm>
        </p:spPr>
        <p:txBody>
          <a:bodyPr>
            <a:normAutofit/>
          </a:bodyPr>
          <a:lstStyle/>
          <a:p>
            <a:r>
              <a:rPr lang="en-US" sz="2000"/>
              <a:t>Compromised Accounts</a:t>
            </a:r>
          </a:p>
          <a:p>
            <a:pPr lvl="1"/>
            <a:r>
              <a:rPr lang="en-US" sz="1800"/>
              <a:t>~2200 over last ~3 years</a:t>
            </a:r>
          </a:p>
          <a:p>
            <a:endParaRPr lang="en-US" sz="2000"/>
          </a:p>
          <a:p>
            <a:r>
              <a:rPr lang="en-US" sz="2000"/>
              <a:t>Compromised Endpoints</a:t>
            </a:r>
          </a:p>
          <a:p>
            <a:pPr lvl="1"/>
            <a:r>
              <a:rPr lang="en-US" sz="1800"/>
              <a:t>29 over last ~1 year</a:t>
            </a:r>
          </a:p>
          <a:p>
            <a:endParaRPr lang="en-US" sz="2000"/>
          </a:p>
          <a:p>
            <a:r>
              <a:rPr lang="en-US" sz="2000"/>
              <a:t>Cherwell (ISO queue)</a:t>
            </a:r>
          </a:p>
          <a:p>
            <a:pPr lvl="1"/>
            <a:r>
              <a:rPr lang="en-US" sz="1600"/>
              <a:t>13832 tickets YTD</a:t>
            </a:r>
          </a:p>
          <a:p>
            <a:pPr lvl="1"/>
            <a:r>
              <a:rPr lang="en-US" sz="1600"/>
              <a:t>19920 notes YTD</a:t>
            </a:r>
          </a:p>
          <a:p>
            <a:pPr lvl="1"/>
            <a:r>
              <a:rPr lang="en-US" sz="1600"/>
              <a:t>9653 alerts YTD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 u="sng"/>
              <a:t>Comp. Accts. by Affiliation </a:t>
            </a:r>
            <a:r>
              <a:rPr lang="en-US" sz="2000">
                <a:sym typeface="Wingdings" panose="05000000000000000000" pitchFamily="2" charset="2"/>
              </a:rPr>
              <a:t></a:t>
            </a:r>
            <a:endParaRPr lang="en-US" sz="20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8FE6401-0FF9-D967-D8E2-BB27CF795BEF}"/>
              </a:ext>
            </a:extLst>
          </p:cNvPr>
          <p:cNvSpPr txBox="1">
            <a:spLocks/>
          </p:cNvSpPr>
          <p:nvPr/>
        </p:nvSpPr>
        <p:spPr>
          <a:xfrm>
            <a:off x="5585201" y="1319734"/>
            <a:ext cx="3469787" cy="491113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AFL_ADMIT_PROSPECT Count: 21</a:t>
            </a:r>
          </a:p>
          <a:p>
            <a:r>
              <a:rPr lang="en-US" sz="2000"/>
              <a:t>AFL_AP_STAFF Count: 69</a:t>
            </a:r>
          </a:p>
          <a:p>
            <a:r>
              <a:rPr lang="en-US" sz="2000"/>
              <a:t>AFL_CIVIL_SERVICE Count: 120</a:t>
            </a:r>
          </a:p>
          <a:p>
            <a:r>
              <a:rPr lang="en-US" sz="2000"/>
              <a:t>AFL_CNED_STUDENT Count: 2</a:t>
            </a:r>
          </a:p>
          <a:p>
            <a:r>
              <a:rPr lang="en-US" sz="2000"/>
              <a:t>AFL_FACULTY Count: 159</a:t>
            </a:r>
          </a:p>
          <a:p>
            <a:r>
              <a:rPr lang="en-US" sz="2000"/>
              <a:t>AFL_FACULTY_ASSOCIATE Count: 9</a:t>
            </a:r>
          </a:p>
          <a:p>
            <a:r>
              <a:rPr lang="en-US" sz="2000"/>
              <a:t>AFL_GA_EMPLOYEE Count: 2</a:t>
            </a:r>
          </a:p>
          <a:p>
            <a:r>
              <a:rPr lang="en-US" sz="2000"/>
              <a:t>AFL_GRACE_EMPLOYEE Count: 7</a:t>
            </a:r>
          </a:p>
          <a:p>
            <a:r>
              <a:rPr lang="en-US" sz="2000"/>
              <a:t>AFL_GRACE_STDNT Count: 119</a:t>
            </a:r>
          </a:p>
          <a:p>
            <a:r>
              <a:rPr lang="en-US" sz="2000"/>
              <a:t>AFL_GRACE_STUDENT Count: 22</a:t>
            </a:r>
          </a:p>
          <a:p>
            <a:r>
              <a:rPr lang="en-US" sz="2000"/>
              <a:t>AFL_GRAD_STUDENT Count: 94</a:t>
            </a:r>
          </a:p>
          <a:p>
            <a:r>
              <a:rPr lang="en-US" sz="2000"/>
              <a:t>AFL_GRAD_STUDENTS Count: 163</a:t>
            </a:r>
          </a:p>
          <a:p>
            <a:r>
              <a:rPr lang="en-US" sz="2000"/>
              <a:t>AFL_INSTRUCTOR Count: 5</a:t>
            </a:r>
          </a:p>
          <a:p>
            <a:r>
              <a:rPr lang="en-US" sz="2000"/>
              <a:t>AFL_ITI_TUTOR Count: 2</a:t>
            </a:r>
          </a:p>
          <a:p>
            <a:r>
              <a:rPr lang="en-US" sz="2000"/>
              <a:t>AFL_RETIRED_EMPLOYEE Count: 79</a:t>
            </a:r>
          </a:p>
          <a:p>
            <a:r>
              <a:rPr lang="en-US" sz="2000"/>
              <a:t>AFL_SPONSORED_GUEST Count: 5</a:t>
            </a:r>
          </a:p>
          <a:p>
            <a:r>
              <a:rPr lang="en-US" sz="2000"/>
              <a:t>AFL_SPONSORED_INTO Count: 1</a:t>
            </a:r>
          </a:p>
          <a:p>
            <a:r>
              <a:rPr lang="en-US" sz="2000"/>
              <a:t>AFL_SPONSORED_LEGACY Count: 4</a:t>
            </a:r>
          </a:p>
          <a:p>
            <a:r>
              <a:rPr lang="en-US" sz="2000"/>
              <a:t>AFL_STDNT_EMPLOYEE Count: 3</a:t>
            </a:r>
          </a:p>
          <a:p>
            <a:r>
              <a:rPr lang="en-US" sz="2000"/>
              <a:t>AFL_UGRD_STUDENT Count: 643</a:t>
            </a:r>
          </a:p>
          <a:p>
            <a:r>
              <a:rPr lang="en-US" sz="2000"/>
              <a:t>AFL_UGRD_STUDENTS Count: 637</a:t>
            </a:r>
          </a:p>
          <a:p>
            <a:r>
              <a:rPr lang="en-US" sz="2000"/>
              <a:t>AFL_UNIV_HIGH Count: 1</a:t>
            </a:r>
          </a:p>
          <a:p>
            <a:r>
              <a:rPr lang="en-US" sz="2000"/>
              <a:t>AFL_UNIV_HIGH_STUDENT Count: 11</a:t>
            </a:r>
          </a:p>
          <a:p>
            <a:r>
              <a:rPr lang="en-US" sz="2000"/>
              <a:t>AFL_VISITING_SCHOLAR Count: 1</a:t>
            </a:r>
          </a:p>
        </p:txBody>
      </p:sp>
    </p:spTree>
    <p:extLst>
      <p:ext uri="{BB962C8B-B14F-4D97-AF65-F5344CB8AC3E}">
        <p14:creationId xmlns:p14="http://schemas.microsoft.com/office/powerpoint/2010/main" val="3761369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Risky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is a “Risky User?”</a:t>
            </a:r>
          </a:p>
          <a:p>
            <a:r>
              <a:rPr lang="en-US"/>
              <a:t>Risk Level (High, Med, Low)</a:t>
            </a:r>
          </a:p>
          <a:p>
            <a:pPr lvl="1"/>
            <a:r>
              <a:rPr lang="en-US">
                <a:hlinkClick r:id="rId3"/>
              </a:rPr>
              <a:t>Risky User Dashboard</a:t>
            </a:r>
            <a:endParaRPr lang="en-US"/>
          </a:p>
          <a:p>
            <a:r>
              <a:rPr lang="en-US"/>
              <a:t>Conditional Access Policies</a:t>
            </a:r>
          </a:p>
          <a:p>
            <a:pPr lvl="1"/>
            <a:r>
              <a:rPr lang="en-US"/>
              <a:t>Login Risk</a:t>
            </a:r>
          </a:p>
          <a:p>
            <a:pPr lvl="1"/>
            <a:r>
              <a:rPr lang="en-US"/>
              <a:t>User Account Risk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8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Securing Compromised Accounts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Randomize Password</a:t>
            </a:r>
          </a:p>
          <a:p>
            <a:r>
              <a:rPr lang="en-US"/>
              <a:t>Lock Account Self-Service</a:t>
            </a:r>
          </a:p>
          <a:p>
            <a:r>
              <a:rPr lang="en-US"/>
              <a:t>Revoke Authentications</a:t>
            </a:r>
          </a:p>
          <a:p>
            <a:r>
              <a:rPr lang="en-US"/>
              <a:t>IP Threat Hunting</a:t>
            </a:r>
          </a:p>
          <a:p>
            <a:r>
              <a:rPr lang="en-US"/>
              <a:t>Post-compromise remediation</a:t>
            </a:r>
          </a:p>
          <a:p>
            <a:pPr lvl="1"/>
            <a:r>
              <a:rPr lang="en-US"/>
              <a:t>MFA registrations</a:t>
            </a:r>
          </a:p>
          <a:p>
            <a:pPr lvl="1"/>
            <a:r>
              <a:rPr lang="en-US"/>
              <a:t>Direct deposit</a:t>
            </a:r>
          </a:p>
          <a:p>
            <a:pPr lvl="1"/>
            <a:r>
              <a:rPr lang="en-US"/>
              <a:t>Malicious mail rules</a:t>
            </a:r>
          </a:p>
          <a:p>
            <a:pPr lvl="1"/>
            <a:r>
              <a:rPr lang="en-US">
                <a:hlinkClick r:id="rId3"/>
              </a:rPr>
              <a:t>Ansible Compromised Account Job</a:t>
            </a:r>
            <a:endParaRPr lang="en-US"/>
          </a:p>
          <a:p>
            <a:pPr lvl="1"/>
            <a:r>
              <a:rPr lang="en-US" err="1">
                <a:hlinkClick r:id="rId4"/>
              </a:rPr>
              <a:t>TheHive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76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Defender for Endpoint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What is “Defender for Endpoint?”</a:t>
            </a:r>
          </a:p>
          <a:p>
            <a:r>
              <a:rPr lang="en-US"/>
              <a:t>Alert Prioritization (High, Med, Low)</a:t>
            </a:r>
          </a:p>
          <a:p>
            <a:r>
              <a:rPr lang="en-US"/>
              <a:t>Risk-based Responses</a:t>
            </a:r>
          </a:p>
          <a:p>
            <a:pPr lvl="1"/>
            <a:r>
              <a:rPr lang="en-US"/>
              <a:t>Student, business, high risk</a:t>
            </a:r>
          </a:p>
          <a:p>
            <a:pPr lvl="1"/>
            <a:r>
              <a:rPr lang="en-US"/>
              <a:t>Isolation, rebuilds, account locks</a:t>
            </a:r>
          </a:p>
          <a:p>
            <a:endParaRPr lang="en-US"/>
          </a:p>
          <a:p>
            <a:r>
              <a:rPr lang="en-US">
                <a:hlinkClick r:id="rId3"/>
              </a:rPr>
              <a:t>Compromised Endpoint Example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59992"/>
      </p:ext>
    </p:extLst>
  </p:cSld>
  <p:clrMapOvr>
    <a:masterClrMapping/>
  </p:clrMapOvr>
</p:sld>
</file>

<file path=ppt/theme/theme1.xml><?xml version="1.0" encoding="utf-8"?>
<a:theme xmlns:a="http://schemas.openxmlformats.org/drawingml/2006/main" name="ISUGra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8" ma:contentTypeDescription="Create a new document." ma:contentTypeScope="" ma:versionID="35b82300237088cde879769e2fa6537f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376791e415b44f91bd7e6283511f9d73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AF9B05D-3EB1-4040-9C6E-985A4CEB577F}"/>
</file>

<file path=customXml/itemProps2.xml><?xml version="1.0" encoding="utf-8"?>
<ds:datastoreItem xmlns:ds="http://schemas.openxmlformats.org/officeDocument/2006/customXml" ds:itemID="{53A12525-452D-427A-B951-7414958248C9}"/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14</Slides>
  <Notes>13</Notes>
  <HiddenSlides>1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ISUGray</vt:lpstr>
      <vt:lpstr>PowerPoint Presentation</vt:lpstr>
      <vt:lpstr>A look inside ISU’s Security Operations Center</vt:lpstr>
      <vt:lpstr>Mission</vt:lpstr>
      <vt:lpstr>Workflow and Process</vt:lpstr>
      <vt:lpstr>Tools</vt:lpstr>
      <vt:lpstr>Metrics</vt:lpstr>
      <vt:lpstr>Risky Users</vt:lpstr>
      <vt:lpstr>Securing Compromised Accounts</vt:lpstr>
      <vt:lpstr>Defender for Endpoint</vt:lpstr>
      <vt:lpstr>Phishing</vt:lpstr>
      <vt:lpstr>Splunk</vt:lpstr>
      <vt:lpstr>Vulnerability Management, Playbooks, and Standards</vt:lpstr>
      <vt:lpstr>Defender Advanced Hunting</vt:lpstr>
      <vt:lpstr>Announcements and Updates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Macin</dc:creator>
  <cp:revision>1</cp:revision>
  <dcterms:created xsi:type="dcterms:W3CDTF">2010-07-20T15:39:14Z</dcterms:created>
  <dcterms:modified xsi:type="dcterms:W3CDTF">2024-07-31T21:40:07Z</dcterms:modified>
</cp:coreProperties>
</file>