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sldIdLst>
    <p:sldId id="260" r:id="rId5"/>
    <p:sldId id="257" r:id="rId6"/>
    <p:sldId id="262" r:id="rId7"/>
    <p:sldId id="261" r:id="rId8"/>
    <p:sldId id="258" r:id="rId9"/>
    <p:sldId id="263" r:id="rId10"/>
    <p:sldId id="264" r:id="rId11"/>
    <p:sldId id="268" r:id="rId12"/>
    <p:sldId id="308" r:id="rId13"/>
    <p:sldId id="333" r:id="rId14"/>
    <p:sldId id="334" r:id="rId15"/>
    <p:sldId id="269" r:id="rId16"/>
    <p:sldId id="335" r:id="rId17"/>
    <p:sldId id="336" r:id="rId18"/>
    <p:sldId id="270" r:id="rId19"/>
    <p:sldId id="339" r:id="rId20"/>
    <p:sldId id="356" r:id="rId21"/>
    <p:sldId id="337" r:id="rId22"/>
    <p:sldId id="271" r:id="rId23"/>
    <p:sldId id="340" r:id="rId24"/>
    <p:sldId id="338" r:id="rId25"/>
    <p:sldId id="357" r:id="rId26"/>
    <p:sldId id="312" r:id="rId27"/>
    <p:sldId id="327" r:id="rId28"/>
    <p:sldId id="344" r:id="rId29"/>
    <p:sldId id="345" r:id="rId30"/>
    <p:sldId id="346" r:id="rId31"/>
    <p:sldId id="347" r:id="rId32"/>
    <p:sldId id="291" r:id="rId33"/>
    <p:sldId id="348" r:id="rId34"/>
    <p:sldId id="349" r:id="rId35"/>
    <p:sldId id="350" r:id="rId36"/>
    <p:sldId id="352" r:id="rId37"/>
    <p:sldId id="353" r:id="rId38"/>
    <p:sldId id="354" r:id="rId39"/>
    <p:sldId id="330" r:id="rId40"/>
    <p:sldId id="300" r:id="rId41"/>
    <p:sldId id="301" r:id="rId42"/>
    <p:sldId id="355" r:id="rId43"/>
    <p:sldId id="304" r:id="rId44"/>
    <p:sldId id="305" r:id="rId45"/>
    <p:sldId id="306" r:id="rId46"/>
    <p:sldId id="307" r:id="rId47"/>
    <p:sldId id="259" r:id="rId4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C0C75-208F-4129-8042-D86884C4B43A}" v="1094" dt="2024-08-01T12:16:18.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93" autoAdjust="0"/>
  </p:normalViewPr>
  <p:slideViewPr>
    <p:cSldViewPr snapToGrid="0" snapToObjects="1">
      <p:cViewPr>
        <p:scale>
          <a:sx n="110" d="100"/>
          <a:sy n="110" d="100"/>
        </p:scale>
        <p:origin x="1644" y="330"/>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Birckelbaw" userId="89e5e359-8c52-4425-b0b0-1e6ab999f439" providerId="ADAL" clId="{82CC0C75-208F-4129-8042-D86884C4B43A}"/>
    <pc:docChg chg="undo redo custSel addSld delSld modSld sldOrd addSection delSection">
      <pc:chgData name="Carla Birckelbaw" userId="89e5e359-8c52-4425-b0b0-1e6ab999f439" providerId="ADAL" clId="{82CC0C75-208F-4129-8042-D86884C4B43A}" dt="2024-08-01T12:17:06.338" v="21368" actId="20577"/>
      <pc:docMkLst>
        <pc:docMk/>
      </pc:docMkLst>
      <pc:sldChg chg="modSp mod">
        <pc:chgData name="Carla Birckelbaw" userId="89e5e359-8c52-4425-b0b0-1e6ab999f439" providerId="ADAL" clId="{82CC0C75-208F-4129-8042-D86884C4B43A}" dt="2024-07-29T01:26:32.416" v="52" actId="20577"/>
        <pc:sldMkLst>
          <pc:docMk/>
          <pc:sldMk cId="1646243445" sldId="257"/>
        </pc:sldMkLst>
        <pc:spChg chg="mod">
          <ac:chgData name="Carla Birckelbaw" userId="89e5e359-8c52-4425-b0b0-1e6ab999f439" providerId="ADAL" clId="{82CC0C75-208F-4129-8042-D86884C4B43A}" dt="2024-07-29T01:26:32.416" v="52" actId="20577"/>
          <ac:spMkLst>
            <pc:docMk/>
            <pc:sldMk cId="1646243445" sldId="257"/>
            <ac:spMk id="3" creationId="{0DFDCE37-74B9-4186-B1D8-E793DF20998B}"/>
          </ac:spMkLst>
        </pc:spChg>
        <pc:spChg chg="mod">
          <ac:chgData name="Carla Birckelbaw" userId="89e5e359-8c52-4425-b0b0-1e6ab999f439" providerId="ADAL" clId="{82CC0C75-208F-4129-8042-D86884C4B43A}" dt="2024-07-29T01:26:13.615" v="1" actId="20577"/>
          <ac:spMkLst>
            <pc:docMk/>
            <pc:sldMk cId="1646243445" sldId="257"/>
            <ac:spMk id="5" creationId="{853C5290-9EDB-48CB-9169-053A6A11A005}"/>
          </ac:spMkLst>
        </pc:spChg>
      </pc:sldChg>
      <pc:sldChg chg="modNotesTx">
        <pc:chgData name="Carla Birckelbaw" userId="89e5e359-8c52-4425-b0b0-1e6ab999f439" providerId="ADAL" clId="{82CC0C75-208F-4129-8042-D86884C4B43A}" dt="2024-07-29T01:28:21.773" v="166" actId="20577"/>
        <pc:sldMkLst>
          <pc:docMk/>
          <pc:sldMk cId="1572629245" sldId="261"/>
        </pc:sldMkLst>
      </pc:sldChg>
      <pc:sldChg chg="modNotesTx">
        <pc:chgData name="Carla Birckelbaw" userId="89e5e359-8c52-4425-b0b0-1e6ab999f439" providerId="ADAL" clId="{82CC0C75-208F-4129-8042-D86884C4B43A}" dt="2024-07-29T01:26:50.590" v="71" actId="20577"/>
        <pc:sldMkLst>
          <pc:docMk/>
          <pc:sldMk cId="1060576269" sldId="262"/>
        </pc:sldMkLst>
      </pc:sldChg>
      <pc:sldChg chg="modSp mod modNotesTx">
        <pc:chgData name="Carla Birckelbaw" userId="89e5e359-8c52-4425-b0b0-1e6ab999f439" providerId="ADAL" clId="{82CC0C75-208F-4129-8042-D86884C4B43A}" dt="2024-07-29T01:30:56.615" v="484" actId="20577"/>
        <pc:sldMkLst>
          <pc:docMk/>
          <pc:sldMk cId="3845367073" sldId="263"/>
        </pc:sldMkLst>
        <pc:spChg chg="mod">
          <ac:chgData name="Carla Birckelbaw" userId="89e5e359-8c52-4425-b0b0-1e6ab999f439" providerId="ADAL" clId="{82CC0C75-208F-4129-8042-D86884C4B43A}" dt="2024-07-29T01:28:38.669" v="168" actId="20577"/>
          <ac:spMkLst>
            <pc:docMk/>
            <pc:sldMk cId="3845367073" sldId="263"/>
            <ac:spMk id="3" creationId="{00000000-0000-0000-0000-000000000000}"/>
          </ac:spMkLst>
        </pc:spChg>
        <pc:spChg chg="mod">
          <ac:chgData name="Carla Birckelbaw" userId="89e5e359-8c52-4425-b0b0-1e6ab999f439" providerId="ADAL" clId="{82CC0C75-208F-4129-8042-D86884C4B43A}" dt="2024-07-29T01:30:19.458" v="347" actId="20577"/>
          <ac:spMkLst>
            <pc:docMk/>
            <pc:sldMk cId="3845367073" sldId="263"/>
            <ac:spMk id="5" creationId="{00000000-0000-0000-0000-000000000000}"/>
          </ac:spMkLst>
        </pc:spChg>
      </pc:sldChg>
      <pc:sldChg chg="modSp mod">
        <pc:chgData name="Carla Birckelbaw" userId="89e5e359-8c52-4425-b0b0-1e6ab999f439" providerId="ADAL" clId="{82CC0C75-208F-4129-8042-D86884C4B43A}" dt="2024-07-29T01:33:48.928" v="547" actId="20577"/>
        <pc:sldMkLst>
          <pc:docMk/>
          <pc:sldMk cId="3567085598" sldId="264"/>
        </pc:sldMkLst>
        <pc:spChg chg="mod">
          <ac:chgData name="Carla Birckelbaw" userId="89e5e359-8c52-4425-b0b0-1e6ab999f439" providerId="ADAL" clId="{82CC0C75-208F-4129-8042-D86884C4B43A}" dt="2024-07-29T01:31:01.315" v="486" actId="20577"/>
          <ac:spMkLst>
            <pc:docMk/>
            <pc:sldMk cId="3567085598" sldId="264"/>
            <ac:spMk id="3" creationId="{00000000-0000-0000-0000-000000000000}"/>
          </ac:spMkLst>
        </pc:spChg>
        <pc:graphicFrameChg chg="modGraphic">
          <ac:chgData name="Carla Birckelbaw" userId="89e5e359-8c52-4425-b0b0-1e6ab999f439" providerId="ADAL" clId="{82CC0C75-208F-4129-8042-D86884C4B43A}" dt="2024-07-29T01:33:48.928" v="547" actId="20577"/>
          <ac:graphicFrameMkLst>
            <pc:docMk/>
            <pc:sldMk cId="3567085598" sldId="264"/>
            <ac:graphicFrameMk id="2" creationId="{D375BFC7-4904-7CE5-5271-50FB7E9CB754}"/>
          </ac:graphicFrameMkLst>
        </pc:graphicFrameChg>
      </pc:sldChg>
      <pc:sldChg chg="modSp mod modNotesTx">
        <pc:chgData name="Carla Birckelbaw" userId="89e5e359-8c52-4425-b0b0-1e6ab999f439" providerId="ADAL" clId="{82CC0C75-208F-4129-8042-D86884C4B43A}" dt="2024-07-29T22:11:45.095" v="2877" actId="20577"/>
        <pc:sldMkLst>
          <pc:docMk/>
          <pc:sldMk cId="3341314306" sldId="269"/>
        </pc:sldMkLst>
        <pc:spChg chg="mod">
          <ac:chgData name="Carla Birckelbaw" userId="89e5e359-8c52-4425-b0b0-1e6ab999f439" providerId="ADAL" clId="{82CC0C75-208F-4129-8042-D86884C4B43A}" dt="2024-07-29T22:11:45.095" v="2877" actId="20577"/>
          <ac:spMkLst>
            <pc:docMk/>
            <pc:sldMk cId="3341314306" sldId="269"/>
            <ac:spMk id="3" creationId="{00000000-0000-0000-0000-000000000000}"/>
          </ac:spMkLst>
        </pc:spChg>
        <pc:spChg chg="mod">
          <ac:chgData name="Carla Birckelbaw" userId="89e5e359-8c52-4425-b0b0-1e6ab999f439" providerId="ADAL" clId="{82CC0C75-208F-4129-8042-D86884C4B43A}" dt="2024-07-29T22:10:58.070" v="2839" actId="12"/>
          <ac:spMkLst>
            <pc:docMk/>
            <pc:sldMk cId="3341314306" sldId="269"/>
            <ac:spMk id="7" creationId="{96F903EA-5A63-45CF-86A6-F04E35160080}"/>
          </ac:spMkLst>
        </pc:spChg>
        <pc:picChg chg="mod">
          <ac:chgData name="Carla Birckelbaw" userId="89e5e359-8c52-4425-b0b0-1e6ab999f439" providerId="ADAL" clId="{82CC0C75-208F-4129-8042-D86884C4B43A}" dt="2024-07-29T01:40:09.940" v="736" actId="1076"/>
          <ac:picMkLst>
            <pc:docMk/>
            <pc:sldMk cId="3341314306" sldId="269"/>
            <ac:picMk id="4" creationId="{00000000-0000-0000-0000-000000000000}"/>
          </ac:picMkLst>
        </pc:picChg>
      </pc:sldChg>
      <pc:sldChg chg="addSp delSp modSp mod ord modNotesTx">
        <pc:chgData name="Carla Birckelbaw" userId="89e5e359-8c52-4425-b0b0-1e6ab999f439" providerId="ADAL" clId="{82CC0C75-208F-4129-8042-D86884C4B43A}" dt="2024-08-01T12:16:47.133" v="21367" actId="20577"/>
        <pc:sldMkLst>
          <pc:docMk/>
          <pc:sldMk cId="1299466438" sldId="270"/>
        </pc:sldMkLst>
        <pc:spChg chg="mod">
          <ac:chgData name="Carla Birckelbaw" userId="89e5e359-8c52-4425-b0b0-1e6ab999f439" providerId="ADAL" clId="{82CC0C75-208F-4129-8042-D86884C4B43A}" dt="2024-07-30T01:39:03.200" v="3489" actId="20577"/>
          <ac:spMkLst>
            <pc:docMk/>
            <pc:sldMk cId="1299466438" sldId="270"/>
            <ac:spMk id="3" creationId="{00000000-0000-0000-0000-000000000000}"/>
          </ac:spMkLst>
        </pc:spChg>
        <pc:spChg chg="mod">
          <ac:chgData name="Carla Birckelbaw" userId="89e5e359-8c52-4425-b0b0-1e6ab999f439" providerId="ADAL" clId="{82CC0C75-208F-4129-8042-D86884C4B43A}" dt="2024-07-30T01:45:16.988" v="3629" actId="1076"/>
          <ac:spMkLst>
            <pc:docMk/>
            <pc:sldMk cId="1299466438" sldId="270"/>
            <ac:spMk id="14" creationId="{B507A59F-CA3C-4E01-80CB-BDCAC107F75C}"/>
          </ac:spMkLst>
        </pc:spChg>
        <pc:spChg chg="mod">
          <ac:chgData name="Carla Birckelbaw" userId="89e5e359-8c52-4425-b0b0-1e6ab999f439" providerId="ADAL" clId="{82CC0C75-208F-4129-8042-D86884C4B43A}" dt="2024-07-30T01:39:46.968" v="3498" actId="1076"/>
          <ac:spMkLst>
            <pc:docMk/>
            <pc:sldMk cId="1299466438" sldId="270"/>
            <ac:spMk id="17" creationId="{10AB81D5-30D7-4550-9735-56A3BC17C058}"/>
          </ac:spMkLst>
        </pc:spChg>
        <pc:spChg chg="mod">
          <ac:chgData name="Carla Birckelbaw" userId="89e5e359-8c52-4425-b0b0-1e6ab999f439" providerId="ADAL" clId="{82CC0C75-208F-4129-8042-D86884C4B43A}" dt="2024-07-30T01:44:11.998" v="3628" actId="1076"/>
          <ac:spMkLst>
            <pc:docMk/>
            <pc:sldMk cId="1299466438" sldId="270"/>
            <ac:spMk id="18" creationId="{7690F002-AADF-4105-A192-E914E1526985}"/>
          </ac:spMkLst>
        </pc:spChg>
        <pc:spChg chg="mod">
          <ac:chgData name="Carla Birckelbaw" userId="89e5e359-8c52-4425-b0b0-1e6ab999f439" providerId="ADAL" clId="{82CC0C75-208F-4129-8042-D86884C4B43A}" dt="2024-07-30T01:29:29.727" v="3478" actId="1076"/>
          <ac:spMkLst>
            <pc:docMk/>
            <pc:sldMk cId="1299466438" sldId="270"/>
            <ac:spMk id="21" creationId="{9DDA87E0-4F0A-D1AD-1B82-DB96F858CC39}"/>
          </ac:spMkLst>
        </pc:spChg>
        <pc:spChg chg="mod ord">
          <ac:chgData name="Carla Birckelbaw" userId="89e5e359-8c52-4425-b0b0-1e6ab999f439" providerId="ADAL" clId="{82CC0C75-208F-4129-8042-D86884C4B43A}" dt="2024-07-30T01:46:37.309" v="3635" actId="166"/>
          <ac:spMkLst>
            <pc:docMk/>
            <pc:sldMk cId="1299466438" sldId="270"/>
            <ac:spMk id="22" creationId="{1F67327F-B406-A6E4-ABD2-3810AB8BDD10}"/>
          </ac:spMkLst>
        </pc:spChg>
        <pc:spChg chg="mod">
          <ac:chgData name="Carla Birckelbaw" userId="89e5e359-8c52-4425-b0b0-1e6ab999f439" providerId="ADAL" clId="{82CC0C75-208F-4129-8042-D86884C4B43A}" dt="2024-07-30T01:29:16.457" v="3475" actId="1076"/>
          <ac:spMkLst>
            <pc:docMk/>
            <pc:sldMk cId="1299466438" sldId="270"/>
            <ac:spMk id="23" creationId="{6FC3969A-2DAA-B9DE-9FE0-0D945A7B29EA}"/>
          </ac:spMkLst>
        </pc:spChg>
        <pc:spChg chg="mod">
          <ac:chgData name="Carla Birckelbaw" userId="89e5e359-8c52-4425-b0b0-1e6ab999f439" providerId="ADAL" clId="{82CC0C75-208F-4129-8042-D86884C4B43A}" dt="2024-07-30T01:29:13.993" v="3474" actId="1076"/>
          <ac:spMkLst>
            <pc:docMk/>
            <pc:sldMk cId="1299466438" sldId="270"/>
            <ac:spMk id="24" creationId="{B11FAC52-53D5-8A7B-9297-36E9A30696E5}"/>
          </ac:spMkLst>
        </pc:spChg>
        <pc:spChg chg="mod">
          <ac:chgData name="Carla Birckelbaw" userId="89e5e359-8c52-4425-b0b0-1e6ab999f439" providerId="ADAL" clId="{82CC0C75-208F-4129-8042-D86884C4B43A}" dt="2024-07-30T01:29:29.727" v="3478" actId="1076"/>
          <ac:spMkLst>
            <pc:docMk/>
            <pc:sldMk cId="1299466438" sldId="270"/>
            <ac:spMk id="25" creationId="{457A17D0-28C4-6E45-13E0-D858A3254918}"/>
          </ac:spMkLst>
        </pc:spChg>
        <pc:spChg chg="mod">
          <ac:chgData name="Carla Birckelbaw" userId="89e5e359-8c52-4425-b0b0-1e6ab999f439" providerId="ADAL" clId="{82CC0C75-208F-4129-8042-D86884C4B43A}" dt="2024-07-30T01:29:40.453" v="3480" actId="1076"/>
          <ac:spMkLst>
            <pc:docMk/>
            <pc:sldMk cId="1299466438" sldId="270"/>
            <ac:spMk id="26" creationId="{F848555E-63B3-D909-008E-72CD5FF18D27}"/>
          </ac:spMkLst>
        </pc:spChg>
        <pc:spChg chg="mod">
          <ac:chgData name="Carla Birckelbaw" userId="89e5e359-8c52-4425-b0b0-1e6ab999f439" providerId="ADAL" clId="{82CC0C75-208F-4129-8042-D86884C4B43A}" dt="2024-07-30T01:29:40.453" v="3480" actId="1076"/>
          <ac:spMkLst>
            <pc:docMk/>
            <pc:sldMk cId="1299466438" sldId="270"/>
            <ac:spMk id="29" creationId="{34D308C6-3F2C-CA38-ACBB-E2C89342A188}"/>
          </ac:spMkLst>
        </pc:spChg>
        <pc:spChg chg="mod">
          <ac:chgData name="Carla Birckelbaw" userId="89e5e359-8c52-4425-b0b0-1e6ab999f439" providerId="ADAL" clId="{82CC0C75-208F-4129-8042-D86884C4B43A}" dt="2024-07-30T01:29:29.727" v="3478" actId="1076"/>
          <ac:spMkLst>
            <pc:docMk/>
            <pc:sldMk cId="1299466438" sldId="270"/>
            <ac:spMk id="30" creationId="{4485E47D-EF9B-EEBC-F74B-617CF5226357}"/>
          </ac:spMkLst>
        </pc:spChg>
        <pc:spChg chg="mod">
          <ac:chgData name="Carla Birckelbaw" userId="89e5e359-8c52-4425-b0b0-1e6ab999f439" providerId="ADAL" clId="{82CC0C75-208F-4129-8042-D86884C4B43A}" dt="2024-07-30T01:29:07.357" v="3471" actId="1076"/>
          <ac:spMkLst>
            <pc:docMk/>
            <pc:sldMk cId="1299466438" sldId="270"/>
            <ac:spMk id="31" creationId="{DF19172D-D19F-C15C-ACBB-F6A2F19E9279}"/>
          </ac:spMkLst>
        </pc:spChg>
        <pc:spChg chg="mod">
          <ac:chgData name="Carla Birckelbaw" userId="89e5e359-8c52-4425-b0b0-1e6ab999f439" providerId="ADAL" clId="{82CC0C75-208F-4129-8042-D86884C4B43A}" dt="2024-07-30T01:45:36.705" v="3630" actId="1076"/>
          <ac:spMkLst>
            <pc:docMk/>
            <pc:sldMk cId="1299466438" sldId="270"/>
            <ac:spMk id="32" creationId="{36E147FD-DB4E-E53A-73B8-4B61D98E5DE3}"/>
          </ac:spMkLst>
        </pc:spChg>
        <pc:spChg chg="mod ord">
          <ac:chgData name="Carla Birckelbaw" userId="89e5e359-8c52-4425-b0b0-1e6ab999f439" providerId="ADAL" clId="{82CC0C75-208F-4129-8042-D86884C4B43A}" dt="2024-07-30T01:46:02.150" v="3633" actId="1076"/>
          <ac:spMkLst>
            <pc:docMk/>
            <pc:sldMk cId="1299466438" sldId="270"/>
            <ac:spMk id="33" creationId="{E754D7DF-BB5A-91F8-0627-35CEB31662AA}"/>
          </ac:spMkLst>
        </pc:spChg>
        <pc:spChg chg="mod">
          <ac:chgData name="Carla Birckelbaw" userId="89e5e359-8c52-4425-b0b0-1e6ab999f439" providerId="ADAL" clId="{82CC0C75-208F-4129-8042-D86884C4B43A}" dt="2024-07-30T01:29:29.727" v="3478" actId="1076"/>
          <ac:spMkLst>
            <pc:docMk/>
            <pc:sldMk cId="1299466438" sldId="270"/>
            <ac:spMk id="34" creationId="{334D98AF-7939-4F8F-E24A-532FB187A29B}"/>
          </ac:spMkLst>
        </pc:spChg>
        <pc:graphicFrameChg chg="del">
          <ac:chgData name="Carla Birckelbaw" userId="89e5e359-8c52-4425-b0b0-1e6ab999f439" providerId="ADAL" clId="{82CC0C75-208F-4129-8042-D86884C4B43A}" dt="2024-07-30T01:38:40.195" v="3483" actId="478"/>
          <ac:graphicFrameMkLst>
            <pc:docMk/>
            <pc:sldMk cId="1299466438" sldId="270"/>
            <ac:graphicFrameMk id="2" creationId="{0D84C991-2D94-3556-E5FF-971969FD7477}"/>
          </ac:graphicFrameMkLst>
        </pc:graphicFrameChg>
        <pc:graphicFrameChg chg="del">
          <ac:chgData name="Carla Birckelbaw" userId="89e5e359-8c52-4425-b0b0-1e6ab999f439" providerId="ADAL" clId="{82CC0C75-208F-4129-8042-D86884C4B43A}" dt="2024-07-30T01:39:38.245" v="3494" actId="478"/>
          <ac:graphicFrameMkLst>
            <pc:docMk/>
            <pc:sldMk cId="1299466438" sldId="270"/>
            <ac:graphicFrameMk id="5" creationId="{F4D334AB-9A3F-3BAC-EAA7-896C9A57B6FF}"/>
          </ac:graphicFrameMkLst>
        </pc:graphicFrameChg>
        <pc:graphicFrameChg chg="add mod modGraphic">
          <ac:chgData name="Carla Birckelbaw" userId="89e5e359-8c52-4425-b0b0-1e6ab999f439" providerId="ADAL" clId="{82CC0C75-208F-4129-8042-D86884C4B43A}" dt="2024-07-30T01:56:09.536" v="4810" actId="113"/>
          <ac:graphicFrameMkLst>
            <pc:docMk/>
            <pc:sldMk cId="1299466438" sldId="270"/>
            <ac:graphicFrameMk id="8" creationId="{FF429F62-6F98-A30E-7A23-A5AA862477B0}"/>
          </ac:graphicFrameMkLst>
        </pc:graphicFrameChg>
        <pc:graphicFrameChg chg="add mod modGraphic">
          <ac:chgData name="Carla Birckelbaw" userId="89e5e359-8c52-4425-b0b0-1e6ab999f439" providerId="ADAL" clId="{82CC0C75-208F-4129-8042-D86884C4B43A}" dt="2024-07-30T01:56:08.866" v="4809" actId="113"/>
          <ac:graphicFrameMkLst>
            <pc:docMk/>
            <pc:sldMk cId="1299466438" sldId="270"/>
            <ac:graphicFrameMk id="9" creationId="{E24800DD-EFBA-23CB-140D-D02AB382A75C}"/>
          </ac:graphicFrameMkLst>
        </pc:graphicFrameChg>
        <pc:graphicFrameChg chg="add mod modGraphic">
          <ac:chgData name="Carla Birckelbaw" userId="89e5e359-8c52-4425-b0b0-1e6ab999f439" providerId="ADAL" clId="{82CC0C75-208F-4129-8042-D86884C4B43A}" dt="2024-07-30T01:56:08.119" v="4808" actId="113"/>
          <ac:graphicFrameMkLst>
            <pc:docMk/>
            <pc:sldMk cId="1299466438" sldId="270"/>
            <ac:graphicFrameMk id="10" creationId="{D3B3D6D0-82D3-871E-ED5A-580DB69E89F5}"/>
          </ac:graphicFrameMkLst>
        </pc:graphicFrameChg>
        <pc:graphicFrameChg chg="add mod modGraphic">
          <ac:chgData name="Carla Birckelbaw" userId="89e5e359-8c52-4425-b0b0-1e6ab999f439" providerId="ADAL" clId="{82CC0C75-208F-4129-8042-D86884C4B43A}" dt="2024-07-30T01:56:06.734" v="4807" actId="113"/>
          <ac:graphicFrameMkLst>
            <pc:docMk/>
            <pc:sldMk cId="1299466438" sldId="270"/>
            <ac:graphicFrameMk id="11" creationId="{6F7CCEB5-D95E-3CAE-0C42-06EE9A54340A}"/>
          </ac:graphicFrameMkLst>
        </pc:graphicFrameChg>
        <pc:graphicFrameChg chg="del modGraphic">
          <ac:chgData name="Carla Birckelbaw" userId="89e5e359-8c52-4425-b0b0-1e6ab999f439" providerId="ADAL" clId="{82CC0C75-208F-4129-8042-D86884C4B43A}" dt="2024-07-30T01:39:42.447" v="3496" actId="478"/>
          <ac:graphicFrameMkLst>
            <pc:docMk/>
            <pc:sldMk cId="1299466438" sldId="270"/>
            <ac:graphicFrameMk id="19" creationId="{CF0E1684-B974-1DCD-867F-ABB8EF6985B9}"/>
          </ac:graphicFrameMkLst>
        </pc:graphicFrameChg>
        <pc:graphicFrameChg chg="del">
          <ac:chgData name="Carla Birckelbaw" userId="89e5e359-8c52-4425-b0b0-1e6ab999f439" providerId="ADAL" clId="{82CC0C75-208F-4129-8042-D86884C4B43A}" dt="2024-07-30T01:39:43.617" v="3497" actId="478"/>
          <ac:graphicFrameMkLst>
            <pc:docMk/>
            <pc:sldMk cId="1299466438" sldId="270"/>
            <ac:graphicFrameMk id="20" creationId="{84C618ED-E11D-1B0E-7A5F-1E0BA2A04FD8}"/>
          </ac:graphicFrameMkLst>
        </pc:graphicFrameChg>
      </pc:sldChg>
      <pc:sldChg chg="addSp delSp modSp mod modNotesTx">
        <pc:chgData name="Carla Birckelbaw" userId="89e5e359-8c52-4425-b0b0-1e6ab999f439" providerId="ADAL" clId="{82CC0C75-208F-4129-8042-D86884C4B43A}" dt="2024-08-01T05:47:56.744" v="20586" actId="20577"/>
        <pc:sldMkLst>
          <pc:docMk/>
          <pc:sldMk cId="33497299" sldId="271"/>
        </pc:sldMkLst>
        <pc:spChg chg="mod">
          <ac:chgData name="Carla Birckelbaw" userId="89e5e359-8c52-4425-b0b0-1e6ab999f439" providerId="ADAL" clId="{82CC0C75-208F-4129-8042-D86884C4B43A}" dt="2024-08-01T04:21:34.078" v="17105" actId="20577"/>
          <ac:spMkLst>
            <pc:docMk/>
            <pc:sldMk cId="33497299" sldId="271"/>
            <ac:spMk id="3" creationId="{00000000-0000-0000-0000-000000000000}"/>
          </ac:spMkLst>
        </pc:spChg>
        <pc:spChg chg="add del">
          <ac:chgData name="Carla Birckelbaw" userId="89e5e359-8c52-4425-b0b0-1e6ab999f439" providerId="ADAL" clId="{82CC0C75-208F-4129-8042-D86884C4B43A}" dt="2024-08-01T04:22:02.996" v="17107" actId="22"/>
          <ac:spMkLst>
            <pc:docMk/>
            <pc:sldMk cId="33497299" sldId="271"/>
            <ac:spMk id="6" creationId="{8B0D0705-3B2C-9A09-D1AE-BA54697F0211}"/>
          </ac:spMkLst>
        </pc:spChg>
        <pc:spChg chg="add mod">
          <ac:chgData name="Carla Birckelbaw" userId="89e5e359-8c52-4425-b0b0-1e6ab999f439" providerId="ADAL" clId="{82CC0C75-208F-4129-8042-D86884C4B43A}" dt="2024-08-01T04:26:44.148" v="17140" actId="1076"/>
          <ac:spMkLst>
            <pc:docMk/>
            <pc:sldMk cId="33497299" sldId="271"/>
            <ac:spMk id="12" creationId="{88AF2209-74F4-E601-5A63-6965EAE9B93B}"/>
          </ac:spMkLst>
        </pc:spChg>
        <pc:spChg chg="add mod">
          <ac:chgData name="Carla Birckelbaw" userId="89e5e359-8c52-4425-b0b0-1e6ab999f439" providerId="ADAL" clId="{82CC0C75-208F-4129-8042-D86884C4B43A}" dt="2024-08-01T04:29:30.977" v="17147" actId="1076"/>
          <ac:spMkLst>
            <pc:docMk/>
            <pc:sldMk cId="33497299" sldId="271"/>
            <ac:spMk id="14" creationId="{D3F06077-4FDE-BCC2-714E-B495CEFAF041}"/>
          </ac:spMkLst>
        </pc:spChg>
        <pc:spChg chg="add mod">
          <ac:chgData name="Carla Birckelbaw" userId="89e5e359-8c52-4425-b0b0-1e6ab999f439" providerId="ADAL" clId="{82CC0C75-208F-4129-8042-D86884C4B43A}" dt="2024-08-01T04:28:38.556" v="17144" actId="1076"/>
          <ac:spMkLst>
            <pc:docMk/>
            <pc:sldMk cId="33497299" sldId="271"/>
            <ac:spMk id="15" creationId="{04FF4C6D-2F7B-E54A-E47A-3E16BE2634F0}"/>
          </ac:spMkLst>
        </pc:spChg>
        <pc:spChg chg="add mod">
          <ac:chgData name="Carla Birckelbaw" userId="89e5e359-8c52-4425-b0b0-1e6ab999f439" providerId="ADAL" clId="{82CC0C75-208F-4129-8042-D86884C4B43A}" dt="2024-08-01T04:29:28.448" v="17146" actId="1076"/>
          <ac:spMkLst>
            <pc:docMk/>
            <pc:sldMk cId="33497299" sldId="271"/>
            <ac:spMk id="16" creationId="{45190AC1-D849-88AF-C58D-8FAE089F2F63}"/>
          </ac:spMkLst>
        </pc:spChg>
        <pc:spChg chg="add mod">
          <ac:chgData name="Carla Birckelbaw" userId="89e5e359-8c52-4425-b0b0-1e6ab999f439" providerId="ADAL" clId="{82CC0C75-208F-4129-8042-D86884C4B43A}" dt="2024-08-01T04:29:37.059" v="17149" actId="1076"/>
          <ac:spMkLst>
            <pc:docMk/>
            <pc:sldMk cId="33497299" sldId="271"/>
            <ac:spMk id="17" creationId="{8E43DBC0-0A19-D8CE-DAB3-EA387635019D}"/>
          </ac:spMkLst>
        </pc:spChg>
        <pc:spChg chg="add mod">
          <ac:chgData name="Carla Birckelbaw" userId="89e5e359-8c52-4425-b0b0-1e6ab999f439" providerId="ADAL" clId="{82CC0C75-208F-4129-8042-D86884C4B43A}" dt="2024-08-01T04:29:55.494" v="17151" actId="1076"/>
          <ac:spMkLst>
            <pc:docMk/>
            <pc:sldMk cId="33497299" sldId="271"/>
            <ac:spMk id="19" creationId="{20F2540B-3A5B-5CAC-48A3-1E141A5FF651}"/>
          </ac:spMkLst>
        </pc:spChg>
        <pc:spChg chg="del mod">
          <ac:chgData name="Carla Birckelbaw" userId="89e5e359-8c52-4425-b0b0-1e6ab999f439" providerId="ADAL" clId="{82CC0C75-208F-4129-8042-D86884C4B43A}" dt="2024-08-01T04:30:09.730" v="17152" actId="478"/>
          <ac:spMkLst>
            <pc:docMk/>
            <pc:sldMk cId="33497299" sldId="271"/>
            <ac:spMk id="22" creationId="{CFEE8CBF-B872-407F-5F51-C4137AD33DFA}"/>
          </ac:spMkLst>
        </pc:spChg>
        <pc:spChg chg="mod">
          <ac:chgData name="Carla Birckelbaw" userId="89e5e359-8c52-4425-b0b0-1e6ab999f439" providerId="ADAL" clId="{82CC0C75-208F-4129-8042-D86884C4B43A}" dt="2024-08-01T04:19:23.282" v="17073" actId="1076"/>
          <ac:spMkLst>
            <pc:docMk/>
            <pc:sldMk cId="33497299" sldId="271"/>
            <ac:spMk id="26" creationId="{74AEAEF9-95C1-9A9A-18AA-41F22707EAD9}"/>
          </ac:spMkLst>
        </pc:spChg>
        <pc:spChg chg="mod">
          <ac:chgData name="Carla Birckelbaw" userId="89e5e359-8c52-4425-b0b0-1e6ab999f439" providerId="ADAL" clId="{82CC0C75-208F-4129-8042-D86884C4B43A}" dt="2024-08-01T04:19:12.476" v="17070" actId="1076"/>
          <ac:spMkLst>
            <pc:docMk/>
            <pc:sldMk cId="33497299" sldId="271"/>
            <ac:spMk id="27" creationId="{87F9349E-DDB0-9FCA-3BDC-C35E0EDC08F1}"/>
          </ac:spMkLst>
        </pc:spChg>
        <pc:spChg chg="del mod">
          <ac:chgData name="Carla Birckelbaw" userId="89e5e359-8c52-4425-b0b0-1e6ab999f439" providerId="ADAL" clId="{82CC0C75-208F-4129-8042-D86884C4B43A}" dt="2024-08-01T04:30:10.971" v="17153" actId="478"/>
          <ac:spMkLst>
            <pc:docMk/>
            <pc:sldMk cId="33497299" sldId="271"/>
            <ac:spMk id="28" creationId="{65CD70A2-DFDB-E5F7-6549-4224D5F3C394}"/>
          </ac:spMkLst>
        </pc:spChg>
        <pc:spChg chg="del mod">
          <ac:chgData name="Carla Birckelbaw" userId="89e5e359-8c52-4425-b0b0-1e6ab999f439" providerId="ADAL" clId="{82CC0C75-208F-4129-8042-D86884C4B43A}" dt="2024-08-01T04:30:13.013" v="17154" actId="478"/>
          <ac:spMkLst>
            <pc:docMk/>
            <pc:sldMk cId="33497299" sldId="271"/>
            <ac:spMk id="29" creationId="{5DB939D0-4143-4875-9E3A-89F806164A87}"/>
          </ac:spMkLst>
        </pc:spChg>
        <pc:graphicFrameChg chg="add mod modGraphic">
          <ac:chgData name="Carla Birckelbaw" userId="89e5e359-8c52-4425-b0b0-1e6ab999f439" providerId="ADAL" clId="{82CC0C75-208F-4129-8042-D86884C4B43A}" dt="2024-08-01T04:21:28.190" v="17103" actId="20577"/>
          <ac:graphicFrameMkLst>
            <pc:docMk/>
            <pc:sldMk cId="33497299" sldId="271"/>
            <ac:graphicFrameMk id="2" creationId="{FD298AAA-3441-DC69-93FF-773F424EA3FC}"/>
          </ac:graphicFrameMkLst>
        </pc:graphicFrameChg>
        <pc:graphicFrameChg chg="add mod modGraphic">
          <ac:chgData name="Carla Birckelbaw" userId="89e5e359-8c52-4425-b0b0-1e6ab999f439" providerId="ADAL" clId="{82CC0C75-208F-4129-8042-D86884C4B43A}" dt="2024-08-01T04:22:48.426" v="17117" actId="1076"/>
          <ac:graphicFrameMkLst>
            <pc:docMk/>
            <pc:sldMk cId="33497299" sldId="271"/>
            <ac:graphicFrameMk id="7" creationId="{ABF8E60F-A6EA-B4D9-C4FB-BA2A7C6E53C2}"/>
          </ac:graphicFrameMkLst>
        </pc:graphicFrameChg>
        <pc:graphicFrameChg chg="add mod modGraphic">
          <ac:chgData name="Carla Birckelbaw" userId="89e5e359-8c52-4425-b0b0-1e6ab999f439" providerId="ADAL" clId="{82CC0C75-208F-4129-8042-D86884C4B43A}" dt="2024-08-01T04:24:19.624" v="17135"/>
          <ac:graphicFrameMkLst>
            <pc:docMk/>
            <pc:sldMk cId="33497299" sldId="271"/>
            <ac:graphicFrameMk id="8" creationId="{106AB0C5-148A-EAD9-0884-6111CE635A75}"/>
          </ac:graphicFrameMkLst>
        </pc:graphicFrameChg>
        <pc:graphicFrameChg chg="add mod modGraphic">
          <ac:chgData name="Carla Birckelbaw" userId="89e5e359-8c52-4425-b0b0-1e6ab999f439" providerId="ADAL" clId="{82CC0C75-208F-4129-8042-D86884C4B43A}" dt="2024-08-01T04:24:52.784" v="17138" actId="14100"/>
          <ac:graphicFrameMkLst>
            <pc:docMk/>
            <pc:sldMk cId="33497299" sldId="271"/>
            <ac:graphicFrameMk id="9" creationId="{3B584E22-7E5F-8AA9-51DF-AEF78CB75E24}"/>
          </ac:graphicFrameMkLst>
        </pc:graphicFrameChg>
        <pc:graphicFrameChg chg="del">
          <ac:chgData name="Carla Birckelbaw" userId="89e5e359-8c52-4425-b0b0-1e6ab999f439" providerId="ADAL" clId="{82CC0C75-208F-4129-8042-D86884C4B43A}" dt="2024-08-01T04:18:45.663" v="17061" actId="478"/>
          <ac:graphicFrameMkLst>
            <pc:docMk/>
            <pc:sldMk cId="33497299" sldId="271"/>
            <ac:graphicFrameMk id="13" creationId="{2C138299-8804-3297-42BD-E321F26F2D43}"/>
          </ac:graphicFrameMkLst>
        </pc:graphicFrameChg>
        <pc:graphicFrameChg chg="del">
          <ac:chgData name="Carla Birckelbaw" userId="89e5e359-8c52-4425-b0b0-1e6ab999f439" providerId="ADAL" clId="{82CC0C75-208F-4129-8042-D86884C4B43A}" dt="2024-08-01T04:18:49.715" v="17063" actId="478"/>
          <ac:graphicFrameMkLst>
            <pc:docMk/>
            <pc:sldMk cId="33497299" sldId="271"/>
            <ac:graphicFrameMk id="18" creationId="{50778647-A5E0-DAD9-5132-A3F65E0E6BE3}"/>
          </ac:graphicFrameMkLst>
        </pc:graphicFrameChg>
        <pc:graphicFrameChg chg="del modGraphic">
          <ac:chgData name="Carla Birckelbaw" userId="89e5e359-8c52-4425-b0b0-1e6ab999f439" providerId="ADAL" clId="{82CC0C75-208F-4129-8042-D86884C4B43A}" dt="2024-08-01T04:18:52.118" v="17065" actId="478"/>
          <ac:graphicFrameMkLst>
            <pc:docMk/>
            <pc:sldMk cId="33497299" sldId="271"/>
            <ac:graphicFrameMk id="20" creationId="{0D1CB024-1CA5-19D1-F46E-3FF94E8587F6}"/>
          </ac:graphicFrameMkLst>
        </pc:graphicFrameChg>
        <pc:graphicFrameChg chg="del modGraphic">
          <ac:chgData name="Carla Birckelbaw" userId="89e5e359-8c52-4425-b0b0-1e6ab999f439" providerId="ADAL" clId="{82CC0C75-208F-4129-8042-D86884C4B43A}" dt="2024-08-01T04:18:59.566" v="17067" actId="478"/>
          <ac:graphicFrameMkLst>
            <pc:docMk/>
            <pc:sldMk cId="33497299" sldId="271"/>
            <ac:graphicFrameMk id="21" creationId="{400D6E70-0BDF-97F9-6363-C0359543989E}"/>
          </ac:graphicFrameMkLst>
        </pc:graphicFrameChg>
        <pc:picChg chg="mod">
          <ac:chgData name="Carla Birckelbaw" userId="89e5e359-8c52-4425-b0b0-1e6ab999f439" providerId="ADAL" clId="{82CC0C75-208F-4129-8042-D86884C4B43A}" dt="2024-08-01T04:19:19.057" v="17072" actId="1076"/>
          <ac:picMkLst>
            <pc:docMk/>
            <pc:sldMk cId="33497299" sldId="271"/>
            <ac:picMk id="4" creationId="{00000000-0000-0000-0000-000000000000}"/>
          </ac:picMkLst>
        </pc:picChg>
      </pc:sldChg>
      <pc:sldChg chg="addSp delSp modSp mod modNotesTx">
        <pc:chgData name="Carla Birckelbaw" userId="89e5e359-8c52-4425-b0b0-1e6ab999f439" providerId="ADAL" clId="{82CC0C75-208F-4129-8042-D86884C4B43A}" dt="2024-08-01T01:41:24.636" v="11545" actId="20577"/>
        <pc:sldMkLst>
          <pc:docMk/>
          <pc:sldMk cId="1389093413" sldId="291"/>
        </pc:sldMkLst>
        <pc:graphicFrameChg chg="del modGraphic">
          <ac:chgData name="Carla Birckelbaw" userId="89e5e359-8c52-4425-b0b0-1e6ab999f439" providerId="ADAL" clId="{82CC0C75-208F-4129-8042-D86884C4B43A}" dt="2024-08-01T01:33:01.088" v="11223" actId="478"/>
          <ac:graphicFrameMkLst>
            <pc:docMk/>
            <pc:sldMk cId="1389093413" sldId="291"/>
            <ac:graphicFrameMk id="2" creationId="{ADE491DF-2E8B-8310-8F15-0F5B7B668C03}"/>
          </ac:graphicFrameMkLst>
        </pc:graphicFrameChg>
        <pc:graphicFrameChg chg="add mod modGraphic">
          <ac:chgData name="Carla Birckelbaw" userId="89e5e359-8c52-4425-b0b0-1e6ab999f439" providerId="ADAL" clId="{82CC0C75-208F-4129-8042-D86884C4B43A}" dt="2024-08-01T01:37:59.900" v="11284" actId="14100"/>
          <ac:graphicFrameMkLst>
            <pc:docMk/>
            <pc:sldMk cId="1389093413" sldId="291"/>
            <ac:graphicFrameMk id="5" creationId="{490192F2-14E3-A8AE-5530-28DF496D5AEB}"/>
          </ac:graphicFrameMkLst>
        </pc:graphicFrameChg>
      </pc:sldChg>
      <pc:sldChg chg="del">
        <pc:chgData name="Carla Birckelbaw" userId="89e5e359-8c52-4425-b0b0-1e6ab999f439" providerId="ADAL" clId="{82CC0C75-208F-4129-8042-D86884C4B43A}" dt="2024-08-01T02:52:49.294" v="14803" actId="47"/>
        <pc:sldMkLst>
          <pc:docMk/>
          <pc:sldMk cId="3204415691" sldId="292"/>
        </pc:sldMkLst>
      </pc:sldChg>
      <pc:sldChg chg="del">
        <pc:chgData name="Carla Birckelbaw" userId="89e5e359-8c52-4425-b0b0-1e6ab999f439" providerId="ADAL" clId="{82CC0C75-208F-4129-8042-D86884C4B43A}" dt="2024-08-01T02:52:54.891" v="14804" actId="47"/>
        <pc:sldMkLst>
          <pc:docMk/>
          <pc:sldMk cId="1057405896" sldId="293"/>
        </pc:sldMkLst>
      </pc:sldChg>
      <pc:sldChg chg="del">
        <pc:chgData name="Carla Birckelbaw" userId="89e5e359-8c52-4425-b0b0-1e6ab999f439" providerId="ADAL" clId="{82CC0C75-208F-4129-8042-D86884C4B43A}" dt="2024-08-01T02:52:57.959" v="14805" actId="47"/>
        <pc:sldMkLst>
          <pc:docMk/>
          <pc:sldMk cId="2614674315" sldId="294"/>
        </pc:sldMkLst>
      </pc:sldChg>
      <pc:sldChg chg="del">
        <pc:chgData name="Carla Birckelbaw" userId="89e5e359-8c52-4425-b0b0-1e6ab999f439" providerId="ADAL" clId="{82CC0C75-208F-4129-8042-D86884C4B43A}" dt="2024-08-01T02:52:59.773" v="14806" actId="47"/>
        <pc:sldMkLst>
          <pc:docMk/>
          <pc:sldMk cId="3034430935" sldId="295"/>
        </pc:sldMkLst>
      </pc:sldChg>
      <pc:sldChg chg="del">
        <pc:chgData name="Carla Birckelbaw" userId="89e5e359-8c52-4425-b0b0-1e6ab999f439" providerId="ADAL" clId="{82CC0C75-208F-4129-8042-D86884C4B43A}" dt="2024-08-01T02:01:40.484" v="13177" actId="47"/>
        <pc:sldMkLst>
          <pc:docMk/>
          <pc:sldMk cId="3795452762" sldId="296"/>
        </pc:sldMkLst>
      </pc:sldChg>
      <pc:sldChg chg="del">
        <pc:chgData name="Carla Birckelbaw" userId="89e5e359-8c52-4425-b0b0-1e6ab999f439" providerId="ADAL" clId="{82CC0C75-208F-4129-8042-D86884C4B43A}" dt="2024-08-01T02:01:42.186" v="13178" actId="47"/>
        <pc:sldMkLst>
          <pc:docMk/>
          <pc:sldMk cId="4278395001" sldId="297"/>
        </pc:sldMkLst>
      </pc:sldChg>
      <pc:sldChg chg="del">
        <pc:chgData name="Carla Birckelbaw" userId="89e5e359-8c52-4425-b0b0-1e6ab999f439" providerId="ADAL" clId="{82CC0C75-208F-4129-8042-D86884C4B43A}" dt="2024-08-01T02:01:44.050" v="13179" actId="47"/>
        <pc:sldMkLst>
          <pc:docMk/>
          <pc:sldMk cId="1107927857" sldId="298"/>
        </pc:sldMkLst>
      </pc:sldChg>
      <pc:sldChg chg="addSp delSp modSp mod modNotesTx">
        <pc:chgData name="Carla Birckelbaw" userId="89e5e359-8c52-4425-b0b0-1e6ab999f439" providerId="ADAL" clId="{82CC0C75-208F-4129-8042-D86884C4B43A}" dt="2024-08-01T02:53:58.304" v="14810"/>
        <pc:sldMkLst>
          <pc:docMk/>
          <pc:sldMk cId="1353460387" sldId="300"/>
        </pc:sldMkLst>
        <pc:graphicFrameChg chg="add mod">
          <ac:chgData name="Carla Birckelbaw" userId="89e5e359-8c52-4425-b0b0-1e6ab999f439" providerId="ADAL" clId="{82CC0C75-208F-4129-8042-D86884C4B43A}" dt="2024-08-01T02:24:12.607" v="13665" actId="14100"/>
          <ac:graphicFrameMkLst>
            <pc:docMk/>
            <pc:sldMk cId="1353460387" sldId="300"/>
            <ac:graphicFrameMk id="3" creationId="{14F37995-48EB-8A47-0668-9BED5A55088F}"/>
          </ac:graphicFrameMkLst>
        </pc:graphicFrameChg>
        <pc:graphicFrameChg chg="add mod">
          <ac:chgData name="Carla Birckelbaw" userId="89e5e359-8c52-4425-b0b0-1e6ab999f439" providerId="ADAL" clId="{82CC0C75-208F-4129-8042-D86884C4B43A}" dt="2024-08-01T02:53:58.304" v="14810"/>
          <ac:graphicFrameMkLst>
            <pc:docMk/>
            <pc:sldMk cId="1353460387" sldId="300"/>
            <ac:graphicFrameMk id="4" creationId="{937E9146-3756-ADCD-D436-942B1CFA34C0}"/>
          </ac:graphicFrameMkLst>
        </pc:graphicFrameChg>
        <pc:graphicFrameChg chg="del">
          <ac:chgData name="Carla Birckelbaw" userId="89e5e359-8c52-4425-b0b0-1e6ab999f439" providerId="ADAL" clId="{82CC0C75-208F-4129-8042-D86884C4B43A}" dt="2024-08-01T02:25:10.960" v="13714" actId="478"/>
          <ac:graphicFrameMkLst>
            <pc:docMk/>
            <pc:sldMk cId="1353460387" sldId="300"/>
            <ac:graphicFrameMk id="12" creationId="{0524C279-394F-4C3E-B3F0-1B4760556BA1}"/>
          </ac:graphicFrameMkLst>
        </pc:graphicFrameChg>
        <pc:picChg chg="del">
          <ac:chgData name="Carla Birckelbaw" userId="89e5e359-8c52-4425-b0b0-1e6ab999f439" providerId="ADAL" clId="{82CC0C75-208F-4129-8042-D86884C4B43A}" dt="2024-08-01T02:23:56.047" v="13661" actId="478"/>
          <ac:picMkLst>
            <pc:docMk/>
            <pc:sldMk cId="1353460387" sldId="300"/>
            <ac:picMk id="9" creationId="{DA2F764C-85AE-3ABE-8FF0-4803850621B0}"/>
          </ac:picMkLst>
        </pc:picChg>
      </pc:sldChg>
      <pc:sldChg chg="addSp delSp modSp mod modNotesTx">
        <pc:chgData name="Carla Birckelbaw" userId="89e5e359-8c52-4425-b0b0-1e6ab999f439" providerId="ADAL" clId="{82CC0C75-208F-4129-8042-D86884C4B43A}" dt="2024-08-01T02:39:47.814" v="14308" actId="20577"/>
        <pc:sldMkLst>
          <pc:docMk/>
          <pc:sldMk cId="4261833327" sldId="301"/>
        </pc:sldMkLst>
        <pc:graphicFrameChg chg="del">
          <ac:chgData name="Carla Birckelbaw" userId="89e5e359-8c52-4425-b0b0-1e6ab999f439" providerId="ADAL" clId="{82CC0C75-208F-4129-8042-D86884C4B43A}" dt="2024-08-01T02:33:58" v="13904" actId="478"/>
          <ac:graphicFrameMkLst>
            <pc:docMk/>
            <pc:sldMk cId="4261833327" sldId="301"/>
            <ac:graphicFrameMk id="3" creationId="{5752CB27-93C2-5295-A01F-4F9B07F9AB0F}"/>
          </ac:graphicFrameMkLst>
        </pc:graphicFrameChg>
        <pc:graphicFrameChg chg="del">
          <ac:chgData name="Carla Birckelbaw" userId="89e5e359-8c52-4425-b0b0-1e6ab999f439" providerId="ADAL" clId="{82CC0C75-208F-4129-8042-D86884C4B43A}" dt="2024-08-01T02:33:59.514" v="13905" actId="478"/>
          <ac:graphicFrameMkLst>
            <pc:docMk/>
            <pc:sldMk cId="4261833327" sldId="301"/>
            <ac:graphicFrameMk id="5" creationId="{5673392F-DEA0-0E09-54A3-BD425130695A}"/>
          </ac:graphicFrameMkLst>
        </pc:graphicFrameChg>
        <pc:graphicFrameChg chg="add mod">
          <ac:chgData name="Carla Birckelbaw" userId="89e5e359-8c52-4425-b0b0-1e6ab999f439" providerId="ADAL" clId="{82CC0C75-208F-4129-8042-D86884C4B43A}" dt="2024-08-01T02:38:08.157" v="13962" actId="1076"/>
          <ac:graphicFrameMkLst>
            <pc:docMk/>
            <pc:sldMk cId="4261833327" sldId="301"/>
            <ac:graphicFrameMk id="6" creationId="{F93DDC03-017C-3FBF-D996-7E10961E1123}"/>
          </ac:graphicFrameMkLst>
        </pc:graphicFrameChg>
        <pc:graphicFrameChg chg="add mod">
          <ac:chgData name="Carla Birckelbaw" userId="89e5e359-8c52-4425-b0b0-1e6ab999f439" providerId="ADAL" clId="{82CC0C75-208F-4129-8042-D86884C4B43A}" dt="2024-08-01T02:37:30.247" v="13922" actId="1076"/>
          <ac:graphicFrameMkLst>
            <pc:docMk/>
            <pc:sldMk cId="4261833327" sldId="301"/>
            <ac:graphicFrameMk id="7" creationId="{7ED796ED-936A-A110-CFC5-9032B110FF25}"/>
          </ac:graphicFrameMkLst>
        </pc:graphicFrameChg>
      </pc:sldChg>
      <pc:sldChg chg="modSp mod modAnim modNotesTx">
        <pc:chgData name="Carla Birckelbaw" userId="89e5e359-8c52-4425-b0b0-1e6ab999f439" providerId="ADAL" clId="{82CC0C75-208F-4129-8042-D86884C4B43A}" dt="2024-08-01T12:15:37.793" v="21362"/>
        <pc:sldMkLst>
          <pc:docMk/>
          <pc:sldMk cId="2566521933" sldId="304"/>
        </pc:sldMkLst>
        <pc:spChg chg="mod">
          <ac:chgData name="Carla Birckelbaw" userId="89e5e359-8c52-4425-b0b0-1e6ab999f439" providerId="ADAL" clId="{82CC0C75-208F-4129-8042-D86884C4B43A}" dt="2024-08-01T02:50:27.494" v="14764" actId="20577"/>
          <ac:spMkLst>
            <pc:docMk/>
            <pc:sldMk cId="2566521933" sldId="304"/>
            <ac:spMk id="5" creationId="{00000000-0000-0000-0000-000000000000}"/>
          </ac:spMkLst>
        </pc:spChg>
      </pc:sldChg>
      <pc:sldChg chg="modSp mod modNotesTx">
        <pc:chgData name="Carla Birckelbaw" userId="89e5e359-8c52-4425-b0b0-1e6ab999f439" providerId="ADAL" clId="{82CC0C75-208F-4129-8042-D86884C4B43A}" dt="2024-08-01T02:51:23.547" v="14802" actId="20577"/>
        <pc:sldMkLst>
          <pc:docMk/>
          <pc:sldMk cId="2334596949" sldId="305"/>
        </pc:sldMkLst>
        <pc:spChg chg="mod">
          <ac:chgData name="Carla Birckelbaw" userId="89e5e359-8c52-4425-b0b0-1e6ab999f439" providerId="ADAL" clId="{82CC0C75-208F-4129-8042-D86884C4B43A}" dt="2024-07-30T21:52:36.001" v="5394" actId="27636"/>
          <ac:spMkLst>
            <pc:docMk/>
            <pc:sldMk cId="2334596949" sldId="305"/>
            <ac:spMk id="5" creationId="{00000000-0000-0000-0000-000000000000}"/>
          </ac:spMkLst>
        </pc:spChg>
      </pc:sldChg>
      <pc:sldChg chg="modSp mod">
        <pc:chgData name="Carla Birckelbaw" userId="89e5e359-8c52-4425-b0b0-1e6ab999f439" providerId="ADAL" clId="{82CC0C75-208F-4129-8042-D86884C4B43A}" dt="2024-07-30T21:51:55.308" v="5311" actId="20577"/>
        <pc:sldMkLst>
          <pc:docMk/>
          <pc:sldMk cId="1145383175" sldId="306"/>
        </pc:sldMkLst>
        <pc:spChg chg="mod">
          <ac:chgData name="Carla Birckelbaw" userId="89e5e359-8c52-4425-b0b0-1e6ab999f439" providerId="ADAL" clId="{82CC0C75-208F-4129-8042-D86884C4B43A}" dt="2024-07-30T21:51:55.308" v="5311" actId="20577"/>
          <ac:spMkLst>
            <pc:docMk/>
            <pc:sldMk cId="1145383175" sldId="306"/>
            <ac:spMk id="3" creationId="{00000000-0000-0000-0000-000000000000}"/>
          </ac:spMkLst>
        </pc:spChg>
      </pc:sldChg>
      <pc:sldChg chg="modSp mod">
        <pc:chgData name="Carla Birckelbaw" userId="89e5e359-8c52-4425-b0b0-1e6ab999f439" providerId="ADAL" clId="{82CC0C75-208F-4129-8042-D86884C4B43A}" dt="2024-08-01T02:54:51.346" v="14813" actId="20577"/>
        <pc:sldMkLst>
          <pc:docMk/>
          <pc:sldMk cId="2808345779" sldId="307"/>
        </pc:sldMkLst>
        <pc:spChg chg="mod">
          <ac:chgData name="Carla Birckelbaw" userId="89e5e359-8c52-4425-b0b0-1e6ab999f439" providerId="ADAL" clId="{82CC0C75-208F-4129-8042-D86884C4B43A}" dt="2024-08-01T02:54:51.346" v="14813" actId="20577"/>
          <ac:spMkLst>
            <pc:docMk/>
            <pc:sldMk cId="2808345779" sldId="307"/>
            <ac:spMk id="5" creationId="{00000000-0000-0000-0000-000000000000}"/>
          </ac:spMkLst>
        </pc:spChg>
      </pc:sldChg>
      <pc:sldChg chg="modSp mod modNotesTx">
        <pc:chgData name="Carla Birckelbaw" userId="89e5e359-8c52-4425-b0b0-1e6ab999f439" providerId="ADAL" clId="{82CC0C75-208F-4129-8042-D86884C4B43A}" dt="2024-07-29T22:11:27.556" v="2849" actId="20577"/>
        <pc:sldMkLst>
          <pc:docMk/>
          <pc:sldMk cId="10265415" sldId="308"/>
        </pc:sldMkLst>
        <pc:spChg chg="mod">
          <ac:chgData name="Carla Birckelbaw" userId="89e5e359-8c52-4425-b0b0-1e6ab999f439" providerId="ADAL" clId="{82CC0C75-208F-4129-8042-D86884C4B43A}" dt="2024-07-29T22:11:27.556" v="2849" actId="20577"/>
          <ac:spMkLst>
            <pc:docMk/>
            <pc:sldMk cId="10265415" sldId="308"/>
            <ac:spMk id="3" creationId="{00000000-0000-0000-0000-000000000000}"/>
          </ac:spMkLst>
        </pc:spChg>
        <pc:spChg chg="mod">
          <ac:chgData name="Carla Birckelbaw" userId="89e5e359-8c52-4425-b0b0-1e6ab999f439" providerId="ADAL" clId="{82CC0C75-208F-4129-8042-D86884C4B43A}" dt="2024-07-29T01:49:21.842" v="1977" actId="20577"/>
          <ac:spMkLst>
            <pc:docMk/>
            <pc:sldMk cId="10265415" sldId="308"/>
            <ac:spMk id="7" creationId="{96F903EA-5A63-45CF-86A6-F04E35160080}"/>
          </ac:spMkLst>
        </pc:spChg>
      </pc:sldChg>
      <pc:sldChg chg="del">
        <pc:chgData name="Carla Birckelbaw" userId="89e5e359-8c52-4425-b0b0-1e6ab999f439" providerId="ADAL" clId="{82CC0C75-208F-4129-8042-D86884C4B43A}" dt="2024-07-30T02:14:42.909" v="5291" actId="2696"/>
        <pc:sldMkLst>
          <pc:docMk/>
          <pc:sldMk cId="3237264923" sldId="309"/>
        </pc:sldMkLst>
      </pc:sldChg>
      <pc:sldChg chg="del">
        <pc:chgData name="Carla Birckelbaw" userId="89e5e359-8c52-4425-b0b0-1e6ab999f439" providerId="ADAL" clId="{82CC0C75-208F-4129-8042-D86884C4B43A}" dt="2024-07-30T02:14:39.833" v="5290" actId="2696"/>
        <pc:sldMkLst>
          <pc:docMk/>
          <pc:sldMk cId="3326279297" sldId="310"/>
        </pc:sldMkLst>
      </pc:sldChg>
      <pc:sldChg chg="del">
        <pc:chgData name="Carla Birckelbaw" userId="89e5e359-8c52-4425-b0b0-1e6ab999f439" providerId="ADAL" clId="{82CC0C75-208F-4129-8042-D86884C4B43A}" dt="2024-07-29T22:35:15.323" v="2935" actId="2696"/>
        <pc:sldMkLst>
          <pc:docMk/>
          <pc:sldMk cId="3900035340" sldId="311"/>
        </pc:sldMkLst>
      </pc:sldChg>
      <pc:sldChg chg="addSp delSp modSp mod modNotesTx">
        <pc:chgData name="Carla Birckelbaw" userId="89e5e359-8c52-4425-b0b0-1e6ab999f439" providerId="ADAL" clId="{82CC0C75-208F-4129-8042-D86884C4B43A}" dt="2024-08-01T12:17:06.338" v="21368" actId="20577"/>
        <pc:sldMkLst>
          <pc:docMk/>
          <pc:sldMk cId="3632848214" sldId="312"/>
        </pc:sldMkLst>
        <pc:spChg chg="mod">
          <ac:chgData name="Carla Birckelbaw" userId="89e5e359-8c52-4425-b0b0-1e6ab999f439" providerId="ADAL" clId="{82CC0C75-208F-4129-8042-D86884C4B43A}" dt="2024-08-01T04:30:38.545" v="17182" actId="20577"/>
          <ac:spMkLst>
            <pc:docMk/>
            <pc:sldMk cId="3632848214" sldId="312"/>
            <ac:spMk id="3" creationId="{00000000-0000-0000-0000-000000000000}"/>
          </ac:spMkLst>
        </pc:spChg>
        <pc:spChg chg="mod">
          <ac:chgData name="Carla Birckelbaw" userId="89e5e359-8c52-4425-b0b0-1e6ab999f439" providerId="ADAL" clId="{82CC0C75-208F-4129-8042-D86884C4B43A}" dt="2024-08-01T05:45:36.999" v="20307" actId="1076"/>
          <ac:spMkLst>
            <pc:docMk/>
            <pc:sldMk cId="3632848214" sldId="312"/>
            <ac:spMk id="13" creationId="{D4B6BE44-5F33-4355-5B7A-B4052981A143}"/>
          </ac:spMkLst>
        </pc:spChg>
        <pc:spChg chg="mod ord">
          <ac:chgData name="Carla Birckelbaw" userId="89e5e359-8c52-4425-b0b0-1e6ab999f439" providerId="ADAL" clId="{82CC0C75-208F-4129-8042-D86884C4B43A}" dt="2024-08-01T05:36:23.023" v="20040" actId="166"/>
          <ac:spMkLst>
            <pc:docMk/>
            <pc:sldMk cId="3632848214" sldId="312"/>
            <ac:spMk id="15" creationId="{CD47516A-580E-A0E2-F646-463697A54F86}"/>
          </ac:spMkLst>
        </pc:spChg>
        <pc:spChg chg="add mod">
          <ac:chgData name="Carla Birckelbaw" userId="89e5e359-8c52-4425-b0b0-1e6ab999f439" providerId="ADAL" clId="{82CC0C75-208F-4129-8042-D86884C4B43A}" dt="2024-08-01T05:35:02.279" v="20033" actId="1076"/>
          <ac:spMkLst>
            <pc:docMk/>
            <pc:sldMk cId="3632848214" sldId="312"/>
            <ac:spMk id="17" creationId="{A6BD6B76-9AF1-3324-1DF8-91F2D15FBC3A}"/>
          </ac:spMkLst>
        </pc:spChg>
        <pc:spChg chg="add del mod">
          <ac:chgData name="Carla Birckelbaw" userId="89e5e359-8c52-4425-b0b0-1e6ab999f439" providerId="ADAL" clId="{82CC0C75-208F-4129-8042-D86884C4B43A}" dt="2024-08-01T05:39:47.754" v="20130" actId="478"/>
          <ac:spMkLst>
            <pc:docMk/>
            <pc:sldMk cId="3632848214" sldId="312"/>
            <ac:spMk id="18" creationId="{99572333-B519-70C7-F107-88D506984FE4}"/>
          </ac:spMkLst>
        </pc:spChg>
        <pc:spChg chg="add mod">
          <ac:chgData name="Carla Birckelbaw" userId="89e5e359-8c52-4425-b0b0-1e6ab999f439" providerId="ADAL" clId="{82CC0C75-208F-4129-8042-D86884C4B43A}" dt="2024-08-01T05:37:29.285" v="20042" actId="1076"/>
          <ac:spMkLst>
            <pc:docMk/>
            <pc:sldMk cId="3632848214" sldId="312"/>
            <ac:spMk id="19" creationId="{DDAAD66D-93B3-097D-0BFB-BDDBD4B1C3CC}"/>
          </ac:spMkLst>
        </pc:spChg>
        <pc:spChg chg="add mod">
          <ac:chgData name="Carla Birckelbaw" userId="89e5e359-8c52-4425-b0b0-1e6ab999f439" providerId="ADAL" clId="{82CC0C75-208F-4129-8042-D86884C4B43A}" dt="2024-08-01T05:44:41.419" v="20304" actId="1076"/>
          <ac:spMkLst>
            <pc:docMk/>
            <pc:sldMk cId="3632848214" sldId="312"/>
            <ac:spMk id="21" creationId="{62DC5227-F974-720A-8AAC-EC7770A3C76F}"/>
          </ac:spMkLst>
        </pc:spChg>
        <pc:spChg chg="add mod">
          <ac:chgData name="Carla Birckelbaw" userId="89e5e359-8c52-4425-b0b0-1e6ab999f439" providerId="ADAL" clId="{82CC0C75-208F-4129-8042-D86884C4B43A}" dt="2024-08-01T05:46:06.078" v="20312" actId="1076"/>
          <ac:spMkLst>
            <pc:docMk/>
            <pc:sldMk cId="3632848214" sldId="312"/>
            <ac:spMk id="24" creationId="{3AA41FDD-4A37-C455-CB1B-0F92A9B0FFA3}"/>
          </ac:spMkLst>
        </pc:spChg>
        <pc:spChg chg="add mod">
          <ac:chgData name="Carla Birckelbaw" userId="89e5e359-8c52-4425-b0b0-1e6ab999f439" providerId="ADAL" clId="{82CC0C75-208F-4129-8042-D86884C4B43A}" dt="2024-08-01T05:46:11.119" v="20314" actId="1076"/>
          <ac:spMkLst>
            <pc:docMk/>
            <pc:sldMk cId="3632848214" sldId="312"/>
            <ac:spMk id="25" creationId="{9B4A4231-9CED-D666-C0AC-F24A34B0D448}"/>
          </ac:spMkLst>
        </pc:spChg>
        <pc:graphicFrameChg chg="del modGraphic">
          <ac:chgData name="Carla Birckelbaw" userId="89e5e359-8c52-4425-b0b0-1e6ab999f439" providerId="ADAL" clId="{82CC0C75-208F-4129-8042-D86884C4B43A}" dt="2024-08-01T05:24:41.015" v="19650" actId="478"/>
          <ac:graphicFrameMkLst>
            <pc:docMk/>
            <pc:sldMk cId="3632848214" sldId="312"/>
            <ac:graphicFrameMk id="6" creationId="{CB9BB52E-FC62-FB25-550A-5A9FEEBA8208}"/>
          </ac:graphicFrameMkLst>
        </pc:graphicFrameChg>
        <pc:graphicFrameChg chg="add del mod modGraphic">
          <ac:chgData name="Carla Birckelbaw" userId="89e5e359-8c52-4425-b0b0-1e6ab999f439" providerId="ADAL" clId="{82CC0C75-208F-4129-8042-D86884C4B43A}" dt="2024-08-01T05:41:17.267" v="20139" actId="478"/>
          <ac:graphicFrameMkLst>
            <pc:docMk/>
            <pc:sldMk cId="3632848214" sldId="312"/>
            <ac:graphicFrameMk id="7" creationId="{6792DBFE-1FDE-23C2-D619-EB844085F89A}"/>
          </ac:graphicFrameMkLst>
        </pc:graphicFrameChg>
        <pc:graphicFrameChg chg="del">
          <ac:chgData name="Carla Birckelbaw" userId="89e5e359-8c52-4425-b0b0-1e6ab999f439" providerId="ADAL" clId="{82CC0C75-208F-4129-8042-D86884C4B43A}" dt="2024-08-01T05:24:42.114" v="19651" actId="478"/>
          <ac:graphicFrameMkLst>
            <pc:docMk/>
            <pc:sldMk cId="3632848214" sldId="312"/>
            <ac:graphicFrameMk id="8" creationId="{7160E306-A8F3-9AB7-114E-C6797F3F5AB6}"/>
          </ac:graphicFrameMkLst>
        </pc:graphicFrameChg>
        <pc:graphicFrameChg chg="del modGraphic">
          <ac:chgData name="Carla Birckelbaw" userId="89e5e359-8c52-4425-b0b0-1e6ab999f439" providerId="ADAL" clId="{82CC0C75-208F-4129-8042-D86884C4B43A}" dt="2024-08-01T05:24:45.584" v="19654" actId="478"/>
          <ac:graphicFrameMkLst>
            <pc:docMk/>
            <pc:sldMk cId="3632848214" sldId="312"/>
            <ac:graphicFrameMk id="9" creationId="{1783A037-13C9-2C18-B55E-000DBEA81245}"/>
          </ac:graphicFrameMkLst>
        </pc:graphicFrameChg>
        <pc:graphicFrameChg chg="add mod modGraphic">
          <ac:chgData name="Carla Birckelbaw" userId="89e5e359-8c52-4425-b0b0-1e6ab999f439" providerId="ADAL" clId="{82CC0C75-208F-4129-8042-D86884C4B43A}" dt="2024-08-01T05:29:36.070" v="19715" actId="1076"/>
          <ac:graphicFrameMkLst>
            <pc:docMk/>
            <pc:sldMk cId="3632848214" sldId="312"/>
            <ac:graphicFrameMk id="10" creationId="{5217D3C8-15D0-9A2B-3E79-B3AAB95C9673}"/>
          </ac:graphicFrameMkLst>
        </pc:graphicFrameChg>
        <pc:graphicFrameChg chg="add mod modGraphic">
          <ac:chgData name="Carla Birckelbaw" userId="89e5e359-8c52-4425-b0b0-1e6ab999f439" providerId="ADAL" clId="{82CC0C75-208F-4129-8042-D86884C4B43A}" dt="2024-08-01T05:29:39.166" v="19716" actId="1076"/>
          <ac:graphicFrameMkLst>
            <pc:docMk/>
            <pc:sldMk cId="3632848214" sldId="312"/>
            <ac:graphicFrameMk id="11" creationId="{0732DBCA-024F-CC06-2A7A-E3D95C34A4E8}"/>
          </ac:graphicFrameMkLst>
        </pc:graphicFrameChg>
        <pc:graphicFrameChg chg="del">
          <ac:chgData name="Carla Birckelbaw" userId="89e5e359-8c52-4425-b0b0-1e6ab999f439" providerId="ADAL" clId="{82CC0C75-208F-4129-8042-D86884C4B43A}" dt="2024-08-01T05:24:44.594" v="19653" actId="478"/>
          <ac:graphicFrameMkLst>
            <pc:docMk/>
            <pc:sldMk cId="3632848214" sldId="312"/>
            <ac:graphicFrameMk id="12" creationId="{D75DECA2-0031-4AF5-566B-EF6DB0049587}"/>
          </ac:graphicFrameMkLst>
        </pc:graphicFrameChg>
        <pc:graphicFrameChg chg="add mod modGraphic">
          <ac:chgData name="Carla Birckelbaw" userId="89e5e359-8c52-4425-b0b0-1e6ab999f439" providerId="ADAL" clId="{82CC0C75-208F-4129-8042-D86884C4B43A}" dt="2024-08-01T05:30:11.769" v="19735" actId="255"/>
          <ac:graphicFrameMkLst>
            <pc:docMk/>
            <pc:sldMk cId="3632848214" sldId="312"/>
            <ac:graphicFrameMk id="16" creationId="{E804549A-C93A-C153-85E3-28EF45818EF2}"/>
          </ac:graphicFrameMkLst>
        </pc:graphicFrameChg>
        <pc:graphicFrameChg chg="add mod ord modGraphic">
          <ac:chgData name="Carla Birckelbaw" userId="89e5e359-8c52-4425-b0b0-1e6ab999f439" providerId="ADAL" clId="{82CC0C75-208F-4129-8042-D86884C4B43A}" dt="2024-08-01T05:45:42.526" v="20308" actId="166"/>
          <ac:graphicFrameMkLst>
            <pc:docMk/>
            <pc:sldMk cId="3632848214" sldId="312"/>
            <ac:graphicFrameMk id="20" creationId="{9CF66EDB-8917-D5A4-A150-5782755FF585}"/>
          </ac:graphicFrameMkLst>
        </pc:graphicFrameChg>
        <pc:graphicFrameChg chg="add del mod">
          <ac:chgData name="Carla Birckelbaw" userId="89e5e359-8c52-4425-b0b0-1e6ab999f439" providerId="ADAL" clId="{82CC0C75-208F-4129-8042-D86884C4B43A}" dt="2024-08-01T05:45:28.108" v="20306"/>
          <ac:graphicFrameMkLst>
            <pc:docMk/>
            <pc:sldMk cId="3632848214" sldId="312"/>
            <ac:graphicFrameMk id="22" creationId="{5DF9DD69-71C7-FDCB-D9EB-7B7EB4FBAB0F}"/>
          </ac:graphicFrameMkLst>
        </pc:graphicFrameChg>
        <pc:graphicFrameChg chg="add del mod">
          <ac:chgData name="Carla Birckelbaw" userId="89e5e359-8c52-4425-b0b0-1e6ab999f439" providerId="ADAL" clId="{82CC0C75-208F-4129-8042-D86884C4B43A}" dt="2024-08-01T05:45:49.952" v="20310"/>
          <ac:graphicFrameMkLst>
            <pc:docMk/>
            <pc:sldMk cId="3632848214" sldId="312"/>
            <ac:graphicFrameMk id="23" creationId="{73F8D968-C94D-5E09-B0DD-91F16EE851DC}"/>
          </ac:graphicFrameMkLst>
        </pc:graphicFrameChg>
      </pc:sldChg>
      <pc:sldChg chg="del">
        <pc:chgData name="Carla Birckelbaw" userId="89e5e359-8c52-4425-b0b0-1e6ab999f439" providerId="ADAL" clId="{82CC0C75-208F-4129-8042-D86884C4B43A}" dt="2024-07-30T02:14:59.278" v="5292" actId="2696"/>
        <pc:sldMkLst>
          <pc:docMk/>
          <pc:sldMk cId="776420485" sldId="313"/>
        </pc:sldMkLst>
      </pc:sldChg>
      <pc:sldChg chg="del">
        <pc:chgData name="Carla Birckelbaw" userId="89e5e359-8c52-4425-b0b0-1e6ab999f439" providerId="ADAL" clId="{82CC0C75-208F-4129-8042-D86884C4B43A}" dt="2024-07-30T02:15:03.058" v="5293" actId="2696"/>
        <pc:sldMkLst>
          <pc:docMk/>
          <pc:sldMk cId="162667710" sldId="314"/>
        </pc:sldMkLst>
      </pc:sldChg>
      <pc:sldChg chg="del">
        <pc:chgData name="Carla Birckelbaw" userId="89e5e359-8c52-4425-b0b0-1e6ab999f439" providerId="ADAL" clId="{82CC0C75-208F-4129-8042-D86884C4B43A}" dt="2024-07-30T02:15:05.992" v="5294" actId="2696"/>
        <pc:sldMkLst>
          <pc:docMk/>
          <pc:sldMk cId="27641524" sldId="315"/>
        </pc:sldMkLst>
      </pc:sldChg>
      <pc:sldChg chg="del">
        <pc:chgData name="Carla Birckelbaw" userId="89e5e359-8c52-4425-b0b0-1e6ab999f439" providerId="ADAL" clId="{82CC0C75-208F-4129-8042-D86884C4B43A}" dt="2024-07-30T02:15:11.875" v="5295" actId="2696"/>
        <pc:sldMkLst>
          <pc:docMk/>
          <pc:sldMk cId="276493312" sldId="316"/>
        </pc:sldMkLst>
      </pc:sldChg>
      <pc:sldChg chg="del">
        <pc:chgData name="Carla Birckelbaw" userId="89e5e359-8c52-4425-b0b0-1e6ab999f439" providerId="ADAL" clId="{82CC0C75-208F-4129-8042-D86884C4B43A}" dt="2024-07-30T02:15:15.703" v="5296" actId="2696"/>
        <pc:sldMkLst>
          <pc:docMk/>
          <pc:sldMk cId="4041226395" sldId="317"/>
        </pc:sldMkLst>
      </pc:sldChg>
      <pc:sldChg chg="del">
        <pc:chgData name="Carla Birckelbaw" userId="89e5e359-8c52-4425-b0b0-1e6ab999f439" providerId="ADAL" clId="{82CC0C75-208F-4129-8042-D86884C4B43A}" dt="2024-07-30T02:15:18.694" v="5297" actId="2696"/>
        <pc:sldMkLst>
          <pc:docMk/>
          <pc:sldMk cId="3217972853" sldId="318"/>
        </pc:sldMkLst>
      </pc:sldChg>
      <pc:sldChg chg="del">
        <pc:chgData name="Carla Birckelbaw" userId="89e5e359-8c52-4425-b0b0-1e6ab999f439" providerId="ADAL" clId="{82CC0C75-208F-4129-8042-D86884C4B43A}" dt="2024-08-01T00:23:21.699" v="7476" actId="47"/>
        <pc:sldMkLst>
          <pc:docMk/>
          <pc:sldMk cId="2290483078" sldId="319"/>
        </pc:sldMkLst>
      </pc:sldChg>
      <pc:sldChg chg="del">
        <pc:chgData name="Carla Birckelbaw" userId="89e5e359-8c52-4425-b0b0-1e6ab999f439" providerId="ADAL" clId="{82CC0C75-208F-4129-8042-D86884C4B43A}" dt="2024-07-31T18:50:23.272" v="5395" actId="47"/>
        <pc:sldMkLst>
          <pc:docMk/>
          <pc:sldMk cId="1966249890" sldId="320"/>
        </pc:sldMkLst>
      </pc:sldChg>
      <pc:sldChg chg="del">
        <pc:chgData name="Carla Birckelbaw" userId="89e5e359-8c52-4425-b0b0-1e6ab999f439" providerId="ADAL" clId="{82CC0C75-208F-4129-8042-D86884C4B43A}" dt="2024-08-01T00:23:23.746" v="7477" actId="47"/>
        <pc:sldMkLst>
          <pc:docMk/>
          <pc:sldMk cId="1824357954" sldId="321"/>
        </pc:sldMkLst>
      </pc:sldChg>
      <pc:sldChg chg="del">
        <pc:chgData name="Carla Birckelbaw" userId="89e5e359-8c52-4425-b0b0-1e6ab999f439" providerId="ADAL" clId="{82CC0C75-208F-4129-8042-D86884C4B43A}" dt="2024-08-01T00:23:26.441" v="7478" actId="47"/>
        <pc:sldMkLst>
          <pc:docMk/>
          <pc:sldMk cId="2631554228" sldId="322"/>
        </pc:sldMkLst>
      </pc:sldChg>
      <pc:sldChg chg="del">
        <pc:chgData name="Carla Birckelbaw" userId="89e5e359-8c52-4425-b0b0-1e6ab999f439" providerId="ADAL" clId="{82CC0C75-208F-4129-8042-D86884C4B43A}" dt="2024-08-01T01:30:46.544" v="11211" actId="2696"/>
        <pc:sldMkLst>
          <pc:docMk/>
          <pc:sldMk cId="3176759917" sldId="323"/>
        </pc:sldMkLst>
      </pc:sldChg>
      <pc:sldChg chg="del">
        <pc:chgData name="Carla Birckelbaw" userId="89e5e359-8c52-4425-b0b0-1e6ab999f439" providerId="ADAL" clId="{82CC0C75-208F-4129-8042-D86884C4B43A}" dt="2024-08-01T02:00:26.300" v="13175" actId="47"/>
        <pc:sldMkLst>
          <pc:docMk/>
          <pc:sldMk cId="902968138" sldId="324"/>
        </pc:sldMkLst>
      </pc:sldChg>
      <pc:sldChg chg="del">
        <pc:chgData name="Carla Birckelbaw" userId="89e5e359-8c52-4425-b0b0-1e6ab999f439" providerId="ADAL" clId="{82CC0C75-208F-4129-8042-D86884C4B43A}" dt="2024-08-01T02:00:24.447" v="13174" actId="47"/>
        <pc:sldMkLst>
          <pc:docMk/>
          <pc:sldMk cId="1390091900" sldId="325"/>
        </pc:sldMkLst>
      </pc:sldChg>
      <pc:sldChg chg="del">
        <pc:chgData name="Carla Birckelbaw" userId="89e5e359-8c52-4425-b0b0-1e6ab999f439" providerId="ADAL" clId="{82CC0C75-208F-4129-8042-D86884C4B43A}" dt="2024-07-31T18:50:31.770" v="5397" actId="47"/>
        <pc:sldMkLst>
          <pc:docMk/>
          <pc:sldMk cId="4205787868" sldId="326"/>
        </pc:sldMkLst>
      </pc:sldChg>
      <pc:sldChg chg="addSp delSp modSp add del mod modNotesTx">
        <pc:chgData name="Carla Birckelbaw" userId="89e5e359-8c52-4425-b0b0-1e6ab999f439" providerId="ADAL" clId="{82CC0C75-208F-4129-8042-D86884C4B43A}" dt="2024-08-01T06:28:39.694" v="21120" actId="20577"/>
        <pc:sldMkLst>
          <pc:docMk/>
          <pc:sldMk cId="2169811151" sldId="327"/>
        </pc:sldMkLst>
        <pc:spChg chg="mod">
          <ac:chgData name="Carla Birckelbaw" userId="89e5e359-8c52-4425-b0b0-1e6ab999f439" providerId="ADAL" clId="{82CC0C75-208F-4129-8042-D86884C4B43A}" dt="2024-07-31T18:50:53.682" v="5438" actId="20577"/>
          <ac:spMkLst>
            <pc:docMk/>
            <pc:sldMk cId="2169811151" sldId="327"/>
            <ac:spMk id="3" creationId="{00000000-0000-0000-0000-000000000000}"/>
          </ac:spMkLst>
        </pc:spChg>
        <pc:graphicFrameChg chg="del">
          <ac:chgData name="Carla Birckelbaw" userId="89e5e359-8c52-4425-b0b0-1e6ab999f439" providerId="ADAL" clId="{82CC0C75-208F-4129-8042-D86884C4B43A}" dt="2024-07-31T18:51:01.742" v="5439" actId="478"/>
          <ac:graphicFrameMkLst>
            <pc:docMk/>
            <pc:sldMk cId="2169811151" sldId="327"/>
            <ac:graphicFrameMk id="2" creationId="{ECF0FB7F-D17D-AD58-5341-2AA6D56CF61E}"/>
          </ac:graphicFrameMkLst>
        </pc:graphicFrameChg>
        <pc:graphicFrameChg chg="del">
          <ac:chgData name="Carla Birckelbaw" userId="89e5e359-8c52-4425-b0b0-1e6ab999f439" providerId="ADAL" clId="{82CC0C75-208F-4129-8042-D86884C4B43A}" dt="2024-07-31T18:51:10.560" v="5442" actId="478"/>
          <ac:graphicFrameMkLst>
            <pc:docMk/>
            <pc:sldMk cId="2169811151" sldId="327"/>
            <ac:graphicFrameMk id="5" creationId="{DA6D2B2C-90F0-43C1-F11F-1C9F8F79167A}"/>
          </ac:graphicFrameMkLst>
        </pc:graphicFrameChg>
        <pc:graphicFrameChg chg="add del mod">
          <ac:chgData name="Carla Birckelbaw" userId="89e5e359-8c52-4425-b0b0-1e6ab999f439" providerId="ADAL" clId="{82CC0C75-208F-4129-8042-D86884C4B43A}" dt="2024-07-31T19:39:45.400" v="6827" actId="478"/>
          <ac:graphicFrameMkLst>
            <pc:docMk/>
            <pc:sldMk cId="2169811151" sldId="327"/>
            <ac:graphicFrameMk id="6" creationId="{4CD1AD0C-7E66-4E8D-DDDA-0C6898AA2C56}"/>
          </ac:graphicFrameMkLst>
        </pc:graphicFrameChg>
        <pc:graphicFrameChg chg="add del mod">
          <ac:chgData name="Carla Birckelbaw" userId="89e5e359-8c52-4425-b0b0-1e6ab999f439" providerId="ADAL" clId="{82CC0C75-208F-4129-8042-D86884C4B43A}" dt="2024-07-31T19:40:10.772" v="6831" actId="478"/>
          <ac:graphicFrameMkLst>
            <pc:docMk/>
            <pc:sldMk cId="2169811151" sldId="327"/>
            <ac:graphicFrameMk id="7" creationId="{DE79A878-BB62-4E06-F7BB-CE85AD77E5F1}"/>
          </ac:graphicFrameMkLst>
        </pc:graphicFrameChg>
        <pc:graphicFrameChg chg="add mod">
          <ac:chgData name="Carla Birckelbaw" userId="89e5e359-8c52-4425-b0b0-1e6ab999f439" providerId="ADAL" clId="{82CC0C75-208F-4129-8042-D86884C4B43A}" dt="2024-07-31T19:40:26.503" v="6834" actId="1076"/>
          <ac:graphicFrameMkLst>
            <pc:docMk/>
            <pc:sldMk cId="2169811151" sldId="327"/>
            <ac:graphicFrameMk id="8" creationId="{DE79A878-BB62-4E06-F7BB-CE85AD77E5F1}"/>
          </ac:graphicFrameMkLst>
        </pc:graphicFrameChg>
        <pc:picChg chg="del mod">
          <ac:chgData name="Carla Birckelbaw" userId="89e5e359-8c52-4425-b0b0-1e6ab999f439" providerId="ADAL" clId="{82CC0C75-208F-4129-8042-D86884C4B43A}" dt="2024-07-31T18:51:34.893" v="5446" actId="478"/>
          <ac:picMkLst>
            <pc:docMk/>
            <pc:sldMk cId="2169811151" sldId="327"/>
            <ac:picMk id="4" creationId="{00000000-0000-0000-0000-000000000000}"/>
          </ac:picMkLst>
        </pc:picChg>
      </pc:sldChg>
      <pc:sldChg chg="del">
        <pc:chgData name="Carla Birckelbaw" userId="89e5e359-8c52-4425-b0b0-1e6ab999f439" providerId="ADAL" clId="{82CC0C75-208F-4129-8042-D86884C4B43A}" dt="2024-07-31T18:50:25.170" v="5396" actId="47"/>
        <pc:sldMkLst>
          <pc:docMk/>
          <pc:sldMk cId="1833617508" sldId="329"/>
        </pc:sldMkLst>
      </pc:sldChg>
      <pc:sldChg chg="addSp delSp modSp mod modNotesTx">
        <pc:chgData name="Carla Birckelbaw" userId="89e5e359-8c52-4425-b0b0-1e6ab999f439" providerId="ADAL" clId="{82CC0C75-208F-4129-8042-D86884C4B43A}" dt="2024-08-01T02:22:07.764" v="13660" actId="20577"/>
        <pc:sldMkLst>
          <pc:docMk/>
          <pc:sldMk cId="1110140346" sldId="330"/>
        </pc:sldMkLst>
        <pc:spChg chg="mod">
          <ac:chgData name="Carla Birckelbaw" userId="89e5e359-8c52-4425-b0b0-1e6ab999f439" providerId="ADAL" clId="{82CC0C75-208F-4129-8042-D86884C4B43A}" dt="2024-08-01T02:19:24.030" v="13221" actId="20577"/>
          <ac:spMkLst>
            <pc:docMk/>
            <pc:sldMk cId="1110140346" sldId="330"/>
            <ac:spMk id="3" creationId="{00000000-0000-0000-0000-000000000000}"/>
          </ac:spMkLst>
        </pc:spChg>
        <pc:spChg chg="del mod">
          <ac:chgData name="Carla Birckelbaw" userId="89e5e359-8c52-4425-b0b0-1e6ab999f439" providerId="ADAL" clId="{82CC0C75-208F-4129-8042-D86884C4B43A}" dt="2024-08-01T02:02:10.265" v="13182" actId="478"/>
          <ac:spMkLst>
            <pc:docMk/>
            <pc:sldMk cId="1110140346" sldId="330"/>
            <ac:spMk id="4" creationId="{3A156BC9-73A5-F667-7B06-A84224A043C0}"/>
          </ac:spMkLst>
        </pc:spChg>
        <pc:spChg chg="del mod">
          <ac:chgData name="Carla Birckelbaw" userId="89e5e359-8c52-4425-b0b0-1e6ab999f439" providerId="ADAL" clId="{82CC0C75-208F-4129-8042-D86884C4B43A}" dt="2024-08-01T02:02:12.327" v="13184" actId="478"/>
          <ac:spMkLst>
            <pc:docMk/>
            <pc:sldMk cId="1110140346" sldId="330"/>
            <ac:spMk id="5" creationId="{65E3B6C2-1E0B-ECFA-340F-96EB44ED6F80}"/>
          </ac:spMkLst>
        </pc:spChg>
        <pc:spChg chg="del mod">
          <ac:chgData name="Carla Birckelbaw" userId="89e5e359-8c52-4425-b0b0-1e6ab999f439" providerId="ADAL" clId="{82CC0C75-208F-4129-8042-D86884C4B43A}" dt="2024-08-01T02:02:14.289" v="13186" actId="478"/>
          <ac:spMkLst>
            <pc:docMk/>
            <pc:sldMk cId="1110140346" sldId="330"/>
            <ac:spMk id="9" creationId="{17988EE4-9D2E-1E40-3A80-7C57618239A0}"/>
          </ac:spMkLst>
        </pc:spChg>
        <pc:graphicFrameChg chg="del">
          <ac:chgData name="Carla Birckelbaw" userId="89e5e359-8c52-4425-b0b0-1e6ab999f439" providerId="ADAL" clId="{82CC0C75-208F-4129-8042-D86884C4B43A}" dt="2024-08-01T02:02:04.936" v="13180" actId="478"/>
          <ac:graphicFrameMkLst>
            <pc:docMk/>
            <pc:sldMk cId="1110140346" sldId="330"/>
            <ac:graphicFrameMk id="2" creationId="{28AFA4AB-E36C-3D25-E49F-8A302F9601B3}"/>
          </ac:graphicFrameMkLst>
        </pc:graphicFrameChg>
        <pc:graphicFrameChg chg="add del mod">
          <ac:chgData name="Carla Birckelbaw" userId="89e5e359-8c52-4425-b0b0-1e6ab999f439" providerId="ADAL" clId="{82CC0C75-208F-4129-8042-D86884C4B43A}" dt="2024-08-01T02:18:54.953" v="13199" actId="478"/>
          <ac:graphicFrameMkLst>
            <pc:docMk/>
            <pc:sldMk cId="1110140346" sldId="330"/>
            <ac:graphicFrameMk id="6" creationId="{543E3B49-9337-F2C5-1D66-DDD322F49846}"/>
          </ac:graphicFrameMkLst>
        </pc:graphicFrameChg>
        <pc:graphicFrameChg chg="add mod">
          <ac:chgData name="Carla Birckelbaw" userId="89e5e359-8c52-4425-b0b0-1e6ab999f439" providerId="ADAL" clId="{82CC0C75-208F-4129-8042-D86884C4B43A}" dt="2024-08-01T02:19:15.411" v="13203" actId="14100"/>
          <ac:graphicFrameMkLst>
            <pc:docMk/>
            <pc:sldMk cId="1110140346" sldId="330"/>
            <ac:graphicFrameMk id="7" creationId="{543E3B49-9337-F2C5-1D66-DDD322F49846}"/>
          </ac:graphicFrameMkLst>
        </pc:graphicFrameChg>
      </pc:sldChg>
      <pc:sldChg chg="del">
        <pc:chgData name="Carla Birckelbaw" userId="89e5e359-8c52-4425-b0b0-1e6ab999f439" providerId="ADAL" clId="{82CC0C75-208F-4129-8042-D86884C4B43A}" dt="2024-08-01T02:53:01.914" v="14807" actId="47"/>
        <pc:sldMkLst>
          <pc:docMk/>
          <pc:sldMk cId="1107654689" sldId="331"/>
        </pc:sldMkLst>
      </pc:sldChg>
      <pc:sldChg chg="del">
        <pc:chgData name="Carla Birckelbaw" userId="89e5e359-8c52-4425-b0b0-1e6ab999f439" providerId="ADAL" clId="{82CC0C75-208F-4129-8042-D86884C4B43A}" dt="2024-08-01T02:53:04.211" v="14808" actId="47"/>
        <pc:sldMkLst>
          <pc:docMk/>
          <pc:sldMk cId="930021158" sldId="332"/>
        </pc:sldMkLst>
      </pc:sldChg>
      <pc:sldChg chg="modSp add mod modNotesTx">
        <pc:chgData name="Carla Birckelbaw" userId="89e5e359-8c52-4425-b0b0-1e6ab999f439" providerId="ADAL" clId="{82CC0C75-208F-4129-8042-D86884C4B43A}" dt="2024-07-29T01:54:12.447" v="2500" actId="20577"/>
        <pc:sldMkLst>
          <pc:docMk/>
          <pc:sldMk cId="1080047778" sldId="333"/>
        </pc:sldMkLst>
        <pc:spChg chg="mod">
          <ac:chgData name="Carla Birckelbaw" userId="89e5e359-8c52-4425-b0b0-1e6ab999f439" providerId="ADAL" clId="{82CC0C75-208F-4129-8042-D86884C4B43A}" dt="2024-07-29T01:35:43.819" v="572" actId="20577"/>
          <ac:spMkLst>
            <pc:docMk/>
            <pc:sldMk cId="1080047778" sldId="333"/>
            <ac:spMk id="3" creationId="{00000000-0000-0000-0000-000000000000}"/>
          </ac:spMkLst>
        </pc:spChg>
        <pc:spChg chg="mod">
          <ac:chgData name="Carla Birckelbaw" userId="89e5e359-8c52-4425-b0b0-1e6ab999f439" providerId="ADAL" clId="{82CC0C75-208F-4129-8042-D86884C4B43A}" dt="2024-07-29T01:49:12.279" v="1970" actId="20577"/>
          <ac:spMkLst>
            <pc:docMk/>
            <pc:sldMk cId="1080047778" sldId="333"/>
            <ac:spMk id="7" creationId="{96F903EA-5A63-45CF-86A6-F04E35160080}"/>
          </ac:spMkLst>
        </pc:spChg>
      </pc:sldChg>
      <pc:sldChg chg="modSp add mod modNotesTx">
        <pc:chgData name="Carla Birckelbaw" userId="89e5e359-8c52-4425-b0b0-1e6ab999f439" providerId="ADAL" clId="{82CC0C75-208F-4129-8042-D86884C4B43A}" dt="2024-07-29T22:11:37.043" v="2861" actId="20577"/>
        <pc:sldMkLst>
          <pc:docMk/>
          <pc:sldMk cId="2682789391" sldId="334"/>
        </pc:sldMkLst>
        <pc:spChg chg="mod">
          <ac:chgData name="Carla Birckelbaw" userId="89e5e359-8c52-4425-b0b0-1e6ab999f439" providerId="ADAL" clId="{82CC0C75-208F-4129-8042-D86884C4B43A}" dt="2024-07-29T22:11:37.043" v="2861" actId="20577"/>
          <ac:spMkLst>
            <pc:docMk/>
            <pc:sldMk cId="2682789391" sldId="334"/>
            <ac:spMk id="3" creationId="{00000000-0000-0000-0000-000000000000}"/>
          </ac:spMkLst>
        </pc:spChg>
        <pc:spChg chg="mod">
          <ac:chgData name="Carla Birckelbaw" userId="89e5e359-8c52-4425-b0b0-1e6ab999f439" providerId="ADAL" clId="{82CC0C75-208F-4129-8042-D86884C4B43A}" dt="2024-07-29T01:52:54.761" v="2345" actId="20577"/>
          <ac:spMkLst>
            <pc:docMk/>
            <pc:sldMk cId="2682789391" sldId="334"/>
            <ac:spMk id="7" creationId="{96F903EA-5A63-45CF-86A6-F04E35160080}"/>
          </ac:spMkLst>
        </pc:spChg>
      </pc:sldChg>
      <pc:sldChg chg="new del">
        <pc:chgData name="Carla Birckelbaw" userId="89e5e359-8c52-4425-b0b0-1e6ab999f439" providerId="ADAL" clId="{82CC0C75-208F-4129-8042-D86884C4B43A}" dt="2024-07-29T22:19:35.238" v="2879" actId="47"/>
        <pc:sldMkLst>
          <pc:docMk/>
          <pc:sldMk cId="1384927801" sldId="335"/>
        </pc:sldMkLst>
      </pc:sldChg>
      <pc:sldChg chg="addSp delSp modSp add mod ord setBg modAnim modNotesTx">
        <pc:chgData name="Carla Birckelbaw" userId="89e5e359-8c52-4425-b0b0-1e6ab999f439" providerId="ADAL" clId="{82CC0C75-208F-4129-8042-D86884C4B43A}" dt="2024-08-01T03:46:03.120" v="15242" actId="1076"/>
        <pc:sldMkLst>
          <pc:docMk/>
          <pc:sldMk cId="3796600262" sldId="335"/>
        </pc:sldMkLst>
        <pc:spChg chg="mod">
          <ac:chgData name="Carla Birckelbaw" userId="89e5e359-8c52-4425-b0b0-1e6ab999f439" providerId="ADAL" clId="{82CC0C75-208F-4129-8042-D86884C4B43A}" dt="2024-07-30T01:03:31.164" v="3086" actId="26606"/>
          <ac:spMkLst>
            <pc:docMk/>
            <pc:sldMk cId="3796600262" sldId="335"/>
            <ac:spMk id="3" creationId="{00000000-0000-0000-0000-000000000000}"/>
          </ac:spMkLst>
        </pc:spChg>
        <pc:spChg chg="mod">
          <ac:chgData name="Carla Birckelbaw" userId="89e5e359-8c52-4425-b0b0-1e6ab999f439" providerId="ADAL" clId="{82CC0C75-208F-4129-8042-D86884C4B43A}" dt="2024-07-30T02:04:33.727" v="5212" actId="1076"/>
          <ac:spMkLst>
            <pc:docMk/>
            <pc:sldMk cId="3796600262" sldId="335"/>
            <ac:spMk id="7" creationId="{96F903EA-5A63-45CF-86A6-F04E35160080}"/>
          </ac:spMkLst>
        </pc:spChg>
        <pc:spChg chg="add mod">
          <ac:chgData name="Carla Birckelbaw" userId="89e5e359-8c52-4425-b0b0-1e6ab999f439" providerId="ADAL" clId="{82CC0C75-208F-4129-8042-D86884C4B43A}" dt="2024-07-30T02:06:44.437" v="5231" actId="20577"/>
          <ac:spMkLst>
            <pc:docMk/>
            <pc:sldMk cId="3796600262" sldId="335"/>
            <ac:spMk id="14" creationId="{7B5621FB-5BE3-A529-20B5-98A2B1FEE9EC}"/>
          </ac:spMkLst>
        </pc:spChg>
        <pc:spChg chg="add mod">
          <ac:chgData name="Carla Birckelbaw" userId="89e5e359-8c52-4425-b0b0-1e6ab999f439" providerId="ADAL" clId="{82CC0C75-208F-4129-8042-D86884C4B43A}" dt="2024-07-30T01:13:07.197" v="3277"/>
          <ac:spMkLst>
            <pc:docMk/>
            <pc:sldMk cId="3796600262" sldId="335"/>
            <ac:spMk id="15" creationId="{59A46C8A-0EF5-0199-D054-427B59641283}"/>
          </ac:spMkLst>
        </pc:spChg>
        <pc:spChg chg="add del">
          <ac:chgData name="Carla Birckelbaw" userId="89e5e359-8c52-4425-b0b0-1e6ab999f439" providerId="ADAL" clId="{82CC0C75-208F-4129-8042-D86884C4B43A}" dt="2024-07-30T01:03:31.164" v="3086" actId="26606"/>
          <ac:spMkLst>
            <pc:docMk/>
            <pc:sldMk cId="3796600262" sldId="335"/>
            <ac:spMk id="16" creationId="{AF6CB648-9554-488A-B457-99CAAD1DA528}"/>
          </ac:spMkLst>
        </pc:spChg>
        <pc:spChg chg="add del mod">
          <ac:chgData name="Carla Birckelbaw" userId="89e5e359-8c52-4425-b0b0-1e6ab999f439" providerId="ADAL" clId="{82CC0C75-208F-4129-8042-D86884C4B43A}" dt="2024-07-30T01:13:17.552" v="3279"/>
          <ac:spMkLst>
            <pc:docMk/>
            <pc:sldMk cId="3796600262" sldId="335"/>
            <ac:spMk id="17" creationId="{B85D2ADD-2179-B282-E6CC-CE6459B304E8}"/>
          </ac:spMkLst>
        </pc:spChg>
        <pc:spChg chg="add del">
          <ac:chgData name="Carla Birckelbaw" userId="89e5e359-8c52-4425-b0b0-1e6ab999f439" providerId="ADAL" clId="{82CC0C75-208F-4129-8042-D86884C4B43A}" dt="2024-07-30T01:03:31.164" v="3086" actId="26606"/>
          <ac:spMkLst>
            <pc:docMk/>
            <pc:sldMk cId="3796600262" sldId="335"/>
            <ac:spMk id="18" creationId="{477B3D0A-9C0E-8E65-3091-732A717D34B0}"/>
          </ac:spMkLst>
        </pc:spChg>
        <pc:spChg chg="add mod">
          <ac:chgData name="Carla Birckelbaw" userId="89e5e359-8c52-4425-b0b0-1e6ab999f439" providerId="ADAL" clId="{82CC0C75-208F-4129-8042-D86884C4B43A}" dt="2024-07-30T01:13:31.670" v="3281" actId="1076"/>
          <ac:spMkLst>
            <pc:docMk/>
            <pc:sldMk cId="3796600262" sldId="335"/>
            <ac:spMk id="19" creationId="{34F58558-C8C4-A190-BF5E-7E0F7C2A5EA0}"/>
          </ac:spMkLst>
        </pc:spChg>
        <pc:spChg chg="add mod">
          <ac:chgData name="Carla Birckelbaw" userId="89e5e359-8c52-4425-b0b0-1e6ab999f439" providerId="ADAL" clId="{82CC0C75-208F-4129-8042-D86884C4B43A}" dt="2024-07-30T01:49:46.090" v="3996" actId="2085"/>
          <ac:spMkLst>
            <pc:docMk/>
            <pc:sldMk cId="3796600262" sldId="335"/>
            <ac:spMk id="20" creationId="{ADFA1F1C-4172-5EB6-AAFE-7EC9E5F1F042}"/>
          </ac:spMkLst>
        </pc:spChg>
        <pc:spChg chg="add mod">
          <ac:chgData name="Carla Birckelbaw" userId="89e5e359-8c52-4425-b0b0-1e6ab999f439" providerId="ADAL" clId="{82CC0C75-208F-4129-8042-D86884C4B43A}" dt="2024-08-01T03:46:03.120" v="15242" actId="1076"/>
          <ac:spMkLst>
            <pc:docMk/>
            <pc:sldMk cId="3796600262" sldId="335"/>
            <ac:spMk id="21" creationId="{3B58B943-DFDA-068D-B072-DDE24EB0EEE1}"/>
          </ac:spMkLst>
        </pc:spChg>
        <pc:spChg chg="add mod">
          <ac:chgData name="Carla Birckelbaw" userId="89e5e359-8c52-4425-b0b0-1e6ab999f439" providerId="ADAL" clId="{82CC0C75-208F-4129-8042-D86884C4B43A}" dt="2024-08-01T03:45:59.061" v="15241" actId="1076"/>
          <ac:spMkLst>
            <pc:docMk/>
            <pc:sldMk cId="3796600262" sldId="335"/>
            <ac:spMk id="22" creationId="{935BB7EF-7794-827E-C7EC-367F297C9BAB}"/>
          </ac:spMkLst>
        </pc:spChg>
        <pc:spChg chg="add mod">
          <ac:chgData name="Carla Birckelbaw" userId="89e5e359-8c52-4425-b0b0-1e6ab999f439" providerId="ADAL" clId="{82CC0C75-208F-4129-8042-D86884C4B43A}" dt="2024-07-30T02:05:12.843" v="5218" actId="1076"/>
          <ac:spMkLst>
            <pc:docMk/>
            <pc:sldMk cId="3796600262" sldId="335"/>
            <ac:spMk id="23" creationId="{CEA98ABB-6F34-498C-5582-F7DF8BD86C62}"/>
          </ac:spMkLst>
        </pc:spChg>
        <pc:spChg chg="add mod">
          <ac:chgData name="Carla Birckelbaw" userId="89e5e359-8c52-4425-b0b0-1e6ab999f439" providerId="ADAL" clId="{82CC0C75-208F-4129-8042-D86884C4B43A}" dt="2024-07-30T02:05:34.320" v="5220" actId="1076"/>
          <ac:spMkLst>
            <pc:docMk/>
            <pc:sldMk cId="3796600262" sldId="335"/>
            <ac:spMk id="24" creationId="{505C92D5-38AB-5070-75CE-16CEA7E0E809}"/>
          </ac:spMkLst>
        </pc:spChg>
        <pc:spChg chg="add mod">
          <ac:chgData name="Carla Birckelbaw" userId="89e5e359-8c52-4425-b0b0-1e6ab999f439" providerId="ADAL" clId="{82CC0C75-208F-4129-8042-D86884C4B43A}" dt="2024-07-30T02:06:16.749" v="5226" actId="1076"/>
          <ac:spMkLst>
            <pc:docMk/>
            <pc:sldMk cId="3796600262" sldId="335"/>
            <ac:spMk id="25" creationId="{4FED07C6-6F3B-97E6-708B-D10D97DA0555}"/>
          </ac:spMkLst>
        </pc:spChg>
        <pc:spChg chg="add mod">
          <ac:chgData name="Carla Birckelbaw" userId="89e5e359-8c52-4425-b0b0-1e6ab999f439" providerId="ADAL" clId="{82CC0C75-208F-4129-8042-D86884C4B43A}" dt="2024-07-30T02:06:02.227" v="5225" actId="1076"/>
          <ac:spMkLst>
            <pc:docMk/>
            <pc:sldMk cId="3796600262" sldId="335"/>
            <ac:spMk id="26" creationId="{B75C53E3-484E-7165-C121-D68253EEDC7A}"/>
          </ac:spMkLst>
        </pc:spChg>
        <pc:spChg chg="add mod">
          <ac:chgData name="Carla Birckelbaw" userId="89e5e359-8c52-4425-b0b0-1e6ab999f439" providerId="ADAL" clId="{82CC0C75-208F-4129-8042-D86884C4B43A}" dt="2024-07-30T02:06:22.642" v="5228" actId="1076"/>
          <ac:spMkLst>
            <pc:docMk/>
            <pc:sldMk cId="3796600262" sldId="335"/>
            <ac:spMk id="27" creationId="{4BC82C72-7D5F-4714-6D4B-CD6D3464B895}"/>
          </ac:spMkLst>
        </pc:spChg>
        <pc:spChg chg="add mod">
          <ac:chgData name="Carla Birckelbaw" userId="89e5e359-8c52-4425-b0b0-1e6ab999f439" providerId="ADAL" clId="{82CC0C75-208F-4129-8042-D86884C4B43A}" dt="2024-07-30T02:06:42.597" v="5230" actId="1076"/>
          <ac:spMkLst>
            <pc:docMk/>
            <pc:sldMk cId="3796600262" sldId="335"/>
            <ac:spMk id="28" creationId="{55EE822F-86D3-D773-C7E7-C43AEA23856C}"/>
          </ac:spMkLst>
        </pc:spChg>
        <pc:spChg chg="add mod">
          <ac:chgData name="Carla Birckelbaw" userId="89e5e359-8c52-4425-b0b0-1e6ab999f439" providerId="ADAL" clId="{82CC0C75-208F-4129-8042-D86884C4B43A}" dt="2024-07-30T02:06:58.243" v="5233" actId="1076"/>
          <ac:spMkLst>
            <pc:docMk/>
            <pc:sldMk cId="3796600262" sldId="335"/>
            <ac:spMk id="29" creationId="{6C47B013-F549-F6E5-43DD-D4F4393667D8}"/>
          </ac:spMkLst>
        </pc:spChg>
        <pc:spChg chg="add mod">
          <ac:chgData name="Carla Birckelbaw" userId="89e5e359-8c52-4425-b0b0-1e6ab999f439" providerId="ADAL" clId="{82CC0C75-208F-4129-8042-D86884C4B43A}" dt="2024-07-30T02:08:04.611" v="5242" actId="1076"/>
          <ac:spMkLst>
            <pc:docMk/>
            <pc:sldMk cId="3796600262" sldId="335"/>
            <ac:spMk id="30" creationId="{C8C8BF85-2E04-BF4E-8857-77AD3C8DA3B1}"/>
          </ac:spMkLst>
        </pc:spChg>
        <pc:graphicFrameChg chg="add del mod modGraphic">
          <ac:chgData name="Carla Birckelbaw" userId="89e5e359-8c52-4425-b0b0-1e6ab999f439" providerId="ADAL" clId="{82CC0C75-208F-4129-8042-D86884C4B43A}" dt="2024-07-29T22:22:34.013" v="2910" actId="478"/>
          <ac:graphicFrameMkLst>
            <pc:docMk/>
            <pc:sldMk cId="3796600262" sldId="335"/>
            <ac:graphicFrameMk id="6" creationId="{05F7B3F8-0CBB-8A18-34DA-77E2F9E88881}"/>
          </ac:graphicFrameMkLst>
        </pc:graphicFrameChg>
        <pc:picChg chg="mod ord">
          <ac:chgData name="Carla Birckelbaw" userId="89e5e359-8c52-4425-b0b0-1e6ab999f439" providerId="ADAL" clId="{82CC0C75-208F-4129-8042-D86884C4B43A}" dt="2024-07-30T01:03:31.164" v="3086" actId="26606"/>
          <ac:picMkLst>
            <pc:docMk/>
            <pc:sldMk cId="3796600262" sldId="335"/>
            <ac:picMk id="4" creationId="{00000000-0000-0000-0000-000000000000}"/>
          </ac:picMkLst>
        </pc:picChg>
        <pc:picChg chg="add mod ord">
          <ac:chgData name="Carla Birckelbaw" userId="89e5e359-8c52-4425-b0b0-1e6ab999f439" providerId="ADAL" clId="{82CC0C75-208F-4129-8042-D86884C4B43A}" dt="2024-07-30T01:04:58.134" v="3117" actId="1076"/>
          <ac:picMkLst>
            <pc:docMk/>
            <pc:sldMk cId="3796600262" sldId="335"/>
            <ac:picMk id="9" creationId="{1CD0FB68-8FAF-F07C-5A5C-1CC440C0B1B5}"/>
          </ac:picMkLst>
        </pc:picChg>
        <pc:picChg chg="add mod">
          <ac:chgData name="Carla Birckelbaw" userId="89e5e359-8c52-4425-b0b0-1e6ab999f439" providerId="ADAL" clId="{82CC0C75-208F-4129-8042-D86884C4B43A}" dt="2024-07-30T02:08:29.840" v="5243" actId="1076"/>
          <ac:picMkLst>
            <pc:docMk/>
            <pc:sldMk cId="3796600262" sldId="335"/>
            <ac:picMk id="11" creationId="{40AF8004-CC80-7E5A-3F7E-CA284B4F25E8}"/>
          </ac:picMkLst>
        </pc:picChg>
        <pc:picChg chg="add mod">
          <ac:chgData name="Carla Birckelbaw" userId="89e5e359-8c52-4425-b0b0-1e6ab999f439" providerId="ADAL" clId="{82CC0C75-208F-4129-8042-D86884C4B43A}" dt="2024-07-30T02:08:40.207" v="5244" actId="1076"/>
          <ac:picMkLst>
            <pc:docMk/>
            <pc:sldMk cId="3796600262" sldId="335"/>
            <ac:picMk id="13" creationId="{A6D32C00-196E-9F0A-9F84-EE2AA23E11C8}"/>
          </ac:picMkLst>
        </pc:picChg>
        <pc:picChg chg="add del">
          <ac:chgData name="Carla Birckelbaw" userId="89e5e359-8c52-4425-b0b0-1e6ab999f439" providerId="ADAL" clId="{82CC0C75-208F-4129-8042-D86884C4B43A}" dt="2024-07-29T22:33:30.963" v="2931" actId="478"/>
          <ac:picMkLst>
            <pc:docMk/>
            <pc:sldMk cId="3796600262" sldId="335"/>
            <ac:picMk id="1026" creationId="{68DE1518-BC8C-DB24-B9FD-644D24D6D49D}"/>
          </ac:picMkLst>
        </pc:picChg>
      </pc:sldChg>
      <pc:sldChg chg="addSp delSp modSp add mod modNotesTx">
        <pc:chgData name="Carla Birckelbaw" userId="89e5e359-8c52-4425-b0b0-1e6ab999f439" providerId="ADAL" clId="{82CC0C75-208F-4129-8042-D86884C4B43A}" dt="2024-07-30T02:14:21.939" v="5289" actId="20577"/>
        <pc:sldMkLst>
          <pc:docMk/>
          <pc:sldMk cId="1259361312" sldId="336"/>
        </pc:sldMkLst>
        <pc:spChg chg="add del mod">
          <ac:chgData name="Carla Birckelbaw" userId="89e5e359-8c52-4425-b0b0-1e6ab999f439" providerId="ADAL" clId="{82CC0C75-208F-4129-8042-D86884C4B43A}" dt="2024-07-30T01:17:42.336" v="3295" actId="478"/>
          <ac:spMkLst>
            <pc:docMk/>
            <pc:sldMk cId="1259361312" sldId="336"/>
            <ac:spMk id="5" creationId="{D7AC9E99-5C5E-4CDA-C7C5-8DA08E5C638B}"/>
          </ac:spMkLst>
        </pc:spChg>
        <pc:spChg chg="del mod">
          <ac:chgData name="Carla Birckelbaw" userId="89e5e359-8c52-4425-b0b0-1e6ab999f439" providerId="ADAL" clId="{82CC0C75-208F-4129-8042-D86884C4B43A}" dt="2024-07-30T01:17:22.256" v="3289" actId="478"/>
          <ac:spMkLst>
            <pc:docMk/>
            <pc:sldMk cId="1259361312" sldId="336"/>
            <ac:spMk id="7" creationId="{96F903EA-5A63-45CF-86A6-F04E35160080}"/>
          </ac:spMkLst>
        </pc:spChg>
        <pc:spChg chg="add mod">
          <ac:chgData name="Carla Birckelbaw" userId="89e5e359-8c52-4425-b0b0-1e6ab999f439" providerId="ADAL" clId="{82CC0C75-208F-4129-8042-D86884C4B43A}" dt="2024-07-30T02:13:53.820" v="5288" actId="20577"/>
          <ac:spMkLst>
            <pc:docMk/>
            <pc:sldMk cId="1259361312" sldId="336"/>
            <ac:spMk id="8" creationId="{70531CD2-AF03-CA64-87B9-2778C46F4389}"/>
          </ac:spMkLst>
        </pc:spChg>
        <pc:spChg chg="add mod">
          <ac:chgData name="Carla Birckelbaw" userId="89e5e359-8c52-4425-b0b0-1e6ab999f439" providerId="ADAL" clId="{82CC0C75-208F-4129-8042-D86884C4B43A}" dt="2024-07-30T02:09:33.788" v="5247" actId="1076"/>
          <ac:spMkLst>
            <pc:docMk/>
            <pc:sldMk cId="1259361312" sldId="336"/>
            <ac:spMk id="10" creationId="{51EC2F70-F1F1-82BF-8BAF-96812690D918}"/>
          </ac:spMkLst>
        </pc:spChg>
        <pc:spChg chg="add mod">
          <ac:chgData name="Carla Birckelbaw" userId="89e5e359-8c52-4425-b0b0-1e6ab999f439" providerId="ADAL" clId="{82CC0C75-208F-4129-8042-D86884C4B43A}" dt="2024-07-30T02:09:39.346" v="5248" actId="1076"/>
          <ac:spMkLst>
            <pc:docMk/>
            <pc:sldMk cId="1259361312" sldId="336"/>
            <ac:spMk id="12" creationId="{E184E891-3A46-28EF-C12D-BFEEFED829E0}"/>
          </ac:spMkLst>
        </pc:spChg>
        <pc:spChg chg="mod">
          <ac:chgData name="Carla Birckelbaw" userId="89e5e359-8c52-4425-b0b0-1e6ab999f439" providerId="ADAL" clId="{82CC0C75-208F-4129-8042-D86884C4B43A}" dt="2024-07-30T02:11:07.476" v="5260" actId="20577"/>
          <ac:spMkLst>
            <pc:docMk/>
            <pc:sldMk cId="1259361312" sldId="336"/>
            <ac:spMk id="14" creationId="{7B5621FB-5BE3-A529-20B5-98A2B1FEE9EC}"/>
          </ac:spMkLst>
        </pc:spChg>
        <pc:spChg chg="add mod">
          <ac:chgData name="Carla Birckelbaw" userId="89e5e359-8c52-4425-b0b0-1e6ab999f439" providerId="ADAL" clId="{82CC0C75-208F-4129-8042-D86884C4B43A}" dt="2024-07-30T02:10:08.663" v="5251" actId="1076"/>
          <ac:spMkLst>
            <pc:docMk/>
            <pc:sldMk cId="1259361312" sldId="336"/>
            <ac:spMk id="16" creationId="{ECBD57E9-CC1A-FA09-8C37-81BE98B24016}"/>
          </ac:spMkLst>
        </pc:spChg>
        <pc:spChg chg="add mod">
          <ac:chgData name="Carla Birckelbaw" userId="89e5e359-8c52-4425-b0b0-1e6ab999f439" providerId="ADAL" clId="{82CC0C75-208F-4129-8042-D86884C4B43A}" dt="2024-07-30T02:11:20.139" v="5261" actId="1076"/>
          <ac:spMkLst>
            <pc:docMk/>
            <pc:sldMk cId="1259361312" sldId="336"/>
            <ac:spMk id="17" creationId="{B8BDF4D8-A64D-7216-7B46-7EE0B9CEF7CD}"/>
          </ac:spMkLst>
        </pc:spChg>
        <pc:spChg chg="add mod">
          <ac:chgData name="Carla Birckelbaw" userId="89e5e359-8c52-4425-b0b0-1e6ab999f439" providerId="ADAL" clId="{82CC0C75-208F-4129-8042-D86884C4B43A}" dt="2024-07-30T02:10:35.919" v="5255" actId="1076"/>
          <ac:spMkLst>
            <pc:docMk/>
            <pc:sldMk cId="1259361312" sldId="336"/>
            <ac:spMk id="18" creationId="{EDA0BA74-9BA7-3C2D-DE9F-20043CB8557C}"/>
          </ac:spMkLst>
        </pc:spChg>
        <pc:spChg chg="add mod">
          <ac:chgData name="Carla Birckelbaw" userId="89e5e359-8c52-4425-b0b0-1e6ab999f439" providerId="ADAL" clId="{82CC0C75-208F-4129-8042-D86884C4B43A}" dt="2024-07-30T02:10:51.165" v="5257" actId="1076"/>
          <ac:spMkLst>
            <pc:docMk/>
            <pc:sldMk cId="1259361312" sldId="336"/>
            <ac:spMk id="20" creationId="{48720849-0D24-64F1-D59E-DBBCF51A9241}"/>
          </ac:spMkLst>
        </pc:spChg>
        <pc:spChg chg="add mod">
          <ac:chgData name="Carla Birckelbaw" userId="89e5e359-8c52-4425-b0b0-1e6ab999f439" providerId="ADAL" clId="{82CC0C75-208F-4129-8042-D86884C4B43A}" dt="2024-07-30T02:11:05.481" v="5259" actId="1076"/>
          <ac:spMkLst>
            <pc:docMk/>
            <pc:sldMk cId="1259361312" sldId="336"/>
            <ac:spMk id="21" creationId="{8523DDA6-34B2-D860-C82B-5D283BD4617E}"/>
          </ac:spMkLst>
        </pc:spChg>
        <pc:spChg chg="add mod">
          <ac:chgData name="Carla Birckelbaw" userId="89e5e359-8c52-4425-b0b0-1e6ab999f439" providerId="ADAL" clId="{82CC0C75-208F-4129-8042-D86884C4B43A}" dt="2024-07-30T02:11:33.854" v="5264" actId="1076"/>
          <ac:spMkLst>
            <pc:docMk/>
            <pc:sldMk cId="1259361312" sldId="336"/>
            <ac:spMk id="22" creationId="{875AD4A4-488F-B9C8-2707-E83BA1FF0B6B}"/>
          </ac:spMkLst>
        </pc:spChg>
        <pc:spChg chg="add mod">
          <ac:chgData name="Carla Birckelbaw" userId="89e5e359-8c52-4425-b0b0-1e6ab999f439" providerId="ADAL" clId="{82CC0C75-208F-4129-8042-D86884C4B43A}" dt="2024-07-30T02:11:52.023" v="5267" actId="1076"/>
          <ac:spMkLst>
            <pc:docMk/>
            <pc:sldMk cId="1259361312" sldId="336"/>
            <ac:spMk id="23" creationId="{F8740922-6833-DD69-03D5-93D6F7122464}"/>
          </ac:spMkLst>
        </pc:spChg>
        <pc:spChg chg="add mod">
          <ac:chgData name="Carla Birckelbaw" userId="89e5e359-8c52-4425-b0b0-1e6ab999f439" providerId="ADAL" clId="{82CC0C75-208F-4129-8042-D86884C4B43A}" dt="2024-07-30T02:12:29.346" v="5269" actId="1076"/>
          <ac:spMkLst>
            <pc:docMk/>
            <pc:sldMk cId="1259361312" sldId="336"/>
            <ac:spMk id="24" creationId="{73EAA675-53A3-8D73-FF8D-E43E794D8ABF}"/>
          </ac:spMkLst>
        </pc:spChg>
        <pc:spChg chg="add mod">
          <ac:chgData name="Carla Birckelbaw" userId="89e5e359-8c52-4425-b0b0-1e6ab999f439" providerId="ADAL" clId="{82CC0C75-208F-4129-8042-D86884C4B43A}" dt="2024-07-30T02:12:44.494" v="5271" actId="1076"/>
          <ac:spMkLst>
            <pc:docMk/>
            <pc:sldMk cId="1259361312" sldId="336"/>
            <ac:spMk id="25" creationId="{FC0D1429-4241-DF7F-C63C-B1951CF9C442}"/>
          </ac:spMkLst>
        </pc:spChg>
        <pc:spChg chg="add mod">
          <ac:chgData name="Carla Birckelbaw" userId="89e5e359-8c52-4425-b0b0-1e6ab999f439" providerId="ADAL" clId="{82CC0C75-208F-4129-8042-D86884C4B43A}" dt="2024-07-30T02:12:58.737" v="5273" actId="1076"/>
          <ac:spMkLst>
            <pc:docMk/>
            <pc:sldMk cId="1259361312" sldId="336"/>
            <ac:spMk id="26" creationId="{10CD4631-EEF9-D0AA-178F-88138FE0A57B}"/>
          </ac:spMkLst>
        </pc:spChg>
        <pc:spChg chg="add mod">
          <ac:chgData name="Carla Birckelbaw" userId="89e5e359-8c52-4425-b0b0-1e6ab999f439" providerId="ADAL" clId="{82CC0C75-208F-4129-8042-D86884C4B43A}" dt="2024-07-30T02:13:12.114" v="5276" actId="1076"/>
          <ac:spMkLst>
            <pc:docMk/>
            <pc:sldMk cId="1259361312" sldId="336"/>
            <ac:spMk id="27" creationId="{677D3A2F-58DA-0C33-6107-3A815D073BC8}"/>
          </ac:spMkLst>
        </pc:spChg>
        <pc:spChg chg="add mod">
          <ac:chgData name="Carla Birckelbaw" userId="89e5e359-8c52-4425-b0b0-1e6ab999f439" providerId="ADAL" clId="{82CC0C75-208F-4129-8042-D86884C4B43A}" dt="2024-07-30T02:13:19.278" v="5278" actId="1076"/>
          <ac:spMkLst>
            <pc:docMk/>
            <pc:sldMk cId="1259361312" sldId="336"/>
            <ac:spMk id="28" creationId="{F675A094-F9D3-3010-CC77-9F10CD5F55C3}"/>
          </ac:spMkLst>
        </pc:spChg>
        <pc:spChg chg="add mod">
          <ac:chgData name="Carla Birckelbaw" userId="89e5e359-8c52-4425-b0b0-1e6ab999f439" providerId="ADAL" clId="{82CC0C75-208F-4129-8042-D86884C4B43A}" dt="2024-07-30T02:13:28.141" v="5280" actId="1076"/>
          <ac:spMkLst>
            <pc:docMk/>
            <pc:sldMk cId="1259361312" sldId="336"/>
            <ac:spMk id="29" creationId="{F9DF01B8-1BFA-EBB6-A973-F33AE0BC90F0}"/>
          </ac:spMkLst>
        </pc:spChg>
        <pc:graphicFrameChg chg="add del mod">
          <ac:chgData name="Carla Birckelbaw" userId="89e5e359-8c52-4425-b0b0-1e6ab999f439" providerId="ADAL" clId="{82CC0C75-208F-4129-8042-D86884C4B43A}" dt="2024-07-30T01:19:20.733" v="3297"/>
          <ac:graphicFrameMkLst>
            <pc:docMk/>
            <pc:sldMk cId="1259361312" sldId="336"/>
            <ac:graphicFrameMk id="6" creationId="{40275E0C-58BC-5FC5-6183-EFB9FB04A915}"/>
          </ac:graphicFrameMkLst>
        </pc:graphicFrameChg>
        <pc:picChg chg="add del">
          <ac:chgData name="Carla Birckelbaw" userId="89e5e359-8c52-4425-b0b0-1e6ab999f439" providerId="ADAL" clId="{82CC0C75-208F-4129-8042-D86884C4B43A}" dt="2024-07-30T01:17:34.957" v="3294" actId="478"/>
          <ac:picMkLst>
            <pc:docMk/>
            <pc:sldMk cId="1259361312" sldId="336"/>
            <ac:picMk id="4" creationId="{00000000-0000-0000-0000-000000000000}"/>
          </ac:picMkLst>
        </pc:picChg>
        <pc:picChg chg="del">
          <ac:chgData name="Carla Birckelbaw" userId="89e5e359-8c52-4425-b0b0-1e6ab999f439" providerId="ADAL" clId="{82CC0C75-208F-4129-8042-D86884C4B43A}" dt="2024-07-30T01:17:18.253" v="3287" actId="478"/>
          <ac:picMkLst>
            <pc:docMk/>
            <pc:sldMk cId="1259361312" sldId="336"/>
            <ac:picMk id="9" creationId="{1CD0FB68-8FAF-F07C-5A5C-1CC440C0B1B5}"/>
          </ac:picMkLst>
        </pc:picChg>
        <pc:picChg chg="del">
          <ac:chgData name="Carla Birckelbaw" userId="89e5e359-8c52-4425-b0b0-1e6ab999f439" providerId="ADAL" clId="{82CC0C75-208F-4129-8042-D86884C4B43A}" dt="2024-07-30T01:17:17.529" v="3286" actId="478"/>
          <ac:picMkLst>
            <pc:docMk/>
            <pc:sldMk cId="1259361312" sldId="336"/>
            <ac:picMk id="11" creationId="{40AF8004-CC80-7E5A-3F7E-CA284B4F25E8}"/>
          </ac:picMkLst>
        </pc:picChg>
        <pc:picChg chg="del">
          <ac:chgData name="Carla Birckelbaw" userId="89e5e359-8c52-4425-b0b0-1e6ab999f439" providerId="ADAL" clId="{82CC0C75-208F-4129-8042-D86884C4B43A}" dt="2024-07-30T01:17:16.880" v="3285" actId="478"/>
          <ac:picMkLst>
            <pc:docMk/>
            <pc:sldMk cId="1259361312" sldId="336"/>
            <ac:picMk id="13" creationId="{A6D32C00-196E-9F0A-9F84-EE2AA23E11C8}"/>
          </ac:picMkLst>
        </pc:picChg>
      </pc:sldChg>
      <pc:sldChg chg="addSp delSp modSp add mod ord modNotesTx">
        <pc:chgData name="Carla Birckelbaw" userId="89e5e359-8c52-4425-b0b0-1e6ab999f439" providerId="ADAL" clId="{82CC0C75-208F-4129-8042-D86884C4B43A}" dt="2024-08-01T04:18:37.134" v="17060" actId="478"/>
        <pc:sldMkLst>
          <pc:docMk/>
          <pc:sldMk cId="3649290861" sldId="337"/>
        </pc:sldMkLst>
        <pc:spChg chg="add mod">
          <ac:chgData name="Carla Birckelbaw" userId="89e5e359-8c52-4425-b0b0-1e6ab999f439" providerId="ADAL" clId="{82CC0C75-208F-4129-8042-D86884C4B43A}" dt="2024-08-01T03:47:02.982" v="15253"/>
          <ac:spMkLst>
            <pc:docMk/>
            <pc:sldMk cId="3649290861" sldId="337"/>
            <ac:spMk id="2" creationId="{D0CD7419-F0EA-CEEE-2A3C-1E2857AE012A}"/>
          </ac:spMkLst>
        </pc:spChg>
        <pc:spChg chg="mod">
          <ac:chgData name="Carla Birckelbaw" userId="89e5e359-8c52-4425-b0b0-1e6ab999f439" providerId="ADAL" clId="{82CC0C75-208F-4129-8042-D86884C4B43A}" dt="2024-08-01T04:14:16.445" v="16999" actId="14100"/>
          <ac:spMkLst>
            <pc:docMk/>
            <pc:sldMk cId="3649290861" sldId="337"/>
            <ac:spMk id="3" creationId="{00000000-0000-0000-0000-000000000000}"/>
          </ac:spMkLst>
        </pc:spChg>
        <pc:spChg chg="add mod">
          <ac:chgData name="Carla Birckelbaw" userId="89e5e359-8c52-4425-b0b0-1e6ab999f439" providerId="ADAL" clId="{82CC0C75-208F-4129-8042-D86884C4B43A}" dt="2024-08-01T03:47:02.982" v="15253"/>
          <ac:spMkLst>
            <pc:docMk/>
            <pc:sldMk cId="3649290861" sldId="337"/>
            <ac:spMk id="5" creationId="{49B05901-E4E9-54BE-D94E-784E2F57417A}"/>
          </ac:spMkLst>
        </pc:spChg>
        <pc:spChg chg="add mod">
          <ac:chgData name="Carla Birckelbaw" userId="89e5e359-8c52-4425-b0b0-1e6ab999f439" providerId="ADAL" clId="{82CC0C75-208F-4129-8042-D86884C4B43A}" dt="2024-08-01T04:18:04.899" v="17053" actId="1076"/>
          <ac:spMkLst>
            <pc:docMk/>
            <pc:sldMk cId="3649290861" sldId="337"/>
            <ac:spMk id="6" creationId="{7A426AE7-0FBD-C58E-E40F-A342DA0184DA}"/>
          </ac:spMkLst>
        </pc:spChg>
        <pc:spChg chg="add mod">
          <ac:chgData name="Carla Birckelbaw" userId="89e5e359-8c52-4425-b0b0-1e6ab999f439" providerId="ADAL" clId="{82CC0C75-208F-4129-8042-D86884C4B43A}" dt="2024-08-01T04:17:20.039" v="17047" actId="1076"/>
          <ac:spMkLst>
            <pc:docMk/>
            <pc:sldMk cId="3649290861" sldId="337"/>
            <ac:spMk id="7" creationId="{32DC6355-C335-F3A5-3C66-6042C7F1DF68}"/>
          </ac:spMkLst>
        </pc:spChg>
        <pc:spChg chg="mod">
          <ac:chgData name="Carla Birckelbaw" userId="89e5e359-8c52-4425-b0b0-1e6ab999f439" providerId="ADAL" clId="{82CC0C75-208F-4129-8042-D86884C4B43A}" dt="2024-08-01T04:16:16.755" v="17043" actId="207"/>
          <ac:spMkLst>
            <pc:docMk/>
            <pc:sldMk cId="3649290861" sldId="337"/>
            <ac:spMk id="8" creationId="{70531CD2-AF03-CA64-87B9-2778C46F4389}"/>
          </ac:spMkLst>
        </pc:spChg>
        <pc:spChg chg="add mod">
          <ac:chgData name="Carla Birckelbaw" userId="89e5e359-8c52-4425-b0b0-1e6ab999f439" providerId="ADAL" clId="{82CC0C75-208F-4129-8042-D86884C4B43A}" dt="2024-08-01T04:15:41.524" v="17004" actId="1076"/>
          <ac:spMkLst>
            <pc:docMk/>
            <pc:sldMk cId="3649290861" sldId="337"/>
            <ac:spMk id="9" creationId="{20D2533B-293F-5636-2715-8A08D58EF52A}"/>
          </ac:spMkLst>
        </pc:spChg>
        <pc:spChg chg="del mod">
          <ac:chgData name="Carla Birckelbaw" userId="89e5e359-8c52-4425-b0b0-1e6ab999f439" providerId="ADAL" clId="{82CC0C75-208F-4129-8042-D86884C4B43A}" dt="2024-08-01T04:18:34.779" v="17058" actId="478"/>
          <ac:spMkLst>
            <pc:docMk/>
            <pc:sldMk cId="3649290861" sldId="337"/>
            <ac:spMk id="10" creationId="{51EC2F70-F1F1-82BF-8BAF-96812690D918}"/>
          </ac:spMkLst>
        </pc:spChg>
        <pc:spChg chg="add mod">
          <ac:chgData name="Carla Birckelbaw" userId="89e5e359-8c52-4425-b0b0-1e6ab999f439" providerId="ADAL" clId="{82CC0C75-208F-4129-8042-D86884C4B43A}" dt="2024-08-01T04:15:41.524" v="17004" actId="1076"/>
          <ac:spMkLst>
            <pc:docMk/>
            <pc:sldMk cId="3649290861" sldId="337"/>
            <ac:spMk id="11" creationId="{E83604F6-D88E-6A2E-7C23-6831CF3B3F1A}"/>
          </ac:spMkLst>
        </pc:spChg>
        <pc:spChg chg="mod">
          <ac:chgData name="Carla Birckelbaw" userId="89e5e359-8c52-4425-b0b0-1e6ab999f439" providerId="ADAL" clId="{82CC0C75-208F-4129-8042-D86884C4B43A}" dt="2024-08-01T04:15:41.524" v="17004" actId="1076"/>
          <ac:spMkLst>
            <pc:docMk/>
            <pc:sldMk cId="3649290861" sldId="337"/>
            <ac:spMk id="12" creationId="{E184E891-3A46-28EF-C12D-BFEEFED829E0}"/>
          </ac:spMkLst>
        </pc:spChg>
        <pc:spChg chg="add del mod">
          <ac:chgData name="Carla Birckelbaw" userId="89e5e359-8c52-4425-b0b0-1e6ab999f439" providerId="ADAL" clId="{82CC0C75-208F-4129-8042-D86884C4B43A}" dt="2024-08-01T04:18:37.134" v="17060" actId="478"/>
          <ac:spMkLst>
            <pc:docMk/>
            <pc:sldMk cId="3649290861" sldId="337"/>
            <ac:spMk id="13" creationId="{1A5346EC-4B1C-2248-A1A7-92B3D63049F3}"/>
          </ac:spMkLst>
        </pc:spChg>
        <pc:spChg chg="mod">
          <ac:chgData name="Carla Birckelbaw" userId="89e5e359-8c52-4425-b0b0-1e6ab999f439" providerId="ADAL" clId="{82CC0C75-208F-4129-8042-D86884C4B43A}" dt="2024-08-01T04:15:50.050" v="17007"/>
          <ac:spMkLst>
            <pc:docMk/>
            <pc:sldMk cId="3649290861" sldId="337"/>
            <ac:spMk id="14" creationId="{7B5621FB-5BE3-A529-20B5-98A2B1FEE9EC}"/>
          </ac:spMkLst>
        </pc:spChg>
        <pc:spChg chg="del">
          <ac:chgData name="Carla Birckelbaw" userId="89e5e359-8c52-4425-b0b0-1e6ab999f439" providerId="ADAL" clId="{82CC0C75-208F-4129-8042-D86884C4B43A}" dt="2024-08-01T03:46:56.457" v="15249" actId="478"/>
          <ac:spMkLst>
            <pc:docMk/>
            <pc:sldMk cId="3649290861" sldId="337"/>
            <ac:spMk id="15" creationId="{59A46C8A-0EF5-0199-D054-427B59641283}"/>
          </ac:spMkLst>
        </pc:spChg>
        <pc:spChg chg="mod">
          <ac:chgData name="Carla Birckelbaw" userId="89e5e359-8c52-4425-b0b0-1e6ab999f439" providerId="ADAL" clId="{82CC0C75-208F-4129-8042-D86884C4B43A}" dt="2024-08-01T04:15:41.524" v="17004" actId="1076"/>
          <ac:spMkLst>
            <pc:docMk/>
            <pc:sldMk cId="3649290861" sldId="337"/>
            <ac:spMk id="16" creationId="{ECBD57E9-CC1A-FA09-8C37-81BE98B24016}"/>
          </ac:spMkLst>
        </pc:spChg>
        <pc:spChg chg="del mod">
          <ac:chgData name="Carla Birckelbaw" userId="89e5e359-8c52-4425-b0b0-1e6ab999f439" providerId="ADAL" clId="{82CC0C75-208F-4129-8042-D86884C4B43A}" dt="2024-08-01T04:01:06.182" v="15977" actId="478"/>
          <ac:spMkLst>
            <pc:docMk/>
            <pc:sldMk cId="3649290861" sldId="337"/>
            <ac:spMk id="17" creationId="{B8BDF4D8-A64D-7216-7B46-7EE0B9CEF7CD}"/>
          </ac:spMkLst>
        </pc:spChg>
        <pc:spChg chg="mod">
          <ac:chgData name="Carla Birckelbaw" userId="89e5e359-8c52-4425-b0b0-1e6ab999f439" providerId="ADAL" clId="{82CC0C75-208F-4129-8042-D86884C4B43A}" dt="2024-08-01T04:15:41.524" v="17004" actId="1076"/>
          <ac:spMkLst>
            <pc:docMk/>
            <pc:sldMk cId="3649290861" sldId="337"/>
            <ac:spMk id="18" creationId="{EDA0BA74-9BA7-3C2D-DE9F-20043CB8557C}"/>
          </ac:spMkLst>
        </pc:spChg>
        <pc:spChg chg="del mod">
          <ac:chgData name="Carla Birckelbaw" userId="89e5e359-8c52-4425-b0b0-1e6ab999f439" providerId="ADAL" clId="{82CC0C75-208F-4129-8042-D86884C4B43A}" dt="2024-08-01T03:47:01.621" v="15252" actId="478"/>
          <ac:spMkLst>
            <pc:docMk/>
            <pc:sldMk cId="3649290861" sldId="337"/>
            <ac:spMk id="19" creationId="{34F58558-C8C4-A190-BF5E-7E0F7C2A5EA0}"/>
          </ac:spMkLst>
        </pc:spChg>
        <pc:spChg chg="mod">
          <ac:chgData name="Carla Birckelbaw" userId="89e5e359-8c52-4425-b0b0-1e6ab999f439" providerId="ADAL" clId="{82CC0C75-208F-4129-8042-D86884C4B43A}" dt="2024-08-01T04:17:01.277" v="17045" actId="1076"/>
          <ac:spMkLst>
            <pc:docMk/>
            <pc:sldMk cId="3649290861" sldId="337"/>
            <ac:spMk id="20" creationId="{48720849-0D24-64F1-D59E-DBBCF51A9241}"/>
          </ac:spMkLst>
        </pc:spChg>
        <pc:spChg chg="mod">
          <ac:chgData name="Carla Birckelbaw" userId="89e5e359-8c52-4425-b0b0-1e6ab999f439" providerId="ADAL" clId="{82CC0C75-208F-4129-8042-D86884C4B43A}" dt="2024-08-01T04:15:41.524" v="17004" actId="1076"/>
          <ac:spMkLst>
            <pc:docMk/>
            <pc:sldMk cId="3649290861" sldId="337"/>
            <ac:spMk id="21" creationId="{8523DDA6-34B2-D860-C82B-5D283BD4617E}"/>
          </ac:spMkLst>
        </pc:spChg>
        <pc:spChg chg="del">
          <ac:chgData name="Carla Birckelbaw" userId="89e5e359-8c52-4425-b0b0-1e6ab999f439" providerId="ADAL" clId="{82CC0C75-208F-4129-8042-D86884C4B43A}" dt="2024-08-01T04:01:01.927" v="15976" actId="478"/>
          <ac:spMkLst>
            <pc:docMk/>
            <pc:sldMk cId="3649290861" sldId="337"/>
            <ac:spMk id="22" creationId="{875AD4A4-488F-B9C8-2707-E83BA1FF0B6B}"/>
          </ac:spMkLst>
        </pc:spChg>
        <pc:spChg chg="mod">
          <ac:chgData name="Carla Birckelbaw" userId="89e5e359-8c52-4425-b0b0-1e6ab999f439" providerId="ADAL" clId="{82CC0C75-208F-4129-8042-D86884C4B43A}" dt="2024-08-01T04:17:15.197" v="17046" actId="1076"/>
          <ac:spMkLst>
            <pc:docMk/>
            <pc:sldMk cId="3649290861" sldId="337"/>
            <ac:spMk id="23" creationId="{F8740922-6833-DD69-03D5-93D6F7122464}"/>
          </ac:spMkLst>
        </pc:spChg>
        <pc:spChg chg="del mod">
          <ac:chgData name="Carla Birckelbaw" userId="89e5e359-8c52-4425-b0b0-1e6ab999f439" providerId="ADAL" clId="{82CC0C75-208F-4129-8042-D86884C4B43A}" dt="2024-08-01T04:18:26.108" v="17056" actId="478"/>
          <ac:spMkLst>
            <pc:docMk/>
            <pc:sldMk cId="3649290861" sldId="337"/>
            <ac:spMk id="24" creationId="{73EAA675-53A3-8D73-FF8D-E43E794D8ABF}"/>
          </ac:spMkLst>
        </pc:spChg>
        <pc:spChg chg="mod">
          <ac:chgData name="Carla Birckelbaw" userId="89e5e359-8c52-4425-b0b0-1e6ab999f439" providerId="ADAL" clId="{82CC0C75-208F-4129-8042-D86884C4B43A}" dt="2024-08-01T04:16:26.019" v="17044" actId="1076"/>
          <ac:spMkLst>
            <pc:docMk/>
            <pc:sldMk cId="3649290861" sldId="337"/>
            <ac:spMk id="25" creationId="{FC0D1429-4241-DF7F-C63C-B1951CF9C442}"/>
          </ac:spMkLst>
        </pc:spChg>
        <pc:spChg chg="del mod">
          <ac:chgData name="Carla Birckelbaw" userId="89e5e359-8c52-4425-b0b0-1e6ab999f439" providerId="ADAL" clId="{82CC0C75-208F-4129-8042-D86884C4B43A}" dt="2024-08-01T04:18:36.128" v="17059" actId="478"/>
          <ac:spMkLst>
            <pc:docMk/>
            <pc:sldMk cId="3649290861" sldId="337"/>
            <ac:spMk id="26" creationId="{10CD4631-EEF9-D0AA-178F-88138FE0A57B}"/>
          </ac:spMkLst>
        </pc:spChg>
        <pc:spChg chg="mod">
          <ac:chgData name="Carla Birckelbaw" userId="89e5e359-8c52-4425-b0b0-1e6ab999f439" providerId="ADAL" clId="{82CC0C75-208F-4129-8042-D86884C4B43A}" dt="2024-08-01T04:17:32.994" v="17048" actId="1076"/>
          <ac:spMkLst>
            <pc:docMk/>
            <pc:sldMk cId="3649290861" sldId="337"/>
            <ac:spMk id="27" creationId="{677D3A2F-58DA-0C33-6107-3A815D073BC8}"/>
          </ac:spMkLst>
        </pc:spChg>
        <pc:spChg chg="mod">
          <ac:chgData name="Carla Birckelbaw" userId="89e5e359-8c52-4425-b0b0-1e6ab999f439" providerId="ADAL" clId="{82CC0C75-208F-4129-8042-D86884C4B43A}" dt="2024-08-01T04:15:41.524" v="17004" actId="1076"/>
          <ac:spMkLst>
            <pc:docMk/>
            <pc:sldMk cId="3649290861" sldId="337"/>
            <ac:spMk id="28" creationId="{F675A094-F9D3-3010-CC77-9F10CD5F55C3}"/>
          </ac:spMkLst>
        </pc:spChg>
        <pc:spChg chg="mod">
          <ac:chgData name="Carla Birckelbaw" userId="89e5e359-8c52-4425-b0b0-1e6ab999f439" providerId="ADAL" clId="{82CC0C75-208F-4129-8042-D86884C4B43A}" dt="2024-08-01T04:17:57.342" v="17052" actId="1076"/>
          <ac:spMkLst>
            <pc:docMk/>
            <pc:sldMk cId="3649290861" sldId="337"/>
            <ac:spMk id="29" creationId="{F9DF01B8-1BFA-EBB6-A973-F33AE0BC90F0}"/>
          </ac:spMkLst>
        </pc:spChg>
        <pc:spChg chg="add mod">
          <ac:chgData name="Carla Birckelbaw" userId="89e5e359-8c52-4425-b0b0-1e6ab999f439" providerId="ADAL" clId="{82CC0C75-208F-4129-8042-D86884C4B43A}" dt="2024-08-01T04:05:41.893" v="16223" actId="571"/>
          <ac:spMkLst>
            <pc:docMk/>
            <pc:sldMk cId="3649290861" sldId="337"/>
            <ac:spMk id="30" creationId="{E05554B2-6E18-8985-2640-A4620C5A2C23}"/>
          </ac:spMkLst>
        </pc:spChg>
        <pc:spChg chg="add mod">
          <ac:chgData name="Carla Birckelbaw" userId="89e5e359-8c52-4425-b0b0-1e6ab999f439" providerId="ADAL" clId="{82CC0C75-208F-4129-8042-D86884C4B43A}" dt="2024-08-01T04:18:29.423" v="17057" actId="1076"/>
          <ac:spMkLst>
            <pc:docMk/>
            <pc:sldMk cId="3649290861" sldId="337"/>
            <ac:spMk id="31" creationId="{B4430F29-6905-6145-2B1C-5391AD4D2672}"/>
          </ac:spMkLst>
        </pc:spChg>
        <pc:picChg chg="mod">
          <ac:chgData name="Carla Birckelbaw" userId="89e5e359-8c52-4425-b0b0-1e6ab999f439" providerId="ADAL" clId="{82CC0C75-208F-4129-8042-D86884C4B43A}" dt="2024-08-01T04:15:23.232" v="17003" actId="1076"/>
          <ac:picMkLst>
            <pc:docMk/>
            <pc:sldMk cId="3649290861" sldId="337"/>
            <ac:picMk id="4" creationId="{00000000-0000-0000-0000-000000000000}"/>
          </ac:picMkLst>
        </pc:picChg>
      </pc:sldChg>
      <pc:sldChg chg="addSp delSp modSp add mod ord modNotesTx">
        <pc:chgData name="Carla Birckelbaw" userId="89e5e359-8c52-4425-b0b0-1e6ab999f439" providerId="ADAL" clId="{82CC0C75-208F-4129-8042-D86884C4B43A}" dt="2024-08-01T05:33:53.527" v="20029" actId="20577"/>
        <pc:sldMkLst>
          <pc:docMk/>
          <pc:sldMk cId="81368852" sldId="338"/>
        </pc:sldMkLst>
        <pc:spChg chg="add mod">
          <ac:chgData name="Carla Birckelbaw" userId="89e5e359-8c52-4425-b0b0-1e6ab999f439" providerId="ADAL" clId="{82CC0C75-208F-4129-8042-D86884C4B43A}" dt="2024-08-01T04:30:46.006" v="17183"/>
          <ac:spMkLst>
            <pc:docMk/>
            <pc:sldMk cId="81368852" sldId="338"/>
            <ac:spMk id="2" creationId="{51488687-147C-249B-7186-F9FE47C4ACA6}"/>
          </ac:spMkLst>
        </pc:spChg>
        <pc:spChg chg="mod">
          <ac:chgData name="Carla Birckelbaw" userId="89e5e359-8c52-4425-b0b0-1e6ab999f439" providerId="ADAL" clId="{82CC0C75-208F-4129-8042-D86884C4B43A}" dt="2024-08-01T04:30:25.463" v="17178" actId="20577"/>
          <ac:spMkLst>
            <pc:docMk/>
            <pc:sldMk cId="81368852" sldId="338"/>
            <ac:spMk id="3" creationId="{00000000-0000-0000-0000-000000000000}"/>
          </ac:spMkLst>
        </pc:spChg>
        <pc:spChg chg="add mod">
          <ac:chgData name="Carla Birckelbaw" userId="89e5e359-8c52-4425-b0b0-1e6ab999f439" providerId="ADAL" clId="{82CC0C75-208F-4129-8042-D86884C4B43A}" dt="2024-08-01T04:30:46.006" v="17183"/>
          <ac:spMkLst>
            <pc:docMk/>
            <pc:sldMk cId="81368852" sldId="338"/>
            <ac:spMk id="5" creationId="{69010064-1C15-BF6E-23EF-1B2DCA9EBB8E}"/>
          </ac:spMkLst>
        </pc:spChg>
        <pc:spChg chg="add mod">
          <ac:chgData name="Carla Birckelbaw" userId="89e5e359-8c52-4425-b0b0-1e6ab999f439" providerId="ADAL" clId="{82CC0C75-208F-4129-8042-D86884C4B43A}" dt="2024-08-01T04:56:50.171" v="18051" actId="1076"/>
          <ac:spMkLst>
            <pc:docMk/>
            <pc:sldMk cId="81368852" sldId="338"/>
            <ac:spMk id="6" creationId="{B7DA655F-9555-C611-1D37-AA7FF302E69D}"/>
          </ac:spMkLst>
        </pc:spChg>
        <pc:spChg chg="add mod">
          <ac:chgData name="Carla Birckelbaw" userId="89e5e359-8c52-4425-b0b0-1e6ab999f439" providerId="ADAL" clId="{82CC0C75-208F-4129-8042-D86884C4B43A}" dt="2024-08-01T04:56:53.473" v="18052" actId="1076"/>
          <ac:spMkLst>
            <pc:docMk/>
            <pc:sldMk cId="81368852" sldId="338"/>
            <ac:spMk id="7" creationId="{B1B7CACA-FB47-9E44-7B5C-543DACDC97B6}"/>
          </ac:spMkLst>
        </pc:spChg>
        <pc:spChg chg="mod">
          <ac:chgData name="Carla Birckelbaw" userId="89e5e359-8c52-4425-b0b0-1e6ab999f439" providerId="ADAL" clId="{82CC0C75-208F-4129-8042-D86884C4B43A}" dt="2024-08-01T05:05:16.994" v="18611" actId="20577"/>
          <ac:spMkLst>
            <pc:docMk/>
            <pc:sldMk cId="81368852" sldId="338"/>
            <ac:spMk id="8" creationId="{70531CD2-AF03-CA64-87B9-2778C46F4389}"/>
          </ac:spMkLst>
        </pc:spChg>
        <pc:spChg chg="add mod">
          <ac:chgData name="Carla Birckelbaw" userId="89e5e359-8c52-4425-b0b0-1e6ab999f439" providerId="ADAL" clId="{82CC0C75-208F-4129-8042-D86884C4B43A}" dt="2024-08-01T04:56:56.289" v="18053" actId="1076"/>
          <ac:spMkLst>
            <pc:docMk/>
            <pc:sldMk cId="81368852" sldId="338"/>
            <ac:spMk id="9" creationId="{96221818-ED67-3E6E-491E-D0F84878BBCA}"/>
          </ac:spMkLst>
        </pc:spChg>
        <pc:spChg chg="del mod">
          <ac:chgData name="Carla Birckelbaw" userId="89e5e359-8c52-4425-b0b0-1e6ab999f439" providerId="ADAL" clId="{82CC0C75-208F-4129-8042-D86884C4B43A}" dt="2024-08-01T05:05:40.340" v="18619" actId="478"/>
          <ac:spMkLst>
            <pc:docMk/>
            <pc:sldMk cId="81368852" sldId="338"/>
            <ac:spMk id="10" creationId="{51EC2F70-F1F1-82BF-8BAF-96812690D918}"/>
          </ac:spMkLst>
        </pc:spChg>
        <pc:spChg chg="add mod">
          <ac:chgData name="Carla Birckelbaw" userId="89e5e359-8c52-4425-b0b0-1e6ab999f439" providerId="ADAL" clId="{82CC0C75-208F-4129-8042-D86884C4B43A}" dt="2024-08-01T04:57:43.771" v="18099" actId="1076"/>
          <ac:spMkLst>
            <pc:docMk/>
            <pc:sldMk cId="81368852" sldId="338"/>
            <ac:spMk id="11" creationId="{6A0BBA5F-DF7E-10BB-C395-70D2A3B5416D}"/>
          </ac:spMkLst>
        </pc:spChg>
        <pc:spChg chg="mod">
          <ac:chgData name="Carla Birckelbaw" userId="89e5e359-8c52-4425-b0b0-1e6ab999f439" providerId="ADAL" clId="{82CC0C75-208F-4129-8042-D86884C4B43A}" dt="2024-08-01T04:54:42.748" v="17934" actId="1076"/>
          <ac:spMkLst>
            <pc:docMk/>
            <pc:sldMk cId="81368852" sldId="338"/>
            <ac:spMk id="12" creationId="{E184E891-3A46-28EF-C12D-BFEEFED829E0}"/>
          </ac:spMkLst>
        </pc:spChg>
        <pc:spChg chg="add mod">
          <ac:chgData name="Carla Birckelbaw" userId="89e5e359-8c52-4425-b0b0-1e6ab999f439" providerId="ADAL" clId="{82CC0C75-208F-4129-8042-D86884C4B43A}" dt="2024-08-01T04:58:32.360" v="18182" actId="1076"/>
          <ac:spMkLst>
            <pc:docMk/>
            <pc:sldMk cId="81368852" sldId="338"/>
            <ac:spMk id="13" creationId="{C23289BE-A193-CA78-DC9A-CFF2A80599A5}"/>
          </ac:spMkLst>
        </pc:spChg>
        <pc:spChg chg="add del mod">
          <ac:chgData name="Carla Birckelbaw" userId="89e5e359-8c52-4425-b0b0-1e6ab999f439" providerId="ADAL" clId="{82CC0C75-208F-4129-8042-D86884C4B43A}" dt="2024-08-01T05:05:34.356" v="18615" actId="478"/>
          <ac:spMkLst>
            <pc:docMk/>
            <pc:sldMk cId="81368852" sldId="338"/>
            <ac:spMk id="14" creationId="{7B5621FB-5BE3-A529-20B5-98A2B1FEE9EC}"/>
          </ac:spMkLst>
        </pc:spChg>
        <pc:spChg chg="del">
          <ac:chgData name="Carla Birckelbaw" userId="89e5e359-8c52-4425-b0b0-1e6ab999f439" providerId="ADAL" clId="{82CC0C75-208F-4129-8042-D86884C4B43A}" dt="2024-08-01T04:30:31.350" v="17180" actId="478"/>
          <ac:spMkLst>
            <pc:docMk/>
            <pc:sldMk cId="81368852" sldId="338"/>
            <ac:spMk id="15" creationId="{59A46C8A-0EF5-0199-D054-427B59641283}"/>
          </ac:spMkLst>
        </pc:spChg>
        <pc:spChg chg="mod">
          <ac:chgData name="Carla Birckelbaw" userId="89e5e359-8c52-4425-b0b0-1e6ab999f439" providerId="ADAL" clId="{82CC0C75-208F-4129-8042-D86884C4B43A}" dt="2024-08-01T04:54:51.533" v="17935" actId="1076"/>
          <ac:spMkLst>
            <pc:docMk/>
            <pc:sldMk cId="81368852" sldId="338"/>
            <ac:spMk id="16" creationId="{ECBD57E9-CC1A-FA09-8C37-81BE98B24016}"/>
          </ac:spMkLst>
        </pc:spChg>
        <pc:spChg chg="del">
          <ac:chgData name="Carla Birckelbaw" userId="89e5e359-8c52-4425-b0b0-1e6ab999f439" providerId="ADAL" clId="{82CC0C75-208F-4129-8042-D86884C4B43A}" dt="2024-08-01T05:05:38.535" v="18618" actId="478"/>
          <ac:spMkLst>
            <pc:docMk/>
            <pc:sldMk cId="81368852" sldId="338"/>
            <ac:spMk id="17" creationId="{B8BDF4D8-A64D-7216-7B46-7EE0B9CEF7CD}"/>
          </ac:spMkLst>
        </pc:spChg>
        <pc:spChg chg="del mod">
          <ac:chgData name="Carla Birckelbaw" userId="89e5e359-8c52-4425-b0b0-1e6ab999f439" providerId="ADAL" clId="{82CC0C75-208F-4129-8042-D86884C4B43A}" dt="2024-08-01T05:05:37.655" v="18617" actId="478"/>
          <ac:spMkLst>
            <pc:docMk/>
            <pc:sldMk cId="81368852" sldId="338"/>
            <ac:spMk id="18" creationId="{EDA0BA74-9BA7-3C2D-DE9F-20043CB8557C}"/>
          </ac:spMkLst>
        </pc:spChg>
        <pc:spChg chg="del">
          <ac:chgData name="Carla Birckelbaw" userId="89e5e359-8c52-4425-b0b0-1e6ab999f439" providerId="ADAL" clId="{82CC0C75-208F-4129-8042-D86884C4B43A}" dt="2024-08-01T04:30:29.827" v="17179" actId="478"/>
          <ac:spMkLst>
            <pc:docMk/>
            <pc:sldMk cId="81368852" sldId="338"/>
            <ac:spMk id="19" creationId="{34F58558-C8C4-A190-BF5E-7E0F7C2A5EA0}"/>
          </ac:spMkLst>
        </pc:spChg>
        <pc:spChg chg="del mod">
          <ac:chgData name="Carla Birckelbaw" userId="89e5e359-8c52-4425-b0b0-1e6ab999f439" providerId="ADAL" clId="{82CC0C75-208F-4129-8042-D86884C4B43A}" dt="2024-08-01T05:05:36.227" v="18616" actId="478"/>
          <ac:spMkLst>
            <pc:docMk/>
            <pc:sldMk cId="81368852" sldId="338"/>
            <ac:spMk id="20" creationId="{48720849-0D24-64F1-D59E-DBBCF51A9241}"/>
          </ac:spMkLst>
        </pc:spChg>
        <pc:spChg chg="mod">
          <ac:chgData name="Carla Birckelbaw" userId="89e5e359-8c52-4425-b0b0-1e6ab999f439" providerId="ADAL" clId="{82CC0C75-208F-4129-8042-D86884C4B43A}" dt="2024-08-01T04:56:36.471" v="18046" actId="14100"/>
          <ac:spMkLst>
            <pc:docMk/>
            <pc:sldMk cId="81368852" sldId="338"/>
            <ac:spMk id="21" creationId="{8523DDA6-34B2-D860-C82B-5D283BD4617E}"/>
          </ac:spMkLst>
        </pc:spChg>
        <pc:spChg chg="del mod">
          <ac:chgData name="Carla Birckelbaw" userId="89e5e359-8c52-4425-b0b0-1e6ab999f439" providerId="ADAL" clId="{82CC0C75-208F-4129-8042-D86884C4B43A}" dt="2024-08-01T05:05:32.097" v="18613" actId="478"/>
          <ac:spMkLst>
            <pc:docMk/>
            <pc:sldMk cId="81368852" sldId="338"/>
            <ac:spMk id="22" creationId="{875AD4A4-488F-B9C8-2707-E83BA1FF0B6B}"/>
          </ac:spMkLst>
        </pc:spChg>
        <pc:spChg chg="mod">
          <ac:chgData name="Carla Birckelbaw" userId="89e5e359-8c52-4425-b0b0-1e6ab999f439" providerId="ADAL" clId="{82CC0C75-208F-4129-8042-D86884C4B43A}" dt="2024-08-01T04:59:25.684" v="18221" actId="1076"/>
          <ac:spMkLst>
            <pc:docMk/>
            <pc:sldMk cId="81368852" sldId="338"/>
            <ac:spMk id="23" creationId="{F8740922-6833-DD69-03D5-93D6F7122464}"/>
          </ac:spMkLst>
        </pc:spChg>
        <pc:spChg chg="mod">
          <ac:chgData name="Carla Birckelbaw" userId="89e5e359-8c52-4425-b0b0-1e6ab999f439" providerId="ADAL" clId="{82CC0C75-208F-4129-8042-D86884C4B43A}" dt="2024-08-01T05:02:23.166" v="18409" actId="1076"/>
          <ac:spMkLst>
            <pc:docMk/>
            <pc:sldMk cId="81368852" sldId="338"/>
            <ac:spMk id="24" creationId="{73EAA675-53A3-8D73-FF8D-E43E794D8ABF}"/>
          </ac:spMkLst>
        </pc:spChg>
        <pc:spChg chg="mod">
          <ac:chgData name="Carla Birckelbaw" userId="89e5e359-8c52-4425-b0b0-1e6ab999f439" providerId="ADAL" clId="{82CC0C75-208F-4129-8042-D86884C4B43A}" dt="2024-08-01T05:02:31.414" v="18412" actId="1076"/>
          <ac:spMkLst>
            <pc:docMk/>
            <pc:sldMk cId="81368852" sldId="338"/>
            <ac:spMk id="25" creationId="{FC0D1429-4241-DF7F-C63C-B1951CF9C442}"/>
          </ac:spMkLst>
        </pc:spChg>
        <pc:spChg chg="mod">
          <ac:chgData name="Carla Birckelbaw" userId="89e5e359-8c52-4425-b0b0-1e6ab999f439" providerId="ADAL" clId="{82CC0C75-208F-4129-8042-D86884C4B43A}" dt="2024-08-01T05:01:10.066" v="18316" actId="1076"/>
          <ac:spMkLst>
            <pc:docMk/>
            <pc:sldMk cId="81368852" sldId="338"/>
            <ac:spMk id="26" creationId="{10CD4631-EEF9-D0AA-178F-88138FE0A57B}"/>
          </ac:spMkLst>
        </pc:spChg>
        <pc:spChg chg="del">
          <ac:chgData name="Carla Birckelbaw" userId="89e5e359-8c52-4425-b0b0-1e6ab999f439" providerId="ADAL" clId="{82CC0C75-208F-4129-8042-D86884C4B43A}" dt="2024-08-01T05:00:20.244" v="18269" actId="478"/>
          <ac:spMkLst>
            <pc:docMk/>
            <pc:sldMk cId="81368852" sldId="338"/>
            <ac:spMk id="27" creationId="{677D3A2F-58DA-0C33-6107-3A815D073BC8}"/>
          </ac:spMkLst>
        </pc:spChg>
        <pc:spChg chg="mod">
          <ac:chgData name="Carla Birckelbaw" userId="89e5e359-8c52-4425-b0b0-1e6ab999f439" providerId="ADAL" clId="{82CC0C75-208F-4129-8042-D86884C4B43A}" dt="2024-08-01T05:04:50.829" v="18610" actId="1076"/>
          <ac:spMkLst>
            <pc:docMk/>
            <pc:sldMk cId="81368852" sldId="338"/>
            <ac:spMk id="28" creationId="{F675A094-F9D3-3010-CC77-9F10CD5F55C3}"/>
          </ac:spMkLst>
        </pc:spChg>
        <pc:spChg chg="del">
          <ac:chgData name="Carla Birckelbaw" userId="89e5e359-8c52-4425-b0b0-1e6ab999f439" providerId="ADAL" clId="{82CC0C75-208F-4129-8042-D86884C4B43A}" dt="2024-08-01T05:05:30.637" v="18612" actId="478"/>
          <ac:spMkLst>
            <pc:docMk/>
            <pc:sldMk cId="81368852" sldId="338"/>
            <ac:spMk id="29" creationId="{F9DF01B8-1BFA-EBB6-A973-F33AE0BC90F0}"/>
          </ac:spMkLst>
        </pc:spChg>
        <pc:spChg chg="add mod">
          <ac:chgData name="Carla Birckelbaw" userId="89e5e359-8c52-4425-b0b0-1e6ab999f439" providerId="ADAL" clId="{82CC0C75-208F-4129-8042-D86884C4B43A}" dt="2024-08-01T05:00:17.544" v="18268" actId="1076"/>
          <ac:spMkLst>
            <pc:docMk/>
            <pc:sldMk cId="81368852" sldId="338"/>
            <ac:spMk id="30" creationId="{F9F034AB-B3A6-273A-6C59-78B15059FD55}"/>
          </ac:spMkLst>
        </pc:spChg>
        <pc:spChg chg="add mod">
          <ac:chgData name="Carla Birckelbaw" userId="89e5e359-8c52-4425-b0b0-1e6ab999f439" providerId="ADAL" clId="{82CC0C75-208F-4129-8042-D86884C4B43A}" dt="2024-08-01T05:02:28.303" v="18411" actId="1076"/>
          <ac:spMkLst>
            <pc:docMk/>
            <pc:sldMk cId="81368852" sldId="338"/>
            <ac:spMk id="31" creationId="{6176138E-4B00-F42C-5D0B-9EA5182FD13B}"/>
          </ac:spMkLst>
        </pc:spChg>
        <pc:spChg chg="add mod">
          <ac:chgData name="Carla Birckelbaw" userId="89e5e359-8c52-4425-b0b0-1e6ab999f439" providerId="ADAL" clId="{82CC0C75-208F-4129-8042-D86884C4B43A}" dt="2024-08-01T05:05:49.320" v="18621" actId="1076"/>
          <ac:spMkLst>
            <pc:docMk/>
            <pc:sldMk cId="81368852" sldId="338"/>
            <ac:spMk id="32" creationId="{83786434-FA2C-0698-4609-7828E520C34D}"/>
          </ac:spMkLst>
        </pc:spChg>
        <pc:spChg chg="add mod">
          <ac:chgData name="Carla Birckelbaw" userId="89e5e359-8c52-4425-b0b0-1e6ab999f439" providerId="ADAL" clId="{82CC0C75-208F-4129-8042-D86884C4B43A}" dt="2024-08-01T05:05:54.789" v="18623" actId="1076"/>
          <ac:spMkLst>
            <pc:docMk/>
            <pc:sldMk cId="81368852" sldId="338"/>
            <ac:spMk id="33" creationId="{EB5C632A-69DA-CDF8-1435-1B5EAFE81D5C}"/>
          </ac:spMkLst>
        </pc:spChg>
        <pc:spChg chg="add mod">
          <ac:chgData name="Carla Birckelbaw" userId="89e5e359-8c52-4425-b0b0-1e6ab999f439" providerId="ADAL" clId="{82CC0C75-208F-4129-8042-D86884C4B43A}" dt="2024-08-01T05:05:59.505" v="18625" actId="1076"/>
          <ac:spMkLst>
            <pc:docMk/>
            <pc:sldMk cId="81368852" sldId="338"/>
            <ac:spMk id="34" creationId="{3DE4A480-A73C-05D9-CDF3-A52E40DC564B}"/>
          </ac:spMkLst>
        </pc:spChg>
        <pc:spChg chg="add mod">
          <ac:chgData name="Carla Birckelbaw" userId="89e5e359-8c52-4425-b0b0-1e6ab999f439" providerId="ADAL" clId="{82CC0C75-208F-4129-8042-D86884C4B43A}" dt="2024-08-01T05:06:04.659" v="18627" actId="1076"/>
          <ac:spMkLst>
            <pc:docMk/>
            <pc:sldMk cId="81368852" sldId="338"/>
            <ac:spMk id="35" creationId="{C8A830F7-7B4A-73D9-0768-41052FDF1EC0}"/>
          </ac:spMkLst>
        </pc:spChg>
      </pc:sldChg>
      <pc:sldChg chg="addSp delSp modSp add mod ord modAnim modNotesTx">
        <pc:chgData name="Carla Birckelbaw" userId="89e5e359-8c52-4425-b0b0-1e6ab999f439" providerId="ADAL" clId="{82CC0C75-208F-4129-8042-D86884C4B43A}" dt="2024-08-01T03:46:41.333" v="15248" actId="1076"/>
        <pc:sldMkLst>
          <pc:docMk/>
          <pc:sldMk cId="1460264550" sldId="339"/>
        </pc:sldMkLst>
        <pc:spChg chg="add mod">
          <ac:chgData name="Carla Birckelbaw" userId="89e5e359-8c52-4425-b0b0-1e6ab999f439" providerId="ADAL" clId="{82CC0C75-208F-4129-8042-D86884C4B43A}" dt="2024-08-01T03:37:20.127" v="14827" actId="1076"/>
          <ac:spMkLst>
            <pc:docMk/>
            <pc:sldMk cId="1460264550" sldId="339"/>
            <ac:spMk id="2" creationId="{28D1716A-8BB0-4C9B-7FFA-FA512021A044}"/>
          </ac:spMkLst>
        </pc:spChg>
        <pc:spChg chg="mod">
          <ac:chgData name="Carla Birckelbaw" userId="89e5e359-8c52-4425-b0b0-1e6ab999f439" providerId="ADAL" clId="{82CC0C75-208F-4129-8042-D86884C4B43A}" dt="2024-08-01T03:37:08.571" v="14823" actId="20577"/>
          <ac:spMkLst>
            <pc:docMk/>
            <pc:sldMk cId="1460264550" sldId="339"/>
            <ac:spMk id="3" creationId="{00000000-0000-0000-0000-000000000000}"/>
          </ac:spMkLst>
        </pc:spChg>
        <pc:spChg chg="add mod">
          <ac:chgData name="Carla Birckelbaw" userId="89e5e359-8c52-4425-b0b0-1e6ab999f439" providerId="ADAL" clId="{82CC0C75-208F-4129-8042-D86884C4B43A}" dt="2024-08-01T03:37:20.127" v="14827" actId="1076"/>
          <ac:spMkLst>
            <pc:docMk/>
            <pc:sldMk cId="1460264550" sldId="339"/>
            <ac:spMk id="5" creationId="{90EBFC04-7796-85B4-9096-3F806ADB3F1E}"/>
          </ac:spMkLst>
        </pc:spChg>
        <pc:spChg chg="add mod">
          <ac:chgData name="Carla Birckelbaw" userId="89e5e359-8c52-4425-b0b0-1e6ab999f439" providerId="ADAL" clId="{82CC0C75-208F-4129-8042-D86884C4B43A}" dt="2024-08-01T03:41:04.993" v="14979" actId="1076"/>
          <ac:spMkLst>
            <pc:docMk/>
            <pc:sldMk cId="1460264550" sldId="339"/>
            <ac:spMk id="6" creationId="{AD8DFEA7-D72B-CF96-DBBF-E2B6B7B7ED1C}"/>
          </ac:spMkLst>
        </pc:spChg>
        <pc:spChg chg="mod">
          <ac:chgData name="Carla Birckelbaw" userId="89e5e359-8c52-4425-b0b0-1e6ab999f439" providerId="ADAL" clId="{82CC0C75-208F-4129-8042-D86884C4B43A}" dt="2024-08-01T03:41:19.370" v="14985" actId="20577"/>
          <ac:spMkLst>
            <pc:docMk/>
            <pc:sldMk cId="1460264550" sldId="339"/>
            <ac:spMk id="7" creationId="{96F903EA-5A63-45CF-86A6-F04E35160080}"/>
          </ac:spMkLst>
        </pc:spChg>
        <pc:spChg chg="add mod">
          <ac:chgData name="Carla Birckelbaw" userId="89e5e359-8c52-4425-b0b0-1e6ab999f439" providerId="ADAL" clId="{82CC0C75-208F-4129-8042-D86884C4B43A}" dt="2024-08-01T03:41:27.170" v="14987" actId="1076"/>
          <ac:spMkLst>
            <pc:docMk/>
            <pc:sldMk cId="1460264550" sldId="339"/>
            <ac:spMk id="8" creationId="{B46706CF-DE53-20A5-3C80-D03C8B665972}"/>
          </ac:spMkLst>
        </pc:spChg>
        <pc:spChg chg="add mod">
          <ac:chgData name="Carla Birckelbaw" userId="89e5e359-8c52-4425-b0b0-1e6ab999f439" providerId="ADAL" clId="{82CC0C75-208F-4129-8042-D86884C4B43A}" dt="2024-08-01T03:42:31.201" v="15049" actId="1076"/>
          <ac:spMkLst>
            <pc:docMk/>
            <pc:sldMk cId="1460264550" sldId="339"/>
            <ac:spMk id="10" creationId="{B46671FE-C94A-9E1E-C9B5-C496C13DD331}"/>
          </ac:spMkLst>
        </pc:spChg>
        <pc:spChg chg="mod">
          <ac:chgData name="Carla Birckelbaw" userId="89e5e359-8c52-4425-b0b0-1e6ab999f439" providerId="ADAL" clId="{82CC0C75-208F-4129-8042-D86884C4B43A}" dt="2024-08-01T03:45:06.510" v="15238" actId="20577"/>
          <ac:spMkLst>
            <pc:docMk/>
            <pc:sldMk cId="1460264550" sldId="339"/>
            <ac:spMk id="14" creationId="{7B5621FB-5BE3-A529-20B5-98A2B1FEE9EC}"/>
          </ac:spMkLst>
        </pc:spChg>
        <pc:spChg chg="del">
          <ac:chgData name="Carla Birckelbaw" userId="89e5e359-8c52-4425-b0b0-1e6ab999f439" providerId="ADAL" clId="{82CC0C75-208F-4129-8042-D86884C4B43A}" dt="2024-08-01T03:37:13.163" v="14824" actId="478"/>
          <ac:spMkLst>
            <pc:docMk/>
            <pc:sldMk cId="1460264550" sldId="339"/>
            <ac:spMk id="15" creationId="{59A46C8A-0EF5-0199-D054-427B59641283}"/>
          </ac:spMkLst>
        </pc:spChg>
        <pc:spChg chg="del">
          <ac:chgData name="Carla Birckelbaw" userId="89e5e359-8c52-4425-b0b0-1e6ab999f439" providerId="ADAL" clId="{82CC0C75-208F-4129-8042-D86884C4B43A}" dt="2024-08-01T03:37:14.229" v="14825" actId="478"/>
          <ac:spMkLst>
            <pc:docMk/>
            <pc:sldMk cId="1460264550" sldId="339"/>
            <ac:spMk id="19" creationId="{34F58558-C8C4-A190-BF5E-7E0F7C2A5EA0}"/>
          </ac:spMkLst>
        </pc:spChg>
        <pc:spChg chg="mod">
          <ac:chgData name="Carla Birckelbaw" userId="89e5e359-8c52-4425-b0b0-1e6ab999f439" providerId="ADAL" clId="{82CC0C75-208F-4129-8042-D86884C4B43A}" dt="2024-08-01T03:39:36.507" v="14919" actId="1076"/>
          <ac:spMkLst>
            <pc:docMk/>
            <pc:sldMk cId="1460264550" sldId="339"/>
            <ac:spMk id="21" creationId="{3B58B943-DFDA-068D-B072-DDE24EB0EEE1}"/>
          </ac:spMkLst>
        </pc:spChg>
        <pc:spChg chg="mod">
          <ac:chgData name="Carla Birckelbaw" userId="89e5e359-8c52-4425-b0b0-1e6ab999f439" providerId="ADAL" clId="{82CC0C75-208F-4129-8042-D86884C4B43A}" dt="2024-08-01T03:39:12.536" v="14899" actId="1076"/>
          <ac:spMkLst>
            <pc:docMk/>
            <pc:sldMk cId="1460264550" sldId="339"/>
            <ac:spMk id="22" creationId="{935BB7EF-7794-827E-C7EC-367F297C9BAB}"/>
          </ac:spMkLst>
        </pc:spChg>
        <pc:spChg chg="mod">
          <ac:chgData name="Carla Birckelbaw" userId="89e5e359-8c52-4425-b0b0-1e6ab999f439" providerId="ADAL" clId="{82CC0C75-208F-4129-8042-D86884C4B43A}" dt="2024-08-01T03:44:38.914" v="15191" actId="1076"/>
          <ac:spMkLst>
            <pc:docMk/>
            <pc:sldMk cId="1460264550" sldId="339"/>
            <ac:spMk id="23" creationId="{CEA98ABB-6F34-498C-5582-F7DF8BD86C62}"/>
          </ac:spMkLst>
        </pc:spChg>
        <pc:spChg chg="mod">
          <ac:chgData name="Carla Birckelbaw" userId="89e5e359-8c52-4425-b0b0-1e6ab999f439" providerId="ADAL" clId="{82CC0C75-208F-4129-8042-D86884C4B43A}" dt="2024-08-01T03:42:17.484" v="15047" actId="1076"/>
          <ac:spMkLst>
            <pc:docMk/>
            <pc:sldMk cId="1460264550" sldId="339"/>
            <ac:spMk id="24" creationId="{505C92D5-38AB-5070-75CE-16CEA7E0E809}"/>
          </ac:spMkLst>
        </pc:spChg>
        <pc:spChg chg="mod">
          <ac:chgData name="Carla Birckelbaw" userId="89e5e359-8c52-4425-b0b0-1e6ab999f439" providerId="ADAL" clId="{82CC0C75-208F-4129-8042-D86884C4B43A}" dt="2024-08-01T03:44:08.921" v="15136" actId="1076"/>
          <ac:spMkLst>
            <pc:docMk/>
            <pc:sldMk cId="1460264550" sldId="339"/>
            <ac:spMk id="25" creationId="{4FED07C6-6F3B-97E6-708B-D10D97DA0555}"/>
          </ac:spMkLst>
        </pc:spChg>
        <pc:spChg chg="del mod">
          <ac:chgData name="Carla Birckelbaw" userId="89e5e359-8c52-4425-b0b0-1e6ab999f439" providerId="ADAL" clId="{82CC0C75-208F-4129-8042-D86884C4B43A}" dt="2024-08-01T03:44:45.077" v="15194" actId="478"/>
          <ac:spMkLst>
            <pc:docMk/>
            <pc:sldMk cId="1460264550" sldId="339"/>
            <ac:spMk id="26" creationId="{B75C53E3-484E-7165-C121-D68253EEDC7A}"/>
          </ac:spMkLst>
        </pc:spChg>
        <pc:spChg chg="del mod">
          <ac:chgData name="Carla Birckelbaw" userId="89e5e359-8c52-4425-b0b0-1e6ab999f439" providerId="ADAL" clId="{82CC0C75-208F-4129-8042-D86884C4B43A}" dt="2024-08-01T03:44:42.970" v="15193" actId="478"/>
          <ac:spMkLst>
            <pc:docMk/>
            <pc:sldMk cId="1460264550" sldId="339"/>
            <ac:spMk id="27" creationId="{4BC82C72-7D5F-4714-6D4B-CD6D3464B895}"/>
          </ac:spMkLst>
        </pc:spChg>
        <pc:spChg chg="mod">
          <ac:chgData name="Carla Birckelbaw" userId="89e5e359-8c52-4425-b0b0-1e6ab999f439" providerId="ADAL" clId="{82CC0C75-208F-4129-8042-D86884C4B43A}" dt="2024-08-01T03:45:29.609" v="15239" actId="1076"/>
          <ac:spMkLst>
            <pc:docMk/>
            <pc:sldMk cId="1460264550" sldId="339"/>
            <ac:spMk id="28" creationId="{55EE822F-86D3-D773-C7E7-C43AEA23856C}"/>
          </ac:spMkLst>
        </pc:spChg>
        <pc:spChg chg="del">
          <ac:chgData name="Carla Birckelbaw" userId="89e5e359-8c52-4425-b0b0-1e6ab999f439" providerId="ADAL" clId="{82CC0C75-208F-4129-8042-D86884C4B43A}" dt="2024-08-01T03:45:31.402" v="15240" actId="478"/>
          <ac:spMkLst>
            <pc:docMk/>
            <pc:sldMk cId="1460264550" sldId="339"/>
            <ac:spMk id="29" creationId="{6C47B013-F549-F6E5-43DD-D4F4393667D8}"/>
          </ac:spMkLst>
        </pc:spChg>
        <pc:spChg chg="del">
          <ac:chgData name="Carla Birckelbaw" userId="89e5e359-8c52-4425-b0b0-1e6ab999f439" providerId="ADAL" clId="{82CC0C75-208F-4129-8042-D86884C4B43A}" dt="2024-08-01T03:39:58.494" v="14947" actId="478"/>
          <ac:spMkLst>
            <pc:docMk/>
            <pc:sldMk cId="1460264550" sldId="339"/>
            <ac:spMk id="30" creationId="{C8C8BF85-2E04-BF4E-8857-77AD3C8DA3B1}"/>
          </ac:spMkLst>
        </pc:spChg>
        <pc:picChg chg="mod">
          <ac:chgData name="Carla Birckelbaw" userId="89e5e359-8c52-4425-b0b0-1e6ab999f439" providerId="ADAL" clId="{82CC0C75-208F-4129-8042-D86884C4B43A}" dt="2024-08-01T03:46:41.333" v="15248" actId="1076"/>
          <ac:picMkLst>
            <pc:docMk/>
            <pc:sldMk cId="1460264550" sldId="339"/>
            <ac:picMk id="4" creationId="{00000000-0000-0000-0000-000000000000}"/>
          </ac:picMkLst>
        </pc:picChg>
        <pc:picChg chg="mod">
          <ac:chgData name="Carla Birckelbaw" userId="89e5e359-8c52-4425-b0b0-1e6ab999f439" providerId="ADAL" clId="{82CC0C75-208F-4129-8042-D86884C4B43A}" dt="2024-08-01T03:40:47.986" v="14978" actId="1076"/>
          <ac:picMkLst>
            <pc:docMk/>
            <pc:sldMk cId="1460264550" sldId="339"/>
            <ac:picMk id="13" creationId="{A6D32C00-196E-9F0A-9F84-EE2AA23E11C8}"/>
          </ac:picMkLst>
        </pc:picChg>
      </pc:sldChg>
      <pc:sldChg chg="addSp delSp modSp add mod ord modNotesTx">
        <pc:chgData name="Carla Birckelbaw" userId="89e5e359-8c52-4425-b0b0-1e6ab999f439" providerId="ADAL" clId="{82CC0C75-208F-4129-8042-D86884C4B43A}" dt="2024-08-01T05:30:54.834" v="19739" actId="20577"/>
        <pc:sldMkLst>
          <pc:docMk/>
          <pc:sldMk cId="4189494468" sldId="340"/>
        </pc:sldMkLst>
        <pc:spChg chg="add mod">
          <ac:chgData name="Carla Birckelbaw" userId="89e5e359-8c52-4425-b0b0-1e6ab999f439" providerId="ADAL" clId="{82CC0C75-208F-4129-8042-D86884C4B43A}" dt="2024-08-01T04:30:55.712" v="17186"/>
          <ac:spMkLst>
            <pc:docMk/>
            <pc:sldMk cId="4189494468" sldId="340"/>
            <ac:spMk id="2" creationId="{794FB3BC-419C-B027-05CF-841BFE64D9D3}"/>
          </ac:spMkLst>
        </pc:spChg>
        <pc:spChg chg="mod">
          <ac:chgData name="Carla Birckelbaw" userId="89e5e359-8c52-4425-b0b0-1e6ab999f439" providerId="ADAL" clId="{82CC0C75-208F-4129-8042-D86884C4B43A}" dt="2024-08-01T04:44:09.069" v="17429" actId="14100"/>
          <ac:spMkLst>
            <pc:docMk/>
            <pc:sldMk cId="4189494468" sldId="340"/>
            <ac:spMk id="3" creationId="{00000000-0000-0000-0000-000000000000}"/>
          </ac:spMkLst>
        </pc:spChg>
        <pc:spChg chg="add mod">
          <ac:chgData name="Carla Birckelbaw" userId="89e5e359-8c52-4425-b0b0-1e6ab999f439" providerId="ADAL" clId="{82CC0C75-208F-4129-8042-D86884C4B43A}" dt="2024-08-01T04:30:55.712" v="17186"/>
          <ac:spMkLst>
            <pc:docMk/>
            <pc:sldMk cId="4189494468" sldId="340"/>
            <ac:spMk id="5" creationId="{AADC5152-2753-CEFC-813B-4776B0CA8640}"/>
          </ac:spMkLst>
        </pc:spChg>
        <pc:spChg chg="add mod">
          <ac:chgData name="Carla Birckelbaw" userId="89e5e359-8c52-4425-b0b0-1e6ab999f439" providerId="ADAL" clId="{82CC0C75-208F-4129-8042-D86884C4B43A}" dt="2024-08-01T04:45:55.354" v="17552" actId="1076"/>
          <ac:spMkLst>
            <pc:docMk/>
            <pc:sldMk cId="4189494468" sldId="340"/>
            <ac:spMk id="6" creationId="{FDCB81FB-ADE3-9BE6-EEBB-C84B61D1C0CA}"/>
          </ac:spMkLst>
        </pc:spChg>
        <pc:spChg chg="mod">
          <ac:chgData name="Carla Birckelbaw" userId="89e5e359-8c52-4425-b0b0-1e6ab999f439" providerId="ADAL" clId="{82CC0C75-208F-4129-8042-D86884C4B43A}" dt="2024-08-01T04:44:46.804" v="17453" actId="20577"/>
          <ac:spMkLst>
            <pc:docMk/>
            <pc:sldMk cId="4189494468" sldId="340"/>
            <ac:spMk id="7" creationId="{96F903EA-5A63-45CF-86A6-F04E35160080}"/>
          </ac:spMkLst>
        </pc:spChg>
        <pc:spChg chg="add mod">
          <ac:chgData name="Carla Birckelbaw" userId="89e5e359-8c52-4425-b0b0-1e6ab999f439" providerId="ADAL" clId="{82CC0C75-208F-4129-8042-D86884C4B43A}" dt="2024-08-01T04:51:52.786" v="17780" actId="1076"/>
          <ac:spMkLst>
            <pc:docMk/>
            <pc:sldMk cId="4189494468" sldId="340"/>
            <ac:spMk id="8" creationId="{8CB3A2F7-E471-5592-50CF-4FB5D1B722C8}"/>
          </ac:spMkLst>
        </pc:spChg>
        <pc:spChg chg="add mod">
          <ac:chgData name="Carla Birckelbaw" userId="89e5e359-8c52-4425-b0b0-1e6ab999f439" providerId="ADAL" clId="{82CC0C75-208F-4129-8042-D86884C4B43A}" dt="2024-08-01T04:52:42.203" v="17793" actId="1076"/>
          <ac:spMkLst>
            <pc:docMk/>
            <pc:sldMk cId="4189494468" sldId="340"/>
            <ac:spMk id="10" creationId="{F8667007-CEB8-B133-F9B1-F9D7FB25F029}"/>
          </ac:spMkLst>
        </pc:spChg>
        <pc:spChg chg="mod">
          <ac:chgData name="Carla Birckelbaw" userId="89e5e359-8c52-4425-b0b0-1e6ab999f439" providerId="ADAL" clId="{82CC0C75-208F-4129-8042-D86884C4B43A}" dt="2024-08-01T04:51:43.604" v="17779" actId="20577"/>
          <ac:spMkLst>
            <pc:docMk/>
            <pc:sldMk cId="4189494468" sldId="340"/>
            <ac:spMk id="14" creationId="{7B5621FB-5BE3-A529-20B5-98A2B1FEE9EC}"/>
          </ac:spMkLst>
        </pc:spChg>
        <pc:spChg chg="del">
          <ac:chgData name="Carla Birckelbaw" userId="89e5e359-8c52-4425-b0b0-1e6ab999f439" providerId="ADAL" clId="{82CC0C75-208F-4129-8042-D86884C4B43A}" dt="2024-08-01T04:30:54.784" v="17185" actId="478"/>
          <ac:spMkLst>
            <pc:docMk/>
            <pc:sldMk cId="4189494468" sldId="340"/>
            <ac:spMk id="15" creationId="{59A46C8A-0EF5-0199-D054-427B59641283}"/>
          </ac:spMkLst>
        </pc:spChg>
        <pc:spChg chg="del">
          <ac:chgData name="Carla Birckelbaw" userId="89e5e359-8c52-4425-b0b0-1e6ab999f439" providerId="ADAL" clId="{82CC0C75-208F-4129-8042-D86884C4B43A}" dt="2024-08-01T04:30:54.030" v="17184" actId="478"/>
          <ac:spMkLst>
            <pc:docMk/>
            <pc:sldMk cId="4189494468" sldId="340"/>
            <ac:spMk id="19" creationId="{34F58558-C8C4-A190-BF5E-7E0F7C2A5EA0}"/>
          </ac:spMkLst>
        </pc:spChg>
        <pc:spChg chg="mod">
          <ac:chgData name="Carla Birckelbaw" userId="89e5e359-8c52-4425-b0b0-1e6ab999f439" providerId="ADAL" clId="{82CC0C75-208F-4129-8042-D86884C4B43A}" dt="2024-08-01T04:44:31.541" v="17440" actId="1076"/>
          <ac:spMkLst>
            <pc:docMk/>
            <pc:sldMk cId="4189494468" sldId="340"/>
            <ac:spMk id="21" creationId="{3B58B943-DFDA-068D-B072-DDE24EB0EEE1}"/>
          </ac:spMkLst>
        </pc:spChg>
        <pc:spChg chg="mod">
          <ac:chgData name="Carla Birckelbaw" userId="89e5e359-8c52-4425-b0b0-1e6ab999f439" providerId="ADAL" clId="{82CC0C75-208F-4129-8042-D86884C4B43A}" dt="2024-08-01T04:44:20.642" v="17431" actId="1076"/>
          <ac:spMkLst>
            <pc:docMk/>
            <pc:sldMk cId="4189494468" sldId="340"/>
            <ac:spMk id="22" creationId="{935BB7EF-7794-827E-C7EC-367F297C9BAB}"/>
          </ac:spMkLst>
        </pc:spChg>
        <pc:spChg chg="del mod">
          <ac:chgData name="Carla Birckelbaw" userId="89e5e359-8c52-4425-b0b0-1e6ab999f439" providerId="ADAL" clId="{82CC0C75-208F-4129-8042-D86884C4B43A}" dt="2024-08-01T04:52:31.480" v="17788" actId="478"/>
          <ac:spMkLst>
            <pc:docMk/>
            <pc:sldMk cId="4189494468" sldId="340"/>
            <ac:spMk id="23" creationId="{CEA98ABB-6F34-498C-5582-F7DF8BD86C62}"/>
          </ac:spMkLst>
        </pc:spChg>
        <pc:spChg chg="mod">
          <ac:chgData name="Carla Birckelbaw" userId="89e5e359-8c52-4425-b0b0-1e6ab999f439" providerId="ADAL" clId="{82CC0C75-208F-4129-8042-D86884C4B43A}" dt="2024-08-01T04:52:06.301" v="17782" actId="1076"/>
          <ac:spMkLst>
            <pc:docMk/>
            <pc:sldMk cId="4189494468" sldId="340"/>
            <ac:spMk id="24" creationId="{505C92D5-38AB-5070-75CE-16CEA7E0E809}"/>
          </ac:spMkLst>
        </pc:spChg>
        <pc:spChg chg="mod">
          <ac:chgData name="Carla Birckelbaw" userId="89e5e359-8c52-4425-b0b0-1e6ab999f439" providerId="ADAL" clId="{82CC0C75-208F-4129-8042-D86884C4B43A}" dt="2024-08-01T04:52:08.516" v="17783" actId="1076"/>
          <ac:spMkLst>
            <pc:docMk/>
            <pc:sldMk cId="4189494468" sldId="340"/>
            <ac:spMk id="25" creationId="{4FED07C6-6F3B-97E6-708B-D10D97DA0555}"/>
          </ac:spMkLst>
        </pc:spChg>
        <pc:spChg chg="del mod">
          <ac:chgData name="Carla Birckelbaw" userId="89e5e359-8c52-4425-b0b0-1e6ab999f439" providerId="ADAL" clId="{82CC0C75-208F-4129-8042-D86884C4B43A}" dt="2024-08-01T04:52:32.882" v="17789" actId="478"/>
          <ac:spMkLst>
            <pc:docMk/>
            <pc:sldMk cId="4189494468" sldId="340"/>
            <ac:spMk id="26" creationId="{B75C53E3-484E-7165-C121-D68253EEDC7A}"/>
          </ac:spMkLst>
        </pc:spChg>
        <pc:spChg chg="mod">
          <ac:chgData name="Carla Birckelbaw" userId="89e5e359-8c52-4425-b0b0-1e6ab999f439" providerId="ADAL" clId="{82CC0C75-208F-4129-8042-D86884C4B43A}" dt="2024-08-01T04:52:11.800" v="17784" actId="1076"/>
          <ac:spMkLst>
            <pc:docMk/>
            <pc:sldMk cId="4189494468" sldId="340"/>
            <ac:spMk id="27" creationId="{4BC82C72-7D5F-4714-6D4B-CD6D3464B895}"/>
          </ac:spMkLst>
        </pc:spChg>
        <pc:spChg chg="del">
          <ac:chgData name="Carla Birckelbaw" userId="89e5e359-8c52-4425-b0b0-1e6ab999f439" providerId="ADAL" clId="{82CC0C75-208F-4129-8042-D86884C4B43A}" dt="2024-08-01T04:52:28.267" v="17787" actId="478"/>
          <ac:spMkLst>
            <pc:docMk/>
            <pc:sldMk cId="4189494468" sldId="340"/>
            <ac:spMk id="28" creationId="{55EE822F-86D3-D773-C7E7-C43AEA23856C}"/>
          </ac:spMkLst>
        </pc:spChg>
        <pc:spChg chg="mod">
          <ac:chgData name="Carla Birckelbaw" userId="89e5e359-8c52-4425-b0b0-1e6ab999f439" providerId="ADAL" clId="{82CC0C75-208F-4129-8042-D86884C4B43A}" dt="2024-08-01T04:52:25.565" v="17786" actId="1076"/>
          <ac:spMkLst>
            <pc:docMk/>
            <pc:sldMk cId="4189494468" sldId="340"/>
            <ac:spMk id="29" creationId="{6C47B013-F549-F6E5-43DD-D4F4393667D8}"/>
          </ac:spMkLst>
        </pc:spChg>
        <pc:spChg chg="mod">
          <ac:chgData name="Carla Birckelbaw" userId="89e5e359-8c52-4425-b0b0-1e6ab999f439" providerId="ADAL" clId="{82CC0C75-208F-4129-8042-D86884C4B43A}" dt="2024-08-01T04:52:00.661" v="17781" actId="1076"/>
          <ac:spMkLst>
            <pc:docMk/>
            <pc:sldMk cId="4189494468" sldId="340"/>
            <ac:spMk id="30" creationId="{C8C8BF85-2E04-BF4E-8857-77AD3C8DA3B1}"/>
          </ac:spMkLst>
        </pc:spChg>
      </pc:sldChg>
      <pc:sldChg chg="add del">
        <pc:chgData name="Carla Birckelbaw" userId="89e5e359-8c52-4425-b0b0-1e6ab999f439" providerId="ADAL" clId="{82CC0C75-208F-4129-8042-D86884C4B43A}" dt="2024-07-31T19:43:48.773" v="7472" actId="47"/>
        <pc:sldMkLst>
          <pc:docMk/>
          <pc:sldMk cId="923910113" sldId="341"/>
        </pc:sldMkLst>
      </pc:sldChg>
      <pc:sldChg chg="add del">
        <pc:chgData name="Carla Birckelbaw" userId="89e5e359-8c52-4425-b0b0-1e6ab999f439" providerId="ADAL" clId="{82CC0C75-208F-4129-8042-D86884C4B43A}" dt="2024-07-31T19:43:47.711" v="7471" actId="47"/>
        <pc:sldMkLst>
          <pc:docMk/>
          <pc:sldMk cId="1726904794" sldId="342"/>
        </pc:sldMkLst>
      </pc:sldChg>
      <pc:sldChg chg="add del">
        <pc:chgData name="Carla Birckelbaw" userId="89e5e359-8c52-4425-b0b0-1e6ab999f439" providerId="ADAL" clId="{82CC0C75-208F-4129-8042-D86884C4B43A}" dt="2024-07-31T19:43:46.171" v="7470" actId="47"/>
        <pc:sldMkLst>
          <pc:docMk/>
          <pc:sldMk cId="3746498092" sldId="343"/>
        </pc:sldMkLst>
      </pc:sldChg>
      <pc:sldChg chg="addSp delSp modSp add mod modNotesTx">
        <pc:chgData name="Carla Birckelbaw" userId="89e5e359-8c52-4425-b0b0-1e6ab999f439" providerId="ADAL" clId="{82CC0C75-208F-4129-8042-D86884C4B43A}" dt="2024-08-01T06:29:12.043" v="21244" actId="20577"/>
        <pc:sldMkLst>
          <pc:docMk/>
          <pc:sldMk cId="941950585" sldId="344"/>
        </pc:sldMkLst>
        <pc:graphicFrameChg chg="add mod">
          <ac:chgData name="Carla Birckelbaw" userId="89e5e359-8c52-4425-b0b0-1e6ab999f439" providerId="ADAL" clId="{82CC0C75-208F-4129-8042-D86884C4B43A}" dt="2024-08-01T06:00:18.576" v="21001"/>
          <ac:graphicFrameMkLst>
            <pc:docMk/>
            <pc:sldMk cId="941950585" sldId="344"/>
            <ac:graphicFrameMk id="2" creationId="{ED3BFBF9-8711-EF04-6EAD-C191BBE175B4}"/>
          </ac:graphicFrameMkLst>
        </pc:graphicFrameChg>
        <pc:graphicFrameChg chg="del">
          <ac:chgData name="Carla Birckelbaw" userId="89e5e359-8c52-4425-b0b0-1e6ab999f439" providerId="ADAL" clId="{82CC0C75-208F-4129-8042-D86884C4B43A}" dt="2024-07-31T19:43:35.461" v="7467" actId="478"/>
          <ac:graphicFrameMkLst>
            <pc:docMk/>
            <pc:sldMk cId="941950585" sldId="344"/>
            <ac:graphicFrameMk id="8" creationId="{DE79A878-BB62-4E06-F7BB-CE85AD77E5F1}"/>
          </ac:graphicFrameMkLst>
        </pc:graphicFrameChg>
      </pc:sldChg>
      <pc:sldChg chg="addSp modSp add mod modNotesTx">
        <pc:chgData name="Carla Birckelbaw" userId="89e5e359-8c52-4425-b0b0-1e6ab999f439" providerId="ADAL" clId="{82CC0C75-208F-4129-8042-D86884C4B43A}" dt="2024-08-01T06:29:58.562" v="21357" actId="20577"/>
        <pc:sldMkLst>
          <pc:docMk/>
          <pc:sldMk cId="3567938956" sldId="345"/>
        </pc:sldMkLst>
        <pc:graphicFrameChg chg="add mod">
          <ac:chgData name="Carla Birckelbaw" userId="89e5e359-8c52-4425-b0b0-1e6ab999f439" providerId="ADAL" clId="{82CC0C75-208F-4129-8042-D86884C4B43A}" dt="2024-08-01T06:12:57.996" v="21007" actId="14100"/>
          <ac:graphicFrameMkLst>
            <pc:docMk/>
            <pc:sldMk cId="3567938956" sldId="345"/>
            <ac:graphicFrameMk id="2" creationId="{D8381B58-7267-52FA-7BE9-E3FAD3721EE6}"/>
          </ac:graphicFrameMkLst>
        </pc:graphicFrameChg>
      </pc:sldChg>
      <pc:sldChg chg="addSp modSp add mod modNotesTx">
        <pc:chgData name="Carla Birckelbaw" userId="89e5e359-8c52-4425-b0b0-1e6ab999f439" providerId="ADAL" clId="{82CC0C75-208F-4129-8042-D86884C4B43A}" dt="2024-08-01T06:20:40.070" v="21108" actId="14100"/>
        <pc:sldMkLst>
          <pc:docMk/>
          <pc:sldMk cId="3767683613" sldId="346"/>
        </pc:sldMkLst>
        <pc:graphicFrameChg chg="add mod">
          <ac:chgData name="Carla Birckelbaw" userId="89e5e359-8c52-4425-b0b0-1e6ab999f439" providerId="ADAL" clId="{82CC0C75-208F-4129-8042-D86884C4B43A}" dt="2024-08-01T06:20:40.070" v="21108" actId="14100"/>
          <ac:graphicFrameMkLst>
            <pc:docMk/>
            <pc:sldMk cId="3767683613" sldId="346"/>
            <ac:graphicFrameMk id="2" creationId="{F3DEBFA2-F44C-E6F3-9499-21AEB6B969AB}"/>
          </ac:graphicFrameMkLst>
        </pc:graphicFrameChg>
      </pc:sldChg>
      <pc:sldChg chg="addSp modSp add mod modNotesTx">
        <pc:chgData name="Carla Birckelbaw" userId="89e5e359-8c52-4425-b0b0-1e6ab999f439" providerId="ADAL" clId="{82CC0C75-208F-4129-8042-D86884C4B43A}" dt="2024-08-01T06:27:13.857" v="21114" actId="14100"/>
        <pc:sldMkLst>
          <pc:docMk/>
          <pc:sldMk cId="1666126689" sldId="347"/>
        </pc:sldMkLst>
        <pc:graphicFrameChg chg="add mod">
          <ac:chgData name="Carla Birckelbaw" userId="89e5e359-8c52-4425-b0b0-1e6ab999f439" providerId="ADAL" clId="{82CC0C75-208F-4129-8042-D86884C4B43A}" dt="2024-08-01T06:27:13.857" v="21114" actId="14100"/>
          <ac:graphicFrameMkLst>
            <pc:docMk/>
            <pc:sldMk cId="1666126689" sldId="347"/>
            <ac:graphicFrameMk id="2" creationId="{7D50F7F4-4921-0730-788A-4B7B409CFA21}"/>
          </ac:graphicFrameMkLst>
        </pc:graphicFrameChg>
      </pc:sldChg>
      <pc:sldChg chg="addSp delSp modSp add mod ord modNotesTx">
        <pc:chgData name="Carla Birckelbaw" userId="89e5e359-8c52-4425-b0b0-1e6ab999f439" providerId="ADAL" clId="{82CC0C75-208F-4129-8042-D86884C4B43A}" dt="2024-08-01T04:49:29.249" v="17745" actId="20577"/>
        <pc:sldMkLst>
          <pc:docMk/>
          <pc:sldMk cId="1695970335" sldId="348"/>
        </pc:sldMkLst>
        <pc:spChg chg="mod">
          <ac:chgData name="Carla Birckelbaw" userId="89e5e359-8c52-4425-b0b0-1e6ab999f439" providerId="ADAL" clId="{82CC0C75-208F-4129-8042-D86884C4B43A}" dt="2024-08-01T00:24:06.075" v="7520" actId="20577"/>
          <ac:spMkLst>
            <pc:docMk/>
            <pc:sldMk cId="1695970335" sldId="348"/>
            <ac:spMk id="3" creationId="{00000000-0000-0000-0000-000000000000}"/>
          </ac:spMkLst>
        </pc:spChg>
        <pc:graphicFrameChg chg="del">
          <ac:chgData name="Carla Birckelbaw" userId="89e5e359-8c52-4425-b0b0-1e6ab999f439" providerId="ADAL" clId="{82CC0C75-208F-4129-8042-D86884C4B43A}" dt="2024-08-01T00:23:55.230" v="7482" actId="478"/>
          <ac:graphicFrameMkLst>
            <pc:docMk/>
            <pc:sldMk cId="1695970335" sldId="348"/>
            <ac:graphicFrameMk id="2" creationId="{4775D099-3871-4601-A540-83D13C2166BA}"/>
          </ac:graphicFrameMkLst>
        </pc:graphicFrameChg>
        <pc:graphicFrameChg chg="del">
          <ac:chgData name="Carla Birckelbaw" userId="89e5e359-8c52-4425-b0b0-1e6ab999f439" providerId="ADAL" clId="{82CC0C75-208F-4129-8042-D86884C4B43A}" dt="2024-08-01T00:23:57.466" v="7483" actId="478"/>
          <ac:graphicFrameMkLst>
            <pc:docMk/>
            <pc:sldMk cId="1695970335" sldId="348"/>
            <ac:graphicFrameMk id="5" creationId="{EFE590D4-E1B7-4346-BF0B-5A58E86A2D71}"/>
          </ac:graphicFrameMkLst>
        </pc:graphicFrameChg>
        <pc:graphicFrameChg chg="add del mod">
          <ac:chgData name="Carla Birckelbaw" userId="89e5e359-8c52-4425-b0b0-1e6ab999f439" providerId="ADAL" clId="{82CC0C75-208F-4129-8042-D86884C4B43A}" dt="2024-08-01T00:52:55.303" v="8026" actId="478"/>
          <ac:graphicFrameMkLst>
            <pc:docMk/>
            <pc:sldMk cId="1695970335" sldId="348"/>
            <ac:graphicFrameMk id="6" creationId="{7A3E1EA5-F519-1531-A041-6AD1DCD63C33}"/>
          </ac:graphicFrameMkLst>
        </pc:graphicFrameChg>
        <pc:graphicFrameChg chg="add mod">
          <ac:chgData name="Carla Birckelbaw" userId="89e5e359-8c52-4425-b0b0-1e6ab999f439" providerId="ADAL" clId="{82CC0C75-208F-4129-8042-D86884C4B43A}" dt="2024-08-01T02:53:21.952" v="14809"/>
          <ac:graphicFrameMkLst>
            <pc:docMk/>
            <pc:sldMk cId="1695970335" sldId="348"/>
            <ac:graphicFrameMk id="7" creationId="{7A3E1EA5-F519-1531-A041-6AD1DCD63C33}"/>
          </ac:graphicFrameMkLst>
        </pc:graphicFrameChg>
      </pc:sldChg>
      <pc:sldChg chg="addSp delSp modSp add mod modNotesTx">
        <pc:chgData name="Carla Birckelbaw" userId="89e5e359-8c52-4425-b0b0-1e6ab999f439" providerId="ADAL" clId="{82CC0C75-208F-4129-8042-D86884C4B43A}" dt="2024-08-01T01:17:28.360" v="9994" actId="20577"/>
        <pc:sldMkLst>
          <pc:docMk/>
          <pc:sldMk cId="1331200965" sldId="349"/>
        </pc:sldMkLst>
        <pc:graphicFrameChg chg="add mod">
          <ac:chgData name="Carla Birckelbaw" userId="89e5e359-8c52-4425-b0b0-1e6ab999f439" providerId="ADAL" clId="{82CC0C75-208F-4129-8042-D86884C4B43A}" dt="2024-08-01T01:12:27.010" v="9134" actId="1076"/>
          <ac:graphicFrameMkLst>
            <pc:docMk/>
            <pc:sldMk cId="1331200965" sldId="349"/>
            <ac:graphicFrameMk id="2" creationId="{4F992724-08D2-E9E1-01DF-028494C2DD1A}"/>
          </ac:graphicFrameMkLst>
        </pc:graphicFrameChg>
        <pc:graphicFrameChg chg="add mod">
          <ac:chgData name="Carla Birckelbaw" userId="89e5e359-8c52-4425-b0b0-1e6ab999f439" providerId="ADAL" clId="{82CC0C75-208F-4129-8042-D86884C4B43A}" dt="2024-08-01T01:12:41.655" v="9137" actId="1076"/>
          <ac:graphicFrameMkLst>
            <pc:docMk/>
            <pc:sldMk cId="1331200965" sldId="349"/>
            <ac:graphicFrameMk id="5" creationId="{7F917A4F-4167-89C3-592D-0E7C577D00EC}"/>
          </ac:graphicFrameMkLst>
        </pc:graphicFrameChg>
        <pc:graphicFrameChg chg="del mod">
          <ac:chgData name="Carla Birckelbaw" userId="89e5e359-8c52-4425-b0b0-1e6ab999f439" providerId="ADAL" clId="{82CC0C75-208F-4129-8042-D86884C4B43A}" dt="2024-08-01T01:12:16.635" v="9129" actId="478"/>
          <ac:graphicFrameMkLst>
            <pc:docMk/>
            <pc:sldMk cId="1331200965" sldId="349"/>
            <ac:graphicFrameMk id="7" creationId="{7A3E1EA5-F519-1531-A041-6AD1DCD63C33}"/>
          </ac:graphicFrameMkLst>
        </pc:graphicFrameChg>
        <pc:picChg chg="mod">
          <ac:chgData name="Carla Birckelbaw" userId="89e5e359-8c52-4425-b0b0-1e6ab999f439" providerId="ADAL" clId="{82CC0C75-208F-4129-8042-D86884C4B43A}" dt="2024-08-01T01:12:20.730" v="9131" actId="1076"/>
          <ac:picMkLst>
            <pc:docMk/>
            <pc:sldMk cId="1331200965" sldId="349"/>
            <ac:picMk id="4" creationId="{00000000-0000-0000-0000-000000000000}"/>
          </ac:picMkLst>
        </pc:picChg>
      </pc:sldChg>
      <pc:sldChg chg="addSp delSp modSp add mod modNotesTx">
        <pc:chgData name="Carla Birckelbaw" userId="89e5e359-8c52-4425-b0b0-1e6ab999f439" providerId="ADAL" clId="{82CC0C75-208F-4129-8042-D86884C4B43A}" dt="2024-08-01T12:16:21.736" v="21366" actId="1076"/>
        <pc:sldMkLst>
          <pc:docMk/>
          <pc:sldMk cId="2521748715" sldId="350"/>
        </pc:sldMkLst>
        <pc:graphicFrameChg chg="add del mod">
          <ac:chgData name="Carla Birckelbaw" userId="89e5e359-8c52-4425-b0b0-1e6ab999f439" providerId="ADAL" clId="{82CC0C75-208F-4129-8042-D86884C4B43A}" dt="2024-08-01T12:16:17.161" v="21363" actId="478"/>
          <ac:graphicFrameMkLst>
            <pc:docMk/>
            <pc:sldMk cId="2521748715" sldId="350"/>
            <ac:graphicFrameMk id="2" creationId="{7F917A4F-4167-89C3-592D-0E7C577D00EC}"/>
          </ac:graphicFrameMkLst>
        </pc:graphicFrameChg>
        <pc:graphicFrameChg chg="add del mod modGraphic">
          <ac:chgData name="Carla Birckelbaw" userId="89e5e359-8c52-4425-b0b0-1e6ab999f439" providerId="ADAL" clId="{82CC0C75-208F-4129-8042-D86884C4B43A}" dt="2024-08-01T01:36:38.748" v="11241" actId="14100"/>
          <ac:graphicFrameMkLst>
            <pc:docMk/>
            <pc:sldMk cId="2521748715" sldId="350"/>
            <ac:graphicFrameMk id="5" creationId="{FD8749B7-3133-EB2B-169D-4A0D9B0F524D}"/>
          </ac:graphicFrameMkLst>
        </pc:graphicFrameChg>
        <pc:graphicFrameChg chg="add mod">
          <ac:chgData name="Carla Birckelbaw" userId="89e5e359-8c52-4425-b0b0-1e6ab999f439" providerId="ADAL" clId="{82CC0C75-208F-4129-8042-D86884C4B43A}" dt="2024-08-01T12:16:21.736" v="21366" actId="1076"/>
          <ac:graphicFrameMkLst>
            <pc:docMk/>
            <pc:sldMk cId="2521748715" sldId="350"/>
            <ac:graphicFrameMk id="6" creationId="{AE46147E-3B9A-8B73-EDEB-FE168F4E115F}"/>
          </ac:graphicFrameMkLst>
        </pc:graphicFrameChg>
        <pc:graphicFrameChg chg="del">
          <ac:chgData name="Carla Birckelbaw" userId="89e5e359-8c52-4425-b0b0-1e6ab999f439" providerId="ADAL" clId="{82CC0C75-208F-4129-8042-D86884C4B43A}" dt="2024-08-01T01:12:50.058" v="9138" actId="478"/>
          <ac:graphicFrameMkLst>
            <pc:docMk/>
            <pc:sldMk cId="2521748715" sldId="350"/>
            <ac:graphicFrameMk id="7" creationId="{7A3E1EA5-F519-1531-A041-6AD1DCD63C33}"/>
          </ac:graphicFrameMkLst>
        </pc:graphicFrameChg>
      </pc:sldChg>
      <pc:sldChg chg="new del">
        <pc:chgData name="Carla Birckelbaw" userId="89e5e359-8c52-4425-b0b0-1e6ab999f439" providerId="ADAL" clId="{82CC0C75-208F-4129-8042-D86884C4B43A}" dt="2024-08-01T01:41:53.756" v="11548" actId="47"/>
        <pc:sldMkLst>
          <pc:docMk/>
          <pc:sldMk cId="929124002" sldId="351"/>
        </pc:sldMkLst>
      </pc:sldChg>
      <pc:sldChg chg="add del">
        <pc:chgData name="Carla Birckelbaw" userId="89e5e359-8c52-4425-b0b0-1e6ab999f439" providerId="ADAL" clId="{82CC0C75-208F-4129-8042-D86884C4B43A}" dt="2024-08-01T01:30:40.349" v="11210" actId="2696"/>
        <pc:sldMkLst>
          <pc:docMk/>
          <pc:sldMk cId="2341022356" sldId="351"/>
        </pc:sldMkLst>
      </pc:sldChg>
      <pc:sldChg chg="addSp delSp modSp add mod modNotesTx">
        <pc:chgData name="Carla Birckelbaw" userId="89e5e359-8c52-4425-b0b0-1e6ab999f439" providerId="ADAL" clId="{82CC0C75-208F-4129-8042-D86884C4B43A}" dt="2024-08-01T01:54:38.497" v="12350" actId="20577"/>
        <pc:sldMkLst>
          <pc:docMk/>
          <pc:sldMk cId="3519860808" sldId="352"/>
        </pc:sldMkLst>
        <pc:spChg chg="mod">
          <ac:chgData name="Carla Birckelbaw" userId="89e5e359-8c52-4425-b0b0-1e6ab999f439" providerId="ADAL" clId="{82CC0C75-208F-4129-8042-D86884C4B43A}" dt="2024-08-01T01:42:04.463" v="11571" actId="20577"/>
          <ac:spMkLst>
            <pc:docMk/>
            <pc:sldMk cId="3519860808" sldId="352"/>
            <ac:spMk id="3" creationId="{00000000-0000-0000-0000-000000000000}"/>
          </ac:spMkLst>
        </pc:spChg>
        <pc:graphicFrameChg chg="del">
          <ac:chgData name="Carla Birckelbaw" userId="89e5e359-8c52-4425-b0b0-1e6ab999f439" providerId="ADAL" clId="{82CC0C75-208F-4129-8042-D86884C4B43A}" dt="2024-08-01T01:43:15.260" v="11765" actId="478"/>
          <ac:graphicFrameMkLst>
            <pc:docMk/>
            <pc:sldMk cId="3519860808" sldId="352"/>
            <ac:graphicFrameMk id="2" creationId="{7F917A4F-4167-89C3-592D-0E7C577D00EC}"/>
          </ac:graphicFrameMkLst>
        </pc:graphicFrameChg>
        <pc:graphicFrameChg chg="del modGraphic">
          <ac:chgData name="Carla Birckelbaw" userId="89e5e359-8c52-4425-b0b0-1e6ab999f439" providerId="ADAL" clId="{82CC0C75-208F-4129-8042-D86884C4B43A}" dt="2024-08-01T01:43:18.389" v="11767" actId="478"/>
          <ac:graphicFrameMkLst>
            <pc:docMk/>
            <pc:sldMk cId="3519860808" sldId="352"/>
            <ac:graphicFrameMk id="5" creationId="{FD8749B7-3133-EB2B-169D-4A0D9B0F524D}"/>
          </ac:graphicFrameMkLst>
        </pc:graphicFrameChg>
        <pc:graphicFrameChg chg="add mod modGraphic">
          <ac:chgData name="Carla Birckelbaw" userId="89e5e359-8c52-4425-b0b0-1e6ab999f439" providerId="ADAL" clId="{82CC0C75-208F-4129-8042-D86884C4B43A}" dt="2024-08-01T01:45:07.195" v="11780" actId="20577"/>
          <ac:graphicFrameMkLst>
            <pc:docMk/>
            <pc:sldMk cId="3519860808" sldId="352"/>
            <ac:graphicFrameMk id="6" creationId="{5677FC3E-043D-E18C-83CE-737D538EF397}"/>
          </ac:graphicFrameMkLst>
        </pc:graphicFrameChg>
        <pc:graphicFrameChg chg="add mod modGraphic">
          <ac:chgData name="Carla Birckelbaw" userId="89e5e359-8c52-4425-b0b0-1e6ab999f439" providerId="ADAL" clId="{82CC0C75-208F-4129-8042-D86884C4B43A}" dt="2024-08-01T01:46:31.233" v="11799" actId="1076"/>
          <ac:graphicFrameMkLst>
            <pc:docMk/>
            <pc:sldMk cId="3519860808" sldId="352"/>
            <ac:graphicFrameMk id="7" creationId="{B89A09CD-EF94-FE9F-3B62-0D712425A4EE}"/>
          </ac:graphicFrameMkLst>
        </pc:graphicFrameChg>
      </pc:sldChg>
      <pc:sldChg chg="addSp delSp modSp add mod modNotesTx">
        <pc:chgData name="Carla Birckelbaw" userId="89e5e359-8c52-4425-b0b0-1e6ab999f439" providerId="ADAL" clId="{82CC0C75-208F-4129-8042-D86884C4B43A}" dt="2024-08-01T01:56:18.416" v="12784" actId="20577"/>
        <pc:sldMkLst>
          <pc:docMk/>
          <pc:sldMk cId="201690586" sldId="353"/>
        </pc:sldMkLst>
        <pc:graphicFrameChg chg="add mod modGraphic">
          <ac:chgData name="Carla Birckelbaw" userId="89e5e359-8c52-4425-b0b0-1e6ab999f439" providerId="ADAL" clId="{82CC0C75-208F-4129-8042-D86884C4B43A}" dt="2024-08-01T01:48:11.837" v="11818" actId="20577"/>
          <ac:graphicFrameMkLst>
            <pc:docMk/>
            <pc:sldMk cId="201690586" sldId="353"/>
            <ac:graphicFrameMk id="2" creationId="{899A004E-7BD6-AD40-BB9A-747ABE7A4908}"/>
          </ac:graphicFrameMkLst>
        </pc:graphicFrameChg>
        <pc:graphicFrameChg chg="add del mod modGraphic">
          <ac:chgData name="Carla Birckelbaw" userId="89e5e359-8c52-4425-b0b0-1e6ab999f439" providerId="ADAL" clId="{82CC0C75-208F-4129-8042-D86884C4B43A}" dt="2024-08-01T01:49:37.794" v="11824" actId="478"/>
          <ac:graphicFrameMkLst>
            <pc:docMk/>
            <pc:sldMk cId="201690586" sldId="353"/>
            <ac:graphicFrameMk id="5" creationId="{4A2E0A1E-98D8-899D-F9CB-839D093A0AB0}"/>
          </ac:graphicFrameMkLst>
        </pc:graphicFrameChg>
        <pc:graphicFrameChg chg="del modGraphic">
          <ac:chgData name="Carla Birckelbaw" userId="89e5e359-8c52-4425-b0b0-1e6ab999f439" providerId="ADAL" clId="{82CC0C75-208F-4129-8042-D86884C4B43A}" dt="2024-08-01T01:46:49.550" v="11803" actId="478"/>
          <ac:graphicFrameMkLst>
            <pc:docMk/>
            <pc:sldMk cId="201690586" sldId="353"/>
            <ac:graphicFrameMk id="6" creationId="{5677FC3E-043D-E18C-83CE-737D538EF397}"/>
          </ac:graphicFrameMkLst>
        </pc:graphicFrameChg>
        <pc:graphicFrameChg chg="del">
          <ac:chgData name="Carla Birckelbaw" userId="89e5e359-8c52-4425-b0b0-1e6ab999f439" providerId="ADAL" clId="{82CC0C75-208F-4129-8042-D86884C4B43A}" dt="2024-08-01T01:46:48.111" v="11802" actId="478"/>
          <ac:graphicFrameMkLst>
            <pc:docMk/>
            <pc:sldMk cId="201690586" sldId="353"/>
            <ac:graphicFrameMk id="7" creationId="{B89A09CD-EF94-FE9F-3B62-0D712425A4EE}"/>
          </ac:graphicFrameMkLst>
        </pc:graphicFrameChg>
        <pc:graphicFrameChg chg="add del mod">
          <ac:chgData name="Carla Birckelbaw" userId="89e5e359-8c52-4425-b0b0-1e6ab999f439" providerId="ADAL" clId="{82CC0C75-208F-4129-8042-D86884C4B43A}" dt="2024-08-01T01:50:40.284" v="11826"/>
          <ac:graphicFrameMkLst>
            <pc:docMk/>
            <pc:sldMk cId="201690586" sldId="353"/>
            <ac:graphicFrameMk id="8" creationId="{67D4A8BA-D44C-A7B8-1953-A8881686BF73}"/>
          </ac:graphicFrameMkLst>
        </pc:graphicFrameChg>
        <pc:graphicFrameChg chg="add mod modGraphic">
          <ac:chgData name="Carla Birckelbaw" userId="89e5e359-8c52-4425-b0b0-1e6ab999f439" providerId="ADAL" clId="{82CC0C75-208F-4129-8042-D86884C4B43A}" dt="2024-08-01T01:50:57.057" v="11829" actId="1076"/>
          <ac:graphicFrameMkLst>
            <pc:docMk/>
            <pc:sldMk cId="201690586" sldId="353"/>
            <ac:graphicFrameMk id="9" creationId="{156CCE83-89DA-81C3-BA2D-9D1D6112778C}"/>
          </ac:graphicFrameMkLst>
        </pc:graphicFrameChg>
      </pc:sldChg>
      <pc:sldChg chg="addSp delSp modSp add mod modNotesTx">
        <pc:chgData name="Carla Birckelbaw" userId="89e5e359-8c52-4425-b0b0-1e6ab999f439" providerId="ADAL" clId="{82CC0C75-208F-4129-8042-D86884C4B43A}" dt="2024-08-01T01:57:50.710" v="13173" actId="20577"/>
        <pc:sldMkLst>
          <pc:docMk/>
          <pc:sldMk cId="789322791" sldId="354"/>
        </pc:sldMkLst>
        <pc:graphicFrameChg chg="del">
          <ac:chgData name="Carla Birckelbaw" userId="89e5e359-8c52-4425-b0b0-1e6ab999f439" providerId="ADAL" clId="{82CC0C75-208F-4129-8042-D86884C4B43A}" dt="2024-08-01T01:51:17.634" v="11831" actId="478"/>
          <ac:graphicFrameMkLst>
            <pc:docMk/>
            <pc:sldMk cId="789322791" sldId="354"/>
            <ac:graphicFrameMk id="2" creationId="{899A004E-7BD6-AD40-BB9A-747ABE7A4908}"/>
          </ac:graphicFrameMkLst>
        </pc:graphicFrameChg>
        <pc:graphicFrameChg chg="add mod modGraphic">
          <ac:chgData name="Carla Birckelbaw" userId="89e5e359-8c52-4425-b0b0-1e6ab999f439" providerId="ADAL" clId="{82CC0C75-208F-4129-8042-D86884C4B43A}" dt="2024-08-01T01:51:52.530" v="11902" actId="14100"/>
          <ac:graphicFrameMkLst>
            <pc:docMk/>
            <pc:sldMk cId="789322791" sldId="354"/>
            <ac:graphicFrameMk id="5" creationId="{427836FF-3E9B-EC97-5257-1A01297948C1}"/>
          </ac:graphicFrameMkLst>
        </pc:graphicFrameChg>
        <pc:graphicFrameChg chg="add mod modGraphic">
          <ac:chgData name="Carla Birckelbaw" userId="89e5e359-8c52-4425-b0b0-1e6ab999f439" providerId="ADAL" clId="{82CC0C75-208F-4129-8042-D86884C4B43A}" dt="2024-08-01T01:52:38.670" v="11973" actId="20577"/>
          <ac:graphicFrameMkLst>
            <pc:docMk/>
            <pc:sldMk cId="789322791" sldId="354"/>
            <ac:graphicFrameMk id="6" creationId="{72BE34BC-8BC8-FEA1-C03C-85BC214193FD}"/>
          </ac:graphicFrameMkLst>
        </pc:graphicFrameChg>
        <pc:graphicFrameChg chg="del">
          <ac:chgData name="Carla Birckelbaw" userId="89e5e359-8c52-4425-b0b0-1e6ab999f439" providerId="ADAL" clId="{82CC0C75-208F-4129-8042-D86884C4B43A}" dt="2024-08-01T01:51:20.295" v="11832" actId="478"/>
          <ac:graphicFrameMkLst>
            <pc:docMk/>
            <pc:sldMk cId="789322791" sldId="354"/>
            <ac:graphicFrameMk id="9" creationId="{156CCE83-89DA-81C3-BA2D-9D1D6112778C}"/>
          </ac:graphicFrameMkLst>
        </pc:graphicFrameChg>
      </pc:sldChg>
      <pc:sldChg chg="addSp delSp modSp add mod modNotesTx">
        <pc:chgData name="Carla Birckelbaw" userId="89e5e359-8c52-4425-b0b0-1e6ab999f439" providerId="ADAL" clId="{82CC0C75-208F-4129-8042-D86884C4B43A}" dt="2024-08-01T12:14:56.073" v="21358" actId="27918"/>
        <pc:sldMkLst>
          <pc:docMk/>
          <pc:sldMk cId="4171400104" sldId="355"/>
        </pc:sldMkLst>
        <pc:graphicFrameChg chg="add mod">
          <ac:chgData name="Carla Birckelbaw" userId="89e5e359-8c52-4425-b0b0-1e6ab999f439" providerId="ADAL" clId="{82CC0C75-208F-4129-8042-D86884C4B43A}" dt="2024-08-01T02:41:59.754" v="14317" actId="1076"/>
          <ac:graphicFrameMkLst>
            <pc:docMk/>
            <pc:sldMk cId="4171400104" sldId="355"/>
            <ac:graphicFrameMk id="3" creationId="{B78E297A-0B9B-7F2E-DB82-7A125869F7CC}"/>
          </ac:graphicFrameMkLst>
        </pc:graphicFrameChg>
        <pc:graphicFrameChg chg="add mod">
          <ac:chgData name="Carla Birckelbaw" userId="89e5e359-8c52-4425-b0b0-1e6ab999f439" providerId="ADAL" clId="{82CC0C75-208F-4129-8042-D86884C4B43A}" dt="2024-08-01T02:45:01.506" v="14322"/>
          <ac:graphicFrameMkLst>
            <pc:docMk/>
            <pc:sldMk cId="4171400104" sldId="355"/>
            <ac:graphicFrameMk id="5" creationId="{01E0FB0F-E15E-20CF-583F-BBF8D7CCF5C4}"/>
          </ac:graphicFrameMkLst>
        </pc:graphicFrameChg>
        <pc:graphicFrameChg chg="del">
          <ac:chgData name="Carla Birckelbaw" userId="89e5e359-8c52-4425-b0b0-1e6ab999f439" providerId="ADAL" clId="{82CC0C75-208F-4129-8042-D86884C4B43A}" dt="2024-08-01T02:40:14.137" v="14313" actId="478"/>
          <ac:graphicFrameMkLst>
            <pc:docMk/>
            <pc:sldMk cId="4171400104" sldId="355"/>
            <ac:graphicFrameMk id="6" creationId="{F93DDC03-017C-3FBF-D996-7E10961E1123}"/>
          </ac:graphicFrameMkLst>
        </pc:graphicFrameChg>
        <pc:graphicFrameChg chg="del">
          <ac:chgData name="Carla Birckelbaw" userId="89e5e359-8c52-4425-b0b0-1e6ab999f439" providerId="ADAL" clId="{82CC0C75-208F-4129-8042-D86884C4B43A}" dt="2024-08-01T02:40:12.759" v="14312" actId="478"/>
          <ac:graphicFrameMkLst>
            <pc:docMk/>
            <pc:sldMk cId="4171400104" sldId="355"/>
            <ac:graphicFrameMk id="7" creationId="{7ED796ED-936A-A110-CFC5-9032B110FF25}"/>
          </ac:graphicFrameMkLst>
        </pc:graphicFrameChg>
      </pc:sldChg>
      <pc:sldChg chg="delSp add mod ord modNotesTx">
        <pc:chgData name="Carla Birckelbaw" userId="89e5e359-8c52-4425-b0b0-1e6ab999f439" providerId="ADAL" clId="{82CC0C75-208F-4129-8042-D86884C4B43A}" dt="2024-08-01T04:01:59.970" v="15984"/>
        <pc:sldMkLst>
          <pc:docMk/>
          <pc:sldMk cId="4052684565" sldId="356"/>
        </pc:sldMkLst>
        <pc:spChg chg="del">
          <ac:chgData name="Carla Birckelbaw" userId="89e5e359-8c52-4425-b0b0-1e6ab999f439" providerId="ADAL" clId="{82CC0C75-208F-4129-8042-D86884C4B43A}" dt="2024-08-01T04:01:38.846" v="15981" actId="478"/>
          <ac:spMkLst>
            <pc:docMk/>
            <pc:sldMk cId="4052684565" sldId="356"/>
            <ac:spMk id="23" creationId="{F8740922-6833-DD69-03D5-93D6F7122464}"/>
          </ac:spMkLst>
        </pc:spChg>
        <pc:spChg chg="del">
          <ac:chgData name="Carla Birckelbaw" userId="89e5e359-8c52-4425-b0b0-1e6ab999f439" providerId="ADAL" clId="{82CC0C75-208F-4129-8042-D86884C4B43A}" dt="2024-08-01T04:01:35.877" v="15980" actId="478"/>
          <ac:spMkLst>
            <pc:docMk/>
            <pc:sldMk cId="4052684565" sldId="356"/>
            <ac:spMk id="28" creationId="{F675A094-F9D3-3010-CC77-9F10CD5F55C3}"/>
          </ac:spMkLst>
        </pc:spChg>
      </pc:sldChg>
      <pc:sldChg chg="addSp delSp modSp add mod modNotesTx">
        <pc:chgData name="Carla Birckelbaw" userId="89e5e359-8c52-4425-b0b0-1e6ab999f439" providerId="ADAL" clId="{82CC0C75-208F-4129-8042-D86884C4B43A}" dt="2024-08-01T05:34:02.512" v="20030" actId="20577"/>
        <pc:sldMkLst>
          <pc:docMk/>
          <pc:sldMk cId="1942003729" sldId="357"/>
        </pc:sldMkLst>
        <pc:spChg chg="del">
          <ac:chgData name="Carla Birckelbaw" userId="89e5e359-8c52-4425-b0b0-1e6ab999f439" providerId="ADAL" clId="{82CC0C75-208F-4129-8042-D86884C4B43A}" dt="2024-08-01T05:23:19.797" v="19587" actId="478"/>
          <ac:spMkLst>
            <pc:docMk/>
            <pc:sldMk cId="1942003729" sldId="357"/>
            <ac:spMk id="2" creationId="{51488687-147C-249B-7186-F9FE47C4ACA6}"/>
          </ac:spMkLst>
        </pc:spChg>
        <pc:spChg chg="del mod">
          <ac:chgData name="Carla Birckelbaw" userId="89e5e359-8c52-4425-b0b0-1e6ab999f439" providerId="ADAL" clId="{82CC0C75-208F-4129-8042-D86884C4B43A}" dt="2024-08-01T05:23:22.556" v="19589" actId="478"/>
          <ac:spMkLst>
            <pc:docMk/>
            <pc:sldMk cId="1942003729" sldId="357"/>
            <ac:spMk id="5" creationId="{69010064-1C15-BF6E-23EF-1B2DCA9EBB8E}"/>
          </ac:spMkLst>
        </pc:spChg>
        <pc:spChg chg="del mod">
          <ac:chgData name="Carla Birckelbaw" userId="89e5e359-8c52-4425-b0b0-1e6ab999f439" providerId="ADAL" clId="{82CC0C75-208F-4129-8042-D86884C4B43A}" dt="2024-08-01T05:23:51.461" v="19643" actId="478"/>
          <ac:spMkLst>
            <pc:docMk/>
            <pc:sldMk cId="1942003729" sldId="357"/>
            <ac:spMk id="6" creationId="{B7DA655F-9555-C611-1D37-AA7FF302E69D}"/>
          </ac:spMkLst>
        </pc:spChg>
        <pc:spChg chg="mod">
          <ac:chgData name="Carla Birckelbaw" userId="89e5e359-8c52-4425-b0b0-1e6ab999f439" providerId="ADAL" clId="{82CC0C75-208F-4129-8042-D86884C4B43A}" dt="2024-08-01T05:12:10.770" v="18957" actId="1076"/>
          <ac:spMkLst>
            <pc:docMk/>
            <pc:sldMk cId="1942003729" sldId="357"/>
            <ac:spMk id="7" creationId="{B1B7CACA-FB47-9E44-7B5C-543DACDC97B6}"/>
          </ac:spMkLst>
        </pc:spChg>
        <pc:spChg chg="mod">
          <ac:chgData name="Carla Birckelbaw" userId="89e5e359-8c52-4425-b0b0-1e6ab999f439" providerId="ADAL" clId="{82CC0C75-208F-4129-8042-D86884C4B43A}" dt="2024-08-01T05:24:02.248" v="19647" actId="20577"/>
          <ac:spMkLst>
            <pc:docMk/>
            <pc:sldMk cId="1942003729" sldId="357"/>
            <ac:spMk id="8" creationId="{70531CD2-AF03-CA64-87B9-2778C46F4389}"/>
          </ac:spMkLst>
        </pc:spChg>
        <pc:spChg chg="del mod">
          <ac:chgData name="Carla Birckelbaw" userId="89e5e359-8c52-4425-b0b0-1e6ab999f439" providerId="ADAL" clId="{82CC0C75-208F-4129-8042-D86884C4B43A}" dt="2024-08-01T05:23:49.671" v="19641" actId="478"/>
          <ac:spMkLst>
            <pc:docMk/>
            <pc:sldMk cId="1942003729" sldId="357"/>
            <ac:spMk id="9" creationId="{96221818-ED67-3E6E-491E-D0F84878BBCA}"/>
          </ac:spMkLst>
        </pc:spChg>
        <pc:spChg chg="add mod">
          <ac:chgData name="Carla Birckelbaw" userId="89e5e359-8c52-4425-b0b0-1e6ab999f439" providerId="ADAL" clId="{82CC0C75-208F-4129-8042-D86884C4B43A}" dt="2024-08-01T05:08:10.912" v="18820" actId="1076"/>
          <ac:spMkLst>
            <pc:docMk/>
            <pc:sldMk cId="1942003729" sldId="357"/>
            <ac:spMk id="10" creationId="{9774DA30-D5D6-0A5F-C9A1-9B00B39B4748}"/>
          </ac:spMkLst>
        </pc:spChg>
        <pc:spChg chg="del mod">
          <ac:chgData name="Carla Birckelbaw" userId="89e5e359-8c52-4425-b0b0-1e6ab999f439" providerId="ADAL" clId="{82CC0C75-208F-4129-8042-D86884C4B43A}" dt="2024-08-01T05:23:46.501" v="19638" actId="478"/>
          <ac:spMkLst>
            <pc:docMk/>
            <pc:sldMk cId="1942003729" sldId="357"/>
            <ac:spMk id="11" creationId="{6A0BBA5F-DF7E-10BB-C395-70D2A3B5416D}"/>
          </ac:spMkLst>
        </pc:spChg>
        <pc:spChg chg="del mod">
          <ac:chgData name="Carla Birckelbaw" userId="89e5e359-8c52-4425-b0b0-1e6ab999f439" providerId="ADAL" clId="{82CC0C75-208F-4129-8042-D86884C4B43A}" dt="2024-08-01T05:23:48.314" v="19640" actId="478"/>
          <ac:spMkLst>
            <pc:docMk/>
            <pc:sldMk cId="1942003729" sldId="357"/>
            <ac:spMk id="12" creationId="{E184E891-3A46-28EF-C12D-BFEEFED829E0}"/>
          </ac:spMkLst>
        </pc:spChg>
        <pc:spChg chg="mod">
          <ac:chgData name="Carla Birckelbaw" userId="89e5e359-8c52-4425-b0b0-1e6ab999f439" providerId="ADAL" clId="{82CC0C75-208F-4129-8042-D86884C4B43A}" dt="2024-08-01T05:13:49.817" v="19107" actId="1076"/>
          <ac:spMkLst>
            <pc:docMk/>
            <pc:sldMk cId="1942003729" sldId="357"/>
            <ac:spMk id="13" creationId="{C23289BE-A193-CA78-DC9A-CFF2A80599A5}"/>
          </ac:spMkLst>
        </pc:spChg>
        <pc:spChg chg="mod">
          <ac:chgData name="Carla Birckelbaw" userId="89e5e359-8c52-4425-b0b0-1e6ab999f439" providerId="ADAL" clId="{82CC0C75-208F-4129-8042-D86884C4B43A}" dt="2024-08-01T05:13:30.010" v="19106" actId="20577"/>
          <ac:spMkLst>
            <pc:docMk/>
            <pc:sldMk cId="1942003729" sldId="357"/>
            <ac:spMk id="14" creationId="{7B5621FB-5BE3-A529-20B5-98A2B1FEE9EC}"/>
          </ac:spMkLst>
        </pc:spChg>
        <pc:spChg chg="add mod">
          <ac:chgData name="Carla Birckelbaw" userId="89e5e359-8c52-4425-b0b0-1e6ab999f439" providerId="ADAL" clId="{82CC0C75-208F-4129-8042-D86884C4B43A}" dt="2024-08-01T05:08:59.477" v="18823" actId="1076"/>
          <ac:spMkLst>
            <pc:docMk/>
            <pc:sldMk cId="1942003729" sldId="357"/>
            <ac:spMk id="15" creationId="{2FF94F63-9D4B-7FB6-ECFC-436B0DB52198}"/>
          </ac:spMkLst>
        </pc:spChg>
        <pc:spChg chg="del mod">
          <ac:chgData name="Carla Birckelbaw" userId="89e5e359-8c52-4425-b0b0-1e6ab999f439" providerId="ADAL" clId="{82CC0C75-208F-4129-8042-D86884C4B43A}" dt="2024-08-01T05:23:50.331" v="19642" actId="478"/>
          <ac:spMkLst>
            <pc:docMk/>
            <pc:sldMk cId="1942003729" sldId="357"/>
            <ac:spMk id="16" creationId="{ECBD57E9-CC1A-FA09-8C37-81BE98B24016}"/>
          </ac:spMkLst>
        </pc:spChg>
        <pc:spChg chg="add mod">
          <ac:chgData name="Carla Birckelbaw" userId="89e5e359-8c52-4425-b0b0-1e6ab999f439" providerId="ADAL" clId="{82CC0C75-208F-4129-8042-D86884C4B43A}" dt="2024-08-01T05:09:14.991" v="18827" actId="1076"/>
          <ac:spMkLst>
            <pc:docMk/>
            <pc:sldMk cId="1942003729" sldId="357"/>
            <ac:spMk id="17" creationId="{6DFF2C2F-E3DE-3F1D-E610-207D5B38FCF8}"/>
          </ac:spMkLst>
        </pc:spChg>
        <pc:spChg chg="add mod">
          <ac:chgData name="Carla Birckelbaw" userId="89e5e359-8c52-4425-b0b0-1e6ab999f439" providerId="ADAL" clId="{82CC0C75-208F-4129-8042-D86884C4B43A}" dt="2024-08-01T05:10:13.016" v="18829" actId="1076"/>
          <ac:spMkLst>
            <pc:docMk/>
            <pc:sldMk cId="1942003729" sldId="357"/>
            <ac:spMk id="18" creationId="{F99C113E-51C8-3866-9C75-E2A342F5D601}"/>
          </ac:spMkLst>
        </pc:spChg>
        <pc:spChg chg="add mod">
          <ac:chgData name="Carla Birckelbaw" userId="89e5e359-8c52-4425-b0b0-1e6ab999f439" providerId="ADAL" clId="{82CC0C75-208F-4129-8042-D86884C4B43A}" dt="2024-08-01T05:11:09.644" v="18868" actId="1076"/>
          <ac:spMkLst>
            <pc:docMk/>
            <pc:sldMk cId="1942003729" sldId="357"/>
            <ac:spMk id="19" creationId="{E2A46EAE-1AD7-C393-369E-F4DF954C9968}"/>
          </ac:spMkLst>
        </pc:spChg>
        <pc:spChg chg="add mod">
          <ac:chgData name="Carla Birckelbaw" userId="89e5e359-8c52-4425-b0b0-1e6ab999f439" providerId="ADAL" clId="{82CC0C75-208F-4129-8042-D86884C4B43A}" dt="2024-08-01T05:14:40.210" v="19113" actId="1076"/>
          <ac:spMkLst>
            <pc:docMk/>
            <pc:sldMk cId="1942003729" sldId="357"/>
            <ac:spMk id="20" creationId="{8B8186F4-7A40-E3B8-617B-9B665B710D93}"/>
          </ac:spMkLst>
        </pc:spChg>
        <pc:spChg chg="del mod">
          <ac:chgData name="Carla Birckelbaw" userId="89e5e359-8c52-4425-b0b0-1e6ab999f439" providerId="ADAL" clId="{82CC0C75-208F-4129-8042-D86884C4B43A}" dt="2024-08-01T05:23:47.616" v="19639" actId="478"/>
          <ac:spMkLst>
            <pc:docMk/>
            <pc:sldMk cId="1942003729" sldId="357"/>
            <ac:spMk id="21" creationId="{8523DDA6-34B2-D860-C82B-5D283BD4617E}"/>
          </ac:spMkLst>
        </pc:spChg>
        <pc:spChg chg="add mod">
          <ac:chgData name="Carla Birckelbaw" userId="89e5e359-8c52-4425-b0b0-1e6ab999f439" providerId="ADAL" clId="{82CC0C75-208F-4129-8042-D86884C4B43A}" dt="2024-08-01T05:14:54.478" v="19115" actId="1076"/>
          <ac:spMkLst>
            <pc:docMk/>
            <pc:sldMk cId="1942003729" sldId="357"/>
            <ac:spMk id="22" creationId="{65F36131-4479-D808-F4A7-F80B25D143E4}"/>
          </ac:spMkLst>
        </pc:spChg>
        <pc:spChg chg="mod">
          <ac:chgData name="Carla Birckelbaw" userId="89e5e359-8c52-4425-b0b0-1e6ab999f439" providerId="ADAL" clId="{82CC0C75-208F-4129-8042-D86884C4B43A}" dt="2024-08-01T05:16:29.321" v="19227" actId="1076"/>
          <ac:spMkLst>
            <pc:docMk/>
            <pc:sldMk cId="1942003729" sldId="357"/>
            <ac:spMk id="23" creationId="{F8740922-6833-DD69-03D5-93D6F7122464}"/>
          </ac:spMkLst>
        </pc:spChg>
        <pc:spChg chg="del">
          <ac:chgData name="Carla Birckelbaw" userId="89e5e359-8c52-4425-b0b0-1e6ab999f439" providerId="ADAL" clId="{82CC0C75-208F-4129-8042-D86884C4B43A}" dt="2024-08-01T05:24:06.157" v="19648" actId="478"/>
          <ac:spMkLst>
            <pc:docMk/>
            <pc:sldMk cId="1942003729" sldId="357"/>
            <ac:spMk id="24" creationId="{73EAA675-53A3-8D73-FF8D-E43E794D8ABF}"/>
          </ac:spMkLst>
        </pc:spChg>
        <pc:spChg chg="del">
          <ac:chgData name="Carla Birckelbaw" userId="89e5e359-8c52-4425-b0b0-1e6ab999f439" providerId="ADAL" clId="{82CC0C75-208F-4129-8042-D86884C4B43A}" dt="2024-08-01T05:23:56.403" v="19644" actId="478"/>
          <ac:spMkLst>
            <pc:docMk/>
            <pc:sldMk cId="1942003729" sldId="357"/>
            <ac:spMk id="26" creationId="{10CD4631-EEF9-D0AA-178F-88138FE0A57B}"/>
          </ac:spMkLst>
        </pc:spChg>
        <pc:spChg chg="add mod">
          <ac:chgData name="Carla Birckelbaw" userId="89e5e359-8c52-4425-b0b0-1e6ab999f439" providerId="ADAL" clId="{82CC0C75-208F-4129-8042-D86884C4B43A}" dt="2024-08-01T05:21:43.751" v="19457" actId="1076"/>
          <ac:spMkLst>
            <pc:docMk/>
            <pc:sldMk cId="1942003729" sldId="357"/>
            <ac:spMk id="27" creationId="{FCE0CF71-B4A5-5F23-BC0F-92E297387ABB}"/>
          </ac:spMkLst>
        </pc:spChg>
        <pc:spChg chg="mod">
          <ac:chgData name="Carla Birckelbaw" userId="89e5e359-8c52-4425-b0b0-1e6ab999f439" providerId="ADAL" clId="{82CC0C75-208F-4129-8042-D86884C4B43A}" dt="2024-08-01T05:20:39.944" v="19411" actId="1076"/>
          <ac:spMkLst>
            <pc:docMk/>
            <pc:sldMk cId="1942003729" sldId="357"/>
            <ac:spMk id="28" creationId="{F675A094-F9D3-3010-CC77-9F10CD5F55C3}"/>
          </ac:spMkLst>
        </pc:spChg>
        <pc:spChg chg="add mod">
          <ac:chgData name="Carla Birckelbaw" userId="89e5e359-8c52-4425-b0b0-1e6ab999f439" providerId="ADAL" clId="{82CC0C75-208F-4129-8042-D86884C4B43A}" dt="2024-08-01T05:23:11.111" v="19581" actId="1076"/>
          <ac:spMkLst>
            <pc:docMk/>
            <pc:sldMk cId="1942003729" sldId="357"/>
            <ac:spMk id="29" creationId="{11B6059F-0967-9B16-3127-78CC99CC4854}"/>
          </ac:spMkLst>
        </pc:spChg>
        <pc:spChg chg="mod">
          <ac:chgData name="Carla Birckelbaw" userId="89e5e359-8c52-4425-b0b0-1e6ab999f439" providerId="ADAL" clId="{82CC0C75-208F-4129-8042-D86884C4B43A}" dt="2024-08-01T05:16:46.731" v="19228" actId="1076"/>
          <ac:spMkLst>
            <pc:docMk/>
            <pc:sldMk cId="1942003729" sldId="357"/>
            <ac:spMk id="30" creationId="{F9F034AB-B3A6-273A-6C59-78B15059FD55}"/>
          </ac:spMkLst>
        </pc:spChg>
        <pc:spChg chg="del">
          <ac:chgData name="Carla Birckelbaw" userId="89e5e359-8c52-4425-b0b0-1e6ab999f439" providerId="ADAL" clId="{82CC0C75-208F-4129-8042-D86884C4B43A}" dt="2024-08-01T05:24:01.040" v="19646" actId="478"/>
          <ac:spMkLst>
            <pc:docMk/>
            <pc:sldMk cId="1942003729" sldId="357"/>
            <ac:spMk id="31" creationId="{6176138E-4B00-F42C-5D0B-9EA5182FD13B}"/>
          </ac:spMkLst>
        </pc:spChg>
        <pc:spChg chg="mod">
          <ac:chgData name="Carla Birckelbaw" userId="89e5e359-8c52-4425-b0b0-1e6ab999f439" providerId="ADAL" clId="{82CC0C75-208F-4129-8042-D86884C4B43A}" dt="2024-08-01T05:20:28.764" v="19410" actId="1076"/>
          <ac:spMkLst>
            <pc:docMk/>
            <pc:sldMk cId="1942003729" sldId="357"/>
            <ac:spMk id="32" creationId="{83786434-FA2C-0698-4609-7828E520C34D}"/>
          </ac:spMkLst>
        </pc:spChg>
        <pc:spChg chg="del mod">
          <ac:chgData name="Carla Birckelbaw" userId="89e5e359-8c52-4425-b0b0-1e6ab999f439" providerId="ADAL" clId="{82CC0C75-208F-4129-8042-D86884C4B43A}" dt="2024-08-01T05:21:33.908" v="19453" actId="478"/>
          <ac:spMkLst>
            <pc:docMk/>
            <pc:sldMk cId="1942003729" sldId="357"/>
            <ac:spMk id="33" creationId="{EB5C632A-69DA-CDF8-1435-1B5EAFE81D5C}"/>
          </ac:spMkLst>
        </pc:spChg>
        <pc:spChg chg="del">
          <ac:chgData name="Carla Birckelbaw" userId="89e5e359-8c52-4425-b0b0-1e6ab999f439" providerId="ADAL" clId="{82CC0C75-208F-4129-8042-D86884C4B43A}" dt="2024-08-01T05:21:35.963" v="19454" actId="478"/>
          <ac:spMkLst>
            <pc:docMk/>
            <pc:sldMk cId="1942003729" sldId="357"/>
            <ac:spMk id="34" creationId="{3DE4A480-A73C-05D9-CDF3-A52E40DC564B}"/>
          </ac:spMkLst>
        </pc:spChg>
        <pc:spChg chg="del">
          <ac:chgData name="Carla Birckelbaw" userId="89e5e359-8c52-4425-b0b0-1e6ab999f439" providerId="ADAL" clId="{82CC0C75-208F-4129-8042-D86884C4B43A}" dt="2024-08-01T05:21:36.890" v="19455" actId="478"/>
          <ac:spMkLst>
            <pc:docMk/>
            <pc:sldMk cId="1942003729" sldId="357"/>
            <ac:spMk id="35" creationId="{C8A830F7-7B4A-73D9-0768-41052FDF1EC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illinoisstateuniversity-my.sharepoint.com/personal/crbirck_ilstu_edu/Documents/MISO%202021%20Results/MISO%202022%20Results%20Data%20.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illinoisstateuniversity-my.sharepoint.com/personal/crbirck_ilstu_edu/Documents/MISO%202021%20Results/MISO%202022%20Results%20Data%20.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4/Results/MISO%202024%20Results%20Data%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ctr"/>
          <c:showLegendKey val="0"/>
          <c:showVal val="1"/>
          <c:showCatName val="0"/>
          <c:showSerName val="0"/>
          <c:showPercent val="0"/>
          <c:showBubbleSize val="0"/>
          <c:showLeaderLines val="0"/>
        </c:dLbls>
        <c:firstSliceAng val="0"/>
      </c:pieChart>
      <c:spPr>
        <a:noFill/>
        <a:ln>
          <a:noFill/>
        </a:ln>
        <a:effectLst/>
      </c:spPr>
    </c:plotArea>
    <c:legend>
      <c:legendPos val="t"/>
      <c:layout>
        <c:manualLayout>
          <c:xMode val="edge"/>
          <c:yMode val="edge"/>
          <c:x val="0.13759212666904697"/>
          <c:y val="0.23428611778584052"/>
          <c:w val="0.73209973753280844"/>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LMS Gradebook 2023-2024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'RN-Canvas'!$B$33</c:f>
              <c:strCache>
                <c:ptCount val="1"/>
                <c:pt idx="0">
                  <c:v>ReggieNet Gradebook  2023</c:v>
                </c:pt>
              </c:strCache>
            </c:strRef>
          </c:tx>
          <c:spPr>
            <a:solidFill>
              <a:schemeClr val="accent1"/>
            </a:solidFill>
            <a:ln>
              <a:noFill/>
            </a:ln>
            <a:effectLst/>
          </c:spPr>
          <c:invertIfNegative val="0"/>
          <c:cat>
            <c:strRef>
              <c:f>'RN-Canvas'!$A$34:$A$46</c:f>
              <c:strCache>
                <c:ptCount val="13"/>
                <c:pt idx="0">
                  <c:v>Undergraduate Students</c:v>
                </c:pt>
                <c:pt idx="1">
                  <c:v>Graduate Students</c:v>
                </c:pt>
                <c:pt idx="2">
                  <c:v>Faculty</c:v>
                </c:pt>
                <c:pt idx="4">
                  <c:v>How Important</c:v>
                </c:pt>
                <c:pt idx="5">
                  <c:v>Undergraduate Students</c:v>
                </c:pt>
                <c:pt idx="6">
                  <c:v>Graduate Students</c:v>
                </c:pt>
                <c:pt idx="7">
                  <c:v>Faculty</c:v>
                </c:pt>
                <c:pt idx="9">
                  <c:v>How Satisfied</c:v>
                </c:pt>
                <c:pt idx="10">
                  <c:v>Undergraduate Students</c:v>
                </c:pt>
                <c:pt idx="11">
                  <c:v>Graduate Students</c:v>
                </c:pt>
                <c:pt idx="12">
                  <c:v>Faculty</c:v>
                </c:pt>
              </c:strCache>
            </c:strRef>
          </c:cat>
          <c:val>
            <c:numRef>
              <c:f>'RN-Canvas'!$B$34:$B$46</c:f>
              <c:numCache>
                <c:formatCode>0.00</c:formatCode>
                <c:ptCount val="13"/>
                <c:pt idx="0">
                  <c:v>4.5599999999999996</c:v>
                </c:pt>
                <c:pt idx="1">
                  <c:v>3.8</c:v>
                </c:pt>
                <c:pt idx="2">
                  <c:v>3.64</c:v>
                </c:pt>
                <c:pt idx="4">
                  <c:v>0</c:v>
                </c:pt>
                <c:pt idx="5">
                  <c:v>3.77</c:v>
                </c:pt>
                <c:pt idx="6">
                  <c:v>3.66</c:v>
                </c:pt>
                <c:pt idx="7">
                  <c:v>3.49</c:v>
                </c:pt>
                <c:pt idx="9">
                  <c:v>0</c:v>
                </c:pt>
                <c:pt idx="10">
                  <c:v>3.54</c:v>
                </c:pt>
                <c:pt idx="11">
                  <c:v>3.68</c:v>
                </c:pt>
                <c:pt idx="12">
                  <c:v>3.35</c:v>
                </c:pt>
              </c:numCache>
            </c:numRef>
          </c:val>
          <c:extLst>
            <c:ext xmlns:c16="http://schemas.microsoft.com/office/drawing/2014/chart" uri="{C3380CC4-5D6E-409C-BE32-E72D297353CC}">
              <c16:uniqueId val="{00000000-C2CA-4F01-B5C0-309D98DFDB7C}"/>
            </c:ext>
          </c:extLst>
        </c:ser>
        <c:ser>
          <c:idx val="1"/>
          <c:order val="1"/>
          <c:tx>
            <c:strRef>
              <c:f>'RN-Canvas'!$C$33</c:f>
              <c:strCache>
                <c:ptCount val="1"/>
                <c:pt idx="0">
                  <c:v>Canvas Gradebook
2024</c:v>
                </c:pt>
              </c:strCache>
            </c:strRef>
          </c:tx>
          <c:spPr>
            <a:solidFill>
              <a:schemeClr val="accent2"/>
            </a:solidFill>
            <a:ln>
              <a:noFill/>
            </a:ln>
            <a:effectLst/>
          </c:spPr>
          <c:invertIfNegative val="0"/>
          <c:cat>
            <c:strRef>
              <c:f>'RN-Canvas'!$A$34:$A$46</c:f>
              <c:strCache>
                <c:ptCount val="13"/>
                <c:pt idx="0">
                  <c:v>Undergraduate Students</c:v>
                </c:pt>
                <c:pt idx="1">
                  <c:v>Graduate Students</c:v>
                </c:pt>
                <c:pt idx="2">
                  <c:v>Faculty</c:v>
                </c:pt>
                <c:pt idx="4">
                  <c:v>How Important</c:v>
                </c:pt>
                <c:pt idx="5">
                  <c:v>Undergraduate Students</c:v>
                </c:pt>
                <c:pt idx="6">
                  <c:v>Graduate Students</c:v>
                </c:pt>
                <c:pt idx="7">
                  <c:v>Faculty</c:v>
                </c:pt>
                <c:pt idx="9">
                  <c:v>How Satisfied</c:v>
                </c:pt>
                <c:pt idx="10">
                  <c:v>Undergraduate Students</c:v>
                </c:pt>
                <c:pt idx="11">
                  <c:v>Graduate Students</c:v>
                </c:pt>
                <c:pt idx="12">
                  <c:v>Faculty</c:v>
                </c:pt>
              </c:strCache>
            </c:strRef>
          </c:cat>
          <c:val>
            <c:numRef>
              <c:f>'RN-Canvas'!$C$34:$C$46</c:f>
              <c:numCache>
                <c:formatCode>0.00</c:formatCode>
                <c:ptCount val="13"/>
                <c:pt idx="0">
                  <c:v>4.6399999999999997</c:v>
                </c:pt>
                <c:pt idx="1">
                  <c:v>4</c:v>
                </c:pt>
                <c:pt idx="2">
                  <c:v>3.79</c:v>
                </c:pt>
                <c:pt idx="4">
                  <c:v>0</c:v>
                </c:pt>
                <c:pt idx="5">
                  <c:v>3.79</c:v>
                </c:pt>
                <c:pt idx="6">
                  <c:v>3.63</c:v>
                </c:pt>
                <c:pt idx="7">
                  <c:v>3.6</c:v>
                </c:pt>
                <c:pt idx="9">
                  <c:v>0</c:v>
                </c:pt>
                <c:pt idx="10">
                  <c:v>3.77</c:v>
                </c:pt>
                <c:pt idx="11">
                  <c:v>3.8</c:v>
                </c:pt>
                <c:pt idx="12">
                  <c:v>3.5</c:v>
                </c:pt>
              </c:numCache>
            </c:numRef>
          </c:val>
          <c:extLst>
            <c:ext xmlns:c16="http://schemas.microsoft.com/office/drawing/2014/chart" uri="{C3380CC4-5D6E-409C-BE32-E72D297353CC}">
              <c16:uniqueId val="{00000001-C2CA-4F01-B5C0-309D98DFDB7C}"/>
            </c:ext>
          </c:extLst>
        </c:ser>
        <c:dLbls>
          <c:showLegendKey val="0"/>
          <c:showVal val="0"/>
          <c:showCatName val="0"/>
          <c:showSerName val="0"/>
          <c:showPercent val="0"/>
          <c:showBubbleSize val="0"/>
        </c:dLbls>
        <c:gapWidth val="219"/>
        <c:overlap val="-27"/>
        <c:axId val="804495167"/>
        <c:axId val="1600523152"/>
      </c:barChart>
      <c:catAx>
        <c:axId val="80449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0523152"/>
        <c:crosses val="autoZero"/>
        <c:auto val="1"/>
        <c:lblAlgn val="ctr"/>
        <c:lblOffset val="100"/>
        <c:noMultiLvlLbl val="0"/>
      </c:catAx>
      <c:valAx>
        <c:axId val="1600523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449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LMS Assignment</a:t>
            </a:r>
            <a:r>
              <a:rPr lang="en-US" b="1" baseline="0"/>
              <a:t> Submission 2023-2024</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'RN-Canvas'!$B$48</c:f>
              <c:strCache>
                <c:ptCount val="1"/>
                <c:pt idx="0">
                  <c:v>ReggieNet Assignment Submission  2023</c:v>
                </c:pt>
              </c:strCache>
            </c:strRef>
          </c:tx>
          <c:spPr>
            <a:solidFill>
              <a:schemeClr val="accent1"/>
            </a:solidFill>
            <a:ln>
              <a:noFill/>
            </a:ln>
            <a:effectLst/>
          </c:spPr>
          <c:invertIfNegative val="0"/>
          <c:cat>
            <c:strRef>
              <c:f>'RN-Canvas'!$A$49:$A$61</c:f>
              <c:strCache>
                <c:ptCount val="13"/>
                <c:pt idx="0">
                  <c:v>Undergraduate Students</c:v>
                </c:pt>
                <c:pt idx="1">
                  <c:v>Graduate Students</c:v>
                </c:pt>
                <c:pt idx="2">
                  <c:v>Faculty</c:v>
                </c:pt>
                <c:pt idx="4">
                  <c:v>How Important</c:v>
                </c:pt>
                <c:pt idx="5">
                  <c:v>Undergraduate Students</c:v>
                </c:pt>
                <c:pt idx="6">
                  <c:v>Graduate Students</c:v>
                </c:pt>
                <c:pt idx="7">
                  <c:v>Faculty</c:v>
                </c:pt>
                <c:pt idx="9">
                  <c:v>How Satisfied</c:v>
                </c:pt>
                <c:pt idx="10">
                  <c:v>Undergraduate Students</c:v>
                </c:pt>
                <c:pt idx="11">
                  <c:v>Graduate Students</c:v>
                </c:pt>
                <c:pt idx="12">
                  <c:v>Faculty</c:v>
                </c:pt>
              </c:strCache>
            </c:strRef>
          </c:cat>
          <c:val>
            <c:numRef>
              <c:f>'RN-Canvas'!$B$49:$B$61</c:f>
              <c:numCache>
                <c:formatCode>0.00</c:formatCode>
                <c:ptCount val="13"/>
                <c:pt idx="0">
                  <c:v>4.5599999999999996</c:v>
                </c:pt>
                <c:pt idx="1">
                  <c:v>3.96</c:v>
                </c:pt>
                <c:pt idx="2">
                  <c:v>3.21</c:v>
                </c:pt>
                <c:pt idx="4">
                  <c:v>0</c:v>
                </c:pt>
                <c:pt idx="5">
                  <c:v>3.7</c:v>
                </c:pt>
                <c:pt idx="6">
                  <c:v>3.69</c:v>
                </c:pt>
                <c:pt idx="7">
                  <c:v>3.3</c:v>
                </c:pt>
                <c:pt idx="9">
                  <c:v>0</c:v>
                </c:pt>
                <c:pt idx="10">
                  <c:v>3.5</c:v>
                </c:pt>
                <c:pt idx="11">
                  <c:v>3.66</c:v>
                </c:pt>
                <c:pt idx="12">
                  <c:v>3.38</c:v>
                </c:pt>
              </c:numCache>
            </c:numRef>
          </c:val>
          <c:extLst>
            <c:ext xmlns:c16="http://schemas.microsoft.com/office/drawing/2014/chart" uri="{C3380CC4-5D6E-409C-BE32-E72D297353CC}">
              <c16:uniqueId val="{00000000-3FD3-45D5-A562-9368956EDD2C}"/>
            </c:ext>
          </c:extLst>
        </c:ser>
        <c:ser>
          <c:idx val="1"/>
          <c:order val="1"/>
          <c:tx>
            <c:strRef>
              <c:f>'RN-Canvas'!$C$48</c:f>
              <c:strCache>
                <c:ptCount val="1"/>
                <c:pt idx="0">
                  <c:v>Canvas Assignment Submission
2024</c:v>
                </c:pt>
              </c:strCache>
            </c:strRef>
          </c:tx>
          <c:spPr>
            <a:solidFill>
              <a:schemeClr val="accent2"/>
            </a:solidFill>
            <a:ln>
              <a:noFill/>
            </a:ln>
            <a:effectLst/>
          </c:spPr>
          <c:invertIfNegative val="0"/>
          <c:cat>
            <c:strRef>
              <c:f>'RN-Canvas'!$A$49:$A$61</c:f>
              <c:strCache>
                <c:ptCount val="13"/>
                <c:pt idx="0">
                  <c:v>Undergraduate Students</c:v>
                </c:pt>
                <c:pt idx="1">
                  <c:v>Graduate Students</c:v>
                </c:pt>
                <c:pt idx="2">
                  <c:v>Faculty</c:v>
                </c:pt>
                <c:pt idx="4">
                  <c:v>How Important</c:v>
                </c:pt>
                <c:pt idx="5">
                  <c:v>Undergraduate Students</c:v>
                </c:pt>
                <c:pt idx="6">
                  <c:v>Graduate Students</c:v>
                </c:pt>
                <c:pt idx="7">
                  <c:v>Faculty</c:v>
                </c:pt>
                <c:pt idx="9">
                  <c:v>How Satisfied</c:v>
                </c:pt>
                <c:pt idx="10">
                  <c:v>Undergraduate Students</c:v>
                </c:pt>
                <c:pt idx="11">
                  <c:v>Graduate Students</c:v>
                </c:pt>
                <c:pt idx="12">
                  <c:v>Faculty</c:v>
                </c:pt>
              </c:strCache>
            </c:strRef>
          </c:cat>
          <c:val>
            <c:numRef>
              <c:f>'RN-Canvas'!$C$49:$C$61</c:f>
              <c:numCache>
                <c:formatCode>0.00</c:formatCode>
                <c:ptCount val="13"/>
                <c:pt idx="0">
                  <c:v>4.68</c:v>
                </c:pt>
                <c:pt idx="1">
                  <c:v>4</c:v>
                </c:pt>
                <c:pt idx="2">
                  <c:v>3.54</c:v>
                </c:pt>
                <c:pt idx="4">
                  <c:v>0</c:v>
                </c:pt>
                <c:pt idx="5">
                  <c:v>3.75</c:v>
                </c:pt>
                <c:pt idx="6">
                  <c:v>3.63</c:v>
                </c:pt>
                <c:pt idx="7">
                  <c:v>3.51</c:v>
                </c:pt>
                <c:pt idx="9">
                  <c:v>0</c:v>
                </c:pt>
                <c:pt idx="10">
                  <c:v>3.78</c:v>
                </c:pt>
                <c:pt idx="11">
                  <c:v>3.83</c:v>
                </c:pt>
                <c:pt idx="12">
                  <c:v>3.65</c:v>
                </c:pt>
              </c:numCache>
            </c:numRef>
          </c:val>
          <c:extLst>
            <c:ext xmlns:c16="http://schemas.microsoft.com/office/drawing/2014/chart" uri="{C3380CC4-5D6E-409C-BE32-E72D297353CC}">
              <c16:uniqueId val="{00000001-3FD3-45D5-A562-9368956EDD2C}"/>
            </c:ext>
          </c:extLst>
        </c:ser>
        <c:dLbls>
          <c:showLegendKey val="0"/>
          <c:showVal val="0"/>
          <c:showCatName val="0"/>
          <c:showSerName val="0"/>
          <c:showPercent val="0"/>
          <c:showBubbleSize val="0"/>
        </c:dLbls>
        <c:gapWidth val="219"/>
        <c:overlap val="-27"/>
        <c:axId val="554301311"/>
        <c:axId val="1275749775"/>
      </c:barChart>
      <c:catAx>
        <c:axId val="554301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749775"/>
        <c:crosses val="autoZero"/>
        <c:auto val="1"/>
        <c:lblAlgn val="ctr"/>
        <c:lblOffset val="100"/>
        <c:noMultiLvlLbl val="0"/>
      </c:catAx>
      <c:valAx>
        <c:axId val="127574977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301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 Staff'!$C$77</c:f>
              <c:strCache>
                <c:ptCount val="1"/>
                <c:pt idx="0">
                  <c:v>Technology Support Center</c:v>
                </c:pt>
              </c:strCache>
            </c:strRef>
          </c:tx>
          <c:spPr>
            <a:solidFill>
              <a:schemeClr val="accent1"/>
            </a:solidFill>
            <a:ln>
              <a:noFill/>
            </a:ln>
            <a:effectLst/>
          </c:spPr>
          <c:invertIfNegative val="0"/>
          <c:cat>
            <c:strRef>
              <c:f>('Tech Staff'!$B$78:$B$83,'Tech Staff'!$B$85:$B$89,'Tech Staff'!$B$91:$B$95,'Tech Staff'!$B$97:$B$100)</c:f>
              <c:strCache>
                <c:ptCount val="20"/>
                <c:pt idx="0">
                  <c:v>Friendly</c:v>
                </c:pt>
                <c:pt idx="1">
                  <c:v>Knowledgeable</c:v>
                </c:pt>
                <c:pt idx="2">
                  <c:v>Reliable</c:v>
                </c:pt>
                <c:pt idx="3">
                  <c:v>Responsive</c:v>
                </c:pt>
                <c:pt idx="6">
                  <c:v>Friendly</c:v>
                </c:pt>
                <c:pt idx="7">
                  <c:v>Knowledgeable</c:v>
                </c:pt>
                <c:pt idx="8">
                  <c:v>Reliable</c:v>
                </c:pt>
                <c:pt idx="9">
                  <c:v>Responsive</c:v>
                </c:pt>
                <c:pt idx="11">
                  <c:v>Friendly</c:v>
                </c:pt>
                <c:pt idx="12">
                  <c:v>Knowledgeable</c:v>
                </c:pt>
                <c:pt idx="13">
                  <c:v>Reliable</c:v>
                </c:pt>
                <c:pt idx="14">
                  <c:v>Responsive</c:v>
                </c:pt>
                <c:pt idx="16">
                  <c:v>Friendly</c:v>
                </c:pt>
                <c:pt idx="17">
                  <c:v>Knowledgeable</c:v>
                </c:pt>
                <c:pt idx="18">
                  <c:v>Reliable</c:v>
                </c:pt>
                <c:pt idx="19">
                  <c:v>Responsive</c:v>
                </c:pt>
              </c:strCache>
              <c:extLst/>
            </c:strRef>
          </c:cat>
          <c:val>
            <c:numRef>
              <c:f>('Tech Staff'!$C$78:$C$83,'Tech Staff'!$C$85:$C$89,'Tech Staff'!$C$91:$C$95,'Tech Staff'!$C$97:$C$100)</c:f>
              <c:numCache>
                <c:formatCode>General</c:formatCode>
                <c:ptCount val="20"/>
                <c:pt idx="0">
                  <c:v>3.85</c:v>
                </c:pt>
                <c:pt idx="1">
                  <c:v>3.77</c:v>
                </c:pt>
                <c:pt idx="2">
                  <c:v>3.75</c:v>
                </c:pt>
                <c:pt idx="3">
                  <c:v>3.75</c:v>
                </c:pt>
                <c:pt idx="6">
                  <c:v>3.82</c:v>
                </c:pt>
                <c:pt idx="7">
                  <c:v>3.73</c:v>
                </c:pt>
                <c:pt idx="8">
                  <c:v>3.74</c:v>
                </c:pt>
                <c:pt idx="9">
                  <c:v>3.74</c:v>
                </c:pt>
                <c:pt idx="11">
                  <c:v>3.77</c:v>
                </c:pt>
                <c:pt idx="12">
                  <c:v>3.69</c:v>
                </c:pt>
                <c:pt idx="13">
                  <c:v>3.67</c:v>
                </c:pt>
                <c:pt idx="14">
                  <c:v>3.72</c:v>
                </c:pt>
                <c:pt idx="16" formatCode="0.00">
                  <c:v>3.8</c:v>
                </c:pt>
                <c:pt idx="17">
                  <c:v>3.71</c:v>
                </c:pt>
                <c:pt idx="18">
                  <c:v>3.69</c:v>
                </c:pt>
                <c:pt idx="19">
                  <c:v>3.69</c:v>
                </c:pt>
              </c:numCache>
              <c:extLst/>
            </c:numRef>
          </c:val>
          <c:extLst>
            <c:ext xmlns:c16="http://schemas.microsoft.com/office/drawing/2014/chart" uri="{C3380CC4-5D6E-409C-BE32-E72D297353CC}">
              <c16:uniqueId val="{00000000-58B9-47ED-A17D-F3013A7FA20E}"/>
            </c:ext>
          </c:extLst>
        </c:ser>
        <c:ser>
          <c:idx val="1"/>
          <c:order val="1"/>
          <c:tx>
            <c:strRef>
              <c:f>'Tech Staff'!$D$77</c:f>
              <c:strCache>
                <c:ptCount val="1"/>
                <c:pt idx="0">
                  <c:v>College/ Departmental</c:v>
                </c:pt>
              </c:strCache>
            </c:strRef>
          </c:tx>
          <c:spPr>
            <a:solidFill>
              <a:schemeClr val="accent2"/>
            </a:solidFill>
            <a:ln>
              <a:noFill/>
            </a:ln>
            <a:effectLst/>
          </c:spPr>
          <c:invertIfNegative val="0"/>
          <c:cat>
            <c:strRef>
              <c:f>('Tech Staff'!$B$78:$B$83,'Tech Staff'!$B$85:$B$89,'Tech Staff'!$B$91:$B$95,'Tech Staff'!$B$97:$B$100)</c:f>
              <c:strCache>
                <c:ptCount val="20"/>
                <c:pt idx="0">
                  <c:v>Friendly</c:v>
                </c:pt>
                <c:pt idx="1">
                  <c:v>Knowledgeable</c:v>
                </c:pt>
                <c:pt idx="2">
                  <c:v>Reliable</c:v>
                </c:pt>
                <c:pt idx="3">
                  <c:v>Responsive</c:v>
                </c:pt>
                <c:pt idx="6">
                  <c:v>Friendly</c:v>
                </c:pt>
                <c:pt idx="7">
                  <c:v>Knowledgeable</c:v>
                </c:pt>
                <c:pt idx="8">
                  <c:v>Reliable</c:v>
                </c:pt>
                <c:pt idx="9">
                  <c:v>Responsive</c:v>
                </c:pt>
                <c:pt idx="11">
                  <c:v>Friendly</c:v>
                </c:pt>
                <c:pt idx="12">
                  <c:v>Knowledgeable</c:v>
                </c:pt>
                <c:pt idx="13">
                  <c:v>Reliable</c:v>
                </c:pt>
                <c:pt idx="14">
                  <c:v>Responsive</c:v>
                </c:pt>
                <c:pt idx="16">
                  <c:v>Friendly</c:v>
                </c:pt>
                <c:pt idx="17">
                  <c:v>Knowledgeable</c:v>
                </c:pt>
                <c:pt idx="18">
                  <c:v>Reliable</c:v>
                </c:pt>
                <c:pt idx="19">
                  <c:v>Responsive</c:v>
                </c:pt>
              </c:strCache>
              <c:extLst/>
            </c:strRef>
          </c:cat>
          <c:val>
            <c:numRef>
              <c:f>('Tech Staff'!$D$78:$D$83,'Tech Staff'!$D$85:$D$89,'Tech Staff'!$D$91:$D$95,'Tech Staff'!$D$97:$D$100)</c:f>
              <c:numCache>
                <c:formatCode>General</c:formatCode>
                <c:ptCount val="20"/>
                <c:pt idx="0">
                  <c:v>3.88</c:v>
                </c:pt>
                <c:pt idx="1">
                  <c:v>3.82</c:v>
                </c:pt>
                <c:pt idx="2">
                  <c:v>3.78</c:v>
                </c:pt>
                <c:pt idx="3">
                  <c:v>3.78</c:v>
                </c:pt>
                <c:pt idx="6">
                  <c:v>3.87</c:v>
                </c:pt>
                <c:pt idx="7" formatCode="0.00">
                  <c:v>3.8</c:v>
                </c:pt>
                <c:pt idx="8" formatCode="0.00">
                  <c:v>3.8</c:v>
                </c:pt>
                <c:pt idx="9">
                  <c:v>3.79</c:v>
                </c:pt>
                <c:pt idx="11">
                  <c:v>3.84</c:v>
                </c:pt>
                <c:pt idx="12" formatCode="0.00">
                  <c:v>3.73</c:v>
                </c:pt>
                <c:pt idx="13" formatCode="0.00">
                  <c:v>3.7</c:v>
                </c:pt>
                <c:pt idx="14">
                  <c:v>3.74</c:v>
                </c:pt>
                <c:pt idx="16">
                  <c:v>3.83</c:v>
                </c:pt>
                <c:pt idx="17" formatCode="0.00">
                  <c:v>3.77</c:v>
                </c:pt>
                <c:pt idx="18" formatCode="0.00">
                  <c:v>3.72</c:v>
                </c:pt>
                <c:pt idx="19">
                  <c:v>3.71</c:v>
                </c:pt>
              </c:numCache>
              <c:extLst/>
            </c:numRef>
          </c:val>
          <c:extLst>
            <c:ext xmlns:c16="http://schemas.microsoft.com/office/drawing/2014/chart" uri="{C3380CC4-5D6E-409C-BE32-E72D297353CC}">
              <c16:uniqueId val="{00000001-58B9-47ED-A17D-F3013A7FA20E}"/>
            </c:ext>
          </c:extLst>
        </c:ser>
        <c:ser>
          <c:idx val="2"/>
          <c:order val="2"/>
          <c:tx>
            <c:strRef>
              <c:f>'Tech Staff'!$E$77</c:f>
              <c:strCache>
                <c:ptCount val="1"/>
                <c:pt idx="0">
                  <c:v>CIPD</c:v>
                </c:pt>
              </c:strCache>
            </c:strRef>
          </c:tx>
          <c:spPr>
            <a:solidFill>
              <a:schemeClr val="accent3"/>
            </a:solidFill>
            <a:ln>
              <a:noFill/>
            </a:ln>
            <a:effectLst/>
          </c:spPr>
          <c:invertIfNegative val="0"/>
          <c:cat>
            <c:strRef>
              <c:f>('Tech Staff'!$B$78:$B$83,'Tech Staff'!$B$85:$B$89,'Tech Staff'!$B$91:$B$95,'Tech Staff'!$B$97:$B$100)</c:f>
              <c:strCache>
                <c:ptCount val="20"/>
                <c:pt idx="0">
                  <c:v>Friendly</c:v>
                </c:pt>
                <c:pt idx="1">
                  <c:v>Knowledgeable</c:v>
                </c:pt>
                <c:pt idx="2">
                  <c:v>Reliable</c:v>
                </c:pt>
                <c:pt idx="3">
                  <c:v>Responsive</c:v>
                </c:pt>
                <c:pt idx="6">
                  <c:v>Friendly</c:v>
                </c:pt>
                <c:pt idx="7">
                  <c:v>Knowledgeable</c:v>
                </c:pt>
                <c:pt idx="8">
                  <c:v>Reliable</c:v>
                </c:pt>
                <c:pt idx="9">
                  <c:v>Responsive</c:v>
                </c:pt>
                <c:pt idx="11">
                  <c:v>Friendly</c:v>
                </c:pt>
                <c:pt idx="12">
                  <c:v>Knowledgeable</c:v>
                </c:pt>
                <c:pt idx="13">
                  <c:v>Reliable</c:v>
                </c:pt>
                <c:pt idx="14">
                  <c:v>Responsive</c:v>
                </c:pt>
                <c:pt idx="16">
                  <c:v>Friendly</c:v>
                </c:pt>
                <c:pt idx="17">
                  <c:v>Knowledgeable</c:v>
                </c:pt>
                <c:pt idx="18">
                  <c:v>Reliable</c:v>
                </c:pt>
                <c:pt idx="19">
                  <c:v>Responsive</c:v>
                </c:pt>
              </c:strCache>
              <c:extLst/>
            </c:strRef>
          </c:cat>
          <c:val>
            <c:numRef>
              <c:f>('Tech Staff'!$E$78:$E$83,'Tech Staff'!$E$85:$E$89,'Tech Staff'!$E$91:$E$95,'Tech Staff'!$E$97:$E$100)</c:f>
              <c:numCache>
                <c:formatCode>General</c:formatCode>
                <c:ptCount val="20"/>
                <c:pt idx="0">
                  <c:v>3.87</c:v>
                </c:pt>
                <c:pt idx="1">
                  <c:v>3.76</c:v>
                </c:pt>
                <c:pt idx="2" formatCode="0.00">
                  <c:v>3.7</c:v>
                </c:pt>
                <c:pt idx="3">
                  <c:v>3.78</c:v>
                </c:pt>
                <c:pt idx="6">
                  <c:v>3.86</c:v>
                </c:pt>
                <c:pt idx="7">
                  <c:v>3.81</c:v>
                </c:pt>
                <c:pt idx="8" formatCode="0.00">
                  <c:v>3.82</c:v>
                </c:pt>
                <c:pt idx="9">
                  <c:v>3.82</c:v>
                </c:pt>
                <c:pt idx="11">
                  <c:v>3.82</c:v>
                </c:pt>
                <c:pt idx="12">
                  <c:v>3.72</c:v>
                </c:pt>
                <c:pt idx="13" formatCode="0.00">
                  <c:v>3.75</c:v>
                </c:pt>
                <c:pt idx="14">
                  <c:v>3.72</c:v>
                </c:pt>
                <c:pt idx="16">
                  <c:v>3.76</c:v>
                </c:pt>
                <c:pt idx="17">
                  <c:v>3.69</c:v>
                </c:pt>
                <c:pt idx="18" formatCode="0.00">
                  <c:v>3.7</c:v>
                </c:pt>
                <c:pt idx="19">
                  <c:v>3.69</c:v>
                </c:pt>
              </c:numCache>
              <c:extLst/>
            </c:numRef>
          </c:val>
          <c:extLst>
            <c:ext xmlns:c16="http://schemas.microsoft.com/office/drawing/2014/chart" uri="{C3380CC4-5D6E-409C-BE32-E72D297353CC}">
              <c16:uniqueId val="{00000002-58B9-47ED-A17D-F3013A7FA20E}"/>
            </c:ext>
          </c:extLst>
        </c:ser>
        <c:dLbls>
          <c:showLegendKey val="0"/>
          <c:showVal val="0"/>
          <c:showCatName val="0"/>
          <c:showSerName val="0"/>
          <c:showPercent val="0"/>
          <c:showBubbleSize val="0"/>
        </c:dLbls>
        <c:gapWidth val="219"/>
        <c:overlap val="-27"/>
        <c:axId val="982911904"/>
        <c:axId val="1275768495"/>
      </c:barChart>
      <c:catAx>
        <c:axId val="98291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768495"/>
        <c:crosses val="autoZero"/>
        <c:auto val="1"/>
        <c:lblAlgn val="ctr"/>
        <c:lblOffset val="100"/>
        <c:noMultiLvlLbl val="0"/>
      </c:catAx>
      <c:valAx>
        <c:axId val="1275768495"/>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9119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Would you recommend ISU IT to a colleague?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NetPromoter!$A$21</c:f>
              <c:strCache>
                <c:ptCount val="1"/>
                <c:pt idx="0">
                  <c:v>Undergraduate Students</c:v>
                </c:pt>
              </c:strCache>
            </c:strRef>
          </c:tx>
          <c:spPr>
            <a:ln w="28575" cap="rnd">
              <a:solidFill>
                <a:schemeClr val="accent1"/>
              </a:solidFill>
              <a:round/>
            </a:ln>
            <a:effectLst/>
          </c:spPr>
          <c:marker>
            <c:symbol val="none"/>
          </c:marker>
          <c:cat>
            <c:strRef>
              <c:f>NetPromoter!$B$20:$L$20</c:f>
              <c:strCache>
                <c:ptCount val="11"/>
                <c:pt idx="0">
                  <c:v>Not at all likely (0)</c:v>
                </c:pt>
                <c:pt idx="1">
                  <c:v>1</c:v>
                </c:pt>
                <c:pt idx="2">
                  <c:v>2</c:v>
                </c:pt>
                <c:pt idx="3">
                  <c:v>3</c:v>
                </c:pt>
                <c:pt idx="4">
                  <c:v>4</c:v>
                </c:pt>
                <c:pt idx="5">
                  <c:v>5</c:v>
                </c:pt>
                <c:pt idx="6">
                  <c:v>6</c:v>
                </c:pt>
                <c:pt idx="7">
                  <c:v>7</c:v>
                </c:pt>
                <c:pt idx="8">
                  <c:v>8</c:v>
                </c:pt>
                <c:pt idx="9">
                  <c:v>9</c:v>
                </c:pt>
                <c:pt idx="10">
                  <c:v>Extremely likely (10)</c:v>
                </c:pt>
              </c:strCache>
            </c:strRef>
          </c:cat>
          <c:val>
            <c:numRef>
              <c:f>NetPromoter!$B$21:$L$21</c:f>
              <c:numCache>
                <c:formatCode>0%</c:formatCode>
                <c:ptCount val="11"/>
                <c:pt idx="0">
                  <c:v>0.01</c:v>
                </c:pt>
                <c:pt idx="1">
                  <c:v>0.01</c:v>
                </c:pt>
                <c:pt idx="2">
                  <c:v>0</c:v>
                </c:pt>
                <c:pt idx="3">
                  <c:v>0.01</c:v>
                </c:pt>
                <c:pt idx="4">
                  <c:v>0.02</c:v>
                </c:pt>
                <c:pt idx="5">
                  <c:v>0.13</c:v>
                </c:pt>
                <c:pt idx="6">
                  <c:v>0.11</c:v>
                </c:pt>
                <c:pt idx="7">
                  <c:v>0.23</c:v>
                </c:pt>
                <c:pt idx="8">
                  <c:v>0.2</c:v>
                </c:pt>
                <c:pt idx="9">
                  <c:v>0.1</c:v>
                </c:pt>
                <c:pt idx="10">
                  <c:v>0.17</c:v>
                </c:pt>
              </c:numCache>
            </c:numRef>
          </c:val>
          <c:smooth val="0"/>
          <c:extLst>
            <c:ext xmlns:c16="http://schemas.microsoft.com/office/drawing/2014/chart" uri="{C3380CC4-5D6E-409C-BE32-E72D297353CC}">
              <c16:uniqueId val="{00000000-44EC-4EEE-8B87-870A28182610}"/>
            </c:ext>
          </c:extLst>
        </c:ser>
        <c:ser>
          <c:idx val="1"/>
          <c:order val="1"/>
          <c:tx>
            <c:strRef>
              <c:f>NetPromoter!$A$22</c:f>
              <c:strCache>
                <c:ptCount val="1"/>
                <c:pt idx="0">
                  <c:v>Graduate Students</c:v>
                </c:pt>
              </c:strCache>
            </c:strRef>
          </c:tx>
          <c:spPr>
            <a:ln w="28575" cap="rnd">
              <a:solidFill>
                <a:schemeClr val="accent2"/>
              </a:solidFill>
              <a:round/>
            </a:ln>
            <a:effectLst/>
          </c:spPr>
          <c:marker>
            <c:symbol val="none"/>
          </c:marker>
          <c:cat>
            <c:strRef>
              <c:f>NetPromoter!$B$20:$L$20</c:f>
              <c:strCache>
                <c:ptCount val="11"/>
                <c:pt idx="0">
                  <c:v>Not at all likely (0)</c:v>
                </c:pt>
                <c:pt idx="1">
                  <c:v>1</c:v>
                </c:pt>
                <c:pt idx="2">
                  <c:v>2</c:v>
                </c:pt>
                <c:pt idx="3">
                  <c:v>3</c:v>
                </c:pt>
                <c:pt idx="4">
                  <c:v>4</c:v>
                </c:pt>
                <c:pt idx="5">
                  <c:v>5</c:v>
                </c:pt>
                <c:pt idx="6">
                  <c:v>6</c:v>
                </c:pt>
                <c:pt idx="7">
                  <c:v>7</c:v>
                </c:pt>
                <c:pt idx="8">
                  <c:v>8</c:v>
                </c:pt>
                <c:pt idx="9">
                  <c:v>9</c:v>
                </c:pt>
                <c:pt idx="10">
                  <c:v>Extremely likely (10)</c:v>
                </c:pt>
              </c:strCache>
            </c:strRef>
          </c:cat>
          <c:val>
            <c:numRef>
              <c:f>NetPromoter!$B$22:$L$22</c:f>
              <c:numCache>
                <c:formatCode>0%</c:formatCode>
                <c:ptCount val="11"/>
                <c:pt idx="0">
                  <c:v>0.02</c:v>
                </c:pt>
                <c:pt idx="1">
                  <c:v>0.01</c:v>
                </c:pt>
                <c:pt idx="2">
                  <c:v>0</c:v>
                </c:pt>
                <c:pt idx="3">
                  <c:v>0.01</c:v>
                </c:pt>
                <c:pt idx="4">
                  <c:v>0</c:v>
                </c:pt>
                <c:pt idx="5">
                  <c:v>7.0000000000000007E-2</c:v>
                </c:pt>
                <c:pt idx="6">
                  <c:v>7.0000000000000007E-2</c:v>
                </c:pt>
                <c:pt idx="7">
                  <c:v>0.2</c:v>
                </c:pt>
                <c:pt idx="8">
                  <c:v>0.25</c:v>
                </c:pt>
                <c:pt idx="9">
                  <c:v>0.16</c:v>
                </c:pt>
                <c:pt idx="10">
                  <c:v>0.21</c:v>
                </c:pt>
              </c:numCache>
            </c:numRef>
          </c:val>
          <c:smooth val="0"/>
          <c:extLst>
            <c:ext xmlns:c16="http://schemas.microsoft.com/office/drawing/2014/chart" uri="{C3380CC4-5D6E-409C-BE32-E72D297353CC}">
              <c16:uniqueId val="{00000001-44EC-4EEE-8B87-870A28182610}"/>
            </c:ext>
          </c:extLst>
        </c:ser>
        <c:ser>
          <c:idx val="2"/>
          <c:order val="2"/>
          <c:tx>
            <c:strRef>
              <c:f>NetPromoter!$A$23</c:f>
              <c:strCache>
                <c:ptCount val="1"/>
                <c:pt idx="0">
                  <c:v>Faculty</c:v>
                </c:pt>
              </c:strCache>
            </c:strRef>
          </c:tx>
          <c:spPr>
            <a:ln w="28575" cap="rnd">
              <a:solidFill>
                <a:schemeClr val="accent3"/>
              </a:solidFill>
              <a:round/>
            </a:ln>
            <a:effectLst/>
          </c:spPr>
          <c:marker>
            <c:symbol val="none"/>
          </c:marker>
          <c:cat>
            <c:strRef>
              <c:f>NetPromoter!$B$20:$L$20</c:f>
              <c:strCache>
                <c:ptCount val="11"/>
                <c:pt idx="0">
                  <c:v>Not at all likely (0)</c:v>
                </c:pt>
                <c:pt idx="1">
                  <c:v>1</c:v>
                </c:pt>
                <c:pt idx="2">
                  <c:v>2</c:v>
                </c:pt>
                <c:pt idx="3">
                  <c:v>3</c:v>
                </c:pt>
                <c:pt idx="4">
                  <c:v>4</c:v>
                </c:pt>
                <c:pt idx="5">
                  <c:v>5</c:v>
                </c:pt>
                <c:pt idx="6">
                  <c:v>6</c:v>
                </c:pt>
                <c:pt idx="7">
                  <c:v>7</c:v>
                </c:pt>
                <c:pt idx="8">
                  <c:v>8</c:v>
                </c:pt>
                <c:pt idx="9">
                  <c:v>9</c:v>
                </c:pt>
                <c:pt idx="10">
                  <c:v>Extremely likely (10)</c:v>
                </c:pt>
              </c:strCache>
            </c:strRef>
          </c:cat>
          <c:val>
            <c:numRef>
              <c:f>NetPromoter!$B$23:$L$23</c:f>
              <c:numCache>
                <c:formatCode>0%</c:formatCode>
                <c:ptCount val="11"/>
                <c:pt idx="0">
                  <c:v>0.01</c:v>
                </c:pt>
                <c:pt idx="1">
                  <c:v>0</c:v>
                </c:pt>
                <c:pt idx="2">
                  <c:v>0.01</c:v>
                </c:pt>
                <c:pt idx="3">
                  <c:v>0</c:v>
                </c:pt>
                <c:pt idx="4">
                  <c:v>0.02</c:v>
                </c:pt>
                <c:pt idx="5">
                  <c:v>0.06</c:v>
                </c:pt>
                <c:pt idx="6">
                  <c:v>0.11</c:v>
                </c:pt>
                <c:pt idx="7">
                  <c:v>0.16</c:v>
                </c:pt>
                <c:pt idx="8">
                  <c:v>0.24</c:v>
                </c:pt>
                <c:pt idx="9">
                  <c:v>0.15</c:v>
                </c:pt>
                <c:pt idx="10">
                  <c:v>0.24</c:v>
                </c:pt>
              </c:numCache>
            </c:numRef>
          </c:val>
          <c:smooth val="0"/>
          <c:extLst>
            <c:ext xmlns:c16="http://schemas.microsoft.com/office/drawing/2014/chart" uri="{C3380CC4-5D6E-409C-BE32-E72D297353CC}">
              <c16:uniqueId val="{00000002-44EC-4EEE-8B87-870A28182610}"/>
            </c:ext>
          </c:extLst>
        </c:ser>
        <c:ser>
          <c:idx val="3"/>
          <c:order val="3"/>
          <c:tx>
            <c:strRef>
              <c:f>NetPromoter!$A$24</c:f>
              <c:strCache>
                <c:ptCount val="1"/>
                <c:pt idx="0">
                  <c:v>Staff</c:v>
                </c:pt>
              </c:strCache>
            </c:strRef>
          </c:tx>
          <c:spPr>
            <a:ln w="28575" cap="rnd">
              <a:solidFill>
                <a:schemeClr val="accent4"/>
              </a:solidFill>
              <a:round/>
            </a:ln>
            <a:effectLst/>
          </c:spPr>
          <c:marker>
            <c:symbol val="none"/>
          </c:marker>
          <c:cat>
            <c:strRef>
              <c:f>NetPromoter!$B$20:$L$20</c:f>
              <c:strCache>
                <c:ptCount val="11"/>
                <c:pt idx="0">
                  <c:v>Not at all likely (0)</c:v>
                </c:pt>
                <c:pt idx="1">
                  <c:v>1</c:v>
                </c:pt>
                <c:pt idx="2">
                  <c:v>2</c:v>
                </c:pt>
                <c:pt idx="3">
                  <c:v>3</c:v>
                </c:pt>
                <c:pt idx="4">
                  <c:v>4</c:v>
                </c:pt>
                <c:pt idx="5">
                  <c:v>5</c:v>
                </c:pt>
                <c:pt idx="6">
                  <c:v>6</c:v>
                </c:pt>
                <c:pt idx="7">
                  <c:v>7</c:v>
                </c:pt>
                <c:pt idx="8">
                  <c:v>8</c:v>
                </c:pt>
                <c:pt idx="9">
                  <c:v>9</c:v>
                </c:pt>
                <c:pt idx="10">
                  <c:v>Extremely likely (10)</c:v>
                </c:pt>
              </c:strCache>
            </c:strRef>
          </c:cat>
          <c:val>
            <c:numRef>
              <c:f>NetPromoter!$B$24:$L$24</c:f>
              <c:numCache>
                <c:formatCode>0%</c:formatCode>
                <c:ptCount val="11"/>
                <c:pt idx="0">
                  <c:v>0.01</c:v>
                </c:pt>
                <c:pt idx="1">
                  <c:v>0</c:v>
                </c:pt>
                <c:pt idx="2">
                  <c:v>0</c:v>
                </c:pt>
                <c:pt idx="3">
                  <c:v>0.01</c:v>
                </c:pt>
                <c:pt idx="4">
                  <c:v>0.01</c:v>
                </c:pt>
                <c:pt idx="5">
                  <c:v>0.06</c:v>
                </c:pt>
                <c:pt idx="6">
                  <c:v>0.06</c:v>
                </c:pt>
                <c:pt idx="7">
                  <c:v>0.14000000000000001</c:v>
                </c:pt>
                <c:pt idx="8">
                  <c:v>0.22</c:v>
                </c:pt>
                <c:pt idx="9">
                  <c:v>0.13</c:v>
                </c:pt>
                <c:pt idx="10">
                  <c:v>0.36</c:v>
                </c:pt>
              </c:numCache>
            </c:numRef>
          </c:val>
          <c:smooth val="0"/>
          <c:extLst>
            <c:ext xmlns:c16="http://schemas.microsoft.com/office/drawing/2014/chart" uri="{C3380CC4-5D6E-409C-BE32-E72D297353CC}">
              <c16:uniqueId val="{00000003-44EC-4EEE-8B87-870A28182610}"/>
            </c:ext>
          </c:extLst>
        </c:ser>
        <c:dLbls>
          <c:showLegendKey val="0"/>
          <c:showVal val="0"/>
          <c:showCatName val="0"/>
          <c:showSerName val="0"/>
          <c:showPercent val="0"/>
          <c:showBubbleSize val="0"/>
        </c:dLbls>
        <c:smooth val="0"/>
        <c:axId val="202524319"/>
        <c:axId val="1275756015"/>
      </c:lineChart>
      <c:catAx>
        <c:axId val="202524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756015"/>
        <c:crosses val="autoZero"/>
        <c:auto val="1"/>
        <c:lblAlgn val="ctr"/>
        <c:lblOffset val="100"/>
        <c:noMultiLvlLbl val="0"/>
      </c:catAx>
      <c:valAx>
        <c:axId val="12757560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524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NetPromoter Score, 2021-2024</a:t>
            </a:r>
          </a:p>
        </c:rich>
      </c:tx>
      <c:layout>
        <c:manualLayout>
          <c:xMode val="edge"/>
          <c:yMode val="edge"/>
          <c:x val="0.3510833333333333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NetPromoter!$X$26</c:f>
              <c:strCache>
                <c:ptCount val="1"/>
                <c:pt idx="0">
                  <c:v>2021 NetPromoter Score</c:v>
                </c:pt>
              </c:strCache>
            </c:strRef>
          </c:tx>
          <c:spPr>
            <a:solidFill>
              <a:schemeClr val="accent1"/>
            </a:solidFill>
            <a:ln>
              <a:noFill/>
            </a:ln>
            <a:effectLst/>
          </c:spPr>
          <c:invertIfNegative val="0"/>
          <c:cat>
            <c:strRef>
              <c:f>NetPromoter!$W$27:$W$30</c:f>
              <c:strCache>
                <c:ptCount val="4"/>
                <c:pt idx="0">
                  <c:v>Undergraduate Students</c:v>
                </c:pt>
                <c:pt idx="1">
                  <c:v>Graduate Students</c:v>
                </c:pt>
                <c:pt idx="2">
                  <c:v>Faculty</c:v>
                </c:pt>
                <c:pt idx="3">
                  <c:v>Staff</c:v>
                </c:pt>
              </c:strCache>
            </c:strRef>
          </c:cat>
          <c:val>
            <c:numRef>
              <c:f>NetPromoter!$X$27:$X$30</c:f>
              <c:numCache>
                <c:formatCode>0</c:formatCode>
                <c:ptCount val="4"/>
                <c:pt idx="0">
                  <c:v>-8</c:v>
                </c:pt>
                <c:pt idx="1">
                  <c:v>16</c:v>
                </c:pt>
                <c:pt idx="2">
                  <c:v>20</c:v>
                </c:pt>
                <c:pt idx="3">
                  <c:v>44</c:v>
                </c:pt>
              </c:numCache>
            </c:numRef>
          </c:val>
          <c:extLst>
            <c:ext xmlns:c16="http://schemas.microsoft.com/office/drawing/2014/chart" uri="{C3380CC4-5D6E-409C-BE32-E72D297353CC}">
              <c16:uniqueId val="{00000000-53F3-4F63-A5E4-5E97BE50B9AF}"/>
            </c:ext>
          </c:extLst>
        </c:ser>
        <c:ser>
          <c:idx val="1"/>
          <c:order val="1"/>
          <c:tx>
            <c:strRef>
              <c:f>NetPromoter!$Y$26</c:f>
              <c:strCache>
                <c:ptCount val="1"/>
                <c:pt idx="0">
                  <c:v>2022 NetPromoter Score</c:v>
                </c:pt>
              </c:strCache>
            </c:strRef>
          </c:tx>
          <c:spPr>
            <a:solidFill>
              <a:schemeClr val="accent2"/>
            </a:solidFill>
            <a:ln>
              <a:noFill/>
            </a:ln>
            <a:effectLst/>
          </c:spPr>
          <c:invertIfNegative val="0"/>
          <c:cat>
            <c:strRef>
              <c:f>NetPromoter!$W$27:$W$30</c:f>
              <c:strCache>
                <c:ptCount val="4"/>
                <c:pt idx="0">
                  <c:v>Undergraduate Students</c:v>
                </c:pt>
                <c:pt idx="1">
                  <c:v>Graduate Students</c:v>
                </c:pt>
                <c:pt idx="2">
                  <c:v>Faculty</c:v>
                </c:pt>
                <c:pt idx="3">
                  <c:v>Staff</c:v>
                </c:pt>
              </c:strCache>
            </c:strRef>
          </c:cat>
          <c:val>
            <c:numRef>
              <c:f>NetPromoter!$Y$27:$Y$30</c:f>
              <c:numCache>
                <c:formatCode>0</c:formatCode>
                <c:ptCount val="4"/>
                <c:pt idx="0">
                  <c:v>-5</c:v>
                </c:pt>
                <c:pt idx="1">
                  <c:v>25</c:v>
                </c:pt>
                <c:pt idx="2">
                  <c:v>25</c:v>
                </c:pt>
                <c:pt idx="3">
                  <c:v>41</c:v>
                </c:pt>
              </c:numCache>
            </c:numRef>
          </c:val>
          <c:extLst>
            <c:ext xmlns:c16="http://schemas.microsoft.com/office/drawing/2014/chart" uri="{C3380CC4-5D6E-409C-BE32-E72D297353CC}">
              <c16:uniqueId val="{00000001-53F3-4F63-A5E4-5E97BE50B9AF}"/>
            </c:ext>
          </c:extLst>
        </c:ser>
        <c:ser>
          <c:idx val="2"/>
          <c:order val="2"/>
          <c:tx>
            <c:strRef>
              <c:f>NetPromoter!$Z$26</c:f>
              <c:strCache>
                <c:ptCount val="1"/>
                <c:pt idx="0">
                  <c:v>2023 NetPromoter Score</c:v>
                </c:pt>
              </c:strCache>
            </c:strRef>
          </c:tx>
          <c:spPr>
            <a:solidFill>
              <a:schemeClr val="accent3"/>
            </a:solidFill>
            <a:ln>
              <a:noFill/>
            </a:ln>
            <a:effectLst/>
          </c:spPr>
          <c:invertIfNegative val="0"/>
          <c:cat>
            <c:strRef>
              <c:f>NetPromoter!$W$27:$W$30</c:f>
              <c:strCache>
                <c:ptCount val="4"/>
                <c:pt idx="0">
                  <c:v>Undergraduate Students</c:v>
                </c:pt>
                <c:pt idx="1">
                  <c:v>Graduate Students</c:v>
                </c:pt>
                <c:pt idx="2">
                  <c:v>Faculty</c:v>
                </c:pt>
                <c:pt idx="3">
                  <c:v>Staff</c:v>
                </c:pt>
              </c:strCache>
            </c:strRef>
          </c:cat>
          <c:val>
            <c:numRef>
              <c:f>NetPromoter!$Z$27:$Z$30</c:f>
              <c:numCache>
                <c:formatCode>0</c:formatCode>
                <c:ptCount val="4"/>
                <c:pt idx="0">
                  <c:v>-17</c:v>
                </c:pt>
                <c:pt idx="1">
                  <c:v>11</c:v>
                </c:pt>
                <c:pt idx="2">
                  <c:v>12</c:v>
                </c:pt>
                <c:pt idx="3">
                  <c:v>34</c:v>
                </c:pt>
              </c:numCache>
            </c:numRef>
          </c:val>
          <c:extLst>
            <c:ext xmlns:c16="http://schemas.microsoft.com/office/drawing/2014/chart" uri="{C3380CC4-5D6E-409C-BE32-E72D297353CC}">
              <c16:uniqueId val="{00000002-53F3-4F63-A5E4-5E97BE50B9AF}"/>
            </c:ext>
          </c:extLst>
        </c:ser>
        <c:ser>
          <c:idx val="3"/>
          <c:order val="3"/>
          <c:tx>
            <c:strRef>
              <c:f>NetPromoter!$AA$26</c:f>
              <c:strCache>
                <c:ptCount val="1"/>
                <c:pt idx="0">
                  <c:v>2024 NetPromoter Score</c:v>
                </c:pt>
              </c:strCache>
            </c:strRef>
          </c:tx>
          <c:spPr>
            <a:solidFill>
              <a:schemeClr val="accent4"/>
            </a:solidFill>
            <a:ln>
              <a:noFill/>
            </a:ln>
            <a:effectLst/>
          </c:spPr>
          <c:invertIfNegative val="0"/>
          <c:cat>
            <c:strRef>
              <c:f>NetPromoter!$W$27:$W$30</c:f>
              <c:strCache>
                <c:ptCount val="4"/>
                <c:pt idx="0">
                  <c:v>Undergraduate Students</c:v>
                </c:pt>
                <c:pt idx="1">
                  <c:v>Graduate Students</c:v>
                </c:pt>
                <c:pt idx="2">
                  <c:v>Faculty</c:v>
                </c:pt>
                <c:pt idx="3">
                  <c:v>Staff</c:v>
                </c:pt>
              </c:strCache>
            </c:strRef>
          </c:cat>
          <c:val>
            <c:numRef>
              <c:f>NetPromoter!$AA$27:$AA$30</c:f>
              <c:numCache>
                <c:formatCode>0</c:formatCode>
                <c:ptCount val="4"/>
                <c:pt idx="0">
                  <c:v>-2</c:v>
                </c:pt>
                <c:pt idx="1">
                  <c:v>19</c:v>
                </c:pt>
                <c:pt idx="2">
                  <c:v>28</c:v>
                </c:pt>
                <c:pt idx="3">
                  <c:v>34</c:v>
                </c:pt>
              </c:numCache>
            </c:numRef>
          </c:val>
          <c:extLst>
            <c:ext xmlns:c16="http://schemas.microsoft.com/office/drawing/2014/chart" uri="{C3380CC4-5D6E-409C-BE32-E72D297353CC}">
              <c16:uniqueId val="{00000003-53F3-4F63-A5E4-5E97BE50B9AF}"/>
            </c:ext>
          </c:extLst>
        </c:ser>
        <c:dLbls>
          <c:showLegendKey val="0"/>
          <c:showVal val="0"/>
          <c:showCatName val="0"/>
          <c:showSerName val="0"/>
          <c:showPercent val="0"/>
          <c:showBubbleSize val="0"/>
        </c:dLbls>
        <c:gapWidth val="219"/>
        <c:overlap val="-27"/>
        <c:axId val="202600415"/>
        <c:axId val="1275748815"/>
      </c:barChart>
      <c:catAx>
        <c:axId val="202600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748815"/>
        <c:crosses val="autoZero"/>
        <c:auto val="1"/>
        <c:lblAlgn val="ctr"/>
        <c:lblOffset val="100"/>
        <c:noMultiLvlLbl val="0"/>
      </c:catAx>
      <c:valAx>
        <c:axId val="1275748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6004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Overall Computing Service</a:t>
            </a:r>
            <a:r>
              <a:rPr lang="en-US" b="1" baseline="0" dirty="0"/>
              <a:t> – </a:t>
            </a:r>
          </a:p>
          <a:p>
            <a:pPr>
              <a:defRPr/>
            </a:pPr>
            <a:r>
              <a:rPr lang="en-US" b="1" baseline="0" dirty="0"/>
              <a:t>Importance, 2021-2024</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'How Important'!$AL$296</c:f>
              <c:strCache>
                <c:ptCount val="1"/>
                <c:pt idx="0">
                  <c:v>Undergraduate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'How Important'!$AM$295:$AP$295</c:f>
              <c:numCache>
                <c:formatCode>General</c:formatCode>
                <c:ptCount val="4"/>
                <c:pt idx="0">
                  <c:v>2021</c:v>
                </c:pt>
                <c:pt idx="1">
                  <c:v>2022</c:v>
                </c:pt>
                <c:pt idx="2">
                  <c:v>2023</c:v>
                </c:pt>
                <c:pt idx="3">
                  <c:v>2024</c:v>
                </c:pt>
              </c:numCache>
            </c:numRef>
          </c:cat>
          <c:val>
            <c:numRef>
              <c:f>'How Important'!$AM$296:$AP$296</c:f>
              <c:numCache>
                <c:formatCode>0.00</c:formatCode>
                <c:ptCount val="4"/>
                <c:pt idx="0">
                  <c:v>3</c:v>
                </c:pt>
                <c:pt idx="1">
                  <c:v>3.17</c:v>
                </c:pt>
                <c:pt idx="2">
                  <c:v>3.0129999999999999</c:v>
                </c:pt>
                <c:pt idx="3">
                  <c:v>3.22</c:v>
                </c:pt>
              </c:numCache>
            </c:numRef>
          </c:val>
          <c:extLst>
            <c:ext xmlns:c16="http://schemas.microsoft.com/office/drawing/2014/chart" uri="{C3380CC4-5D6E-409C-BE32-E72D297353CC}">
              <c16:uniqueId val="{00000000-B48B-40DC-99BC-39D8544D5FEE}"/>
            </c:ext>
          </c:extLst>
        </c:ser>
        <c:ser>
          <c:idx val="1"/>
          <c:order val="1"/>
          <c:tx>
            <c:strRef>
              <c:f>'How Important'!$AL$297</c:f>
              <c:strCache>
                <c:ptCount val="1"/>
                <c:pt idx="0">
                  <c:v>Graduate Students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'How Important'!$AM$295:$AP$295</c:f>
              <c:numCache>
                <c:formatCode>General</c:formatCode>
                <c:ptCount val="4"/>
                <c:pt idx="0">
                  <c:v>2021</c:v>
                </c:pt>
                <c:pt idx="1">
                  <c:v>2022</c:v>
                </c:pt>
                <c:pt idx="2">
                  <c:v>2023</c:v>
                </c:pt>
                <c:pt idx="3">
                  <c:v>2024</c:v>
                </c:pt>
              </c:numCache>
            </c:numRef>
          </c:cat>
          <c:val>
            <c:numRef>
              <c:f>'How Important'!$AM$297:$AP$297</c:f>
              <c:numCache>
                <c:formatCode>0.00</c:formatCode>
                <c:ptCount val="4"/>
                <c:pt idx="0">
                  <c:v>3.13</c:v>
                </c:pt>
                <c:pt idx="1">
                  <c:v>3.35</c:v>
                </c:pt>
                <c:pt idx="2">
                  <c:v>3.2480000000000002</c:v>
                </c:pt>
                <c:pt idx="3">
                  <c:v>3.26</c:v>
                </c:pt>
              </c:numCache>
            </c:numRef>
          </c:val>
          <c:extLst>
            <c:ext xmlns:c16="http://schemas.microsoft.com/office/drawing/2014/chart" uri="{C3380CC4-5D6E-409C-BE32-E72D297353CC}">
              <c16:uniqueId val="{00000001-B48B-40DC-99BC-39D8544D5FEE}"/>
            </c:ext>
          </c:extLst>
        </c:ser>
        <c:ser>
          <c:idx val="2"/>
          <c:order val="2"/>
          <c:tx>
            <c:strRef>
              <c:f>'How Important'!$AL$298</c:f>
              <c:strCache>
                <c:ptCount val="1"/>
                <c:pt idx="0">
                  <c:v>Faculty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'How Important'!$AM$295:$AP$295</c:f>
              <c:numCache>
                <c:formatCode>General</c:formatCode>
                <c:ptCount val="4"/>
                <c:pt idx="0">
                  <c:v>2021</c:v>
                </c:pt>
                <c:pt idx="1">
                  <c:v>2022</c:v>
                </c:pt>
                <c:pt idx="2">
                  <c:v>2023</c:v>
                </c:pt>
                <c:pt idx="3">
                  <c:v>2024</c:v>
                </c:pt>
              </c:numCache>
            </c:numRef>
          </c:cat>
          <c:val>
            <c:numRef>
              <c:f>'How Important'!$AM$298:$AP$298</c:f>
              <c:numCache>
                <c:formatCode>0.00</c:formatCode>
                <c:ptCount val="4"/>
                <c:pt idx="0">
                  <c:v>3.62</c:v>
                </c:pt>
                <c:pt idx="1">
                  <c:v>3.69</c:v>
                </c:pt>
                <c:pt idx="2">
                  <c:v>3.5339999999999998</c:v>
                </c:pt>
                <c:pt idx="3">
                  <c:v>3.5</c:v>
                </c:pt>
              </c:numCache>
            </c:numRef>
          </c:val>
          <c:extLst>
            <c:ext xmlns:c16="http://schemas.microsoft.com/office/drawing/2014/chart" uri="{C3380CC4-5D6E-409C-BE32-E72D297353CC}">
              <c16:uniqueId val="{00000002-B48B-40DC-99BC-39D8544D5FEE}"/>
            </c:ext>
          </c:extLst>
        </c:ser>
        <c:ser>
          <c:idx val="3"/>
          <c:order val="3"/>
          <c:tx>
            <c:strRef>
              <c:f>'How Important'!$AL$299</c:f>
              <c:strCache>
                <c:ptCount val="1"/>
                <c:pt idx="0">
                  <c:v>Staff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'How Important'!$AM$295:$AP$295</c:f>
              <c:numCache>
                <c:formatCode>General</c:formatCode>
                <c:ptCount val="4"/>
                <c:pt idx="0">
                  <c:v>2021</c:v>
                </c:pt>
                <c:pt idx="1">
                  <c:v>2022</c:v>
                </c:pt>
                <c:pt idx="2">
                  <c:v>2023</c:v>
                </c:pt>
                <c:pt idx="3">
                  <c:v>2024</c:v>
                </c:pt>
              </c:numCache>
            </c:numRef>
          </c:cat>
          <c:val>
            <c:numRef>
              <c:f>'How Important'!$AM$299:$AP$299</c:f>
              <c:numCache>
                <c:formatCode>0.00</c:formatCode>
                <c:ptCount val="4"/>
                <c:pt idx="0">
                  <c:v>3.7</c:v>
                </c:pt>
                <c:pt idx="1">
                  <c:v>3.7</c:v>
                </c:pt>
                <c:pt idx="2">
                  <c:v>3.6019999999999999</c:v>
                </c:pt>
                <c:pt idx="3">
                  <c:v>3.63</c:v>
                </c:pt>
              </c:numCache>
            </c:numRef>
          </c:val>
          <c:extLst>
            <c:ext xmlns:c16="http://schemas.microsoft.com/office/drawing/2014/chart" uri="{C3380CC4-5D6E-409C-BE32-E72D297353CC}">
              <c16:uniqueId val="{00000003-B48B-40DC-99BC-39D8544D5FEE}"/>
            </c:ext>
          </c:extLst>
        </c:ser>
        <c:dLbls>
          <c:dLblPos val="outEnd"/>
          <c:showLegendKey val="0"/>
          <c:showVal val="1"/>
          <c:showCatName val="0"/>
          <c:showSerName val="0"/>
          <c:showPercent val="0"/>
          <c:showBubbleSize val="0"/>
        </c:dLbls>
        <c:gapWidth val="219"/>
        <c:overlap val="-27"/>
        <c:axId val="1021992672"/>
        <c:axId val="338490063"/>
        <c:extLst>
          <c:ext xmlns:c15="http://schemas.microsoft.com/office/drawing/2012/chart" uri="{02D57815-91ED-43cb-92C2-25804820EDAC}">
            <c15:filteredBarSeries>
              <c15:ser>
                <c:idx val="4"/>
                <c:order val="4"/>
                <c:tx>
                  <c:strRef>
                    <c:extLst>
                      <c:ext uri="{02D57815-91ED-43cb-92C2-25804820EDAC}">
                        <c15:formulaRef>
                          <c15:sqref>'How Important'!$AL$300</c15:sqref>
                        </c15:formulaRef>
                      </c:ext>
                    </c:extLst>
                    <c:strCache>
                      <c:ptCount val="1"/>
                      <c:pt idx="0">
                        <c:v>All Audiences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'How Important'!$AM$295:$AP$295</c15:sqref>
                        </c15:formulaRef>
                      </c:ext>
                    </c:extLst>
                    <c:numCache>
                      <c:formatCode>General</c:formatCode>
                      <c:ptCount val="4"/>
                      <c:pt idx="0">
                        <c:v>2021</c:v>
                      </c:pt>
                      <c:pt idx="1">
                        <c:v>2022</c:v>
                      </c:pt>
                      <c:pt idx="2">
                        <c:v>2023</c:v>
                      </c:pt>
                      <c:pt idx="3">
                        <c:v>2024</c:v>
                      </c:pt>
                    </c:numCache>
                  </c:numRef>
                </c:cat>
                <c:val>
                  <c:numRef>
                    <c:extLst>
                      <c:ext uri="{02D57815-91ED-43cb-92C2-25804820EDAC}">
                        <c15:formulaRef>
                          <c15:sqref>'How Important'!$AM$300:$AP$300</c15:sqref>
                        </c15:formulaRef>
                      </c:ext>
                    </c:extLst>
                    <c:numCache>
                      <c:formatCode>0.00</c:formatCode>
                      <c:ptCount val="4"/>
                      <c:pt idx="0">
                        <c:v>3.3624999999999998</c:v>
                      </c:pt>
                      <c:pt idx="1">
                        <c:v>3.4775</c:v>
                      </c:pt>
                      <c:pt idx="2">
                        <c:v>3.3492500000000001</c:v>
                      </c:pt>
                      <c:pt idx="3">
                        <c:v>3.4024999999999999</c:v>
                      </c:pt>
                    </c:numCache>
                  </c:numRef>
                </c:val>
                <c:extLst>
                  <c:ext xmlns:c16="http://schemas.microsoft.com/office/drawing/2014/chart" uri="{C3380CC4-5D6E-409C-BE32-E72D297353CC}">
                    <c16:uniqueId val="{00000004-B48B-40DC-99BC-39D8544D5FEE}"/>
                  </c:ext>
                </c:extLst>
              </c15:ser>
            </c15:filteredBarSeries>
          </c:ext>
        </c:extLst>
      </c:barChart>
      <c:catAx>
        <c:axId val="102199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490063"/>
        <c:crosses val="autoZero"/>
        <c:auto val="1"/>
        <c:lblAlgn val="ctr"/>
        <c:lblOffset val="100"/>
        <c:noMultiLvlLbl val="0"/>
      </c:catAx>
      <c:valAx>
        <c:axId val="33849006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992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Overall</a:t>
            </a:r>
            <a:r>
              <a:rPr lang="en-US" b="1" baseline="0"/>
              <a:t> Direction of the Computing Service - Importance, 2023-2024</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'How Important'!$AM$349</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'How Important'!$AL$350:$AL$351</c:f>
              <c:strCache>
                <c:ptCount val="2"/>
                <c:pt idx="0">
                  <c:v>Faculty</c:v>
                </c:pt>
                <c:pt idx="1">
                  <c:v>Staff</c:v>
                </c:pt>
              </c:strCache>
            </c:strRef>
          </c:cat>
          <c:val>
            <c:numRef>
              <c:f>'How Important'!$AM$350:$AM$351</c:f>
              <c:numCache>
                <c:formatCode>0.00</c:formatCode>
                <c:ptCount val="2"/>
                <c:pt idx="0">
                  <c:v>3.36</c:v>
                </c:pt>
                <c:pt idx="1">
                  <c:v>3.39</c:v>
                </c:pt>
              </c:numCache>
            </c:numRef>
          </c:val>
          <c:extLst>
            <c:ext xmlns:c16="http://schemas.microsoft.com/office/drawing/2014/chart" uri="{C3380CC4-5D6E-409C-BE32-E72D297353CC}">
              <c16:uniqueId val="{00000000-BAF8-4E68-B950-2945E4485942}"/>
            </c:ext>
          </c:extLst>
        </c:ser>
        <c:ser>
          <c:idx val="1"/>
          <c:order val="1"/>
          <c:tx>
            <c:strRef>
              <c:f>'How Important'!$AN$349</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'How Important'!$AL$350:$AL$351</c:f>
              <c:strCache>
                <c:ptCount val="2"/>
                <c:pt idx="0">
                  <c:v>Faculty</c:v>
                </c:pt>
                <c:pt idx="1">
                  <c:v>Staff</c:v>
                </c:pt>
              </c:strCache>
            </c:strRef>
          </c:cat>
          <c:val>
            <c:numRef>
              <c:f>'How Important'!$AN$350:$AN$351</c:f>
              <c:numCache>
                <c:formatCode>0.00</c:formatCode>
                <c:ptCount val="2"/>
                <c:pt idx="0">
                  <c:v>3.36</c:v>
                </c:pt>
                <c:pt idx="1">
                  <c:v>3.44</c:v>
                </c:pt>
              </c:numCache>
            </c:numRef>
          </c:val>
          <c:extLst>
            <c:ext xmlns:c16="http://schemas.microsoft.com/office/drawing/2014/chart" uri="{C3380CC4-5D6E-409C-BE32-E72D297353CC}">
              <c16:uniqueId val="{00000001-BAF8-4E68-B950-2945E4485942}"/>
            </c:ext>
          </c:extLst>
        </c:ser>
        <c:dLbls>
          <c:dLblPos val="outEnd"/>
          <c:showLegendKey val="0"/>
          <c:showVal val="1"/>
          <c:showCatName val="0"/>
          <c:showSerName val="0"/>
          <c:showPercent val="0"/>
          <c:showBubbleSize val="0"/>
        </c:dLbls>
        <c:gapWidth val="219"/>
        <c:overlap val="-27"/>
        <c:axId val="339190735"/>
        <c:axId val="692359663"/>
      </c:barChart>
      <c:catAx>
        <c:axId val="33919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359663"/>
        <c:crosses val="autoZero"/>
        <c:auto val="1"/>
        <c:lblAlgn val="ctr"/>
        <c:lblOffset val="100"/>
        <c:noMultiLvlLbl val="0"/>
      </c:catAx>
      <c:valAx>
        <c:axId val="692359663"/>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19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Overall Direction of IT Services - </a:t>
            </a:r>
          </a:p>
          <a:p>
            <a:pPr>
              <a:defRPr/>
            </a:pPr>
            <a:r>
              <a:rPr lang="en-US" b="1"/>
              <a:t>Satisfaction, 2023-2024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'How Satisfied'!$AM$369</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'How Satisfied'!$AL$370:$AL$371</c:f>
              <c:strCache>
                <c:ptCount val="2"/>
                <c:pt idx="0">
                  <c:v>Faculty</c:v>
                </c:pt>
                <c:pt idx="1">
                  <c:v>Staff</c:v>
                </c:pt>
              </c:strCache>
            </c:strRef>
          </c:cat>
          <c:val>
            <c:numRef>
              <c:f>'How Satisfied'!$AM$370:$AM$371</c:f>
              <c:numCache>
                <c:formatCode>0.00</c:formatCode>
                <c:ptCount val="2"/>
                <c:pt idx="0">
                  <c:v>3.58</c:v>
                </c:pt>
                <c:pt idx="1">
                  <c:v>3.66</c:v>
                </c:pt>
              </c:numCache>
            </c:numRef>
          </c:val>
          <c:extLst>
            <c:ext xmlns:c16="http://schemas.microsoft.com/office/drawing/2014/chart" uri="{C3380CC4-5D6E-409C-BE32-E72D297353CC}">
              <c16:uniqueId val="{00000000-1BE3-4370-A94A-928D5F32984C}"/>
            </c:ext>
          </c:extLst>
        </c:ser>
        <c:ser>
          <c:idx val="1"/>
          <c:order val="1"/>
          <c:tx>
            <c:strRef>
              <c:f>'How Satisfied'!$AN$369</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'How Satisfied'!$AL$370:$AL$371</c:f>
              <c:strCache>
                <c:ptCount val="2"/>
                <c:pt idx="0">
                  <c:v>Faculty</c:v>
                </c:pt>
                <c:pt idx="1">
                  <c:v>Staff</c:v>
                </c:pt>
              </c:strCache>
            </c:strRef>
          </c:cat>
          <c:val>
            <c:numRef>
              <c:f>'How Satisfied'!$AN$370:$AN$371</c:f>
              <c:numCache>
                <c:formatCode>0.00</c:formatCode>
                <c:ptCount val="2"/>
                <c:pt idx="0">
                  <c:v>3.55</c:v>
                </c:pt>
                <c:pt idx="1">
                  <c:v>3.6</c:v>
                </c:pt>
              </c:numCache>
            </c:numRef>
          </c:val>
          <c:extLst>
            <c:ext xmlns:c16="http://schemas.microsoft.com/office/drawing/2014/chart" uri="{C3380CC4-5D6E-409C-BE32-E72D297353CC}">
              <c16:uniqueId val="{00000001-1BE3-4370-A94A-928D5F32984C}"/>
            </c:ext>
          </c:extLst>
        </c:ser>
        <c:dLbls>
          <c:dLblPos val="outEnd"/>
          <c:showLegendKey val="0"/>
          <c:showVal val="1"/>
          <c:showCatName val="0"/>
          <c:showSerName val="0"/>
          <c:showPercent val="0"/>
          <c:showBubbleSize val="0"/>
        </c:dLbls>
        <c:gapWidth val="219"/>
        <c:overlap val="-27"/>
        <c:axId val="240171455"/>
        <c:axId val="880939295"/>
      </c:barChart>
      <c:catAx>
        <c:axId val="24017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0939295"/>
        <c:crosses val="autoZero"/>
        <c:auto val="1"/>
        <c:lblAlgn val="ctr"/>
        <c:lblOffset val="100"/>
        <c:noMultiLvlLbl val="0"/>
      </c:catAx>
      <c:valAx>
        <c:axId val="880939295"/>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171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Overall Computing Service - </a:t>
            </a:r>
          </a:p>
          <a:p>
            <a:pPr>
              <a:defRPr/>
            </a:pPr>
            <a:r>
              <a:rPr lang="en-US" b="1"/>
              <a:t>Satisfaction 2021-2024</a:t>
            </a:r>
          </a:p>
        </c:rich>
      </c:tx>
      <c:layout>
        <c:manualLayout>
          <c:xMode val="edge"/>
          <c:yMode val="edge"/>
          <c:x val="0.340671596793644"/>
          <c:y val="9.269988412514484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'How Satisfied'!$AY$289</c:f>
              <c:strCache>
                <c:ptCount val="1"/>
                <c:pt idx="0">
                  <c:v>Undergraduate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'How Satisfied'!$AZ$288:$BC$288</c:f>
              <c:numCache>
                <c:formatCode>General</c:formatCode>
                <c:ptCount val="4"/>
                <c:pt idx="0">
                  <c:v>2021</c:v>
                </c:pt>
                <c:pt idx="1">
                  <c:v>2022</c:v>
                </c:pt>
                <c:pt idx="2">
                  <c:v>2023</c:v>
                </c:pt>
                <c:pt idx="3">
                  <c:v>2024</c:v>
                </c:pt>
              </c:numCache>
            </c:numRef>
          </c:cat>
          <c:val>
            <c:numRef>
              <c:f>'How Satisfied'!$AZ$289:$BC$289</c:f>
              <c:numCache>
                <c:formatCode>0.00</c:formatCode>
                <c:ptCount val="4"/>
                <c:pt idx="0">
                  <c:v>3.64</c:v>
                </c:pt>
                <c:pt idx="1">
                  <c:v>3.59</c:v>
                </c:pt>
                <c:pt idx="2">
                  <c:v>3.5619999999999998</c:v>
                </c:pt>
                <c:pt idx="3">
                  <c:v>3.69</c:v>
                </c:pt>
              </c:numCache>
            </c:numRef>
          </c:val>
          <c:extLst>
            <c:ext xmlns:c16="http://schemas.microsoft.com/office/drawing/2014/chart" uri="{C3380CC4-5D6E-409C-BE32-E72D297353CC}">
              <c16:uniqueId val="{00000000-A5B1-4482-B61D-527A66D81D45}"/>
            </c:ext>
          </c:extLst>
        </c:ser>
        <c:ser>
          <c:idx val="1"/>
          <c:order val="1"/>
          <c:tx>
            <c:strRef>
              <c:f>'How Satisfied'!$AY$290</c:f>
              <c:strCache>
                <c:ptCount val="1"/>
                <c:pt idx="0">
                  <c:v>Graduate Students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'How Satisfied'!$AZ$288:$BC$288</c:f>
              <c:numCache>
                <c:formatCode>General</c:formatCode>
                <c:ptCount val="4"/>
                <c:pt idx="0">
                  <c:v>2021</c:v>
                </c:pt>
                <c:pt idx="1">
                  <c:v>2022</c:v>
                </c:pt>
                <c:pt idx="2">
                  <c:v>2023</c:v>
                </c:pt>
                <c:pt idx="3">
                  <c:v>2024</c:v>
                </c:pt>
              </c:numCache>
            </c:numRef>
          </c:cat>
          <c:val>
            <c:numRef>
              <c:f>'How Satisfied'!$AZ$290:$BC$290</c:f>
              <c:numCache>
                <c:formatCode>0.00</c:formatCode>
                <c:ptCount val="4"/>
                <c:pt idx="0">
                  <c:v>3.72</c:v>
                </c:pt>
                <c:pt idx="1">
                  <c:v>3.73</c:v>
                </c:pt>
                <c:pt idx="2">
                  <c:v>3.6579999999999999</c:v>
                </c:pt>
                <c:pt idx="3">
                  <c:v>3.69</c:v>
                </c:pt>
              </c:numCache>
            </c:numRef>
          </c:val>
          <c:extLst>
            <c:ext xmlns:c16="http://schemas.microsoft.com/office/drawing/2014/chart" uri="{C3380CC4-5D6E-409C-BE32-E72D297353CC}">
              <c16:uniqueId val="{00000001-A5B1-4482-B61D-527A66D81D45}"/>
            </c:ext>
          </c:extLst>
        </c:ser>
        <c:ser>
          <c:idx val="2"/>
          <c:order val="2"/>
          <c:tx>
            <c:strRef>
              <c:f>'How Satisfied'!$AY$291</c:f>
              <c:strCache>
                <c:ptCount val="1"/>
                <c:pt idx="0">
                  <c:v>Faculty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'How Satisfied'!$AZ$288:$BC$288</c:f>
              <c:numCache>
                <c:formatCode>General</c:formatCode>
                <c:ptCount val="4"/>
                <c:pt idx="0">
                  <c:v>2021</c:v>
                </c:pt>
                <c:pt idx="1">
                  <c:v>2022</c:v>
                </c:pt>
                <c:pt idx="2">
                  <c:v>2023</c:v>
                </c:pt>
                <c:pt idx="3">
                  <c:v>2024</c:v>
                </c:pt>
              </c:numCache>
            </c:numRef>
          </c:cat>
          <c:val>
            <c:numRef>
              <c:f>'How Satisfied'!$AZ$291:$BC$291</c:f>
              <c:numCache>
                <c:formatCode>0.00</c:formatCode>
                <c:ptCount val="4"/>
                <c:pt idx="0">
                  <c:v>3.61</c:v>
                </c:pt>
                <c:pt idx="1">
                  <c:v>3.66</c:v>
                </c:pt>
                <c:pt idx="2">
                  <c:v>3.581</c:v>
                </c:pt>
                <c:pt idx="3">
                  <c:v>3.64</c:v>
                </c:pt>
              </c:numCache>
            </c:numRef>
          </c:val>
          <c:extLst>
            <c:ext xmlns:c16="http://schemas.microsoft.com/office/drawing/2014/chart" uri="{C3380CC4-5D6E-409C-BE32-E72D297353CC}">
              <c16:uniqueId val="{00000002-A5B1-4482-B61D-527A66D81D45}"/>
            </c:ext>
          </c:extLst>
        </c:ser>
        <c:ser>
          <c:idx val="3"/>
          <c:order val="3"/>
          <c:tx>
            <c:strRef>
              <c:f>'How Satisfied'!$AY$292</c:f>
              <c:strCache>
                <c:ptCount val="1"/>
                <c:pt idx="0">
                  <c:v>Staff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'How Satisfied'!$AZ$288:$BC$288</c:f>
              <c:numCache>
                <c:formatCode>General</c:formatCode>
                <c:ptCount val="4"/>
                <c:pt idx="0">
                  <c:v>2021</c:v>
                </c:pt>
                <c:pt idx="1">
                  <c:v>2022</c:v>
                </c:pt>
                <c:pt idx="2">
                  <c:v>2023</c:v>
                </c:pt>
                <c:pt idx="3">
                  <c:v>2024</c:v>
                </c:pt>
              </c:numCache>
            </c:numRef>
          </c:cat>
          <c:val>
            <c:numRef>
              <c:f>'How Satisfied'!$AZ$292:$BC$292</c:f>
              <c:numCache>
                <c:formatCode>0.00</c:formatCode>
                <c:ptCount val="4"/>
                <c:pt idx="0">
                  <c:v>3.76</c:v>
                </c:pt>
                <c:pt idx="1">
                  <c:v>3.82</c:v>
                </c:pt>
                <c:pt idx="2">
                  <c:v>3.73</c:v>
                </c:pt>
                <c:pt idx="3">
                  <c:v>3.7</c:v>
                </c:pt>
              </c:numCache>
            </c:numRef>
          </c:val>
          <c:extLst>
            <c:ext xmlns:c16="http://schemas.microsoft.com/office/drawing/2014/chart" uri="{C3380CC4-5D6E-409C-BE32-E72D297353CC}">
              <c16:uniqueId val="{00000003-A5B1-4482-B61D-527A66D81D45}"/>
            </c:ext>
          </c:extLst>
        </c:ser>
        <c:dLbls>
          <c:dLblPos val="outEnd"/>
          <c:showLegendKey val="0"/>
          <c:showVal val="1"/>
          <c:showCatName val="0"/>
          <c:showSerName val="0"/>
          <c:showPercent val="0"/>
          <c:showBubbleSize val="0"/>
        </c:dLbls>
        <c:gapWidth val="219"/>
        <c:overlap val="-27"/>
        <c:axId val="2038069951"/>
        <c:axId val="862301503"/>
        <c:extLst>
          <c:ext xmlns:c15="http://schemas.microsoft.com/office/drawing/2012/chart" uri="{02D57815-91ED-43cb-92C2-25804820EDAC}">
            <c15:filteredBarSeries>
              <c15:ser>
                <c:idx val="4"/>
                <c:order val="4"/>
                <c:tx>
                  <c:strRef>
                    <c:extLst>
                      <c:ext uri="{02D57815-91ED-43cb-92C2-25804820EDAC}">
                        <c15:formulaRef>
                          <c15:sqref>'How Satisfied'!$AY$293</c15:sqref>
                        </c15:formulaRef>
                      </c:ext>
                    </c:extLst>
                    <c:strCache>
                      <c:ptCount val="1"/>
                      <c:pt idx="0">
                        <c:v>All Audiences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'How Satisfied'!$AZ$288:$BC$288</c15:sqref>
                        </c15:formulaRef>
                      </c:ext>
                    </c:extLst>
                    <c:numCache>
                      <c:formatCode>General</c:formatCode>
                      <c:ptCount val="4"/>
                      <c:pt idx="0">
                        <c:v>2021</c:v>
                      </c:pt>
                      <c:pt idx="1">
                        <c:v>2022</c:v>
                      </c:pt>
                      <c:pt idx="2">
                        <c:v>2023</c:v>
                      </c:pt>
                      <c:pt idx="3">
                        <c:v>2024</c:v>
                      </c:pt>
                    </c:numCache>
                  </c:numRef>
                </c:cat>
                <c:val>
                  <c:numRef>
                    <c:extLst>
                      <c:ext uri="{02D57815-91ED-43cb-92C2-25804820EDAC}">
                        <c15:formulaRef>
                          <c15:sqref>'How Satisfied'!$AZ$293:$BC$293</c15:sqref>
                        </c15:formulaRef>
                      </c:ext>
                    </c:extLst>
                    <c:numCache>
                      <c:formatCode>0.00</c:formatCode>
                      <c:ptCount val="4"/>
                      <c:pt idx="0">
                        <c:v>3.6825000000000001</c:v>
                      </c:pt>
                      <c:pt idx="1">
                        <c:v>3.7</c:v>
                      </c:pt>
                      <c:pt idx="2">
                        <c:v>3.6327500000000001</c:v>
                      </c:pt>
                      <c:pt idx="3" formatCode="General">
                        <c:v>3.68</c:v>
                      </c:pt>
                    </c:numCache>
                  </c:numRef>
                </c:val>
                <c:extLst>
                  <c:ext xmlns:c16="http://schemas.microsoft.com/office/drawing/2014/chart" uri="{C3380CC4-5D6E-409C-BE32-E72D297353CC}">
                    <c16:uniqueId val="{00000004-A5B1-4482-B61D-527A66D81D45}"/>
                  </c:ext>
                </c:extLst>
              </c15:ser>
            </c15:filteredBarSeries>
          </c:ext>
        </c:extLst>
      </c:barChart>
      <c:catAx>
        <c:axId val="2038069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2301503"/>
        <c:crosses val="autoZero"/>
        <c:auto val="1"/>
        <c:lblAlgn val="ctr"/>
        <c:lblOffset val="100"/>
        <c:noMultiLvlLbl val="0"/>
      </c:catAx>
      <c:valAx>
        <c:axId val="862301503"/>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069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Faculty - Rank</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Importance/Satisfaction Gaps 2024</a:t>
            </a:r>
          </a:p>
        </c:rich>
      </c:tx>
      <c:layout>
        <c:manualLayout>
          <c:xMode val="edge"/>
          <c:yMode val="edge"/>
          <c:x val="0.34537970328729939"/>
          <c:y val="6.971676603135662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946876064418045E-2"/>
          <c:y val="7.4919448315310819E-2"/>
          <c:w val="0.93851938747891717"/>
          <c:h val="0.8247605956446783"/>
        </c:manualLayout>
      </c:layout>
      <c:lineChart>
        <c:grouping val="standard"/>
        <c:varyColors val="0"/>
        <c:ser>
          <c:idx val="0"/>
          <c:order val="0"/>
          <c:tx>
            <c:strRef>
              <c:f>'importance vs satisfaction'!$B$1</c:f>
              <c:strCache>
                <c:ptCount val="1"/>
                <c:pt idx="0">
                  <c:v>Importance Mean Score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3D90-4436-866C-2C9AAF059AFE}"/>
                </c:ext>
              </c:extLst>
            </c:dLbl>
            <c:dLbl>
              <c:idx val="1"/>
              <c:layout>
                <c:manualLayout>
                  <c:x val="-9.4134945826658975E-2"/>
                  <c:y val="0.12135727017055399"/>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11479A41-A758-4EFC-89A6-35FFECDE512F}" type="CATEGORYNAME">
                      <a:rPr lang="en-US"/>
                      <a:pPr>
                        <a:defRPr/>
                      </a:pPr>
                      <a:t>[CATEGORY NAME]</a:t>
                    </a:fld>
                    <a:r>
                      <a:rPr lang="en-US" baseline="0"/>
                      <a:t> 3.78/3.73</a:t>
                    </a:r>
                  </a:p>
                </c:rich>
              </c:tx>
              <c:spPr>
                <a:no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3D90-4436-866C-2C9AAF059AFE}"/>
                </c:ext>
              </c:extLst>
            </c:dLbl>
            <c:dLbl>
              <c:idx val="2"/>
              <c:layout>
                <c:manualLayout>
                  <c:x val="-0.15444014549686239"/>
                  <c:y val="0.2299400908494707"/>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77F12524-6E10-4632-9123-4D9DB0C2BD0F}" type="CATEGORYNAME">
                      <a:rPr lang="en-US"/>
                      <a:pPr>
                        <a:defRPr/>
                      </a:pPr>
                      <a:t>[CATEGORY NAME]</a:t>
                    </a:fld>
                    <a:r>
                      <a:rPr lang="en-US" baseline="0"/>
                      <a:t> 3.71/3.59</a:t>
                    </a:r>
                  </a:p>
                </c:rich>
              </c:tx>
              <c:spPr>
                <a:no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3D90-4436-866C-2C9AAF059AFE}"/>
                </c:ext>
              </c:extLst>
            </c:dLbl>
            <c:dLbl>
              <c:idx val="3"/>
              <c:delete val="1"/>
              <c:extLst>
                <c:ext xmlns:c15="http://schemas.microsoft.com/office/drawing/2012/chart" uri="{CE6537A1-D6FC-4f65-9D91-7224C49458BB}"/>
                <c:ext xmlns:c16="http://schemas.microsoft.com/office/drawing/2014/chart" uri="{C3380CC4-5D6E-409C-BE32-E72D297353CC}">
                  <c16:uniqueId val="{00000003-3D90-4436-866C-2C9AAF059AFE}"/>
                </c:ext>
              </c:extLst>
            </c:dLbl>
            <c:dLbl>
              <c:idx val="4"/>
              <c:layout>
                <c:manualLayout>
                  <c:x val="-0.12796469198311461"/>
                  <c:y val="0.12774449491637255"/>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C72CB018-753B-41AF-9D4A-F7969C0D70F0}" type="CATEGORYNAME">
                      <a:rPr lang="en-US"/>
                      <a:pPr>
                        <a:defRPr/>
                      </a:pPr>
                      <a:t>[CATEGORY NAME]</a:t>
                    </a:fld>
                    <a:r>
                      <a:rPr lang="en-US"/>
                      <a:t>3.68/</a:t>
                    </a:r>
                    <a:r>
                      <a:rPr lang="en-US" baseline="0"/>
                      <a:t> 3.61</a:t>
                    </a:r>
                  </a:p>
                </c:rich>
              </c:tx>
              <c:spPr>
                <a:solidFill>
                  <a:sysClr val="window" lastClr="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3D90-4436-866C-2C9AAF059AFE}"/>
                </c:ext>
              </c:extLst>
            </c:dLbl>
            <c:dLbl>
              <c:idx val="5"/>
              <c:delete val="1"/>
              <c:extLst>
                <c:ext xmlns:c15="http://schemas.microsoft.com/office/drawing/2012/chart" uri="{CE6537A1-D6FC-4f65-9D91-7224C49458BB}"/>
                <c:ext xmlns:c16="http://schemas.microsoft.com/office/drawing/2014/chart" uri="{C3380CC4-5D6E-409C-BE32-E72D297353CC}">
                  <c16:uniqueId val="{00000005-3D90-4436-866C-2C9AAF059AFE}"/>
                </c:ext>
              </c:extLst>
            </c:dLbl>
            <c:dLbl>
              <c:idx val="6"/>
              <c:layout>
                <c:manualLayout>
                  <c:x val="-0.16179443813957012"/>
                  <c:y val="0.2522953774598358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B209E12F-41CC-4356-9F6F-B5945B121876}" type="CATEGORYNAME">
                      <a:rPr lang="en-US"/>
                      <a:pPr>
                        <a:defRPr/>
                      </a:pPr>
                      <a:t>[CATEGORY NAME]</a:t>
                    </a:fld>
                    <a:r>
                      <a:rPr lang="en-US" baseline="0"/>
                      <a:t> </a:t>
                    </a:r>
                    <a:fld id="{2259A90A-00C7-46F7-81CB-C9B99C521FF2}" type="VALUE">
                      <a:rPr lang="en-US" baseline="0"/>
                      <a:pPr>
                        <a:defRPr/>
                      </a:pPr>
                      <a:t>[VALUE]</a:t>
                    </a:fld>
                    <a:r>
                      <a:rPr lang="en-US" baseline="0"/>
                      <a:t>/3.05</a:t>
                    </a:r>
                  </a:p>
                </c:rich>
              </c:tx>
              <c:spPr>
                <a:solidFill>
                  <a:sysClr val="window" lastClr="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3D90-4436-866C-2C9AAF059AFE}"/>
                </c:ext>
              </c:extLst>
            </c:dLbl>
            <c:dLbl>
              <c:idx val="7"/>
              <c:delete val="1"/>
              <c:extLst>
                <c:ext xmlns:c15="http://schemas.microsoft.com/office/drawing/2012/chart" uri="{CE6537A1-D6FC-4f65-9D91-7224C49458BB}"/>
                <c:ext xmlns:c16="http://schemas.microsoft.com/office/drawing/2014/chart" uri="{C3380CC4-5D6E-409C-BE32-E72D297353CC}">
                  <c16:uniqueId val="{00000007-3D90-4436-866C-2C9AAF059AFE}"/>
                </c:ext>
              </c:extLst>
            </c:dLbl>
            <c:dLbl>
              <c:idx val="8"/>
              <c:delete val="1"/>
              <c:extLst>
                <c:ext xmlns:c15="http://schemas.microsoft.com/office/drawing/2012/chart" uri="{CE6537A1-D6FC-4f65-9D91-7224C49458BB}"/>
                <c:ext xmlns:c16="http://schemas.microsoft.com/office/drawing/2014/chart" uri="{C3380CC4-5D6E-409C-BE32-E72D297353CC}">
                  <c16:uniqueId val="{00000008-3D90-4436-866C-2C9AAF059AFE}"/>
                </c:ext>
              </c:extLst>
            </c:dLbl>
            <c:dLbl>
              <c:idx val="9"/>
              <c:delete val="1"/>
              <c:extLst>
                <c:ext xmlns:c15="http://schemas.microsoft.com/office/drawing/2012/chart" uri="{CE6537A1-D6FC-4f65-9D91-7224C49458BB}"/>
                <c:ext xmlns:c16="http://schemas.microsoft.com/office/drawing/2014/chart" uri="{C3380CC4-5D6E-409C-BE32-E72D297353CC}">
                  <c16:uniqueId val="{00000009-3D90-4436-866C-2C9AAF059AFE}"/>
                </c:ext>
              </c:extLst>
            </c:dLbl>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'importance vs satisfaction'!$A$2:$A$11</c:f>
              <c:strCache>
                <c:ptCount val="10"/>
                <c:pt idx="0">
                  <c:v>Email  </c:v>
                </c:pt>
                <c:pt idx="1">
                  <c:v>Canvas</c:v>
                </c:pt>
                <c:pt idx="2">
                  <c:v>Ease of Logging In</c:v>
                </c:pt>
                <c:pt idx="3">
                  <c:v>My.IllinoisState.edu</c:v>
                </c:pt>
                <c:pt idx="4">
                  <c:v>Performance of Wireless </c:v>
                </c:pt>
                <c:pt idx="5">
                  <c:v>Availability of Wireless </c:v>
                </c:pt>
                <c:pt idx="6">
                  <c:v>Access to free/low cost course textbooks</c:v>
                </c:pt>
                <c:pt idx="7">
                  <c:v>Mobile Phone Service </c:v>
                </c:pt>
                <c:pt idx="8">
                  <c:v>Email spam filtering</c:v>
                </c:pt>
                <c:pt idx="9">
                  <c:v>Time to Resolve - Classroom Tech</c:v>
                </c:pt>
              </c:strCache>
            </c:strRef>
          </c:cat>
          <c:val>
            <c:numRef>
              <c:f>'importance vs satisfaction'!$B$2:$B$11</c:f>
              <c:numCache>
                <c:formatCode>0.00</c:formatCode>
                <c:ptCount val="10"/>
                <c:pt idx="0">
                  <c:v>3.79</c:v>
                </c:pt>
                <c:pt idx="1">
                  <c:v>3.78</c:v>
                </c:pt>
                <c:pt idx="2">
                  <c:v>3.71</c:v>
                </c:pt>
                <c:pt idx="3">
                  <c:v>3.71</c:v>
                </c:pt>
                <c:pt idx="4">
                  <c:v>3.68</c:v>
                </c:pt>
                <c:pt idx="5">
                  <c:v>3.68</c:v>
                </c:pt>
                <c:pt idx="6">
                  <c:v>3.53</c:v>
                </c:pt>
                <c:pt idx="7">
                  <c:v>3.5</c:v>
                </c:pt>
                <c:pt idx="8">
                  <c:v>3.42</c:v>
                </c:pt>
                <c:pt idx="9">
                  <c:v>3.41</c:v>
                </c:pt>
              </c:numCache>
            </c:numRef>
          </c:val>
          <c:smooth val="0"/>
          <c:extLst>
            <c:ext xmlns:c16="http://schemas.microsoft.com/office/drawing/2014/chart" uri="{C3380CC4-5D6E-409C-BE32-E72D297353CC}">
              <c16:uniqueId val="{0000000A-3D90-4436-866C-2C9AAF059AFE}"/>
            </c:ext>
          </c:extLst>
        </c:ser>
        <c:ser>
          <c:idx val="1"/>
          <c:order val="1"/>
          <c:tx>
            <c:strRef>
              <c:f>'importance vs satisfaction'!$C$1</c:f>
              <c:strCache>
                <c:ptCount val="1"/>
                <c:pt idx="0">
                  <c:v>Satisfaction Mean Score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9713180270621755E-2"/>
                  <c:y val="-0.20119757949328687"/>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a:t>Email 3.79/ </a:t>
                    </a:r>
                    <a:fld id="{82EDE0EB-1104-4148-B217-0FE588813CB6}" type="VALUE">
                      <a:rPr lang="en-US" baseline="0"/>
                      <a:pPr>
                        <a:defRPr/>
                      </a:pPr>
                      <a:t>[VALUE]</a:t>
                    </a:fld>
                    <a:endParaRPr lang="en-US" baseline="0"/>
                  </a:p>
                </c:rich>
              </c:tx>
              <c:spPr>
                <a:no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B-3D90-4436-866C-2C9AAF059AFE}"/>
                </c:ext>
              </c:extLst>
            </c:dLbl>
            <c:dLbl>
              <c:idx val="1"/>
              <c:delete val="1"/>
              <c:extLst>
                <c:ext xmlns:c15="http://schemas.microsoft.com/office/drawing/2012/chart" uri="{CE6537A1-D6FC-4f65-9D91-7224C49458BB}"/>
                <c:ext xmlns:c16="http://schemas.microsoft.com/office/drawing/2014/chart" uri="{C3380CC4-5D6E-409C-BE32-E72D297353CC}">
                  <c16:uniqueId val="{0000000C-3D90-4436-866C-2C9AAF059AFE}"/>
                </c:ext>
              </c:extLst>
            </c:dLbl>
            <c:dLbl>
              <c:idx val="2"/>
              <c:delete val="1"/>
              <c:extLst>
                <c:ext xmlns:c15="http://schemas.microsoft.com/office/drawing/2012/chart" uri="{CE6537A1-D6FC-4f65-9D91-7224C49458BB}"/>
                <c:ext xmlns:c16="http://schemas.microsoft.com/office/drawing/2014/chart" uri="{C3380CC4-5D6E-409C-BE32-E72D297353CC}">
                  <c16:uniqueId val="{0000000D-3D90-4436-866C-2C9AAF059AFE}"/>
                </c:ext>
              </c:extLst>
            </c:dLbl>
            <c:dLbl>
              <c:idx val="3"/>
              <c:layout>
                <c:manualLayout>
                  <c:x val="-0.11913954081186531"/>
                  <c:y val="-0.2235528661036521"/>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09BCFE6A-29E5-4796-AD8D-6BFE9CC02447}" type="CATEGORYNAME">
                      <a:rPr lang="en-US"/>
                      <a:pPr>
                        <a:defRPr/>
                      </a:pPr>
                      <a:t>[CATEGORY NAME]</a:t>
                    </a:fld>
                    <a:r>
                      <a:rPr lang="en-US" baseline="0"/>
                      <a:t> 3.71/3.84</a:t>
                    </a:r>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E-3D90-4436-866C-2C9AAF059AFE}"/>
                </c:ext>
              </c:extLst>
            </c:dLbl>
            <c:dLbl>
              <c:idx val="4"/>
              <c:delete val="1"/>
              <c:extLst>
                <c:ext xmlns:c15="http://schemas.microsoft.com/office/drawing/2012/chart" uri="{CE6537A1-D6FC-4f65-9D91-7224C49458BB}"/>
                <c:ext xmlns:c16="http://schemas.microsoft.com/office/drawing/2014/chart" uri="{C3380CC4-5D6E-409C-BE32-E72D297353CC}">
                  <c16:uniqueId val="{0000000F-3D90-4436-866C-2C9AAF059AFE}"/>
                </c:ext>
              </c:extLst>
            </c:dLbl>
            <c:dLbl>
              <c:idx val="5"/>
              <c:layout>
                <c:manualLayout>
                  <c:x val="-0.11913954081186527"/>
                  <c:y val="-0.24910176508692661"/>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D5017C58-BACE-46A7-A52D-789B81A70CBC}" type="CATEGORYNAME">
                      <a:rPr lang="en-US"/>
                      <a:pPr>
                        <a:defRPr/>
                      </a:pPr>
                      <a:t>[CATEGORY NAME]</a:t>
                    </a:fld>
                    <a:r>
                      <a:rPr lang="en-US" baseline="0"/>
                      <a:t>3.68/ </a:t>
                    </a:r>
                    <a:fld id="{42CA10F6-89BB-4F29-98A6-F0B0226C2DD1}" type="VALUE">
                      <a:rPr lang="en-US" baseline="0"/>
                      <a:pPr>
                        <a:defRPr/>
                      </a:pPr>
                      <a:t>[VALUE]</a:t>
                    </a:fld>
                    <a:endParaRPr lang="en-US" baseline="0"/>
                  </a:p>
                </c:rich>
              </c:tx>
              <c:spPr>
                <a:solidFill>
                  <a:sysClr val="window" lastClr="FFFFFF"/>
                </a:solidFill>
                <a:ln>
                  <a:solidFill>
                    <a:sysClr val="windowText" lastClr="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0-3D90-4436-866C-2C9AAF059AFE}"/>
                </c:ext>
              </c:extLst>
            </c:dLbl>
            <c:dLbl>
              <c:idx val="6"/>
              <c:delete val="1"/>
              <c:extLst>
                <c:ext xmlns:c15="http://schemas.microsoft.com/office/drawing/2012/chart" uri="{CE6537A1-D6FC-4f65-9D91-7224C49458BB}"/>
                <c:ext xmlns:c16="http://schemas.microsoft.com/office/drawing/2014/chart" uri="{C3380CC4-5D6E-409C-BE32-E72D297353CC}">
                  <c16:uniqueId val="{00000011-3D90-4436-866C-2C9AAF059AFE}"/>
                </c:ext>
              </c:extLst>
            </c:dLbl>
            <c:dLbl>
              <c:idx val="7"/>
              <c:layout>
                <c:manualLayout>
                  <c:x val="-0.15296928696832093"/>
                  <c:y val="-6.706585983109562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D6088C7F-9FFA-42EB-B8CA-B1F10372FF8A}" type="CATEGORYNAME">
                      <a:rPr lang="en-US"/>
                      <a:pPr>
                        <a:defRPr/>
                      </a:pPr>
                      <a:t>[CATEGORY NAME]</a:t>
                    </a:fld>
                    <a:r>
                      <a:rPr lang="en-US" baseline="0"/>
                      <a:t> 3.50/3.57</a:t>
                    </a:r>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2-3D90-4436-866C-2C9AAF059AFE}"/>
                </c:ext>
              </c:extLst>
            </c:dLbl>
            <c:dLbl>
              <c:idx val="8"/>
              <c:layout>
                <c:manualLayout>
                  <c:x val="-0.12796469198311455"/>
                  <c:y val="-0.1820568257517265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85884C1A-92D7-44E7-BFF2-F4CB0707D620}" type="CATEGORYNAME">
                      <a:rPr lang="en-US"/>
                      <a:pPr>
                        <a:defRPr/>
                      </a:pPr>
                      <a:t>[CATEGORY NAME]</a:t>
                    </a:fld>
                    <a:r>
                      <a:rPr lang="en-US" baseline="0"/>
                      <a:t> 3.42/</a:t>
                    </a:r>
                    <a:fld id="{428FC3E5-1D4C-4794-BF29-23187C369416}" type="VALUE">
                      <a:rPr lang="en-US" baseline="0"/>
                      <a:pPr>
                        <a:defRPr/>
                      </a:pPr>
                      <a:t>[VALUE]</a:t>
                    </a:fld>
                    <a:endParaRPr lang="en-US" baseline="0"/>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3-3D90-4436-866C-2C9AAF059AFE}"/>
                </c:ext>
              </c:extLst>
            </c:dLbl>
            <c:dLbl>
              <c:idx val="9"/>
              <c:layout>
                <c:manualLayout>
                  <c:x val="-6.913035084145279E-2"/>
                  <c:y val="-0.33998396514381279"/>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ABCD3C92-BAD5-475F-9B23-54C3AB9A10D7}" type="CATEGORYNAME">
                      <a:rPr lang="en-US"/>
                      <a:pPr>
                        <a:defRPr/>
                      </a:pPr>
                      <a:t>[CATEGORY NAME]</a:t>
                    </a:fld>
                    <a:r>
                      <a:rPr lang="en-US" baseline="0"/>
                      <a:t> 3.41/3.53</a:t>
                    </a:r>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4-3D90-4436-866C-2C9AAF059AF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'importance vs satisfaction'!$A$2:$A$11</c:f>
              <c:strCache>
                <c:ptCount val="10"/>
                <c:pt idx="0">
                  <c:v>Email  </c:v>
                </c:pt>
                <c:pt idx="1">
                  <c:v>Canvas</c:v>
                </c:pt>
                <c:pt idx="2">
                  <c:v>Ease of Logging In</c:v>
                </c:pt>
                <c:pt idx="3">
                  <c:v>My.IllinoisState.edu</c:v>
                </c:pt>
                <c:pt idx="4">
                  <c:v>Performance of Wireless </c:v>
                </c:pt>
                <c:pt idx="5">
                  <c:v>Availability of Wireless </c:v>
                </c:pt>
                <c:pt idx="6">
                  <c:v>Access to free/low cost course textbooks</c:v>
                </c:pt>
                <c:pt idx="7">
                  <c:v>Mobile Phone Service </c:v>
                </c:pt>
                <c:pt idx="8">
                  <c:v>Email spam filtering</c:v>
                </c:pt>
                <c:pt idx="9">
                  <c:v>Time to Resolve - Classroom Tech</c:v>
                </c:pt>
              </c:strCache>
            </c:strRef>
          </c:cat>
          <c:val>
            <c:numRef>
              <c:f>'importance vs satisfaction'!$C$2:$C$11</c:f>
              <c:numCache>
                <c:formatCode>0.00</c:formatCode>
                <c:ptCount val="10"/>
                <c:pt idx="0">
                  <c:v>3.83</c:v>
                </c:pt>
                <c:pt idx="1">
                  <c:v>3.73</c:v>
                </c:pt>
                <c:pt idx="2">
                  <c:v>3.59</c:v>
                </c:pt>
                <c:pt idx="3">
                  <c:v>3.84</c:v>
                </c:pt>
                <c:pt idx="4">
                  <c:v>3.61</c:v>
                </c:pt>
                <c:pt idx="5">
                  <c:v>3.68</c:v>
                </c:pt>
                <c:pt idx="6">
                  <c:v>3.05</c:v>
                </c:pt>
                <c:pt idx="7">
                  <c:v>3.57</c:v>
                </c:pt>
                <c:pt idx="8">
                  <c:v>3.53</c:v>
                </c:pt>
                <c:pt idx="9">
                  <c:v>3.53</c:v>
                </c:pt>
              </c:numCache>
            </c:numRef>
          </c:val>
          <c:smooth val="0"/>
          <c:extLst>
            <c:ext xmlns:c16="http://schemas.microsoft.com/office/drawing/2014/chart" uri="{C3380CC4-5D6E-409C-BE32-E72D297353CC}">
              <c16:uniqueId val="{00000015-3D90-4436-866C-2C9AAF059AFE}"/>
            </c:ext>
          </c:extLst>
        </c:ser>
        <c:dLbls>
          <c:showLegendKey val="0"/>
          <c:showVal val="0"/>
          <c:showCatName val="0"/>
          <c:showSerName val="0"/>
          <c:showPercent val="0"/>
          <c:showBubbleSize val="0"/>
        </c:dLbls>
        <c:marker val="1"/>
        <c:smooth val="0"/>
        <c:axId val="554365807"/>
        <c:axId val="1275770415"/>
      </c:lineChart>
      <c:catAx>
        <c:axId val="554365807"/>
        <c:scaling>
          <c:orientation val="minMax"/>
        </c:scaling>
        <c:delete val="1"/>
        <c:axPos val="b"/>
        <c:numFmt formatCode="General" sourceLinked="1"/>
        <c:majorTickMark val="none"/>
        <c:minorTickMark val="none"/>
        <c:tickLblPos val="nextTo"/>
        <c:crossAx val="1275770415"/>
        <c:crosses val="autoZero"/>
        <c:auto val="1"/>
        <c:lblAlgn val="ctr"/>
        <c:lblOffset val="100"/>
        <c:noMultiLvlLbl val="0"/>
      </c:catAx>
      <c:valAx>
        <c:axId val="1275770415"/>
        <c:scaling>
          <c:orientation val="minMax"/>
          <c:max val="5"/>
          <c:min val="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365807"/>
        <c:crosses val="autoZero"/>
        <c:crossBetween val="between"/>
      </c:valAx>
      <c:spPr>
        <a:noFill/>
        <a:ln>
          <a:noFill/>
        </a:ln>
        <a:effectLst/>
      </c:spPr>
    </c:plotArea>
    <c:legend>
      <c:legendPos val="r"/>
      <c:layout>
        <c:manualLayout>
          <c:xMode val="edge"/>
          <c:yMode val="edge"/>
          <c:x val="0.26596724062191607"/>
          <c:y val="0.88039155570767591"/>
          <c:w val="0.49281196069727035"/>
          <c:h val="0.117647866104284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Importance/Satisfaction Gaps</a:t>
            </a:r>
            <a:r>
              <a:rPr lang="en-US" b="1" baseline="0"/>
              <a:t> 2024</a:t>
            </a:r>
            <a:endParaRPr lang="en-US" b="1"/>
          </a:p>
        </c:rich>
      </c:tx>
      <c:layout>
        <c:manualLayout>
          <c:xMode val="edge"/>
          <c:yMode val="edge"/>
          <c:x val="0.3374248197439578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'importance vs satisfaction'!$B$12</c:f>
              <c:strCache>
                <c:ptCount val="1"/>
                <c:pt idx="0">
                  <c:v>Importance Mean Score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3AED-4BC2-A621-E97C4BB4C059}"/>
                </c:ext>
              </c:extLst>
            </c:dLbl>
            <c:dLbl>
              <c:idx val="1"/>
              <c:delete val="1"/>
              <c:extLst>
                <c:ext xmlns:c15="http://schemas.microsoft.com/office/drawing/2012/chart" uri="{CE6537A1-D6FC-4f65-9D91-7224C49458BB}"/>
                <c:ext xmlns:c16="http://schemas.microsoft.com/office/drawing/2014/chart" uri="{C3380CC4-5D6E-409C-BE32-E72D297353CC}">
                  <c16:uniqueId val="{00000001-3AED-4BC2-A621-E97C4BB4C059}"/>
                </c:ext>
              </c:extLst>
            </c:dLbl>
            <c:dLbl>
              <c:idx val="2"/>
              <c:delete val="1"/>
              <c:extLst>
                <c:ext xmlns:c15="http://schemas.microsoft.com/office/drawing/2012/chart" uri="{CE6537A1-D6FC-4f65-9D91-7224C49458BB}"/>
                <c:ext xmlns:c16="http://schemas.microsoft.com/office/drawing/2014/chart" uri="{C3380CC4-5D6E-409C-BE32-E72D297353CC}">
                  <c16:uniqueId val="{00000002-3AED-4BC2-A621-E97C4BB4C059}"/>
                </c:ext>
              </c:extLst>
            </c:dLbl>
            <c:dLbl>
              <c:idx val="3"/>
              <c:delete val="1"/>
              <c:extLst>
                <c:ext xmlns:c15="http://schemas.microsoft.com/office/drawing/2012/chart" uri="{CE6537A1-D6FC-4f65-9D91-7224C49458BB}"/>
                <c:ext xmlns:c16="http://schemas.microsoft.com/office/drawing/2014/chart" uri="{C3380CC4-5D6E-409C-BE32-E72D297353CC}">
                  <c16:uniqueId val="{00000003-3AED-4BC2-A621-E97C4BB4C059}"/>
                </c:ext>
              </c:extLst>
            </c:dLbl>
            <c:dLbl>
              <c:idx val="4"/>
              <c:delete val="1"/>
              <c:extLst>
                <c:ext xmlns:c15="http://schemas.microsoft.com/office/drawing/2012/chart" uri="{CE6537A1-D6FC-4f65-9D91-7224C49458BB}"/>
                <c:ext xmlns:c16="http://schemas.microsoft.com/office/drawing/2014/chart" uri="{C3380CC4-5D6E-409C-BE32-E72D297353CC}">
                  <c16:uniqueId val="{00000004-3AED-4BC2-A621-E97C4BB4C059}"/>
                </c:ext>
              </c:extLst>
            </c:dLbl>
            <c:dLbl>
              <c:idx val="5"/>
              <c:layout>
                <c:manualLayout>
                  <c:x val="-0.19878127721193575"/>
                  <c:y val="6.494164360524556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D7029C97-6898-4238-9EAB-7767631704D3}" type="CATEGORYNAME">
                      <a:rPr lang="en-US"/>
                      <a:pPr>
                        <a:defRPr/>
                      </a:pPr>
                      <a:t>[CATEGORY NAME]</a:t>
                    </a:fld>
                    <a:r>
                      <a:rPr lang="en-US" baseline="0"/>
                      <a:t> 3.33/3.73</a:t>
                    </a:r>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3AED-4BC2-A621-E97C4BB4C059}"/>
                </c:ext>
              </c:extLst>
            </c:dLbl>
            <c:dLbl>
              <c:idx val="6"/>
              <c:layout>
                <c:manualLayout>
                  <c:x val="-0.12202415036772289"/>
                  <c:y val="8.929475995721265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235AF574-9B8E-4A15-A815-B1FAED1085B5}" type="CATEGORYNAME">
                      <a:rPr lang="en-US"/>
                      <a:pPr>
                        <a:defRPr/>
                      </a:pPr>
                      <a:t>[CATEGORY NAME]</a:t>
                    </a:fld>
                    <a:r>
                      <a:rPr lang="en-US" baseline="0"/>
                      <a:t> 3.28/3.55</a:t>
                    </a:r>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3AED-4BC2-A621-E97C4BB4C059}"/>
                </c:ext>
              </c:extLst>
            </c:dLbl>
            <c:dLbl>
              <c:idx val="7"/>
              <c:delete val="1"/>
              <c:extLst>
                <c:ext xmlns:c15="http://schemas.microsoft.com/office/drawing/2012/chart" uri="{CE6537A1-D6FC-4f65-9D91-7224C49458BB}"/>
                <c:ext xmlns:c16="http://schemas.microsoft.com/office/drawing/2014/chart" uri="{C3380CC4-5D6E-409C-BE32-E72D297353CC}">
                  <c16:uniqueId val="{00000007-3AED-4BC2-A621-E97C4BB4C059}"/>
                </c:ext>
              </c:extLst>
            </c:dLbl>
            <c:dLbl>
              <c:idx val="8"/>
              <c:delete val="1"/>
              <c:extLst>
                <c:ext xmlns:c15="http://schemas.microsoft.com/office/drawing/2012/chart" uri="{CE6537A1-D6FC-4f65-9D91-7224C49458BB}"/>
                <c:ext xmlns:c16="http://schemas.microsoft.com/office/drawing/2014/chart" uri="{C3380CC4-5D6E-409C-BE32-E72D297353CC}">
                  <c16:uniqueId val="{00000008-3AED-4BC2-A621-E97C4BB4C059}"/>
                </c:ext>
              </c:extLst>
            </c:dLbl>
            <c:dLbl>
              <c:idx val="9"/>
              <c:delete val="1"/>
              <c:extLst>
                <c:ext xmlns:c15="http://schemas.microsoft.com/office/drawing/2012/chart" uri="{CE6537A1-D6FC-4f65-9D91-7224C49458BB}"/>
                <c:ext xmlns:c16="http://schemas.microsoft.com/office/drawing/2014/chart" uri="{C3380CC4-5D6E-409C-BE32-E72D297353CC}">
                  <c16:uniqueId val="{00000009-3AED-4BC2-A621-E97C4BB4C05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'importance vs satisfaction'!$A$13:$A$22</c:f>
              <c:strCache>
                <c:ptCount val="10"/>
                <c:pt idx="0">
                  <c:v>Overall Computing Service</c:v>
                </c:pt>
                <c:pt idx="1">
                  <c:v>Overall Direction of IT Services </c:v>
                </c:pt>
                <c:pt idx="2">
                  <c:v>Microsoft 365</c:v>
                </c:pt>
                <c:pt idx="3">
                  <c:v>Time to Resolve - College/Dept </c:v>
                </c:pt>
                <c:pt idx="4">
                  <c:v>Technology in classrooms</c:v>
                </c:pt>
                <c:pt idx="5">
                  <c:v>OneDrive</c:v>
                </c:pt>
                <c:pt idx="6">
                  <c:v>Dept. Printers</c:v>
                </c:pt>
                <c:pt idx="7">
                  <c:v>Wired Network</c:v>
                </c:pt>
                <c:pt idx="8">
                  <c:v>College/Dept. Support</c:v>
                </c:pt>
                <c:pt idx="9">
                  <c:v>Computer Replacements</c:v>
                </c:pt>
              </c:strCache>
            </c:strRef>
          </c:cat>
          <c:val>
            <c:numRef>
              <c:f>'importance vs satisfaction'!$B$13:$B$22</c:f>
              <c:numCache>
                <c:formatCode>0.00</c:formatCode>
                <c:ptCount val="10"/>
                <c:pt idx="0">
                  <c:v>3.4</c:v>
                </c:pt>
                <c:pt idx="1">
                  <c:v>3.4</c:v>
                </c:pt>
                <c:pt idx="2">
                  <c:v>3.38</c:v>
                </c:pt>
                <c:pt idx="3">
                  <c:v>3.36</c:v>
                </c:pt>
                <c:pt idx="4">
                  <c:v>3.33</c:v>
                </c:pt>
                <c:pt idx="5">
                  <c:v>3.33</c:v>
                </c:pt>
                <c:pt idx="6">
                  <c:v>3.28</c:v>
                </c:pt>
                <c:pt idx="7">
                  <c:v>3.28</c:v>
                </c:pt>
                <c:pt idx="8">
                  <c:v>3.28</c:v>
                </c:pt>
                <c:pt idx="9">
                  <c:v>3.27</c:v>
                </c:pt>
              </c:numCache>
            </c:numRef>
          </c:val>
          <c:smooth val="0"/>
          <c:extLst>
            <c:ext xmlns:c16="http://schemas.microsoft.com/office/drawing/2014/chart" uri="{C3380CC4-5D6E-409C-BE32-E72D297353CC}">
              <c16:uniqueId val="{0000000A-C883-4C0B-AB96-5AC1ED8F49F3}"/>
            </c:ext>
          </c:extLst>
        </c:ser>
        <c:ser>
          <c:idx val="1"/>
          <c:order val="1"/>
          <c:tx>
            <c:strRef>
              <c:f>'importance vs satisfaction'!$C$12</c:f>
              <c:strCache>
                <c:ptCount val="1"/>
                <c:pt idx="0">
                  <c:v>Satisfaction Mean Score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7394497693334444E-2"/>
                  <c:y val="-0.14611869811180256"/>
                </c:manualLayout>
              </c:layout>
              <c:tx>
                <c:rich>
                  <a:bodyPr/>
                  <a:lstStyle/>
                  <a:p>
                    <a:fld id="{A1F9FAD7-AC43-4E7A-AFE8-BC85A8CDB1F8}" type="CATEGORYNAME">
                      <a:rPr lang="en-US"/>
                      <a:pPr/>
                      <a:t>[CATEGORY NAME]</a:t>
                    </a:fld>
                    <a:r>
                      <a:rPr lang="en-US" baseline="0"/>
                      <a:t> 3.40/</a:t>
                    </a:r>
                    <a:fld id="{75AB3594-FC00-4A53-8B93-B086953B4044}"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AED-4BC2-A621-E97C4BB4C059}"/>
                </c:ext>
              </c:extLst>
            </c:dLbl>
            <c:dLbl>
              <c:idx val="1"/>
              <c:layout>
                <c:manualLayout>
                  <c:x val="-0.15745051660351342"/>
                  <c:y val="0.13800099266114677"/>
                </c:manualLayout>
              </c:layout>
              <c:tx>
                <c:rich>
                  <a:bodyPr/>
                  <a:lstStyle/>
                  <a:p>
                    <a:fld id="{93501F98-F093-4762-AADC-E614BAD9B6AE}" type="CATEGORYNAME">
                      <a:rPr lang="en-US"/>
                      <a:pPr/>
                      <a:t>[CATEGORY NAME]</a:t>
                    </a:fld>
                    <a:r>
                      <a:rPr lang="en-US" baseline="0"/>
                      <a:t>3.40/</a:t>
                    </a:r>
                    <a:fld id="{FAC2DA33-E892-4A93-9381-32ECEB67E2AB}"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AED-4BC2-A621-E97C4BB4C059}"/>
                </c:ext>
              </c:extLst>
            </c:dLbl>
            <c:dLbl>
              <c:idx val="2"/>
              <c:layout>
                <c:manualLayout>
                  <c:x val="-0.12399228182526681"/>
                  <c:y val="-5.2765085429262025E-2"/>
                </c:manualLayout>
              </c:layout>
              <c:tx>
                <c:rich>
                  <a:bodyPr/>
                  <a:lstStyle/>
                  <a:p>
                    <a:fld id="{0CD45783-E3EA-4292-9BB4-44C62A678943}" type="CATEGORYNAME">
                      <a:rPr lang="en-US"/>
                      <a:pPr/>
                      <a:t>[CATEGORY NAME]</a:t>
                    </a:fld>
                    <a:r>
                      <a:rPr lang="en-US" baseline="0"/>
                      <a:t> 3.38/</a:t>
                    </a:r>
                    <a:fld id="{13325FDA-968D-474F-9150-6EE0A905B21B}"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AED-4BC2-A621-E97C4BB4C059}"/>
                </c:ext>
              </c:extLst>
            </c:dLbl>
            <c:dLbl>
              <c:idx val="3"/>
              <c:layout>
                <c:manualLayout>
                  <c:x val="-7.2820863929124985E-2"/>
                  <c:y val="-0.20700148899172027"/>
                </c:manualLayout>
              </c:layout>
              <c:tx>
                <c:rich>
                  <a:bodyPr/>
                  <a:lstStyle/>
                  <a:p>
                    <a:fld id="{2B135E5F-DEA2-4F3E-B8D3-2C562622B455}" type="CATEGORYNAME">
                      <a:rPr lang="en-US"/>
                      <a:pPr/>
                      <a:t>[CATEGORY NAME]</a:t>
                    </a:fld>
                    <a:r>
                      <a:rPr lang="en-US" baseline="0"/>
                      <a:t> 3.36/</a:t>
                    </a:r>
                    <a:fld id="{EEFB2A5F-B5E0-45A9-89A4-5D52A00EC506}"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AED-4BC2-A621-E97C4BB4C059}"/>
                </c:ext>
              </c:extLst>
            </c:dLbl>
            <c:dLbl>
              <c:idx val="4"/>
              <c:layout>
                <c:manualLayout>
                  <c:x val="-6.8884601014037122E-2"/>
                  <c:y val="-8.1177054506557003E-2"/>
                </c:manualLayout>
              </c:layout>
              <c:tx>
                <c:rich>
                  <a:bodyPr/>
                  <a:lstStyle/>
                  <a:p>
                    <a:fld id="{75384C52-3317-435A-BF68-0007D1765EEF}" type="CATEGORYNAME">
                      <a:rPr lang="en-US"/>
                      <a:pPr/>
                      <a:t>[CATEGORY NAME]</a:t>
                    </a:fld>
                    <a:r>
                      <a:rPr lang="en-US" baseline="0"/>
                      <a:t> 3.33/</a:t>
                    </a:r>
                    <a:fld id="{306FBCA0-3C64-41DB-83FE-A1E7986C2902}"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3AED-4BC2-A621-E97C4BB4C059}"/>
                </c:ext>
              </c:extLst>
            </c:dLbl>
            <c:dLbl>
              <c:idx val="5"/>
              <c:delete val="1"/>
              <c:extLst>
                <c:ext xmlns:c15="http://schemas.microsoft.com/office/drawing/2012/chart" uri="{CE6537A1-D6FC-4f65-9D91-7224C49458BB}"/>
                <c:ext xmlns:c16="http://schemas.microsoft.com/office/drawing/2014/chart" uri="{C3380CC4-5D6E-409C-BE32-E72D297353CC}">
                  <c16:uniqueId val="{0000000F-3AED-4BC2-A621-E97C4BB4C059}"/>
                </c:ext>
              </c:extLst>
            </c:dLbl>
            <c:dLbl>
              <c:idx val="6"/>
              <c:delete val="1"/>
              <c:extLst>
                <c:ext xmlns:c15="http://schemas.microsoft.com/office/drawing/2012/chart" uri="{CE6537A1-D6FC-4f65-9D91-7224C49458BB}"/>
                <c:ext xmlns:c16="http://schemas.microsoft.com/office/drawing/2014/chart" uri="{C3380CC4-5D6E-409C-BE32-E72D297353CC}">
                  <c16:uniqueId val="{00000010-3AED-4BC2-A621-E97C4BB4C059}"/>
                </c:ext>
              </c:extLst>
            </c:dLbl>
            <c:dLbl>
              <c:idx val="7"/>
              <c:layout>
                <c:manualLayout>
                  <c:x val="-0.16138677951860139"/>
                  <c:y val="-0.16235410901311395"/>
                </c:manualLayout>
              </c:layout>
              <c:tx>
                <c:rich>
                  <a:bodyPr/>
                  <a:lstStyle/>
                  <a:p>
                    <a:fld id="{FDEF9053-DB2D-4A2D-A2D8-620A47D01BAB}" type="CATEGORYNAME">
                      <a:rPr lang="en-US"/>
                      <a:pPr/>
                      <a:t>[CATEGORY NAME]</a:t>
                    </a:fld>
                    <a:r>
                      <a:rPr lang="en-US" baseline="0"/>
                      <a:t> 3.28/</a:t>
                    </a:r>
                    <a:fld id="{AB76B9BF-18E8-46BF-BE1B-D2E3C3C53AD7}"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3AED-4BC2-A621-E97C4BB4C059}"/>
                </c:ext>
              </c:extLst>
            </c:dLbl>
            <c:dLbl>
              <c:idx val="8"/>
              <c:layout>
                <c:manualLayout>
                  <c:x val="-1.5745051660351343E-2"/>
                  <c:y val="-0.22323689989303169"/>
                </c:manualLayout>
              </c:layout>
              <c:tx>
                <c:rich>
                  <a:bodyPr/>
                  <a:lstStyle/>
                  <a:p>
                    <a:fld id="{4612231E-193A-4DAF-AE4A-3CE67E99F618}" type="CATEGORYNAME">
                      <a:rPr lang="en-US"/>
                      <a:pPr/>
                      <a:t>[CATEGORY NAME]</a:t>
                    </a:fld>
                    <a:r>
                      <a:rPr lang="en-US" baseline="0"/>
                      <a:t> 3.28/</a:t>
                    </a:r>
                    <a:fld id="{3D8D1272-A20E-42CF-A6BA-AAD42FF2FCB4}"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3AED-4BC2-A621-E97C4BB4C059}"/>
                </c:ext>
              </c:extLst>
            </c:dLbl>
            <c:dLbl>
              <c:idx val="9"/>
              <c:layout>
                <c:manualLayout>
                  <c:x val="-3.3458234778246602E-2"/>
                  <c:y val="0.18264837263975309"/>
                </c:manualLayout>
              </c:layout>
              <c:tx>
                <c:rich>
                  <a:bodyPr/>
                  <a:lstStyle/>
                  <a:p>
                    <a:fld id="{A267C49D-0511-476A-AD98-F80EDBE0D43F}" type="CATEGORYNAME">
                      <a:rPr lang="en-US"/>
                      <a:pPr/>
                      <a:t>[CATEGORY NAME]</a:t>
                    </a:fld>
                    <a:r>
                      <a:rPr lang="en-US" baseline="0"/>
                      <a:t> 3.27/</a:t>
                    </a:r>
                    <a:fld id="{01867803-803E-4822-83BF-BC173CD50F7B}"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3AED-4BC2-A621-E97C4BB4C059}"/>
                </c:ext>
              </c:extLst>
            </c:dLbl>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'importance vs satisfaction'!$A$13:$A$22</c:f>
              <c:strCache>
                <c:ptCount val="10"/>
                <c:pt idx="0">
                  <c:v>Overall Computing Service</c:v>
                </c:pt>
                <c:pt idx="1">
                  <c:v>Overall Direction of IT Services </c:v>
                </c:pt>
                <c:pt idx="2">
                  <c:v>Microsoft 365</c:v>
                </c:pt>
                <c:pt idx="3">
                  <c:v>Time to Resolve - College/Dept </c:v>
                </c:pt>
                <c:pt idx="4">
                  <c:v>Technology in classrooms</c:v>
                </c:pt>
                <c:pt idx="5">
                  <c:v>OneDrive</c:v>
                </c:pt>
                <c:pt idx="6">
                  <c:v>Dept. Printers</c:v>
                </c:pt>
                <c:pt idx="7">
                  <c:v>Wired Network</c:v>
                </c:pt>
                <c:pt idx="8">
                  <c:v>College/Dept. Support</c:v>
                </c:pt>
                <c:pt idx="9">
                  <c:v>Computer Replacements</c:v>
                </c:pt>
              </c:strCache>
            </c:strRef>
          </c:cat>
          <c:val>
            <c:numRef>
              <c:f>'importance vs satisfaction'!$C$13:$C$22</c:f>
              <c:numCache>
                <c:formatCode>0.00</c:formatCode>
                <c:ptCount val="10"/>
                <c:pt idx="0">
                  <c:v>3.68</c:v>
                </c:pt>
                <c:pt idx="1">
                  <c:v>3.58</c:v>
                </c:pt>
                <c:pt idx="2">
                  <c:v>3.71</c:v>
                </c:pt>
                <c:pt idx="3">
                  <c:v>3.52</c:v>
                </c:pt>
                <c:pt idx="4">
                  <c:v>3.53</c:v>
                </c:pt>
                <c:pt idx="5">
                  <c:v>3.73</c:v>
                </c:pt>
                <c:pt idx="6">
                  <c:v>3.55</c:v>
                </c:pt>
                <c:pt idx="7">
                  <c:v>3.75</c:v>
                </c:pt>
                <c:pt idx="8">
                  <c:v>3.59</c:v>
                </c:pt>
                <c:pt idx="9">
                  <c:v>3.57</c:v>
                </c:pt>
              </c:numCache>
            </c:numRef>
          </c:val>
          <c:smooth val="0"/>
          <c:extLst>
            <c:ext xmlns:c16="http://schemas.microsoft.com/office/drawing/2014/chart" uri="{C3380CC4-5D6E-409C-BE32-E72D297353CC}">
              <c16:uniqueId val="{00000015-C883-4C0B-AB96-5AC1ED8F49F3}"/>
            </c:ext>
          </c:extLst>
        </c:ser>
        <c:dLbls>
          <c:showLegendKey val="0"/>
          <c:showVal val="0"/>
          <c:showCatName val="0"/>
          <c:showSerName val="0"/>
          <c:showPercent val="0"/>
          <c:showBubbleSize val="0"/>
        </c:dLbls>
        <c:marker val="1"/>
        <c:smooth val="0"/>
        <c:axId val="1410406335"/>
        <c:axId val="880931135"/>
      </c:lineChart>
      <c:catAx>
        <c:axId val="1410406335"/>
        <c:scaling>
          <c:orientation val="minMax"/>
        </c:scaling>
        <c:delete val="1"/>
        <c:axPos val="b"/>
        <c:numFmt formatCode="General" sourceLinked="1"/>
        <c:majorTickMark val="none"/>
        <c:minorTickMark val="none"/>
        <c:tickLblPos val="nextTo"/>
        <c:crossAx val="880931135"/>
        <c:crosses val="autoZero"/>
        <c:auto val="1"/>
        <c:lblAlgn val="ctr"/>
        <c:lblOffset val="100"/>
        <c:noMultiLvlLbl val="0"/>
      </c:catAx>
      <c:valAx>
        <c:axId val="880931135"/>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406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Importance/Satisfaction</a:t>
            </a:r>
            <a:r>
              <a:rPr lang="en-US" b="1" baseline="0"/>
              <a:t> Gaps, 2024</a:t>
            </a:r>
            <a:endParaRPr lang="en-US" b="1"/>
          </a:p>
        </c:rich>
      </c:tx>
      <c:layout>
        <c:manualLayout>
          <c:xMode val="edge"/>
          <c:yMode val="edge"/>
          <c:x val="0.30149119202538033"/>
          <c:y val="6.188266559338411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'importance vs satisfaction'!$B$23</c:f>
              <c:strCache>
                <c:ptCount val="1"/>
                <c:pt idx="0">
                  <c:v>Importance Mean Score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2EE2-4053-92F6-5B0DF1210254}"/>
                </c:ext>
              </c:extLst>
            </c:dLbl>
            <c:dLbl>
              <c:idx val="1"/>
              <c:delete val="1"/>
              <c:extLst>
                <c:ext xmlns:c15="http://schemas.microsoft.com/office/drawing/2012/chart" uri="{CE6537A1-D6FC-4f65-9D91-7224C49458BB}"/>
                <c:ext xmlns:c16="http://schemas.microsoft.com/office/drawing/2014/chart" uri="{C3380CC4-5D6E-409C-BE32-E72D297353CC}">
                  <c16:uniqueId val="{00000001-2EE2-4053-92F6-5B0DF1210254}"/>
                </c:ext>
              </c:extLst>
            </c:dLbl>
            <c:dLbl>
              <c:idx val="2"/>
              <c:layout>
                <c:manualLayout>
                  <c:x val="-0.20235632635048328"/>
                  <c:y val="7.1165065432391719E-2"/>
                </c:manualLayout>
              </c:layout>
              <c:tx>
                <c:rich>
                  <a:bodyPr/>
                  <a:lstStyle/>
                  <a:p>
                    <a:fld id="{4E9EA0C9-F4D0-4138-B39C-D63C3482A965}" type="CATEGORYNAME">
                      <a:rPr lang="en-US"/>
                      <a:pPr/>
                      <a:t>[CATEGORY NAME]</a:t>
                    </a:fld>
                    <a:r>
                      <a:rPr lang="en-US" baseline="0"/>
                      <a:t> </a:t>
                    </a:r>
                    <a:fld id="{037EF98A-8AAE-43CA-9991-33748A74FA9A}" type="VALUE">
                      <a:rPr lang="en-US" baseline="0"/>
                      <a:pPr/>
                      <a:t>[VALUE]</a:t>
                    </a:fld>
                    <a:r>
                      <a:rPr lang="en-US" baseline="0"/>
                      <a:t>/3.48</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E2-4053-92F6-5B0DF1210254}"/>
                </c:ext>
              </c:extLst>
            </c:dLbl>
            <c:dLbl>
              <c:idx val="3"/>
              <c:layout>
                <c:manualLayout>
                  <c:x val="-0.20978224658352856"/>
                  <c:y val="0.14851839742412187"/>
                </c:manualLayout>
              </c:layout>
              <c:tx>
                <c:rich>
                  <a:bodyPr/>
                  <a:lstStyle/>
                  <a:p>
                    <a:r>
                      <a:rPr lang="en-US" baseline="0"/>
                      <a:t>Classroom  Support 3.14/3.56</a:t>
                    </a:r>
                    <a:endParaRPr lang="en-US"/>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EE2-4053-92F6-5B0DF1210254}"/>
                </c:ext>
              </c:extLst>
            </c:dLbl>
            <c:dLbl>
              <c:idx val="4"/>
              <c:delete val="1"/>
              <c:extLst>
                <c:ext xmlns:c15="http://schemas.microsoft.com/office/drawing/2012/chart" uri="{CE6537A1-D6FC-4f65-9D91-7224C49458BB}"/>
                <c:ext xmlns:c16="http://schemas.microsoft.com/office/drawing/2014/chart" uri="{C3380CC4-5D6E-409C-BE32-E72D297353CC}">
                  <c16:uniqueId val="{00000004-2EE2-4053-92F6-5B0DF1210254}"/>
                </c:ext>
              </c:extLst>
            </c:dLbl>
            <c:dLbl>
              <c:idx val="5"/>
              <c:delete val="1"/>
              <c:extLst>
                <c:ext xmlns:c15="http://schemas.microsoft.com/office/drawing/2012/chart" uri="{CE6537A1-D6FC-4f65-9D91-7224C49458BB}"/>
                <c:ext xmlns:c16="http://schemas.microsoft.com/office/drawing/2014/chart" uri="{C3380CC4-5D6E-409C-BE32-E72D297353CC}">
                  <c16:uniqueId val="{00000005-2EE2-4053-92F6-5B0DF1210254}"/>
                </c:ext>
              </c:extLst>
            </c:dLbl>
            <c:dLbl>
              <c:idx val="6"/>
              <c:layout>
                <c:manualLayout>
                  <c:x val="-0.23206000728266429"/>
                  <c:y val="6.8070932152722516E-2"/>
                </c:manualLayout>
              </c:layout>
              <c:tx>
                <c:rich>
                  <a:bodyPr/>
                  <a:lstStyle/>
                  <a:p>
                    <a:fld id="{813E57C1-60A2-4614-8098-FB5AF9A06FAF}" type="CATEGORYNAME">
                      <a:rPr lang="en-US"/>
                      <a:pPr/>
                      <a:t>[CATEGORY NAME]</a:t>
                    </a:fld>
                    <a:r>
                      <a:rPr lang="en-US" baseline="0"/>
                      <a:t> </a:t>
                    </a:r>
                    <a:fld id="{6A2744B1-537F-4D77-89A1-2EF3B22EC61B}" type="VALUE">
                      <a:rPr lang="en-US" baseline="0"/>
                      <a:pPr/>
                      <a:t>[VALUE]</a:t>
                    </a:fld>
                    <a:r>
                      <a:rPr lang="en-US" baseline="0"/>
                      <a:t>/3.50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EE2-4053-92F6-5B0DF1210254}"/>
                </c:ext>
              </c:extLst>
            </c:dLbl>
            <c:dLbl>
              <c:idx val="7"/>
              <c:delete val="1"/>
              <c:extLst>
                <c:ext xmlns:c15="http://schemas.microsoft.com/office/drawing/2012/chart" uri="{CE6537A1-D6FC-4f65-9D91-7224C49458BB}"/>
                <c:ext xmlns:c16="http://schemas.microsoft.com/office/drawing/2014/chart" uri="{C3380CC4-5D6E-409C-BE32-E72D297353CC}">
                  <c16:uniqueId val="{00000007-2EE2-4053-92F6-5B0DF1210254}"/>
                </c:ext>
              </c:extLst>
            </c:dLbl>
            <c:dLbl>
              <c:idx val="8"/>
              <c:delete val="1"/>
              <c:extLst>
                <c:ext xmlns:c15="http://schemas.microsoft.com/office/drawing/2012/chart" uri="{CE6537A1-D6FC-4f65-9D91-7224C49458BB}"/>
                <c:ext xmlns:c16="http://schemas.microsoft.com/office/drawing/2014/chart" uri="{C3380CC4-5D6E-409C-BE32-E72D297353CC}">
                  <c16:uniqueId val="{00000008-2EE2-4053-92F6-5B0DF1210254}"/>
                </c:ext>
              </c:extLst>
            </c:dLbl>
            <c:dLbl>
              <c:idx val="9"/>
              <c:layout>
                <c:manualLayout>
                  <c:x val="-3.5273121106964969E-2"/>
                  <c:y val="0.12067119790709901"/>
                </c:manualLayout>
              </c:layout>
              <c:tx>
                <c:rich>
                  <a:bodyPr/>
                  <a:lstStyle/>
                  <a:p>
                    <a:fld id="{318BCC4D-9FA9-4362-83B3-0510978060B9}" type="CATEGORYNAME">
                      <a:rPr lang="en-US"/>
                      <a:pPr/>
                      <a:t>[CATEGORY NAME]</a:t>
                    </a:fld>
                    <a:r>
                      <a:rPr lang="en-US" baseline="0"/>
                      <a:t> </a:t>
                    </a:r>
                    <a:fld id="{7D296117-0CEC-41BB-8643-2E7FD856F4C7}" type="VALUE">
                      <a:rPr lang="en-US" baseline="0"/>
                      <a:pPr/>
                      <a:t>[VALUE]</a:t>
                    </a:fld>
                    <a:r>
                      <a:rPr lang="en-US" baseline="0"/>
                      <a:t>/3.70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EE2-4053-92F6-5B0DF1210254}"/>
                </c:ext>
              </c:extLst>
            </c:dLbl>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'importance vs satisfaction'!$A$24:$A$33</c:f>
              <c:strCache>
                <c:ptCount val="10"/>
                <c:pt idx="0">
                  <c:v>Zoom</c:v>
                </c:pt>
                <c:pt idx="1">
                  <c:v>Campus Solutions</c:v>
                </c:pt>
                <c:pt idx="2">
                  <c:v>Time to Resolve - TSC</c:v>
                </c:pt>
                <c:pt idx="3">
                  <c:v>Classroom support</c:v>
                </c:pt>
                <c:pt idx="4">
                  <c:v>Help.IllinoisState.edu/Technology</c:v>
                </c:pt>
                <c:pt idx="5">
                  <c:v>Technology support for your students' scholarly research</c:v>
                </c:pt>
                <c:pt idx="6">
                  <c:v>Campus Printers (uPrint)</c:v>
                </c:pt>
                <c:pt idx="7">
                  <c:v>Canvas Support</c:v>
                </c:pt>
                <c:pt idx="8">
                  <c:v>TSC</c:v>
                </c:pt>
                <c:pt idx="9">
                  <c:v>The ability to use a keyboard to navigate ISU websites</c:v>
                </c:pt>
              </c:strCache>
            </c:strRef>
          </c:cat>
          <c:val>
            <c:numRef>
              <c:f>'importance vs satisfaction'!$B$24:$B$33</c:f>
              <c:numCache>
                <c:formatCode>0.00</c:formatCode>
                <c:ptCount val="10"/>
                <c:pt idx="0">
                  <c:v>3.27</c:v>
                </c:pt>
                <c:pt idx="1">
                  <c:v>3.25</c:v>
                </c:pt>
                <c:pt idx="2">
                  <c:v>3.22</c:v>
                </c:pt>
                <c:pt idx="3">
                  <c:v>3.14</c:v>
                </c:pt>
                <c:pt idx="4">
                  <c:v>3.07</c:v>
                </c:pt>
                <c:pt idx="5">
                  <c:v>3.06</c:v>
                </c:pt>
                <c:pt idx="6">
                  <c:v>3.03</c:v>
                </c:pt>
                <c:pt idx="7">
                  <c:v>3.02</c:v>
                </c:pt>
                <c:pt idx="8">
                  <c:v>2.98</c:v>
                </c:pt>
                <c:pt idx="9">
                  <c:v>2.98</c:v>
                </c:pt>
              </c:numCache>
            </c:numRef>
          </c:val>
          <c:smooth val="0"/>
          <c:extLst>
            <c:ext xmlns:c16="http://schemas.microsoft.com/office/drawing/2014/chart" uri="{C3380CC4-5D6E-409C-BE32-E72D297353CC}">
              <c16:uniqueId val="{0000000A-2EE2-4053-92F6-5B0DF1210254}"/>
            </c:ext>
          </c:extLst>
        </c:ser>
        <c:ser>
          <c:idx val="1"/>
          <c:order val="1"/>
          <c:tx>
            <c:strRef>
              <c:f>'importance vs satisfaction'!$C$23</c:f>
              <c:strCache>
                <c:ptCount val="1"/>
                <c:pt idx="0">
                  <c:v>Satisfaction Mean Score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2699041340010235E-2"/>
                  <c:y val="-0.14851839742412187"/>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15F28364-4AF8-4E79-B7DE-A8778729CCE9}" type="CATEGORYNAME">
                      <a:rPr lang="en-US"/>
                      <a:pPr>
                        <a:defRPr/>
                      </a:pPr>
                      <a:t>[CATEGORY NAME]</a:t>
                    </a:fld>
                    <a:r>
                      <a:rPr lang="en-US" baseline="0"/>
                      <a:t> 3.27/</a:t>
                    </a:r>
                    <a:fld id="{DD84A8A2-997E-49D9-A220-37C4473173BE}" type="VALUE">
                      <a:rPr lang="en-US" baseline="0"/>
                      <a:pPr>
                        <a:defRPr/>
                      </a:pPr>
                      <a:t>[VALUE]</a:t>
                    </a:fld>
                    <a:endParaRPr lang="en-US" baseline="0"/>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B-2EE2-4053-92F6-5B0DF1210254}"/>
                </c:ext>
              </c:extLst>
            </c:dLbl>
            <c:dLbl>
              <c:idx val="1"/>
              <c:layout>
                <c:manualLayout>
                  <c:x val="-7.4259202330452578E-2"/>
                  <c:y val="-8.66357318307377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C346A82A-AC55-49DC-A8B6-47DA1B32374A}" type="CATEGORYNAME">
                      <a:rPr lang="en-US"/>
                      <a:pPr>
                        <a:defRPr/>
                      </a:pPr>
                      <a:t>[CATEGORY NAME]</a:t>
                    </a:fld>
                    <a:r>
                      <a:rPr lang="en-US" baseline="0"/>
                      <a:t> 3.25/ </a:t>
                    </a:r>
                    <a:fld id="{F00E8507-2D56-4052-8191-76FADBD8A0B3}" type="VALUE">
                      <a:rPr lang="en-US" baseline="0"/>
                      <a:pPr>
                        <a:defRPr/>
                      </a:pPr>
                      <a:t>[VALUE]</a:t>
                    </a:fld>
                    <a:endParaRPr lang="en-US" baseline="0"/>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C-2EE2-4053-92F6-5B0DF1210254}"/>
                </c:ext>
              </c:extLst>
            </c:dLbl>
            <c:dLbl>
              <c:idx val="2"/>
              <c:delete val="1"/>
              <c:extLst>
                <c:ext xmlns:c15="http://schemas.microsoft.com/office/drawing/2012/chart" uri="{CE6537A1-D6FC-4f65-9D91-7224C49458BB}"/>
                <c:ext xmlns:c16="http://schemas.microsoft.com/office/drawing/2014/chart" uri="{C3380CC4-5D6E-409C-BE32-E72D297353CC}">
                  <c16:uniqueId val="{0000000D-2EE2-4053-92F6-5B0DF1210254}"/>
                </c:ext>
              </c:extLst>
            </c:dLbl>
            <c:dLbl>
              <c:idx val="3"/>
              <c:delete val="1"/>
              <c:extLst>
                <c:ext xmlns:c15="http://schemas.microsoft.com/office/drawing/2012/chart" uri="{CE6537A1-D6FC-4f65-9D91-7224C49458BB}"/>
                <c:ext xmlns:c16="http://schemas.microsoft.com/office/drawing/2014/chart" uri="{C3380CC4-5D6E-409C-BE32-E72D297353CC}">
                  <c16:uniqueId val="{0000000E-2EE2-4053-92F6-5B0DF1210254}"/>
                </c:ext>
              </c:extLst>
            </c:dLbl>
            <c:dLbl>
              <c:idx val="4"/>
              <c:layout>
                <c:manualLayout>
                  <c:x val="-0.20421280640874465"/>
                  <c:y val="-0.17945973022081391"/>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F446F288-F391-4CFF-A350-A5EF205D41BA}" type="CATEGORYNAME">
                      <a:rPr lang="en-US"/>
                      <a:pPr>
                        <a:defRPr/>
                      </a:pPr>
                      <a:t>[CATEGORY NAME]</a:t>
                    </a:fld>
                    <a:r>
                      <a:rPr lang="en-US" baseline="0"/>
                      <a:t> 3.07;</a:t>
                    </a:r>
                    <a:fld id="{0EFEBCC8-8CA8-41FD-B5CF-371121BA50B4}" type="VALUE">
                      <a:rPr lang="en-US" baseline="0"/>
                      <a:pPr>
                        <a:defRPr/>
                      </a:pPr>
                      <a:t>[VALUE]</a:t>
                    </a:fld>
                    <a:endParaRPr lang="en-US" baseline="0"/>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F-2EE2-4053-92F6-5B0DF1210254}"/>
                </c:ext>
              </c:extLst>
            </c:dLbl>
            <c:dLbl>
              <c:idx val="5"/>
              <c:layout>
                <c:manualLayout>
                  <c:x val="-8.5398082680020526E-2"/>
                  <c:y val="-9.591813166974540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BFA175AE-091C-4FB4-A2BB-8B8562D993E1}" type="CATEGORYNAME">
                      <a:rPr lang="en-US"/>
                      <a:pPr>
                        <a:defRPr/>
                      </a:pPr>
                      <a:t>[CATEGORY NAME]</a:t>
                    </a:fld>
                    <a:r>
                      <a:rPr lang="en-US" baseline="0"/>
                      <a:t> 3.06/ </a:t>
                    </a:r>
                    <a:fld id="{3EA46CEF-20EC-402F-98A2-4211AEC76844}" type="VALUE">
                      <a:rPr lang="en-US" baseline="0"/>
                      <a:pPr>
                        <a:defRPr/>
                      </a:pPr>
                      <a:t>[VALUE]</a:t>
                    </a:fld>
                    <a:endParaRPr lang="en-US" baseline="0"/>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0-2EE2-4053-92F6-5B0DF1210254}"/>
                </c:ext>
              </c:extLst>
            </c:dLbl>
            <c:dLbl>
              <c:idx val="6"/>
              <c:delete val="1"/>
              <c:extLst>
                <c:ext xmlns:c15="http://schemas.microsoft.com/office/drawing/2012/chart" uri="{CE6537A1-D6FC-4f65-9D91-7224C49458BB}"/>
                <c:ext xmlns:c16="http://schemas.microsoft.com/office/drawing/2014/chart" uri="{C3380CC4-5D6E-409C-BE32-E72D297353CC}">
                  <c16:uniqueId val="{00000011-2EE2-4053-92F6-5B0DF1210254}"/>
                </c:ext>
              </c:extLst>
            </c:dLbl>
            <c:dLbl>
              <c:idx val="7"/>
              <c:layout>
                <c:manualLayout>
                  <c:x val="-7.7972162446975204E-2"/>
                  <c:y val="-0.13304773102577586"/>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70AEE565-56CD-4FCA-ABDC-6E1D7FE71743}" type="CATEGORYNAME">
                      <a:rPr lang="en-US"/>
                      <a:pPr>
                        <a:defRPr/>
                      </a:pPr>
                      <a:t>[CATEGORY NAME]</a:t>
                    </a:fld>
                    <a:r>
                      <a:rPr lang="en-US" baseline="0"/>
                      <a:t> 3.02/</a:t>
                    </a:r>
                    <a:fld id="{1620A629-63F6-4745-A038-16D6E5EB7E39}" type="VALUE">
                      <a:rPr lang="en-US" baseline="0"/>
                      <a:pPr>
                        <a:defRPr/>
                      </a:pPr>
                      <a:t>[VALUE]</a:t>
                    </a:fld>
                    <a:endParaRPr lang="en-US" baseline="0"/>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2-2EE2-4053-92F6-5B0DF1210254}"/>
                </c:ext>
              </c:extLst>
            </c:dLbl>
            <c:dLbl>
              <c:idx val="8"/>
              <c:layout>
                <c:manualLayout>
                  <c:x val="3.8986081223487463E-2"/>
                  <c:y val="-0.1082946647884222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C0F674BE-1DC0-4389-B212-9DF7E606805A}" type="CATEGORYNAME">
                      <a:rPr lang="en-US"/>
                      <a:pPr>
                        <a:defRPr/>
                      </a:pPr>
                      <a:t>[CATEGORY NAME]</a:t>
                    </a:fld>
                    <a:r>
                      <a:rPr lang="en-US" baseline="0"/>
                      <a:t> 2.98.</a:t>
                    </a:r>
                    <a:fld id="{08983D97-EAC2-430D-B6DD-86BC61A41BBA}" type="VALUE">
                      <a:rPr lang="en-US" baseline="0"/>
                      <a:pPr>
                        <a:defRPr/>
                      </a:pPr>
                      <a:t>[VALUE]</a:t>
                    </a:fld>
                    <a:endParaRPr lang="en-US" baseline="0"/>
                  </a:p>
                </c:rich>
              </c:tx>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3-2EE2-4053-92F6-5B0DF1210254}"/>
                </c:ext>
              </c:extLst>
            </c:dLbl>
            <c:dLbl>
              <c:idx val="9"/>
              <c:delete val="1"/>
              <c:extLst>
                <c:ext xmlns:c15="http://schemas.microsoft.com/office/drawing/2012/chart" uri="{CE6537A1-D6FC-4f65-9D91-7224C49458BB}"/>
                <c:ext xmlns:c16="http://schemas.microsoft.com/office/drawing/2014/chart" uri="{C3380CC4-5D6E-409C-BE32-E72D297353CC}">
                  <c16:uniqueId val="{00000014-2EE2-4053-92F6-5B0DF121025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'importance vs satisfaction'!$A$24:$A$33</c:f>
              <c:strCache>
                <c:ptCount val="10"/>
                <c:pt idx="0">
                  <c:v>Zoom</c:v>
                </c:pt>
                <c:pt idx="1">
                  <c:v>Campus Solutions</c:v>
                </c:pt>
                <c:pt idx="2">
                  <c:v>Time to Resolve - TSC</c:v>
                </c:pt>
                <c:pt idx="3">
                  <c:v>Classroom support</c:v>
                </c:pt>
                <c:pt idx="4">
                  <c:v>Help.IllinoisState.edu/Technology</c:v>
                </c:pt>
                <c:pt idx="5">
                  <c:v>Technology support for your students' scholarly research</c:v>
                </c:pt>
                <c:pt idx="6">
                  <c:v>Campus Printers (uPrint)</c:v>
                </c:pt>
                <c:pt idx="7">
                  <c:v>Canvas Support</c:v>
                </c:pt>
                <c:pt idx="8">
                  <c:v>TSC</c:v>
                </c:pt>
                <c:pt idx="9">
                  <c:v>The ability to use a keyboard to navigate ISU websites</c:v>
                </c:pt>
              </c:strCache>
            </c:strRef>
          </c:cat>
          <c:val>
            <c:numRef>
              <c:f>'importance vs satisfaction'!$C$24:$C$33</c:f>
              <c:numCache>
                <c:formatCode>0.00</c:formatCode>
                <c:ptCount val="10"/>
                <c:pt idx="0">
                  <c:v>3.76</c:v>
                </c:pt>
                <c:pt idx="1">
                  <c:v>3.65</c:v>
                </c:pt>
                <c:pt idx="2">
                  <c:v>3.48</c:v>
                </c:pt>
                <c:pt idx="3">
                  <c:v>3.56</c:v>
                </c:pt>
                <c:pt idx="4">
                  <c:v>3.63</c:v>
                </c:pt>
                <c:pt idx="5">
                  <c:v>3.54</c:v>
                </c:pt>
                <c:pt idx="6">
                  <c:v>3.5</c:v>
                </c:pt>
                <c:pt idx="7">
                  <c:v>3.61</c:v>
                </c:pt>
                <c:pt idx="8">
                  <c:v>3.58</c:v>
                </c:pt>
                <c:pt idx="9">
                  <c:v>3.7</c:v>
                </c:pt>
              </c:numCache>
            </c:numRef>
          </c:val>
          <c:smooth val="0"/>
          <c:extLst>
            <c:ext xmlns:c16="http://schemas.microsoft.com/office/drawing/2014/chart" uri="{C3380CC4-5D6E-409C-BE32-E72D297353CC}">
              <c16:uniqueId val="{00000015-2EE2-4053-92F6-5B0DF1210254}"/>
            </c:ext>
          </c:extLst>
        </c:ser>
        <c:dLbls>
          <c:showLegendKey val="0"/>
          <c:showVal val="0"/>
          <c:showCatName val="0"/>
          <c:showSerName val="0"/>
          <c:showPercent val="0"/>
          <c:showBubbleSize val="0"/>
        </c:dLbls>
        <c:marker val="1"/>
        <c:smooth val="0"/>
        <c:axId val="240359215"/>
        <c:axId val="1039975904"/>
      </c:lineChart>
      <c:catAx>
        <c:axId val="240359215"/>
        <c:scaling>
          <c:orientation val="minMax"/>
        </c:scaling>
        <c:delete val="1"/>
        <c:axPos val="b"/>
        <c:numFmt formatCode="General" sourceLinked="1"/>
        <c:majorTickMark val="none"/>
        <c:minorTickMark val="none"/>
        <c:tickLblPos val="nextTo"/>
        <c:crossAx val="1039975904"/>
        <c:crosses val="autoZero"/>
        <c:auto val="1"/>
        <c:lblAlgn val="ctr"/>
        <c:lblOffset val="100"/>
        <c:noMultiLvlLbl val="0"/>
      </c:catAx>
      <c:valAx>
        <c:axId val="103997590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359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Importance</a:t>
            </a:r>
            <a:r>
              <a:rPr lang="en-US" baseline="0"/>
              <a:t>/Satisfaction Gaps, 2024</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'importance vs satisfaction'!$B$34</c:f>
              <c:strCache>
                <c:ptCount val="1"/>
                <c:pt idx="0">
                  <c:v>Importance Mean Score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7734-47C3-8DAA-BA4DD76BCFC1}"/>
                </c:ext>
              </c:extLst>
            </c:dLbl>
            <c:dLbl>
              <c:idx val="1"/>
              <c:delete val="1"/>
              <c:extLst>
                <c:ext xmlns:c15="http://schemas.microsoft.com/office/drawing/2012/chart" uri="{CE6537A1-D6FC-4f65-9D91-7224C49458BB}"/>
                <c:ext xmlns:c16="http://schemas.microsoft.com/office/drawing/2014/chart" uri="{C3380CC4-5D6E-409C-BE32-E72D297353CC}">
                  <c16:uniqueId val="{00000001-7734-47C3-8DAA-BA4DD76BCFC1}"/>
                </c:ext>
              </c:extLst>
            </c:dLbl>
            <c:dLbl>
              <c:idx val="2"/>
              <c:layout>
                <c:manualLayout>
                  <c:x val="-0.22747158172453907"/>
                  <c:y val="7.5823860574846288E-2"/>
                </c:manualLayout>
              </c:layout>
              <c:tx>
                <c:rich>
                  <a:bodyPr/>
                  <a:lstStyle/>
                  <a:p>
                    <a:fld id="{39C7BDF5-3167-415B-8998-7571E963A8FE}" type="CATEGORYNAME">
                      <a:rPr lang="en-US"/>
                      <a:pPr/>
                      <a:t>[CATEGORY NAME]</a:t>
                    </a:fld>
                    <a:r>
                      <a:rPr lang="en-US" baseline="0"/>
                      <a:t> 2.90/3.54</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34-47C3-8DAA-BA4DD76BCFC1}"/>
                </c:ext>
              </c:extLst>
            </c:dLbl>
            <c:dLbl>
              <c:idx val="3"/>
              <c:layout>
                <c:manualLayout>
                  <c:x val="-0.13193351740023274"/>
                  <c:y val="6.4450281488619338E-2"/>
                </c:manualLayout>
              </c:layout>
              <c:tx>
                <c:rich>
                  <a:bodyPr/>
                  <a:lstStyle/>
                  <a:p>
                    <a:fld id="{3F25D116-9FD9-45BB-BE84-FA5CA8A9E760}" type="CATEGORYNAME">
                      <a:rPr lang="en-US"/>
                      <a:pPr/>
                      <a:t>[CATEGORY NAME]</a:t>
                    </a:fld>
                    <a:r>
                      <a:rPr lang="en-US" baseline="0"/>
                      <a:t> 2.89/3.65</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734-47C3-8DAA-BA4DD76BCFC1}"/>
                </c:ext>
              </c:extLst>
            </c:dLbl>
            <c:dLbl>
              <c:idx val="4"/>
              <c:delete val="1"/>
              <c:extLst>
                <c:ext xmlns:c15="http://schemas.microsoft.com/office/drawing/2012/chart" uri="{CE6537A1-D6FC-4f65-9D91-7224C49458BB}"/>
                <c:ext xmlns:c16="http://schemas.microsoft.com/office/drawing/2014/chart" uri="{C3380CC4-5D6E-409C-BE32-E72D297353CC}">
                  <c16:uniqueId val="{00000004-7734-47C3-8DAA-BA4DD76BCFC1}"/>
                </c:ext>
              </c:extLst>
            </c:dLbl>
            <c:dLbl>
              <c:idx val="5"/>
              <c:layout>
                <c:manualLayout>
                  <c:x val="-0.22064743427280289"/>
                  <c:y val="0.1630213002359196"/>
                </c:manualLayout>
              </c:layout>
              <c:tx>
                <c:rich>
                  <a:bodyPr/>
                  <a:lstStyle/>
                  <a:p>
                    <a:fld id="{3882CAF1-8624-4EAE-8809-AC11327F1522}" type="CATEGORYNAME">
                      <a:rPr lang="en-US"/>
                      <a:pPr/>
                      <a:t>[CATEGORY NAME]</a:t>
                    </a:fld>
                    <a:r>
                      <a:rPr lang="en-US" baseline="0"/>
                      <a:t> 2.68/3.50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734-47C3-8DAA-BA4DD76BCFC1}"/>
                </c:ext>
              </c:extLst>
            </c:dLbl>
            <c:dLbl>
              <c:idx val="6"/>
              <c:delete val="1"/>
              <c:extLst>
                <c:ext xmlns:c15="http://schemas.microsoft.com/office/drawing/2012/chart" uri="{CE6537A1-D6FC-4f65-9D91-7224C49458BB}"/>
                <c:ext xmlns:c16="http://schemas.microsoft.com/office/drawing/2014/chart" uri="{C3380CC4-5D6E-409C-BE32-E72D297353CC}">
                  <c16:uniqueId val="{00000006-7734-47C3-8DAA-BA4DD76BCFC1}"/>
                </c:ext>
              </c:extLst>
            </c:dLbl>
            <c:dLbl>
              <c:idx val="7"/>
              <c:layout>
                <c:manualLayout>
                  <c:x val="-8.4164485238079623E-2"/>
                  <c:y val="0.11752698389101186"/>
                </c:manualLayout>
              </c:layout>
              <c:tx>
                <c:rich>
                  <a:bodyPr/>
                  <a:lstStyle/>
                  <a:p>
                    <a:fld id="{58F3FC89-59C7-4F9A-A95B-B5584E6021B1}" type="CATEGORYNAME">
                      <a:rPr lang="en-US"/>
                      <a:pPr/>
                      <a:t>[CATEGORY NAME]</a:t>
                    </a:fld>
                    <a:r>
                      <a:rPr lang="en-US" baseline="0"/>
                      <a:t> </a:t>
                    </a:r>
                    <a:fld id="{48CAE8D8-2FE0-4828-A587-82F755F6522B}" type="VALUE">
                      <a:rPr lang="en-US" baseline="0"/>
                      <a:pPr/>
                      <a:t>[VALUE]</a:t>
                    </a:fld>
                    <a:r>
                      <a:rPr lang="en-US" baseline="0"/>
                      <a:t>/3.58</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734-47C3-8DAA-BA4DD76BCFC1}"/>
                </c:ext>
              </c:extLst>
            </c:dLbl>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'importance vs satisfaction'!$A$35:$A$42</c:f>
              <c:strCache>
                <c:ptCount val="8"/>
                <c:pt idx="0">
                  <c:v>Support for Your Innovative Ideas</c:v>
                </c:pt>
                <c:pt idx="1">
                  <c:v>Technology support for your scholarly research</c:v>
                </c:pt>
                <c:pt idx="2">
                  <c:v>TechAlerts</c:v>
                </c:pt>
                <c:pt idx="3">
                  <c:v>VPN</c:v>
                </c:pt>
                <c:pt idx="4">
                  <c:v>Campus Phones</c:v>
                </c:pt>
                <c:pt idx="5">
                  <c:v>Captioning/transcript text for video/audio on ISU websites</c:v>
                </c:pt>
                <c:pt idx="6">
                  <c:v>Recorded Courses &amp; Lectures</c:v>
                </c:pt>
                <c:pt idx="7">
                  <c:v>Virtual Computer Labs</c:v>
                </c:pt>
              </c:strCache>
            </c:strRef>
          </c:cat>
          <c:val>
            <c:numRef>
              <c:f>'importance vs satisfaction'!$B$35:$B$42</c:f>
              <c:numCache>
                <c:formatCode>0.00</c:formatCode>
                <c:ptCount val="8"/>
                <c:pt idx="0">
                  <c:v>2.94</c:v>
                </c:pt>
                <c:pt idx="1">
                  <c:v>2.9</c:v>
                </c:pt>
                <c:pt idx="2">
                  <c:v>2.9</c:v>
                </c:pt>
                <c:pt idx="3">
                  <c:v>2.89</c:v>
                </c:pt>
                <c:pt idx="4">
                  <c:v>2.86</c:v>
                </c:pt>
                <c:pt idx="5">
                  <c:v>2.68</c:v>
                </c:pt>
                <c:pt idx="6">
                  <c:v>2.66</c:v>
                </c:pt>
                <c:pt idx="7">
                  <c:v>2.57</c:v>
                </c:pt>
              </c:numCache>
            </c:numRef>
          </c:val>
          <c:smooth val="0"/>
          <c:extLst>
            <c:ext xmlns:c16="http://schemas.microsoft.com/office/drawing/2014/chart" uri="{C3380CC4-5D6E-409C-BE32-E72D297353CC}">
              <c16:uniqueId val="{00000008-E610-4633-A816-D36F55E75241}"/>
            </c:ext>
          </c:extLst>
        </c:ser>
        <c:ser>
          <c:idx val="1"/>
          <c:order val="1"/>
          <c:tx>
            <c:strRef>
              <c:f>'importance vs satisfaction'!$C$34</c:f>
              <c:strCache>
                <c:ptCount val="1"/>
                <c:pt idx="0">
                  <c:v>Satisfaction Mean Score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7.5065621969097912E-2"/>
                  <c:y val="-0.12131817691975422"/>
                </c:manualLayout>
              </c:layout>
              <c:tx>
                <c:rich>
                  <a:bodyPr/>
                  <a:lstStyle/>
                  <a:p>
                    <a:fld id="{EE86280F-A913-49D8-91CB-E69D07EDB370}" type="CATEGORYNAME">
                      <a:rPr lang="en-US"/>
                      <a:pPr/>
                      <a:t>[CATEGORY NAME]</a:t>
                    </a:fld>
                    <a:r>
                      <a:rPr lang="en-US" baseline="0"/>
                      <a:t> 2.94/</a:t>
                    </a:r>
                    <a:fld id="{F4CE6966-A391-4B26-86CC-3030A7FD266C}"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734-47C3-8DAA-BA4DD76BCFC1}"/>
                </c:ext>
              </c:extLst>
            </c:dLbl>
            <c:dLbl>
              <c:idx val="1"/>
              <c:layout>
                <c:manualLayout>
                  <c:x val="-1.3648294903472346E-2"/>
                  <c:y val="-0.12890056297723884"/>
                </c:manualLayout>
              </c:layout>
              <c:tx>
                <c:rich>
                  <a:bodyPr/>
                  <a:lstStyle/>
                  <a:p>
                    <a:fld id="{59C1AEF9-CD69-4405-B61F-7C58071C0ACF}" type="CATEGORYNAME">
                      <a:rPr lang="en-US"/>
                      <a:pPr/>
                      <a:t>[CATEGORY NAME]</a:t>
                    </a:fld>
                    <a:r>
                      <a:rPr lang="en-US" baseline="0"/>
                      <a:t> 2.90/3.50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734-47C3-8DAA-BA4DD76BCFC1}"/>
                </c:ext>
              </c:extLst>
            </c:dLbl>
            <c:dLbl>
              <c:idx val="2"/>
              <c:delete val="1"/>
              <c:extLst>
                <c:ext xmlns:c15="http://schemas.microsoft.com/office/drawing/2012/chart" uri="{CE6537A1-D6FC-4f65-9D91-7224C49458BB}"/>
                <c:ext xmlns:c16="http://schemas.microsoft.com/office/drawing/2014/chart" uri="{C3380CC4-5D6E-409C-BE32-E72D297353CC}">
                  <c16:uniqueId val="{0000000A-7734-47C3-8DAA-BA4DD76BCFC1}"/>
                </c:ext>
              </c:extLst>
            </c:dLbl>
            <c:dLbl>
              <c:idx val="3"/>
              <c:delete val="1"/>
              <c:extLst>
                <c:ext xmlns:c15="http://schemas.microsoft.com/office/drawing/2012/chart" uri="{CE6537A1-D6FC-4f65-9D91-7224C49458BB}"/>
                <c:ext xmlns:c16="http://schemas.microsoft.com/office/drawing/2014/chart" uri="{C3380CC4-5D6E-409C-BE32-E72D297353CC}">
                  <c16:uniqueId val="{0000000B-7734-47C3-8DAA-BA4DD76BCFC1}"/>
                </c:ext>
              </c:extLst>
            </c:dLbl>
            <c:dLbl>
              <c:idx val="4"/>
              <c:layout>
                <c:manualLayout>
                  <c:x val="-0.16150482302442265"/>
                  <c:y val="-0.1478565281209504"/>
                </c:manualLayout>
              </c:layout>
              <c:tx>
                <c:rich>
                  <a:bodyPr/>
                  <a:lstStyle/>
                  <a:p>
                    <a:fld id="{393930D1-5BE2-4D88-8CA6-44E51E17D2A5}" type="CATEGORYNAME">
                      <a:rPr lang="en-US"/>
                      <a:pPr/>
                      <a:t>[CATEGORY NAME]</a:t>
                    </a:fld>
                    <a:r>
                      <a:rPr lang="en-US" baseline="0"/>
                      <a:t> 2.86/</a:t>
                    </a:r>
                    <a:fld id="{91FA5A9E-55C7-4D35-9B31-8F34D3038D2E}"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734-47C3-8DAA-BA4DD76BCFC1}"/>
                </c:ext>
              </c:extLst>
            </c:dLbl>
            <c:dLbl>
              <c:idx val="5"/>
              <c:delete val="1"/>
              <c:extLst>
                <c:ext xmlns:c15="http://schemas.microsoft.com/office/drawing/2012/chart" uri="{CE6537A1-D6FC-4f65-9D91-7224C49458BB}"/>
                <c:ext xmlns:c16="http://schemas.microsoft.com/office/drawing/2014/chart" uri="{C3380CC4-5D6E-409C-BE32-E72D297353CC}">
                  <c16:uniqueId val="{0000000D-7734-47C3-8DAA-BA4DD76BCFC1}"/>
                </c:ext>
              </c:extLst>
            </c:dLbl>
            <c:dLbl>
              <c:idx val="6"/>
              <c:layout>
                <c:manualLayout>
                  <c:x val="-0.21154857100382143"/>
                  <c:y val="-9.4779825718557989E-2"/>
                </c:manualLayout>
              </c:layout>
              <c:tx>
                <c:rich>
                  <a:bodyPr/>
                  <a:lstStyle/>
                  <a:p>
                    <a:fld id="{2E3D8E5A-D065-4C7F-8D07-4FD23717E575}" type="CATEGORYNAME">
                      <a:rPr lang="en-US"/>
                      <a:pPr/>
                      <a:t>[CATEGORY NAME]</a:t>
                    </a:fld>
                    <a:r>
                      <a:rPr lang="en-US" baseline="0"/>
                      <a:t> 2.66/</a:t>
                    </a:r>
                    <a:fld id="{3C4310DB-E2D6-465D-AD76-C678DFF84590}"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734-47C3-8DAA-BA4DD76BCFC1}"/>
                </c:ext>
              </c:extLst>
            </c:dLbl>
            <c:dLbl>
              <c:idx val="7"/>
              <c:delete val="1"/>
              <c:extLst>
                <c:ext xmlns:c15="http://schemas.microsoft.com/office/drawing/2012/chart" uri="{CE6537A1-D6FC-4f65-9D91-7224C49458BB}"/>
                <c:ext xmlns:c16="http://schemas.microsoft.com/office/drawing/2014/chart" uri="{C3380CC4-5D6E-409C-BE32-E72D297353CC}">
                  <c16:uniqueId val="{0000000F-7734-47C3-8DAA-BA4DD76BCFC1}"/>
                </c:ext>
              </c:extLst>
            </c:dLbl>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'importance vs satisfaction'!$A$35:$A$42</c:f>
              <c:strCache>
                <c:ptCount val="8"/>
                <c:pt idx="0">
                  <c:v>Support for Your Innovative Ideas</c:v>
                </c:pt>
                <c:pt idx="1">
                  <c:v>Technology support for your scholarly research</c:v>
                </c:pt>
                <c:pt idx="2">
                  <c:v>TechAlerts</c:v>
                </c:pt>
                <c:pt idx="3">
                  <c:v>VPN</c:v>
                </c:pt>
                <c:pt idx="4">
                  <c:v>Campus Phones</c:v>
                </c:pt>
                <c:pt idx="5">
                  <c:v>Captioning/transcript text for video/audio on ISU websites</c:v>
                </c:pt>
                <c:pt idx="6">
                  <c:v>Recorded Courses &amp; Lectures</c:v>
                </c:pt>
                <c:pt idx="7">
                  <c:v>Virtual Computer Labs</c:v>
                </c:pt>
              </c:strCache>
            </c:strRef>
          </c:cat>
          <c:val>
            <c:numRef>
              <c:f>'importance vs satisfaction'!$C$35:$C$42</c:f>
              <c:numCache>
                <c:formatCode>0.00</c:formatCode>
                <c:ptCount val="8"/>
                <c:pt idx="0">
                  <c:v>3.5</c:v>
                </c:pt>
                <c:pt idx="1">
                  <c:v>3.5</c:v>
                </c:pt>
                <c:pt idx="2">
                  <c:v>3.54</c:v>
                </c:pt>
                <c:pt idx="3">
                  <c:v>3.65</c:v>
                </c:pt>
                <c:pt idx="4">
                  <c:v>3.74</c:v>
                </c:pt>
                <c:pt idx="5">
                  <c:v>3.5</c:v>
                </c:pt>
                <c:pt idx="6">
                  <c:v>3.6</c:v>
                </c:pt>
                <c:pt idx="7">
                  <c:v>3.58</c:v>
                </c:pt>
              </c:numCache>
            </c:numRef>
          </c:val>
          <c:smooth val="0"/>
          <c:extLst>
            <c:ext xmlns:c16="http://schemas.microsoft.com/office/drawing/2014/chart" uri="{C3380CC4-5D6E-409C-BE32-E72D297353CC}">
              <c16:uniqueId val="{00000011-E610-4633-A816-D36F55E75241}"/>
            </c:ext>
          </c:extLst>
        </c:ser>
        <c:dLbls>
          <c:showLegendKey val="0"/>
          <c:showVal val="0"/>
          <c:showCatName val="0"/>
          <c:showSerName val="0"/>
          <c:showPercent val="0"/>
          <c:showBubbleSize val="0"/>
        </c:dLbls>
        <c:marker val="1"/>
        <c:smooth val="0"/>
        <c:axId val="1288787488"/>
        <c:axId val="1720756384"/>
      </c:lineChart>
      <c:catAx>
        <c:axId val="1288787488"/>
        <c:scaling>
          <c:orientation val="minMax"/>
        </c:scaling>
        <c:delete val="1"/>
        <c:axPos val="b"/>
        <c:numFmt formatCode="General" sourceLinked="1"/>
        <c:majorTickMark val="none"/>
        <c:minorTickMark val="none"/>
        <c:tickLblPos val="nextTo"/>
        <c:crossAx val="1720756384"/>
        <c:crosses val="autoZero"/>
        <c:auto val="1"/>
        <c:lblAlgn val="ctr"/>
        <c:lblOffset val="100"/>
        <c:noMultiLvlLbl val="0"/>
      </c:catAx>
      <c:valAx>
        <c:axId val="172075638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8787488"/>
        <c:crosses val="autoZero"/>
        <c:crossBetween val="between"/>
      </c:valAx>
      <c:spPr>
        <a:noFill/>
        <a:ln>
          <a:solidFill>
            <a:srgbClr val="00B050"/>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Importance/Satisfaction Gaps, 2024</a:t>
            </a:r>
          </a:p>
        </c:rich>
      </c:tx>
      <c:layout>
        <c:manualLayout>
          <c:xMode val="edge"/>
          <c:yMode val="edge"/>
          <c:x val="0.20297900262467192"/>
          <c:y val="9.259259259259258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'importance vs satisfaction'!$B$43</c:f>
              <c:strCache>
                <c:ptCount val="1"/>
                <c:pt idx="0">
                  <c:v>Importance Mean Score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E9CD-43CB-8FA1-759D683E2852}"/>
                </c:ext>
              </c:extLst>
            </c:dLbl>
            <c:dLbl>
              <c:idx val="1"/>
              <c:layout>
                <c:manualLayout>
                  <c:x val="-0.17499999999999999"/>
                  <c:y val="0.14814814814814814"/>
                </c:manualLayout>
              </c:layout>
              <c:tx>
                <c:rich>
                  <a:bodyPr/>
                  <a:lstStyle/>
                  <a:p>
                    <a:fld id="{0F1A422D-FD45-445D-A25E-CC06082489CD}" type="CATEGORYNAME">
                      <a:rPr lang="en-US"/>
                      <a:pPr/>
                      <a:t>[CATEGORY NAME]</a:t>
                    </a:fld>
                    <a:r>
                      <a:rPr lang="en-US" baseline="0"/>
                      <a:t> </a:t>
                    </a:r>
                    <a:fld id="{F712F549-D4EA-4B98-A31E-D4CEB21489F3}" type="VALUE">
                      <a:rPr lang="en-US" baseline="0"/>
                      <a:pPr/>
                      <a:t>[VALUE]</a:t>
                    </a:fld>
                    <a:r>
                      <a:rPr lang="en-US" baseline="0"/>
                      <a:t>/3.65</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CD-43CB-8FA1-759D683E2852}"/>
                </c:ext>
              </c:extLst>
            </c:dLbl>
            <c:dLbl>
              <c:idx val="2"/>
              <c:delete val="1"/>
              <c:extLst>
                <c:ext xmlns:c15="http://schemas.microsoft.com/office/drawing/2012/chart" uri="{CE6537A1-D6FC-4f65-9D91-7224C49458BB}"/>
                <c:ext xmlns:c16="http://schemas.microsoft.com/office/drawing/2014/chart" uri="{C3380CC4-5D6E-409C-BE32-E72D297353CC}">
                  <c16:uniqueId val="{00000002-E9CD-43CB-8FA1-759D683E2852}"/>
                </c:ext>
              </c:extLst>
            </c:dLbl>
            <c:dLbl>
              <c:idx val="3"/>
              <c:layout>
                <c:manualLayout>
                  <c:x val="-0.20000000000000004"/>
                  <c:y val="0.28703703703703698"/>
                </c:manualLayout>
              </c:layout>
              <c:tx>
                <c:rich>
                  <a:bodyPr/>
                  <a:lstStyle/>
                  <a:p>
                    <a:fld id="{858E9B17-FF7D-4623-A29B-DFB97854EDDE}" type="CATEGORYNAME">
                      <a:rPr lang="en-US"/>
                      <a:pPr/>
                      <a:t>[CATEGORY NAME]</a:t>
                    </a:fld>
                    <a:r>
                      <a:rPr lang="en-US" baseline="0"/>
                      <a:t> 3.57</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9CD-43CB-8FA1-759D683E2852}"/>
                </c:ext>
              </c:extLst>
            </c:dLbl>
            <c:dLbl>
              <c:idx val="4"/>
              <c:delete val="1"/>
              <c:extLst>
                <c:ext xmlns:c15="http://schemas.microsoft.com/office/drawing/2012/chart" uri="{CE6537A1-D6FC-4f65-9D91-7224C49458BB}"/>
                <c:ext xmlns:c16="http://schemas.microsoft.com/office/drawing/2014/chart" uri="{C3380CC4-5D6E-409C-BE32-E72D297353CC}">
                  <c16:uniqueId val="{00000004-E9CD-43CB-8FA1-759D683E2852}"/>
                </c:ext>
              </c:extLst>
            </c:dLbl>
            <c:dLbl>
              <c:idx val="5"/>
              <c:layout>
                <c:manualLayout>
                  <c:x val="-0.22500000000000001"/>
                  <c:y val="0.12037037037037036"/>
                </c:manualLayout>
              </c:layout>
              <c:tx>
                <c:rich>
                  <a:bodyPr/>
                  <a:lstStyle/>
                  <a:p>
                    <a:fld id="{D4274C28-1F11-4575-8681-E181BBAE867F}" type="CATEGORYNAME">
                      <a:rPr lang="en-US"/>
                      <a:pPr/>
                      <a:t>[CATEGORY NAME]</a:t>
                    </a:fld>
                    <a:r>
                      <a:rPr lang="en-US" baseline="0"/>
                      <a:t> </a:t>
                    </a:r>
                    <a:fld id="{46CFF549-6E3D-4057-B5E0-906508437A32}" type="VALUE">
                      <a:rPr lang="en-US" baseline="0"/>
                      <a:pPr/>
                      <a:t>[VALUE]</a:t>
                    </a:fld>
                    <a:r>
                      <a:rPr lang="en-US" baseline="0"/>
                      <a:t>/3.50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9CD-43CB-8FA1-759D683E2852}"/>
                </c:ext>
              </c:extLst>
            </c:dLbl>
            <c:dLbl>
              <c:idx val="6"/>
              <c:layout>
                <c:manualLayout>
                  <c:x val="-0.10555555555555556"/>
                  <c:y val="0.10185185185185185"/>
                </c:manualLayout>
              </c:layout>
              <c:tx>
                <c:rich>
                  <a:bodyPr/>
                  <a:lstStyle/>
                  <a:p>
                    <a:fld id="{3671A9EB-2D23-4F4F-8CEB-4DAF45AEA9E5}" type="CATEGORYNAME">
                      <a:rPr lang="en-US"/>
                      <a:pPr/>
                      <a:t>[CATEGORY NAME]</a:t>
                    </a:fld>
                    <a:r>
                      <a:rPr lang="en-US" baseline="0"/>
                      <a:t> </a:t>
                    </a:r>
                    <a:fld id="{18355634-75F6-4FE4-81CA-6806F91BF69C}" type="VALUE">
                      <a:rPr lang="en-US" baseline="0"/>
                      <a:pPr/>
                      <a:t>[VALUE]</a:t>
                    </a:fld>
                    <a:r>
                      <a:rPr lang="en-US" baseline="0"/>
                      <a:t>/3.38</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9CD-43CB-8FA1-759D683E2852}"/>
                </c:ext>
              </c:extLst>
            </c:dLbl>
            <c:dLbl>
              <c:idx val="7"/>
              <c:delete val="1"/>
              <c:extLst>
                <c:ext xmlns:c15="http://schemas.microsoft.com/office/drawing/2012/chart" uri="{CE6537A1-D6FC-4f65-9D91-7224C49458BB}"/>
                <c:ext xmlns:c16="http://schemas.microsoft.com/office/drawing/2014/chart" uri="{C3380CC4-5D6E-409C-BE32-E72D297353CC}">
                  <c16:uniqueId val="{00000007-E9CD-43CB-8FA1-759D683E2852}"/>
                </c:ext>
              </c:extLst>
            </c:dLbl>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'importance vs satisfaction'!$A$44:$A$51</c:f>
              <c:strCache>
                <c:ptCount val="8"/>
                <c:pt idx="0">
                  <c:v>Adobe Creative Cloud</c:v>
                </c:pt>
                <c:pt idx="1">
                  <c:v>Campus Computing Labs</c:v>
                </c:pt>
                <c:pt idx="2">
                  <c:v>High Performance Computing</c:v>
                </c:pt>
                <c:pt idx="3">
                  <c:v>Dept. Computer Labs</c:v>
                </c:pt>
                <c:pt idx="4">
                  <c:v>The ability to use assistive technologies</c:v>
                </c:pt>
                <c:pt idx="5">
                  <c:v>Borrowing Laptops</c:v>
                </c:pt>
                <c:pt idx="6">
                  <c:v>Cognos</c:v>
                </c:pt>
                <c:pt idx="7">
                  <c:v>Generative AI Tools for academic or work purposes</c:v>
                </c:pt>
              </c:strCache>
            </c:strRef>
          </c:cat>
          <c:val>
            <c:numRef>
              <c:f>'importance vs satisfaction'!$B$44:$B$51</c:f>
              <c:numCache>
                <c:formatCode>0.00</c:formatCode>
                <c:ptCount val="8"/>
                <c:pt idx="0">
                  <c:v>2.54</c:v>
                </c:pt>
                <c:pt idx="1">
                  <c:v>2.48</c:v>
                </c:pt>
                <c:pt idx="2">
                  <c:v>2.4700000000000002</c:v>
                </c:pt>
                <c:pt idx="3">
                  <c:v>2.46</c:v>
                </c:pt>
                <c:pt idx="4">
                  <c:v>2.4</c:v>
                </c:pt>
                <c:pt idx="5">
                  <c:v>2.39</c:v>
                </c:pt>
                <c:pt idx="6">
                  <c:v>2.29</c:v>
                </c:pt>
                <c:pt idx="7">
                  <c:v>1.97</c:v>
                </c:pt>
              </c:numCache>
            </c:numRef>
          </c:val>
          <c:smooth val="0"/>
          <c:extLst>
            <c:ext xmlns:c16="http://schemas.microsoft.com/office/drawing/2014/chart" uri="{C3380CC4-5D6E-409C-BE32-E72D297353CC}">
              <c16:uniqueId val="{00000008-E64F-4C50-9A22-D16090E8E194}"/>
            </c:ext>
          </c:extLst>
        </c:ser>
        <c:ser>
          <c:idx val="1"/>
          <c:order val="1"/>
          <c:tx>
            <c:strRef>
              <c:f>'importance vs satisfaction'!$C$43</c:f>
              <c:strCache>
                <c:ptCount val="1"/>
                <c:pt idx="0">
                  <c:v>Satisfaction Mean Score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7.2222222222222215E-2"/>
                  <c:y val="-0.13888888888888892"/>
                </c:manualLayout>
              </c:layout>
              <c:tx>
                <c:rich>
                  <a:bodyPr/>
                  <a:lstStyle/>
                  <a:p>
                    <a:fld id="{6CE98470-7BD4-42DF-BB1A-455E8D639394}" type="CATEGORYNAME">
                      <a:rPr lang="en-US"/>
                      <a:pPr/>
                      <a:t>[CATEGORY NAME]</a:t>
                    </a:fld>
                    <a:r>
                      <a:rPr lang="en-US" baseline="0"/>
                      <a:t> 2.54/</a:t>
                    </a:r>
                    <a:fld id="{23086A13-C89C-451E-B7A9-04BDE3FF5F52}"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9CD-43CB-8FA1-759D683E2852}"/>
                </c:ext>
              </c:extLst>
            </c:dLbl>
            <c:dLbl>
              <c:idx val="1"/>
              <c:delete val="1"/>
              <c:extLst>
                <c:ext xmlns:c15="http://schemas.microsoft.com/office/drawing/2012/chart" uri="{CE6537A1-D6FC-4f65-9D91-7224C49458BB}"/>
                <c:ext xmlns:c16="http://schemas.microsoft.com/office/drawing/2014/chart" uri="{C3380CC4-5D6E-409C-BE32-E72D297353CC}">
                  <c16:uniqueId val="{00000009-E9CD-43CB-8FA1-759D683E2852}"/>
                </c:ext>
              </c:extLst>
            </c:dLbl>
            <c:dLbl>
              <c:idx val="2"/>
              <c:layout>
                <c:manualLayout>
                  <c:x val="-9.166666666666666E-2"/>
                  <c:y val="-0.1388888888888889"/>
                </c:manualLayout>
              </c:layout>
              <c:tx>
                <c:rich>
                  <a:bodyPr/>
                  <a:lstStyle/>
                  <a:p>
                    <a:fld id="{C46A8365-BC7B-4FA6-A95F-6EECC3D2F555}" type="CATEGORYNAME">
                      <a:rPr lang="en-US"/>
                      <a:pPr/>
                      <a:t>[CATEGORY NAME]</a:t>
                    </a:fld>
                    <a:r>
                      <a:rPr lang="en-US" baseline="0"/>
                      <a:t> 2.47/</a:t>
                    </a:r>
                    <a:fld id="{E406F10D-328B-4AED-88B3-E35F545EB47E}"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9CD-43CB-8FA1-759D683E2852}"/>
                </c:ext>
              </c:extLst>
            </c:dLbl>
            <c:dLbl>
              <c:idx val="3"/>
              <c:delete val="1"/>
              <c:extLst>
                <c:ext xmlns:c15="http://schemas.microsoft.com/office/drawing/2012/chart" uri="{CE6537A1-D6FC-4f65-9D91-7224C49458BB}"/>
                <c:ext xmlns:c16="http://schemas.microsoft.com/office/drawing/2014/chart" uri="{C3380CC4-5D6E-409C-BE32-E72D297353CC}">
                  <c16:uniqueId val="{0000000B-E9CD-43CB-8FA1-759D683E2852}"/>
                </c:ext>
              </c:extLst>
            </c:dLbl>
            <c:dLbl>
              <c:idx val="4"/>
              <c:layout>
                <c:manualLayout>
                  <c:x val="-0.11388888888888889"/>
                  <c:y val="-0.15277777777777779"/>
                </c:manualLayout>
              </c:layout>
              <c:tx>
                <c:rich>
                  <a:bodyPr/>
                  <a:lstStyle/>
                  <a:p>
                    <a:fld id="{6979CD73-8950-4E0B-AD8A-0D5E7CC7E5C1}" type="CATEGORYNAME">
                      <a:rPr lang="en-US"/>
                      <a:pPr/>
                      <a:t>[CATEGORY NAME]</a:t>
                    </a:fld>
                    <a:r>
                      <a:rPr lang="en-US"/>
                      <a:t> 2.40/</a:t>
                    </a:r>
                    <a:fld id="{F1D5EDAA-8614-4F0E-A460-3D2811CCA59C}" type="VALUE">
                      <a:rPr lang="en-US" baseline="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E9CD-43CB-8FA1-759D683E2852}"/>
                </c:ext>
              </c:extLst>
            </c:dLbl>
            <c:dLbl>
              <c:idx val="5"/>
              <c:delete val="1"/>
              <c:extLst>
                <c:ext xmlns:c15="http://schemas.microsoft.com/office/drawing/2012/chart" uri="{CE6537A1-D6FC-4f65-9D91-7224C49458BB}"/>
                <c:ext xmlns:c16="http://schemas.microsoft.com/office/drawing/2014/chart" uri="{C3380CC4-5D6E-409C-BE32-E72D297353CC}">
                  <c16:uniqueId val="{0000000D-E9CD-43CB-8FA1-759D683E2852}"/>
                </c:ext>
              </c:extLst>
            </c:dLbl>
            <c:dLbl>
              <c:idx val="6"/>
              <c:delete val="1"/>
              <c:extLst>
                <c:ext xmlns:c15="http://schemas.microsoft.com/office/drawing/2012/chart" uri="{CE6537A1-D6FC-4f65-9D91-7224C49458BB}"/>
                <c:ext xmlns:c16="http://schemas.microsoft.com/office/drawing/2014/chart" uri="{C3380CC4-5D6E-409C-BE32-E72D297353CC}">
                  <c16:uniqueId val="{0000000E-E9CD-43CB-8FA1-759D683E2852}"/>
                </c:ext>
              </c:extLst>
            </c:dLbl>
            <c:dLbl>
              <c:idx val="7"/>
              <c:layout>
                <c:manualLayout>
                  <c:x val="-3.3333333333333333E-2"/>
                  <c:y val="-0.16666666666666666"/>
                </c:manualLayout>
              </c:layout>
              <c:tx>
                <c:rich>
                  <a:bodyPr/>
                  <a:lstStyle/>
                  <a:p>
                    <a:r>
                      <a:rPr lang="en-US" baseline="0"/>
                      <a:t>Generative AI Tools 1.97/</a:t>
                    </a:r>
                    <a:fld id="{F55CEFDE-63B7-4DF2-A8CA-29AB7CCFA3F0}"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9CD-43CB-8FA1-759D683E2852}"/>
                </c:ext>
              </c:extLst>
            </c:dLbl>
            <c:spPr>
              <a:solidFill>
                <a:sysClr val="window" lastClr="FFFFFF"/>
              </a:solidFill>
              <a:ln>
                <a:solidFill>
                  <a:srgbClr val="00B05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'importance vs satisfaction'!$A$44:$A$51</c:f>
              <c:strCache>
                <c:ptCount val="8"/>
                <c:pt idx="0">
                  <c:v>Adobe Creative Cloud</c:v>
                </c:pt>
                <c:pt idx="1">
                  <c:v>Campus Computing Labs</c:v>
                </c:pt>
                <c:pt idx="2">
                  <c:v>High Performance Computing</c:v>
                </c:pt>
                <c:pt idx="3">
                  <c:v>Dept. Computer Labs</c:v>
                </c:pt>
                <c:pt idx="4">
                  <c:v>The ability to use assistive technologies</c:v>
                </c:pt>
                <c:pt idx="5">
                  <c:v>Borrowing Laptops</c:v>
                </c:pt>
                <c:pt idx="6">
                  <c:v>Cognos</c:v>
                </c:pt>
                <c:pt idx="7">
                  <c:v>Generative AI Tools for academic or work purposes</c:v>
                </c:pt>
              </c:strCache>
            </c:strRef>
          </c:cat>
          <c:val>
            <c:numRef>
              <c:f>'importance vs satisfaction'!$C$44:$C$51</c:f>
              <c:numCache>
                <c:formatCode>0.00</c:formatCode>
                <c:ptCount val="8"/>
                <c:pt idx="0">
                  <c:v>3.66</c:v>
                </c:pt>
                <c:pt idx="1">
                  <c:v>3.65</c:v>
                </c:pt>
                <c:pt idx="2">
                  <c:v>3.53</c:v>
                </c:pt>
                <c:pt idx="3">
                  <c:v>3.57</c:v>
                </c:pt>
                <c:pt idx="4">
                  <c:v>3.47</c:v>
                </c:pt>
                <c:pt idx="5">
                  <c:v>3.5</c:v>
                </c:pt>
                <c:pt idx="6">
                  <c:v>3.38</c:v>
                </c:pt>
                <c:pt idx="7">
                  <c:v>3.45</c:v>
                </c:pt>
              </c:numCache>
            </c:numRef>
          </c:val>
          <c:smooth val="0"/>
          <c:extLst>
            <c:ext xmlns:c16="http://schemas.microsoft.com/office/drawing/2014/chart" uri="{C3380CC4-5D6E-409C-BE32-E72D297353CC}">
              <c16:uniqueId val="{00000011-E64F-4C50-9A22-D16090E8E194}"/>
            </c:ext>
          </c:extLst>
        </c:ser>
        <c:dLbls>
          <c:showLegendKey val="0"/>
          <c:showVal val="0"/>
          <c:showCatName val="0"/>
          <c:showSerName val="0"/>
          <c:showPercent val="0"/>
          <c:showBubbleSize val="0"/>
        </c:dLbls>
        <c:marker val="1"/>
        <c:smooth val="0"/>
        <c:axId val="1410447167"/>
        <c:axId val="880944575"/>
      </c:lineChart>
      <c:catAx>
        <c:axId val="1410447167"/>
        <c:scaling>
          <c:orientation val="minMax"/>
        </c:scaling>
        <c:delete val="1"/>
        <c:axPos val="b"/>
        <c:numFmt formatCode="General" sourceLinked="1"/>
        <c:majorTickMark val="none"/>
        <c:minorTickMark val="none"/>
        <c:tickLblPos val="nextTo"/>
        <c:crossAx val="880944575"/>
        <c:crosses val="autoZero"/>
        <c:auto val="1"/>
        <c:lblAlgn val="ctr"/>
        <c:lblOffset val="100"/>
        <c:noMultiLvlLbl val="0"/>
      </c:catAx>
      <c:valAx>
        <c:axId val="880944575"/>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447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LMS 2023-2024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'RN-Canvas'!$B$2</c:f>
              <c:strCache>
                <c:ptCount val="1"/>
                <c:pt idx="0">
                  <c:v>ReggieNet 2023</c:v>
                </c:pt>
              </c:strCache>
            </c:strRef>
          </c:tx>
          <c:spPr>
            <a:solidFill>
              <a:schemeClr val="accent1"/>
            </a:solidFill>
            <a:ln>
              <a:noFill/>
            </a:ln>
            <a:effectLst/>
          </c:spPr>
          <c:invertIfNegative val="0"/>
          <c:cat>
            <c:strRef>
              <c:f>'RN-Canvas'!$A$3:$A$15</c:f>
              <c:strCache>
                <c:ptCount val="13"/>
                <c:pt idx="0">
                  <c:v>Undergraduate Students</c:v>
                </c:pt>
                <c:pt idx="1">
                  <c:v>Graduate Students</c:v>
                </c:pt>
                <c:pt idx="2">
                  <c:v>Faculty</c:v>
                </c:pt>
                <c:pt idx="4">
                  <c:v>How Important</c:v>
                </c:pt>
                <c:pt idx="5">
                  <c:v>Undergraduate Students</c:v>
                </c:pt>
                <c:pt idx="6">
                  <c:v>Graduate Students</c:v>
                </c:pt>
                <c:pt idx="7">
                  <c:v>Faculty</c:v>
                </c:pt>
                <c:pt idx="9">
                  <c:v>How Satisfied</c:v>
                </c:pt>
                <c:pt idx="10">
                  <c:v>Undergraduate Students</c:v>
                </c:pt>
                <c:pt idx="11">
                  <c:v>Graduate Students</c:v>
                </c:pt>
                <c:pt idx="12">
                  <c:v>Faculty</c:v>
                </c:pt>
              </c:strCache>
            </c:strRef>
          </c:cat>
          <c:val>
            <c:numRef>
              <c:f>'RN-Canvas'!$B$3:$B$15</c:f>
              <c:numCache>
                <c:formatCode>0.00</c:formatCode>
                <c:ptCount val="13"/>
                <c:pt idx="0">
                  <c:v>4.95</c:v>
                </c:pt>
                <c:pt idx="1">
                  <c:v>4.6900000000000004</c:v>
                </c:pt>
                <c:pt idx="2">
                  <c:v>4.2699999999999996</c:v>
                </c:pt>
                <c:pt idx="4">
                  <c:v>0</c:v>
                </c:pt>
                <c:pt idx="5">
                  <c:v>3.81</c:v>
                </c:pt>
                <c:pt idx="6">
                  <c:v>3.78</c:v>
                </c:pt>
                <c:pt idx="7">
                  <c:v>3.6</c:v>
                </c:pt>
                <c:pt idx="9">
                  <c:v>0</c:v>
                </c:pt>
                <c:pt idx="10">
                  <c:v>3.44</c:v>
                </c:pt>
                <c:pt idx="11">
                  <c:v>3.58</c:v>
                </c:pt>
                <c:pt idx="12">
                  <c:v>3.22</c:v>
                </c:pt>
              </c:numCache>
            </c:numRef>
          </c:val>
          <c:extLst>
            <c:ext xmlns:c16="http://schemas.microsoft.com/office/drawing/2014/chart" uri="{C3380CC4-5D6E-409C-BE32-E72D297353CC}">
              <c16:uniqueId val="{00000000-8B7F-4AA3-B595-37E44B913B4C}"/>
            </c:ext>
          </c:extLst>
        </c:ser>
        <c:ser>
          <c:idx val="1"/>
          <c:order val="1"/>
          <c:tx>
            <c:strRef>
              <c:f>'RN-Canvas'!$C$2</c:f>
              <c:strCache>
                <c:ptCount val="1"/>
                <c:pt idx="0">
                  <c:v>Canvas 
2024</c:v>
                </c:pt>
              </c:strCache>
            </c:strRef>
          </c:tx>
          <c:spPr>
            <a:solidFill>
              <a:schemeClr val="accent2"/>
            </a:solidFill>
            <a:ln>
              <a:noFill/>
            </a:ln>
            <a:effectLst/>
          </c:spPr>
          <c:invertIfNegative val="0"/>
          <c:cat>
            <c:strRef>
              <c:f>'RN-Canvas'!$A$3:$A$15</c:f>
              <c:strCache>
                <c:ptCount val="13"/>
                <c:pt idx="0">
                  <c:v>Undergraduate Students</c:v>
                </c:pt>
                <c:pt idx="1">
                  <c:v>Graduate Students</c:v>
                </c:pt>
                <c:pt idx="2">
                  <c:v>Faculty</c:v>
                </c:pt>
                <c:pt idx="4">
                  <c:v>How Important</c:v>
                </c:pt>
                <c:pt idx="5">
                  <c:v>Undergraduate Students</c:v>
                </c:pt>
                <c:pt idx="6">
                  <c:v>Graduate Students</c:v>
                </c:pt>
                <c:pt idx="7">
                  <c:v>Faculty</c:v>
                </c:pt>
                <c:pt idx="9">
                  <c:v>How Satisfied</c:v>
                </c:pt>
                <c:pt idx="10">
                  <c:v>Undergraduate Students</c:v>
                </c:pt>
                <c:pt idx="11">
                  <c:v>Graduate Students</c:v>
                </c:pt>
                <c:pt idx="12">
                  <c:v>Faculty</c:v>
                </c:pt>
              </c:strCache>
            </c:strRef>
          </c:cat>
          <c:val>
            <c:numRef>
              <c:f>'RN-Canvas'!$C$3:$C$15</c:f>
              <c:numCache>
                <c:formatCode>0.00</c:formatCode>
                <c:ptCount val="13"/>
                <c:pt idx="0">
                  <c:v>4.95</c:v>
                </c:pt>
                <c:pt idx="1">
                  <c:v>4.72</c:v>
                </c:pt>
                <c:pt idx="2">
                  <c:v>4.38</c:v>
                </c:pt>
                <c:pt idx="4">
                  <c:v>0</c:v>
                </c:pt>
                <c:pt idx="5">
                  <c:v>3.84</c:v>
                </c:pt>
                <c:pt idx="6">
                  <c:v>3.77</c:v>
                </c:pt>
                <c:pt idx="7">
                  <c:v>3.74</c:v>
                </c:pt>
                <c:pt idx="9">
                  <c:v>0</c:v>
                </c:pt>
                <c:pt idx="10">
                  <c:v>3.8</c:v>
                </c:pt>
                <c:pt idx="11">
                  <c:v>3.8</c:v>
                </c:pt>
                <c:pt idx="12">
                  <c:v>3.59</c:v>
                </c:pt>
              </c:numCache>
            </c:numRef>
          </c:val>
          <c:extLst>
            <c:ext xmlns:c16="http://schemas.microsoft.com/office/drawing/2014/chart" uri="{C3380CC4-5D6E-409C-BE32-E72D297353CC}">
              <c16:uniqueId val="{00000001-8B7F-4AA3-B595-37E44B913B4C}"/>
            </c:ext>
          </c:extLst>
        </c:ser>
        <c:dLbls>
          <c:showLegendKey val="0"/>
          <c:showVal val="0"/>
          <c:showCatName val="0"/>
          <c:showSerName val="0"/>
          <c:showPercent val="0"/>
          <c:showBubbleSize val="0"/>
        </c:dLbls>
        <c:gapWidth val="219"/>
        <c:overlap val="-27"/>
        <c:axId val="554231711"/>
        <c:axId val="1563923951"/>
      </c:barChart>
      <c:catAx>
        <c:axId val="55423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923951"/>
        <c:crosses val="autoZero"/>
        <c:auto val="1"/>
        <c:lblAlgn val="ctr"/>
        <c:lblOffset val="100"/>
        <c:noMultiLvlLbl val="0"/>
      </c:catAx>
      <c:valAx>
        <c:axId val="1563923951"/>
        <c:scaling>
          <c:orientation val="minMax"/>
          <c:max val="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31711"/>
        <c:crosses val="autoZero"/>
        <c:crossBetween val="between"/>
      </c:valAx>
      <c:spPr>
        <a:noFill/>
        <a:ln>
          <a:noFill/>
        </a:ln>
        <a:effectLst/>
      </c:spPr>
    </c:plotArea>
    <c:legend>
      <c:legendPos val="b"/>
      <c:layout>
        <c:manualLayout>
          <c:xMode val="edge"/>
          <c:yMode val="edge"/>
          <c:x val="0.36945701147689619"/>
          <c:y val="0.87270786671014389"/>
          <c:w val="0.33258047040107874"/>
          <c:h val="0.104662579092073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LMS Online Quizzes 2023-2024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'RN-Canvas'!$B$18</c:f>
              <c:strCache>
                <c:ptCount val="1"/>
                <c:pt idx="0">
                  <c:v>ReggieNet Online Quizzes  2023</c:v>
                </c:pt>
              </c:strCache>
            </c:strRef>
          </c:tx>
          <c:spPr>
            <a:solidFill>
              <a:schemeClr val="accent1"/>
            </a:solidFill>
            <a:ln>
              <a:noFill/>
            </a:ln>
            <a:effectLst/>
          </c:spPr>
          <c:invertIfNegative val="0"/>
          <c:cat>
            <c:strRef>
              <c:f>'RN-Canvas'!$A$19:$A$31</c:f>
              <c:strCache>
                <c:ptCount val="13"/>
                <c:pt idx="0">
                  <c:v>Undergraduate Students</c:v>
                </c:pt>
                <c:pt idx="1">
                  <c:v>Graduate Students</c:v>
                </c:pt>
                <c:pt idx="2">
                  <c:v>Faculty</c:v>
                </c:pt>
                <c:pt idx="4">
                  <c:v>How Important</c:v>
                </c:pt>
                <c:pt idx="5">
                  <c:v>Undergraduate Students</c:v>
                </c:pt>
                <c:pt idx="6">
                  <c:v>Graduate Students</c:v>
                </c:pt>
                <c:pt idx="7">
                  <c:v>Faculty</c:v>
                </c:pt>
                <c:pt idx="9">
                  <c:v>How Satisfied</c:v>
                </c:pt>
                <c:pt idx="10">
                  <c:v>Undergraduate Students</c:v>
                </c:pt>
                <c:pt idx="11">
                  <c:v>Graduate Students</c:v>
                </c:pt>
                <c:pt idx="12">
                  <c:v>Faculty</c:v>
                </c:pt>
              </c:strCache>
            </c:strRef>
          </c:cat>
          <c:val>
            <c:numRef>
              <c:f>'RN-Canvas'!$B$19:$B$31</c:f>
              <c:numCache>
                <c:formatCode>0.00</c:formatCode>
                <c:ptCount val="13"/>
                <c:pt idx="0">
                  <c:v>3.8</c:v>
                </c:pt>
                <c:pt idx="1">
                  <c:v>2.58</c:v>
                </c:pt>
                <c:pt idx="2">
                  <c:v>2.2599999999999998</c:v>
                </c:pt>
                <c:pt idx="4">
                  <c:v>0</c:v>
                </c:pt>
                <c:pt idx="5">
                  <c:v>3.4</c:v>
                </c:pt>
                <c:pt idx="6">
                  <c:v>2.96</c:v>
                </c:pt>
                <c:pt idx="7">
                  <c:v>2.62</c:v>
                </c:pt>
                <c:pt idx="9">
                  <c:v>0</c:v>
                </c:pt>
                <c:pt idx="10">
                  <c:v>3.45</c:v>
                </c:pt>
                <c:pt idx="11">
                  <c:v>3.68</c:v>
                </c:pt>
                <c:pt idx="12">
                  <c:v>3.35</c:v>
                </c:pt>
              </c:numCache>
            </c:numRef>
          </c:val>
          <c:extLst>
            <c:ext xmlns:c16="http://schemas.microsoft.com/office/drawing/2014/chart" uri="{C3380CC4-5D6E-409C-BE32-E72D297353CC}">
              <c16:uniqueId val="{00000000-EC95-4751-8E1B-89DD46A27A2C}"/>
            </c:ext>
          </c:extLst>
        </c:ser>
        <c:ser>
          <c:idx val="1"/>
          <c:order val="1"/>
          <c:tx>
            <c:strRef>
              <c:f>'RN-Canvas'!$C$18</c:f>
              <c:strCache>
                <c:ptCount val="1"/>
                <c:pt idx="0">
                  <c:v>Canvas Online Quizzes
2024</c:v>
                </c:pt>
              </c:strCache>
            </c:strRef>
          </c:tx>
          <c:spPr>
            <a:solidFill>
              <a:schemeClr val="accent2"/>
            </a:solidFill>
            <a:ln>
              <a:noFill/>
            </a:ln>
            <a:effectLst/>
          </c:spPr>
          <c:invertIfNegative val="0"/>
          <c:cat>
            <c:strRef>
              <c:f>'RN-Canvas'!$A$19:$A$31</c:f>
              <c:strCache>
                <c:ptCount val="13"/>
                <c:pt idx="0">
                  <c:v>Undergraduate Students</c:v>
                </c:pt>
                <c:pt idx="1">
                  <c:v>Graduate Students</c:v>
                </c:pt>
                <c:pt idx="2">
                  <c:v>Faculty</c:v>
                </c:pt>
                <c:pt idx="4">
                  <c:v>How Important</c:v>
                </c:pt>
                <c:pt idx="5">
                  <c:v>Undergraduate Students</c:v>
                </c:pt>
                <c:pt idx="6">
                  <c:v>Graduate Students</c:v>
                </c:pt>
                <c:pt idx="7">
                  <c:v>Faculty</c:v>
                </c:pt>
                <c:pt idx="9">
                  <c:v>How Satisfied</c:v>
                </c:pt>
                <c:pt idx="10">
                  <c:v>Undergraduate Students</c:v>
                </c:pt>
                <c:pt idx="11">
                  <c:v>Graduate Students</c:v>
                </c:pt>
                <c:pt idx="12">
                  <c:v>Faculty</c:v>
                </c:pt>
              </c:strCache>
            </c:strRef>
          </c:cat>
          <c:val>
            <c:numRef>
              <c:f>'RN-Canvas'!$C$19:$C$31</c:f>
              <c:numCache>
                <c:formatCode>0.00</c:formatCode>
                <c:ptCount val="13"/>
                <c:pt idx="0">
                  <c:v>3.75</c:v>
                </c:pt>
                <c:pt idx="1">
                  <c:v>2.75</c:v>
                </c:pt>
                <c:pt idx="2">
                  <c:v>2.17</c:v>
                </c:pt>
                <c:pt idx="4">
                  <c:v>0</c:v>
                </c:pt>
                <c:pt idx="5">
                  <c:v>3.48</c:v>
                </c:pt>
                <c:pt idx="6">
                  <c:v>2.9</c:v>
                </c:pt>
                <c:pt idx="7">
                  <c:v>2.64</c:v>
                </c:pt>
                <c:pt idx="9">
                  <c:v>0</c:v>
                </c:pt>
                <c:pt idx="10">
                  <c:v>3.76</c:v>
                </c:pt>
                <c:pt idx="11">
                  <c:v>3.77</c:v>
                </c:pt>
                <c:pt idx="12">
                  <c:v>3.4</c:v>
                </c:pt>
              </c:numCache>
            </c:numRef>
          </c:val>
          <c:extLst>
            <c:ext xmlns:c16="http://schemas.microsoft.com/office/drawing/2014/chart" uri="{C3380CC4-5D6E-409C-BE32-E72D297353CC}">
              <c16:uniqueId val="{00000001-EC95-4751-8E1B-89DD46A27A2C}"/>
            </c:ext>
          </c:extLst>
        </c:ser>
        <c:dLbls>
          <c:showLegendKey val="0"/>
          <c:showVal val="0"/>
          <c:showCatName val="0"/>
          <c:showSerName val="0"/>
          <c:showPercent val="0"/>
          <c:showBubbleSize val="0"/>
        </c:dLbls>
        <c:gapWidth val="219"/>
        <c:overlap val="-27"/>
        <c:axId val="554318943"/>
        <c:axId val="1563910991"/>
      </c:barChart>
      <c:catAx>
        <c:axId val="55431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910991"/>
        <c:crosses val="autoZero"/>
        <c:auto val="1"/>
        <c:lblAlgn val="ctr"/>
        <c:lblOffset val="100"/>
        <c:noMultiLvlLbl val="0"/>
      </c:catAx>
      <c:valAx>
        <c:axId val="15639109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318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CF2661-D58A-4C6F-9417-6DE12C88F3E8}" type="datetimeFigureOut">
              <a:rPr lang="en-US" smtClean="0"/>
              <a:t>7/25/2024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07475D-6294-4926-A5FD-6D6D74611AEA}" type="slidenum">
              <a:rPr lang="en-US" smtClean="0"/>
              <a:t>‹#›</a:t>
            </a:fld>
            <a:endParaRPr lang="en-US"/>
          </a:p>
        </p:txBody>
      </p:sp>
    </p:spTree>
    <p:extLst>
      <p:ext uri="{BB962C8B-B14F-4D97-AF65-F5344CB8AC3E}">
        <p14:creationId xmlns:p14="http://schemas.microsoft.com/office/powerpoint/2010/main" val="395301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7475D-6294-4926-A5FD-6D6D74611AEA}" type="slidenum">
              <a:rPr lang="en-US" smtClean="0"/>
              <a:t>1</a:t>
            </a:fld>
            <a:endParaRPr lang="en-US"/>
          </a:p>
        </p:txBody>
      </p:sp>
    </p:spTree>
    <p:extLst>
      <p:ext uri="{BB962C8B-B14F-4D97-AF65-F5344CB8AC3E}">
        <p14:creationId xmlns:p14="http://schemas.microsoft.com/office/powerpoint/2010/main" val="294858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support-related services covering all ISU IT teams</a:t>
            </a:r>
          </a:p>
        </p:txBody>
      </p:sp>
      <p:sp>
        <p:nvSpPr>
          <p:cNvPr id="4" name="Slide Number Placeholder 3"/>
          <p:cNvSpPr>
            <a:spLocks noGrp="1"/>
          </p:cNvSpPr>
          <p:nvPr>
            <p:ph type="sldNum" sz="quarter" idx="5"/>
          </p:nvPr>
        </p:nvSpPr>
        <p:spPr/>
        <p:txBody>
          <a:bodyPr/>
          <a:lstStyle/>
          <a:p>
            <a:fld id="{0807475D-6294-4926-A5FD-6D6D74611AEA}" type="slidenum">
              <a:rPr lang="en-US" smtClean="0"/>
              <a:t>10</a:t>
            </a:fld>
            <a:endParaRPr lang="en-US"/>
          </a:p>
        </p:txBody>
      </p:sp>
    </p:spTree>
    <p:extLst>
      <p:ext uri="{BB962C8B-B14F-4D97-AF65-F5344CB8AC3E}">
        <p14:creationId xmlns:p14="http://schemas.microsoft.com/office/powerpoint/2010/main" val="1547060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some sentiment questions, trying to get at how our users feel </a:t>
            </a:r>
          </a:p>
        </p:txBody>
      </p:sp>
      <p:sp>
        <p:nvSpPr>
          <p:cNvPr id="4" name="Slide Number Placeholder 3"/>
          <p:cNvSpPr>
            <a:spLocks noGrp="1"/>
          </p:cNvSpPr>
          <p:nvPr>
            <p:ph type="sldNum" sz="quarter" idx="5"/>
          </p:nvPr>
        </p:nvSpPr>
        <p:spPr/>
        <p:txBody>
          <a:bodyPr/>
          <a:lstStyle/>
          <a:p>
            <a:fld id="{0807475D-6294-4926-A5FD-6D6D74611AEA}" type="slidenum">
              <a:rPr lang="en-US" smtClean="0"/>
              <a:t>11</a:t>
            </a:fld>
            <a:endParaRPr lang="en-US"/>
          </a:p>
        </p:txBody>
      </p:sp>
    </p:spTree>
    <p:extLst>
      <p:ext uri="{BB962C8B-B14F-4D97-AF65-F5344CB8AC3E}">
        <p14:creationId xmlns:p14="http://schemas.microsoft.com/office/powerpoint/2010/main" val="162750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services are new for 2024 – again , not all of these services are measured for usage, importance and satisfaction</a:t>
            </a:r>
          </a:p>
          <a:p>
            <a:endParaRPr lang="en-US" dirty="0"/>
          </a:p>
          <a:p>
            <a:r>
              <a:rPr lang="en-US" dirty="0"/>
              <a:t>Not all of these are strictly technology related, - the textbook question is actually part of the library set of questions that also come standard with the MISO survey. </a:t>
            </a:r>
          </a:p>
        </p:txBody>
      </p:sp>
      <p:sp>
        <p:nvSpPr>
          <p:cNvPr id="4" name="Slide Number Placeholder 3"/>
          <p:cNvSpPr>
            <a:spLocks noGrp="1"/>
          </p:cNvSpPr>
          <p:nvPr>
            <p:ph type="sldNum" sz="quarter" idx="5"/>
          </p:nvPr>
        </p:nvSpPr>
        <p:spPr/>
        <p:txBody>
          <a:bodyPr/>
          <a:lstStyle/>
          <a:p>
            <a:fld id="{0807475D-6294-4926-A5FD-6D6D74611AEA}" type="slidenum">
              <a:rPr lang="en-US" smtClean="0"/>
              <a:t>12</a:t>
            </a:fld>
            <a:endParaRPr lang="en-US"/>
          </a:p>
        </p:txBody>
      </p:sp>
    </p:spTree>
    <p:extLst>
      <p:ext uri="{BB962C8B-B14F-4D97-AF65-F5344CB8AC3E}">
        <p14:creationId xmlns:p14="http://schemas.microsoft.com/office/powerpoint/2010/main" val="25558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top 10 for all audiences combined – usage. The score range is 1-5 from 1= never, to 5 = more than 3 times a week using a service. The arrows indicate whether the score went up or down from 2023, where comparisons exist.</a:t>
            </a:r>
          </a:p>
          <a:p>
            <a:endParaRPr lang="en-US" dirty="0"/>
          </a:p>
          <a:p>
            <a:r>
              <a:rPr lang="en-US" dirty="0"/>
              <a:t>Some specific aspects of Canvas are measured separately in the survey – gradebook, online quizzes, and assignments. These services generally scored highly and their mean scores would land them in top 10s. Only Canvas as an overall service is listed here and we will get more into detail on those aspects of Canvas later on. </a:t>
            </a:r>
          </a:p>
        </p:txBody>
      </p:sp>
      <p:sp>
        <p:nvSpPr>
          <p:cNvPr id="4" name="Slide Number Placeholder 3"/>
          <p:cNvSpPr>
            <a:spLocks noGrp="1"/>
          </p:cNvSpPr>
          <p:nvPr>
            <p:ph type="sldNum" sz="quarter" idx="5"/>
          </p:nvPr>
        </p:nvSpPr>
        <p:spPr/>
        <p:txBody>
          <a:bodyPr/>
          <a:lstStyle/>
          <a:p>
            <a:fld id="{0807475D-6294-4926-A5FD-6D6D74611AEA}" type="slidenum">
              <a:rPr lang="en-US" smtClean="0"/>
              <a:t>13</a:t>
            </a:fld>
            <a:endParaRPr lang="en-US"/>
          </a:p>
        </p:txBody>
      </p:sp>
    </p:spTree>
    <p:extLst>
      <p:ext uri="{BB962C8B-B14F-4D97-AF65-F5344CB8AC3E}">
        <p14:creationId xmlns:p14="http://schemas.microsoft.com/office/powerpoint/2010/main" val="2131509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rest of the 26 services that are rated for usage – it’s best to think of this not as a ranking, but literally as a measure. It’s natural for Canvas to be #1 given its purpose in life, and also natural for a service like Cognos or high performance computing, with smaller user bases, to come in lower on the list.</a:t>
            </a:r>
          </a:p>
        </p:txBody>
      </p:sp>
      <p:sp>
        <p:nvSpPr>
          <p:cNvPr id="4" name="Slide Number Placeholder 3"/>
          <p:cNvSpPr>
            <a:spLocks noGrp="1"/>
          </p:cNvSpPr>
          <p:nvPr>
            <p:ph type="sldNum" sz="quarter" idx="5"/>
          </p:nvPr>
        </p:nvSpPr>
        <p:spPr/>
        <p:txBody>
          <a:bodyPr/>
          <a:lstStyle/>
          <a:p>
            <a:fld id="{0807475D-6294-4926-A5FD-6D6D74611AEA}" type="slidenum">
              <a:rPr lang="en-US" smtClean="0"/>
              <a:t>14</a:t>
            </a:fld>
            <a:endParaRPr lang="en-US"/>
          </a:p>
        </p:txBody>
      </p:sp>
    </p:spTree>
    <p:extLst>
      <p:ext uri="{BB962C8B-B14F-4D97-AF65-F5344CB8AC3E}">
        <p14:creationId xmlns:p14="http://schemas.microsoft.com/office/powerpoint/2010/main" val="290845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deeper look at the usage results by audience…The arrows up and down indicate that that service went up or down in a statistically significant way from last year’s results – very little of that in usage, the data for 2024 was very consistent generally with 2023.</a:t>
            </a:r>
          </a:p>
          <a:p>
            <a:endParaRPr lang="en-US" dirty="0"/>
          </a:p>
          <a:p>
            <a:r>
              <a:rPr lang="en-US" dirty="0"/>
              <a:t>Canvas, My, Email, Microsoft 365, Zoom, and OneDrive all appeared in top 10s for every audience. Printing also appeared in every audience – </a:t>
            </a:r>
            <a:r>
              <a:rPr lang="en-US" dirty="0" err="1"/>
              <a:t>uPrint</a:t>
            </a:r>
            <a:r>
              <a:rPr lang="en-US" dirty="0"/>
              <a:t> for undergrads and departmental printers for the other audiences.</a:t>
            </a:r>
          </a:p>
          <a:p>
            <a:endParaRPr lang="en-US" dirty="0"/>
          </a:p>
          <a:p>
            <a:r>
              <a:rPr lang="en-US" dirty="0"/>
              <a:t>Note:  we don’t get statistical significance data for comparison between years for graduate student audience – considered a special audience by the MISO team. Also true for any services we add that aren’t part of the standard set – My is a prominent example.</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15</a:t>
            </a:fld>
            <a:endParaRPr lang="en-US"/>
          </a:p>
        </p:txBody>
      </p:sp>
    </p:spTree>
    <p:extLst>
      <p:ext uri="{BB962C8B-B14F-4D97-AF65-F5344CB8AC3E}">
        <p14:creationId xmlns:p14="http://schemas.microsoft.com/office/powerpoint/2010/main" val="1080646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importance, the score range is 1-4 from 1= not important to 4 = very important. </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16</a:t>
            </a:fld>
            <a:endParaRPr lang="en-US"/>
          </a:p>
        </p:txBody>
      </p:sp>
    </p:spTree>
    <p:extLst>
      <p:ext uri="{BB962C8B-B14F-4D97-AF65-F5344CB8AC3E}">
        <p14:creationId xmlns:p14="http://schemas.microsoft.com/office/powerpoint/2010/main" val="2947352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rest of the 46 services that are rated for importance</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17</a:t>
            </a:fld>
            <a:endParaRPr lang="en-US"/>
          </a:p>
        </p:txBody>
      </p:sp>
    </p:spTree>
    <p:extLst>
      <p:ext uri="{BB962C8B-B14F-4D97-AF65-F5344CB8AC3E}">
        <p14:creationId xmlns:p14="http://schemas.microsoft.com/office/powerpoint/2010/main" val="30541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rest of the 46 services that are rated for importance. Don’t read too much into relative rankings here, the differences are often very small and some of the services at the end of the list are niche products to some extent – very important to a smaller group of people, for example Cognos or Adobe Creative Cloud.</a:t>
            </a:r>
          </a:p>
        </p:txBody>
      </p:sp>
      <p:sp>
        <p:nvSpPr>
          <p:cNvPr id="4" name="Slide Number Placeholder 3"/>
          <p:cNvSpPr>
            <a:spLocks noGrp="1"/>
          </p:cNvSpPr>
          <p:nvPr>
            <p:ph type="sldNum" sz="quarter" idx="5"/>
          </p:nvPr>
        </p:nvSpPr>
        <p:spPr/>
        <p:txBody>
          <a:bodyPr/>
          <a:lstStyle/>
          <a:p>
            <a:fld id="{0807475D-6294-4926-A5FD-6D6D74611AEA}" type="slidenum">
              <a:rPr lang="en-US" smtClean="0"/>
              <a:t>18</a:t>
            </a:fld>
            <a:endParaRPr lang="en-US"/>
          </a:p>
        </p:txBody>
      </p:sp>
    </p:spTree>
    <p:extLst>
      <p:ext uri="{BB962C8B-B14F-4D97-AF65-F5344CB8AC3E}">
        <p14:creationId xmlns:p14="http://schemas.microsoft.com/office/powerpoint/2010/main" val="69970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services made statistically significant jumps in importance for undergrad students. </a:t>
            </a:r>
          </a:p>
          <a:p>
            <a:endParaRPr lang="en-US" dirty="0"/>
          </a:p>
          <a:p>
            <a:r>
              <a:rPr lang="en-US" dirty="0"/>
              <a:t>Canvas, the 2 wireless measures, My, email, ease of logging in appear on all 4. </a:t>
            </a:r>
          </a:p>
        </p:txBody>
      </p:sp>
      <p:sp>
        <p:nvSpPr>
          <p:cNvPr id="4" name="Slide Number Placeholder 3"/>
          <p:cNvSpPr>
            <a:spLocks noGrp="1"/>
          </p:cNvSpPr>
          <p:nvPr>
            <p:ph type="sldNum" sz="quarter" idx="5"/>
          </p:nvPr>
        </p:nvSpPr>
        <p:spPr/>
        <p:txBody>
          <a:bodyPr/>
          <a:lstStyle/>
          <a:p>
            <a:fld id="{0807475D-6294-4926-A5FD-6D6D74611AEA}" type="slidenum">
              <a:rPr lang="en-US" smtClean="0"/>
              <a:t>19</a:t>
            </a:fld>
            <a:endParaRPr lang="en-US"/>
          </a:p>
        </p:txBody>
      </p:sp>
    </p:spTree>
    <p:extLst>
      <p:ext uri="{BB962C8B-B14F-4D97-AF65-F5344CB8AC3E}">
        <p14:creationId xmlns:p14="http://schemas.microsoft.com/office/powerpoint/2010/main" val="277194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7475D-6294-4926-A5FD-6D6D74611AEA}" type="slidenum">
              <a:rPr lang="en-US" smtClean="0"/>
              <a:t>2</a:t>
            </a:fld>
            <a:endParaRPr lang="en-US"/>
          </a:p>
        </p:txBody>
      </p:sp>
    </p:spTree>
    <p:extLst>
      <p:ext uri="{BB962C8B-B14F-4D97-AF65-F5344CB8AC3E}">
        <p14:creationId xmlns:p14="http://schemas.microsoft.com/office/powerpoint/2010/main" val="54410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we get to the satisfaction measures from our customer satisfaction survey – many things can go into customer satisfaction, and not all of them within our control, but it is a very important measure of our work in IT. Satisfaction is measured on a 4 point scale, from 1 = dissatisfied to 4 = satisfied. </a:t>
            </a:r>
          </a:p>
          <a:p>
            <a:endParaRPr lang="en-US" dirty="0"/>
          </a:p>
          <a:p>
            <a:r>
              <a:rPr lang="en-US" dirty="0"/>
              <a:t>And the moment has arrived… good </a:t>
            </a:r>
            <a:r>
              <a:rPr lang="en-US" dirty="0" err="1"/>
              <a:t>ol</a:t>
            </a:r>
            <a:r>
              <a:rPr lang="en-US" dirty="0"/>
              <a:t>’ email has been the #1 service for satisfaction for the first three years of the MISO survey. Will it also be #1 in Year 4? </a:t>
            </a:r>
          </a:p>
          <a:p>
            <a:br>
              <a:rPr lang="en-US" dirty="0"/>
            </a:br>
            <a:r>
              <a:rPr lang="en-US" dirty="0"/>
              <a:t>No! Nosed out by My this year. </a:t>
            </a:r>
          </a:p>
        </p:txBody>
      </p:sp>
      <p:sp>
        <p:nvSpPr>
          <p:cNvPr id="4" name="Slide Number Placeholder 3"/>
          <p:cNvSpPr>
            <a:spLocks noGrp="1"/>
          </p:cNvSpPr>
          <p:nvPr>
            <p:ph type="sldNum" sz="quarter" idx="5"/>
          </p:nvPr>
        </p:nvSpPr>
        <p:spPr/>
        <p:txBody>
          <a:bodyPr/>
          <a:lstStyle/>
          <a:p>
            <a:fld id="{0807475D-6294-4926-A5FD-6D6D74611AEA}" type="slidenum">
              <a:rPr lang="en-US" smtClean="0"/>
              <a:t>20</a:t>
            </a:fld>
            <a:endParaRPr lang="en-US"/>
          </a:p>
        </p:txBody>
      </p:sp>
    </p:spTree>
    <p:extLst>
      <p:ext uri="{BB962C8B-B14F-4D97-AF65-F5344CB8AC3E}">
        <p14:creationId xmlns:p14="http://schemas.microsoft.com/office/powerpoint/2010/main" val="609999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note that there a lot of services being measured here and all but one satisfaction scores ranges from 3.38 to 3.84, only .5 out of 4. The difference in ranking between some of these services is very small.</a:t>
            </a:r>
          </a:p>
        </p:txBody>
      </p:sp>
      <p:sp>
        <p:nvSpPr>
          <p:cNvPr id="4" name="Slide Number Placeholder 3"/>
          <p:cNvSpPr>
            <a:spLocks noGrp="1"/>
          </p:cNvSpPr>
          <p:nvPr>
            <p:ph type="sldNum" sz="quarter" idx="5"/>
          </p:nvPr>
        </p:nvSpPr>
        <p:spPr/>
        <p:txBody>
          <a:bodyPr/>
          <a:lstStyle/>
          <a:p>
            <a:fld id="{0807475D-6294-4926-A5FD-6D6D74611AEA}" type="slidenum">
              <a:rPr lang="en-US" smtClean="0"/>
              <a:t>21</a:t>
            </a:fld>
            <a:endParaRPr lang="en-US"/>
          </a:p>
        </p:txBody>
      </p:sp>
    </p:spTree>
    <p:extLst>
      <p:ext uri="{BB962C8B-B14F-4D97-AF65-F5344CB8AC3E}">
        <p14:creationId xmlns:p14="http://schemas.microsoft.com/office/powerpoint/2010/main" val="3918790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22</a:t>
            </a:fld>
            <a:endParaRPr lang="en-US"/>
          </a:p>
        </p:txBody>
      </p:sp>
    </p:spTree>
    <p:extLst>
      <p:ext uri="{BB962C8B-B14F-4D97-AF65-F5344CB8AC3E}">
        <p14:creationId xmlns:p14="http://schemas.microsoft.com/office/powerpoint/2010/main" val="204362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My, Canvas, How ISU Keeps My Devices Secure on all audiences. OneDrive, Ability to use a keyboard on ISU sites, How ISU Keeps My Account Secure, Zoom and MS 365 appear on 3 of 4. Not much in the way of statistically significant change from 2023.</a:t>
            </a:r>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23</a:t>
            </a:fld>
            <a:endParaRPr lang="en-US"/>
          </a:p>
        </p:txBody>
      </p:sp>
    </p:spTree>
    <p:extLst>
      <p:ext uri="{BB962C8B-B14F-4D97-AF65-F5344CB8AC3E}">
        <p14:creationId xmlns:p14="http://schemas.microsoft.com/office/powerpoint/2010/main" val="1333684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usage is interesting in terms of sheer numbers and as an important measure to us how much services are utilized, the most important measures in terms of customer satisfaction are importance and satisfaction. The intersection of these measures is particularly important as they form an expectation gap for users – we are either exceeding their expectations where satisfaction is higher or not meeting them where importance is higher. </a:t>
            </a:r>
          </a:p>
          <a:p>
            <a:endParaRPr lang="en-US" dirty="0"/>
          </a:p>
          <a:p>
            <a:r>
              <a:rPr lang="en-US" dirty="0"/>
              <a:t>We want to look at how aligned those two scores are – ideally, we want users to rate a service higher for satisfaction than importance. In that scenario, we can feel like we have met their needs. The blue line above is importance and the orange line satisfaction. I’ve broken up the list of almost 50 services we measured for both importance and satisfaction into about 10 at a time so you can see how these measures interact. What we want to see here is the orange line above the blue. Services with a positive gap – satisfaction is higher than importance – are outlined in green. Services with a negative gap – importance is higher than satisfaction – are outlined in red. The actual scores are listed there as importance/satisfaction.</a:t>
            </a:r>
          </a:p>
          <a:p>
            <a:endParaRPr lang="en-US" dirty="0"/>
          </a:p>
          <a:p>
            <a:r>
              <a:rPr lang="en-US" dirty="0"/>
              <a:t>So in this group Canvas rates a tad lower for satisfaction than importance, as does performance of wireless. Ease of logging in has a larger negative gap, and access to free/low cost course textbooks has a pretty big gap – 3.53 in importance, but 3.05 in satisfaction. </a:t>
            </a:r>
          </a:p>
        </p:txBody>
      </p:sp>
      <p:sp>
        <p:nvSpPr>
          <p:cNvPr id="4" name="Slide Number Placeholder 3"/>
          <p:cNvSpPr>
            <a:spLocks noGrp="1"/>
          </p:cNvSpPr>
          <p:nvPr>
            <p:ph type="sldNum" sz="quarter" idx="5"/>
          </p:nvPr>
        </p:nvSpPr>
        <p:spPr/>
        <p:txBody>
          <a:bodyPr/>
          <a:lstStyle/>
          <a:p>
            <a:fld id="{0807475D-6294-4926-A5FD-6D6D74611AEA}" type="slidenum">
              <a:rPr lang="en-US" smtClean="0"/>
              <a:t>24</a:t>
            </a:fld>
            <a:endParaRPr lang="en-US"/>
          </a:p>
        </p:txBody>
      </p:sp>
    </p:spTree>
    <p:extLst>
      <p:ext uri="{BB962C8B-B14F-4D97-AF65-F5344CB8AC3E}">
        <p14:creationId xmlns:p14="http://schemas.microsoft.com/office/powerpoint/2010/main" val="1126145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our services have positive expectation gaps, with satisfaction being rated higher than importance by our users</a:t>
            </a:r>
          </a:p>
        </p:txBody>
      </p:sp>
      <p:sp>
        <p:nvSpPr>
          <p:cNvPr id="4" name="Slide Number Placeholder 3"/>
          <p:cNvSpPr>
            <a:spLocks noGrp="1"/>
          </p:cNvSpPr>
          <p:nvPr>
            <p:ph type="sldNum" sz="quarter" idx="5"/>
          </p:nvPr>
        </p:nvSpPr>
        <p:spPr/>
        <p:txBody>
          <a:bodyPr/>
          <a:lstStyle/>
          <a:p>
            <a:fld id="{0807475D-6294-4926-A5FD-6D6D74611AEA}" type="slidenum">
              <a:rPr lang="en-US" smtClean="0"/>
              <a:t>25</a:t>
            </a:fld>
            <a:endParaRPr lang="en-US"/>
          </a:p>
        </p:txBody>
      </p:sp>
    </p:spTree>
    <p:extLst>
      <p:ext uri="{BB962C8B-B14F-4D97-AF65-F5344CB8AC3E}">
        <p14:creationId xmlns:p14="http://schemas.microsoft.com/office/powerpoint/2010/main" val="3796090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 gap is getting wider and wider, meaning that we are doing a great job with these services</a:t>
            </a:r>
          </a:p>
        </p:txBody>
      </p:sp>
      <p:sp>
        <p:nvSpPr>
          <p:cNvPr id="4" name="Slide Number Placeholder 3"/>
          <p:cNvSpPr>
            <a:spLocks noGrp="1"/>
          </p:cNvSpPr>
          <p:nvPr>
            <p:ph type="sldNum" sz="quarter" idx="5"/>
          </p:nvPr>
        </p:nvSpPr>
        <p:spPr/>
        <p:txBody>
          <a:bodyPr/>
          <a:lstStyle/>
          <a:p>
            <a:fld id="{0807475D-6294-4926-A5FD-6D6D74611AEA}" type="slidenum">
              <a:rPr lang="en-US" smtClean="0"/>
              <a:t>26</a:t>
            </a:fld>
            <a:endParaRPr lang="en-US"/>
          </a:p>
        </p:txBody>
      </p:sp>
    </p:spTree>
    <p:extLst>
      <p:ext uri="{BB962C8B-B14F-4D97-AF65-F5344CB8AC3E}">
        <p14:creationId xmlns:p14="http://schemas.microsoft.com/office/powerpoint/2010/main" val="1293801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27</a:t>
            </a:fld>
            <a:endParaRPr lang="en-US"/>
          </a:p>
        </p:txBody>
      </p:sp>
    </p:spTree>
    <p:extLst>
      <p:ext uri="{BB962C8B-B14F-4D97-AF65-F5344CB8AC3E}">
        <p14:creationId xmlns:p14="http://schemas.microsoft.com/office/powerpoint/2010/main" val="3817083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28</a:t>
            </a:fld>
            <a:endParaRPr lang="en-US"/>
          </a:p>
        </p:txBody>
      </p:sp>
    </p:spTree>
    <p:extLst>
      <p:ext uri="{BB962C8B-B14F-4D97-AF65-F5344CB8AC3E}">
        <p14:creationId xmlns:p14="http://schemas.microsoft.com/office/powerpoint/2010/main" val="1780302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take a break from the quantitative data for a bit and look at the qualitative results from the 2024 MISO… included in the survey are a </a:t>
            </a:r>
            <a:r>
              <a:rPr lang="en-US" baseline="0" dirty="0"/>
              <a:t>series of questions aimed at getting respondents to tell us the </a:t>
            </a:r>
            <a:r>
              <a:rPr lang="en-US" b="1" baseline="0" dirty="0"/>
              <a:t>one thing </a:t>
            </a:r>
            <a:r>
              <a:rPr lang="en-US" baseline="0" dirty="0"/>
              <a:t>they would most like improved in various categories – information technology services, Canvas, My, Websites, and Course Registration. </a:t>
            </a:r>
          </a:p>
          <a:p>
            <a:endParaRPr lang="en-US" baseline="0" dirty="0"/>
          </a:p>
          <a:p>
            <a:r>
              <a:rPr lang="en-US" baseline="0" dirty="0"/>
              <a:t>I always start any discussion of these comments by reminding everyone to take them with a grain of salt, those that chose to comment are a subset of the sample populations and are motivated enough to spend extra time in a 15 minute survey providing these comments. Having said that, they are not all negative, there is for each qualitative question a response theme of “it’s fine” or even “It’s good!” neutral to positive comments</a:t>
            </a:r>
          </a:p>
          <a:p>
            <a:endParaRPr lang="en-US" baseline="0" dirty="0"/>
          </a:p>
          <a:p>
            <a:r>
              <a:rPr lang="en-US" baseline="0" dirty="0"/>
              <a:t>Included here are comment themes which represented at least 5% of one or more population’s total comments</a:t>
            </a:r>
          </a:p>
          <a:p>
            <a:endParaRPr lang="en-US" dirty="0"/>
          </a:p>
          <a:p>
            <a:r>
              <a:rPr lang="en-US" dirty="0"/>
              <a:t>Faster support, training/awareness, and better (more informed) support were some of the top trends. Microsoft 365 popped up this year, along with other services like </a:t>
            </a:r>
            <a:r>
              <a:rPr lang="en-US" dirty="0" err="1"/>
              <a:t>WiFi</a:t>
            </a:r>
            <a:r>
              <a:rPr lang="en-US" dirty="0"/>
              <a:t>, Canvas, classroom technology, and issues around software. </a:t>
            </a:r>
          </a:p>
        </p:txBody>
      </p:sp>
      <p:sp>
        <p:nvSpPr>
          <p:cNvPr id="4" name="Slide Number Placeholder 3"/>
          <p:cNvSpPr>
            <a:spLocks noGrp="1"/>
          </p:cNvSpPr>
          <p:nvPr>
            <p:ph type="sldNum" sz="quarter" idx="5"/>
          </p:nvPr>
        </p:nvSpPr>
        <p:spPr/>
        <p:txBody>
          <a:bodyPr/>
          <a:lstStyle/>
          <a:p>
            <a:fld id="{0807475D-6294-4926-A5FD-6D6D74611AEA}" type="slidenum">
              <a:rPr lang="en-US" smtClean="0"/>
              <a:t>29</a:t>
            </a:fld>
            <a:endParaRPr lang="en-US"/>
          </a:p>
        </p:txBody>
      </p:sp>
    </p:spTree>
    <p:extLst>
      <p:ext uri="{BB962C8B-B14F-4D97-AF65-F5344CB8AC3E}">
        <p14:creationId xmlns:p14="http://schemas.microsoft.com/office/powerpoint/2010/main" val="2393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MISO is a standardized IT and library customer satisfaction measure for higher ed, administered by Bryn </a:t>
            </a:r>
            <a:r>
              <a:rPr lang="en-US" baseline="0" dirty="0" err="1"/>
              <a:t>Mawr</a:t>
            </a:r>
            <a:r>
              <a:rPr lang="en-US" baseline="0" dirty="0"/>
              <a:t> College</a:t>
            </a:r>
          </a:p>
          <a:p>
            <a:endParaRPr lang="en-US" baseline="0" dirty="0"/>
          </a:p>
          <a:p>
            <a:r>
              <a:rPr lang="en-US" baseline="0" dirty="0"/>
              <a:t>2024 was our fourth year using the MISO Survey</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defTabSz="465887">
              <a:defRPr/>
            </a:pPr>
            <a:fld id="{93D8CEAC-B183-4F61-9ACB-253D235719CA}" type="slidenum">
              <a:rPr lang="en-US">
                <a:solidFill>
                  <a:prstClr val="black"/>
                </a:solidFill>
                <a:latin typeface="Calibri" panose="020F0502020204030204"/>
              </a:rPr>
              <a:pPr defTabSz="46588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901137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MISO survey is administered in the third week of the Spring semester, so late January/early February. 2023’s survey measured </a:t>
            </a:r>
            <a:r>
              <a:rPr lang="en-US" dirty="0" err="1"/>
              <a:t>ReggieNet</a:t>
            </a:r>
            <a:r>
              <a:rPr lang="en-US" dirty="0"/>
              <a:t>, while 2024’s measured Canvas. So how is that going? </a:t>
            </a:r>
          </a:p>
          <a:p>
            <a:endParaRPr lang="en-US" dirty="0"/>
          </a:p>
          <a:p>
            <a:r>
              <a:rPr lang="en-US" dirty="0"/>
              <a:t>These are ratings of </a:t>
            </a:r>
            <a:r>
              <a:rPr lang="en-US" dirty="0" err="1"/>
              <a:t>ReggieNet</a:t>
            </a:r>
            <a:r>
              <a:rPr lang="en-US" dirty="0"/>
              <a:t> and Canvas overall, the first set of bars is usage, the second importance, and the third satisfaction. The blue bar is </a:t>
            </a:r>
            <a:r>
              <a:rPr lang="en-US" dirty="0" err="1"/>
              <a:t>ReggieNet</a:t>
            </a:r>
            <a:r>
              <a:rPr lang="en-US" dirty="0"/>
              <a:t> and the orange is Canvas. Usage was very similar, as you would expect, for both student populations. Faculty usage went up with Canvas by .9. Importance is similar – virtually identical for the students, and up by 1.4 for faculty. Satisfaction took a pretty big jump for all audiences, about .3 from 2023 to 2024.</a:t>
            </a:r>
          </a:p>
          <a:p>
            <a:endParaRPr lang="en-US" dirty="0"/>
          </a:p>
          <a:p>
            <a:r>
              <a:rPr lang="en-US" dirty="0"/>
              <a:t>We need to keep an eye on the gap between importance and satisfaction with the LMS. </a:t>
            </a:r>
            <a:r>
              <a:rPr lang="en-US" dirty="0" err="1"/>
              <a:t>ReggieNet</a:t>
            </a:r>
            <a:r>
              <a:rPr lang="en-US" dirty="0"/>
              <a:t> in 2023 was the most important service for both student audiences, but #7 for faculty. At the same time, it was ranked lowest of all rated services for satisfaction. In 2024, however, Canvas was #2 in satisfaction for both student audiences, and up to #17 for faculty. It ranked #6 for all audiences combined, a big jump from #50 in 2023. </a:t>
            </a:r>
          </a:p>
        </p:txBody>
      </p:sp>
      <p:sp>
        <p:nvSpPr>
          <p:cNvPr id="4" name="Slide Number Placeholder 3"/>
          <p:cNvSpPr>
            <a:spLocks noGrp="1"/>
          </p:cNvSpPr>
          <p:nvPr>
            <p:ph type="sldNum" sz="quarter" idx="5"/>
          </p:nvPr>
        </p:nvSpPr>
        <p:spPr/>
        <p:txBody>
          <a:bodyPr/>
          <a:lstStyle/>
          <a:p>
            <a:fld id="{0807475D-6294-4926-A5FD-6D6D74611AEA}" type="slidenum">
              <a:rPr lang="en-US" smtClean="0"/>
              <a:t>30</a:t>
            </a:fld>
            <a:endParaRPr lang="en-US"/>
          </a:p>
        </p:txBody>
      </p:sp>
    </p:spTree>
    <p:extLst>
      <p:ext uri="{BB962C8B-B14F-4D97-AF65-F5344CB8AC3E}">
        <p14:creationId xmlns:p14="http://schemas.microsoft.com/office/powerpoint/2010/main" val="2477129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specific aspects of the LMS are measured in the survey – online quizzes, gradebook, and assignment submission. </a:t>
            </a:r>
          </a:p>
          <a:p>
            <a:endParaRPr lang="en-US" dirty="0"/>
          </a:p>
          <a:p>
            <a:r>
              <a:rPr lang="en-US" dirty="0"/>
              <a:t>Comparing the 2 systems, quiz use has gone down a bit in the move to Canvas for undergrad students and faculty, and up for grad students. Importance of quizzes is very similar among all audiences for both systems. Satisfaction made good sized jump for undergrad students in Canvas, and a more modest increase for grad students and faculty. </a:t>
            </a:r>
          </a:p>
          <a:p>
            <a:endParaRPr lang="en-US" dirty="0"/>
          </a:p>
          <a:p>
            <a:r>
              <a:rPr lang="en-US" dirty="0"/>
              <a:t>Gradebook usage has increased for all audiences in Canvas, most significantly for faculty. Importance is very similar for students and increased for faculty. Satisfaction with the Canvas gradebook shows a significant jump up as well.</a:t>
            </a:r>
          </a:p>
        </p:txBody>
      </p:sp>
      <p:sp>
        <p:nvSpPr>
          <p:cNvPr id="4" name="Slide Number Placeholder 3"/>
          <p:cNvSpPr>
            <a:spLocks noGrp="1"/>
          </p:cNvSpPr>
          <p:nvPr>
            <p:ph type="sldNum" sz="quarter" idx="5"/>
          </p:nvPr>
        </p:nvSpPr>
        <p:spPr/>
        <p:txBody>
          <a:bodyPr/>
          <a:lstStyle/>
          <a:p>
            <a:fld id="{0807475D-6294-4926-A5FD-6D6D74611AEA}" type="slidenum">
              <a:rPr lang="en-US" smtClean="0"/>
              <a:t>31</a:t>
            </a:fld>
            <a:endParaRPr lang="en-US"/>
          </a:p>
        </p:txBody>
      </p:sp>
    </p:spTree>
    <p:extLst>
      <p:ext uri="{BB962C8B-B14F-4D97-AF65-F5344CB8AC3E}">
        <p14:creationId xmlns:p14="http://schemas.microsoft.com/office/powerpoint/2010/main" val="2214830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Usage and importance of LMS assignments is slightly to modestly increased for the student populations, and more significantly for faculty. Satisfaction with assignments showed the same sort of increase as the other tools, around .3 for all audiences. </a:t>
            </a:r>
          </a:p>
          <a:p>
            <a:endParaRPr lang="en-US" dirty="0"/>
          </a:p>
          <a:p>
            <a:r>
              <a:rPr lang="en-US" dirty="0"/>
              <a:t>When asked about the one thing they would like to see done to enhance the functionality of Canvas, students and faculty diverged in a familiar way… the biggest trend for faculty was issues around grading, quizzes, and a significant number of reports that they found Canvas clunky and non-intuitive (no students made a similar report). Students focused on their instructors having greater Canvas knowledge, and a wish for more consistency from course to course on how Canvas is used. The largest comment trend for all audiences, however, was that it was good or great, fine, no complaints. 1/3 or more of the student comments were in that category, and 19% of faculty.</a:t>
            </a:r>
          </a:p>
        </p:txBody>
      </p:sp>
      <p:sp>
        <p:nvSpPr>
          <p:cNvPr id="4" name="Slide Number Placeholder 3"/>
          <p:cNvSpPr>
            <a:spLocks noGrp="1"/>
          </p:cNvSpPr>
          <p:nvPr>
            <p:ph type="sldNum" sz="quarter" idx="5"/>
          </p:nvPr>
        </p:nvSpPr>
        <p:spPr/>
        <p:txBody>
          <a:bodyPr/>
          <a:lstStyle/>
          <a:p>
            <a:fld id="{0807475D-6294-4926-A5FD-6D6D74611AEA}" type="slidenum">
              <a:rPr lang="en-US" smtClean="0"/>
              <a:t>32</a:t>
            </a:fld>
            <a:endParaRPr lang="en-US"/>
          </a:p>
        </p:txBody>
      </p:sp>
    </p:spTree>
    <p:extLst>
      <p:ext uri="{BB962C8B-B14F-4D97-AF65-F5344CB8AC3E}">
        <p14:creationId xmlns:p14="http://schemas.microsoft.com/office/powerpoint/2010/main" val="2292805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MISO standard question set added “Generative AI tools used for academic or work purposes” to the list of services to be rated this year, and so we included it.  Reported usage of these tools was relatively low, with more than half of all populations saying they never used such tools. I did receive a few suspicious comments in the qualitative sections regarding why we were asking about AI tool usage. </a:t>
            </a:r>
          </a:p>
          <a:p>
            <a:endParaRPr lang="en-US" dirty="0"/>
          </a:p>
          <a:p>
            <a:r>
              <a:rPr lang="en-US" dirty="0"/>
              <a:t>Importance of Generative AI Tools was somewhat higher.  </a:t>
            </a:r>
          </a:p>
        </p:txBody>
      </p:sp>
      <p:sp>
        <p:nvSpPr>
          <p:cNvPr id="4" name="Slide Number Placeholder 3"/>
          <p:cNvSpPr>
            <a:spLocks noGrp="1"/>
          </p:cNvSpPr>
          <p:nvPr>
            <p:ph type="sldNum" sz="quarter" idx="5"/>
          </p:nvPr>
        </p:nvSpPr>
        <p:spPr/>
        <p:txBody>
          <a:bodyPr/>
          <a:lstStyle/>
          <a:p>
            <a:fld id="{0807475D-6294-4926-A5FD-6D6D74611AEA}" type="slidenum">
              <a:rPr lang="en-US" smtClean="0"/>
              <a:t>33</a:t>
            </a:fld>
            <a:endParaRPr lang="en-US"/>
          </a:p>
        </p:txBody>
      </p:sp>
    </p:spTree>
    <p:extLst>
      <p:ext uri="{BB962C8B-B14F-4D97-AF65-F5344CB8AC3E}">
        <p14:creationId xmlns:p14="http://schemas.microsoft.com/office/powerpoint/2010/main" val="4100939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Satisfaction with Generative AI Tools was relatively high, particularly considering so many reported not using it. </a:t>
            </a:r>
          </a:p>
          <a:p>
            <a:endParaRPr lang="en-US" dirty="0"/>
          </a:p>
          <a:p>
            <a:r>
              <a:rPr lang="en-US" dirty="0"/>
              <a:t>There were three other questions presented around Generative AI Tools – one asking how they use them. Again, nearly half of all audiences reported never using these tools. The mix of academic and personal use was heaviest in the middle category or equally for academic and personal.</a:t>
            </a:r>
          </a:p>
        </p:txBody>
      </p:sp>
      <p:sp>
        <p:nvSpPr>
          <p:cNvPr id="4" name="Slide Number Placeholder 3"/>
          <p:cNvSpPr>
            <a:spLocks noGrp="1"/>
          </p:cNvSpPr>
          <p:nvPr>
            <p:ph type="sldNum" sz="quarter" idx="5"/>
          </p:nvPr>
        </p:nvSpPr>
        <p:spPr/>
        <p:txBody>
          <a:bodyPr/>
          <a:lstStyle/>
          <a:p>
            <a:fld id="{0807475D-6294-4926-A5FD-6D6D74611AEA}" type="slidenum">
              <a:rPr lang="en-US" smtClean="0"/>
              <a:t>34</a:t>
            </a:fld>
            <a:endParaRPr lang="en-US"/>
          </a:p>
        </p:txBody>
      </p:sp>
    </p:spTree>
    <p:extLst>
      <p:ext uri="{BB962C8B-B14F-4D97-AF65-F5344CB8AC3E}">
        <p14:creationId xmlns:p14="http://schemas.microsoft.com/office/powerpoint/2010/main" val="506892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respondents were asked to describe their skill level with Generative AI tools and how interested they were in learning more about them. Very few experts on our campus, with some advanced user, more basic and novice. There was more interest in learning about these tools than there typically is when asking this question about other topics. </a:t>
            </a:r>
          </a:p>
        </p:txBody>
      </p:sp>
      <p:sp>
        <p:nvSpPr>
          <p:cNvPr id="4" name="Slide Number Placeholder 3"/>
          <p:cNvSpPr>
            <a:spLocks noGrp="1"/>
          </p:cNvSpPr>
          <p:nvPr>
            <p:ph type="sldNum" sz="quarter" idx="5"/>
          </p:nvPr>
        </p:nvSpPr>
        <p:spPr/>
        <p:txBody>
          <a:bodyPr/>
          <a:lstStyle/>
          <a:p>
            <a:fld id="{0807475D-6294-4926-A5FD-6D6D74611AEA}" type="slidenum">
              <a:rPr lang="en-US" smtClean="0"/>
              <a:t>35</a:t>
            </a:fld>
            <a:endParaRPr lang="en-US"/>
          </a:p>
        </p:txBody>
      </p:sp>
    </p:spTree>
    <p:extLst>
      <p:ext uri="{BB962C8B-B14F-4D97-AF65-F5344CB8AC3E}">
        <p14:creationId xmlns:p14="http://schemas.microsoft.com/office/powerpoint/2010/main" val="2330126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support staff have received consistently high marks for all 4 years of the MISO survey. TSC staff, college/departmental staff, and CIPD staff are rated in the survey on 4 criteria – whether they are friendly, knowledgeable, reliable, and responsive. Scores have been very similar across all four years, with the lowest single rating being 3.69 out of 4. </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36</a:t>
            </a:fld>
            <a:endParaRPr lang="en-US"/>
          </a:p>
        </p:txBody>
      </p:sp>
    </p:spTree>
    <p:extLst>
      <p:ext uri="{BB962C8B-B14F-4D97-AF65-F5344CB8AC3E}">
        <p14:creationId xmlns:p14="http://schemas.microsoft.com/office/powerpoint/2010/main" val="2183650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Time for our final grades… respondents were asked if they would recommend ISU’s technology services to a colleague – what is known in the customer satisfaction field as a </a:t>
            </a:r>
            <a:r>
              <a:rPr lang="en-US" baseline="0" dirty="0" err="1"/>
              <a:t>NetPromoter</a:t>
            </a:r>
            <a:r>
              <a:rPr lang="en-US" baseline="0" dirty="0"/>
              <a:t> Score. You ask users if they would recommend us to a colleague on a scale of 0 (not at all) to 10 (extremely likely). Ratings of 9 or 10 are promoters, 7-8 passives, and 0-6 detractors. Passives are discounted and not included in the score. The total percentage of promoters – total percentage of detractors yields the </a:t>
            </a:r>
            <a:r>
              <a:rPr lang="en-US" baseline="0" dirty="0" err="1"/>
              <a:t>netpromoter</a:t>
            </a:r>
            <a:r>
              <a:rPr lang="en-US" baseline="0" dirty="0"/>
              <a:t> score.</a:t>
            </a:r>
          </a:p>
          <a:p>
            <a:endParaRPr lang="en-US" baseline="0" dirty="0"/>
          </a:p>
          <a:p>
            <a:r>
              <a:rPr lang="en-US" b="1" i="0" dirty="0">
                <a:solidFill>
                  <a:srgbClr val="000000"/>
                </a:solidFill>
                <a:effectLst/>
                <a:latin typeface="benton-sans"/>
              </a:rPr>
              <a:t>NPS = % of Promoters ( — ) % of Detractors</a:t>
            </a:r>
          </a:p>
          <a:p>
            <a:pPr algn="l">
              <a:buFont typeface="Arial" panose="020B0604020202020204" pitchFamily="34" charset="0"/>
              <a:buChar char="•"/>
            </a:pPr>
            <a:r>
              <a:rPr lang="en-US" b="0" i="0" dirty="0">
                <a:solidFill>
                  <a:srgbClr val="000000"/>
                </a:solidFill>
                <a:effectLst/>
                <a:latin typeface="benton-sans"/>
              </a:rPr>
              <a:t>Above 0 is good,</a:t>
            </a:r>
          </a:p>
          <a:p>
            <a:pPr algn="l">
              <a:buFont typeface="Arial" panose="020B0604020202020204" pitchFamily="34" charset="0"/>
              <a:buChar char="•"/>
            </a:pPr>
            <a:r>
              <a:rPr lang="en-US" b="0" i="0" dirty="0">
                <a:solidFill>
                  <a:srgbClr val="000000"/>
                </a:solidFill>
                <a:effectLst/>
                <a:latin typeface="benton-sans"/>
              </a:rPr>
              <a:t>Above 20 is favorable,</a:t>
            </a:r>
          </a:p>
          <a:p>
            <a:pPr algn="l">
              <a:buFont typeface="Arial" panose="020B0604020202020204" pitchFamily="34" charset="0"/>
              <a:buChar char="•"/>
            </a:pPr>
            <a:r>
              <a:rPr lang="en-US" b="0" i="0" dirty="0">
                <a:solidFill>
                  <a:srgbClr val="000000"/>
                </a:solidFill>
                <a:effectLst/>
                <a:latin typeface="benton-sans"/>
              </a:rPr>
              <a:t>Above 50 is excellent, and</a:t>
            </a:r>
          </a:p>
          <a:p>
            <a:pPr algn="l">
              <a:buFont typeface="Arial" panose="020B0604020202020204" pitchFamily="34" charset="0"/>
              <a:buChar char="•"/>
            </a:pPr>
            <a:r>
              <a:rPr lang="en-US" b="0" i="0" dirty="0">
                <a:solidFill>
                  <a:srgbClr val="000000"/>
                </a:solidFill>
                <a:effectLst/>
                <a:latin typeface="benton-sans"/>
              </a:rPr>
              <a:t>Above 80 is world class.</a:t>
            </a:r>
          </a:p>
          <a:p>
            <a:endParaRPr lang="en-US" b="1" i="0" baseline="0" dirty="0">
              <a:solidFill>
                <a:srgbClr val="000000"/>
              </a:solidFill>
              <a:effectLst/>
              <a:latin typeface="benton-sans"/>
            </a:endParaRPr>
          </a:p>
          <a:p>
            <a:r>
              <a:rPr lang="en-US" b="0" i="0" baseline="0" dirty="0">
                <a:solidFill>
                  <a:srgbClr val="000000"/>
                </a:solidFill>
                <a:effectLst/>
                <a:latin typeface="benton-sans"/>
              </a:rPr>
              <a:t>The </a:t>
            </a:r>
            <a:r>
              <a:rPr lang="en-US" b="0" i="0" baseline="0" dirty="0" err="1">
                <a:solidFill>
                  <a:srgbClr val="000000"/>
                </a:solidFill>
                <a:effectLst/>
                <a:latin typeface="benton-sans"/>
              </a:rPr>
              <a:t>NetPromoter</a:t>
            </a:r>
            <a:r>
              <a:rPr lang="en-US" b="0" i="0" baseline="0" dirty="0">
                <a:solidFill>
                  <a:srgbClr val="000000"/>
                </a:solidFill>
                <a:effectLst/>
                <a:latin typeface="benton-sans"/>
              </a:rPr>
              <a:t> Score either stayed the same (staff) or went up for all audiences this year – more significantly for students and faculty than staff. Our highest scores to date had been 2022 and they dipped down across the board last year. I’m particularly pleased with almost reaching 0 for the undergraduate student population. </a:t>
            </a:r>
          </a:p>
          <a:p>
            <a:endParaRPr lang="en-US" b="0" i="0" baseline="0" dirty="0">
              <a:solidFill>
                <a:srgbClr val="000000"/>
              </a:solidFill>
              <a:effectLst/>
              <a:latin typeface="benton-sans"/>
            </a:endParaRPr>
          </a:p>
          <a:p>
            <a:r>
              <a:rPr lang="en-US" b="0" i="0" baseline="0" dirty="0">
                <a:solidFill>
                  <a:srgbClr val="000000"/>
                </a:solidFill>
                <a:effectLst/>
                <a:latin typeface="benton-sans"/>
              </a:rPr>
              <a:t>This is a somewhat controversial measure, not everyone believes it’s a good way to measure satisfaction.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37</a:t>
            </a:fld>
            <a:endParaRPr lang="en-US"/>
          </a:p>
        </p:txBody>
      </p:sp>
    </p:spTree>
    <p:extLst>
      <p:ext uri="{BB962C8B-B14F-4D97-AF65-F5344CB8AC3E}">
        <p14:creationId xmlns:p14="http://schemas.microsoft.com/office/powerpoint/2010/main" val="567405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Respondents were asked to rate the “overall computing service” for importance and satisfaction, so this is our overall final grade…</a:t>
            </a:r>
          </a:p>
          <a:p>
            <a:endParaRPr lang="en-US" baseline="0" dirty="0"/>
          </a:p>
          <a:p>
            <a:r>
              <a:rPr lang="en-US" baseline="0" dirty="0"/>
              <a:t>As you can see, importance has held very steady across all audiences, with overall high scores – employees are closer to very important (4) and students closer to important (3). Undergrad students took a nice jump up about .2 in 2024. So IT services are recognized as a very important component of teaching and learning at ISU.</a:t>
            </a:r>
          </a:p>
          <a:p>
            <a:endParaRPr lang="en-US" baseline="0" dirty="0"/>
          </a:p>
          <a:p>
            <a:r>
              <a:rPr lang="en-US" baseline="0" dirty="0"/>
              <a:t>Faculty and staff are also presented with a different take on this question, regarding the overall direction of the computing service – so this measure is forward looking. That number has also held steady over the two years it has been asked of those audiences. </a:t>
            </a:r>
          </a:p>
          <a:p>
            <a:endParaRPr lang="en-US" baseline="0" dirty="0"/>
          </a:p>
          <a:p>
            <a:r>
              <a:rPr lang="en-US" baseline="0" dirty="0"/>
              <a:t>Satisfaction, however, is trending downward, particularly for undergrad students. We should note, however, that these are still high scores – it placed in the top 10 most satisfied services for both student audiences and was rated #11 overall.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38</a:t>
            </a:fld>
            <a:endParaRPr lang="en-US"/>
          </a:p>
        </p:txBody>
      </p:sp>
    </p:spTree>
    <p:extLst>
      <p:ext uri="{BB962C8B-B14F-4D97-AF65-F5344CB8AC3E}">
        <p14:creationId xmlns:p14="http://schemas.microsoft.com/office/powerpoint/2010/main" val="1249275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Satisfaction with the overall computing service increased from 2023 to 2024 for all audiences. Overall direction decreased a bit for both faculty and staff.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39</a:t>
            </a:fld>
            <a:endParaRPr lang="en-US"/>
          </a:p>
        </p:txBody>
      </p:sp>
    </p:spTree>
    <p:extLst>
      <p:ext uri="{BB962C8B-B14F-4D97-AF65-F5344CB8AC3E}">
        <p14:creationId xmlns:p14="http://schemas.microsoft.com/office/powerpoint/2010/main" val="20748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measures of the MISO survey are a list of our major services that respondents are asked to rate based on usage, importance and satisfaction</a:t>
            </a:r>
          </a:p>
          <a:p>
            <a:endParaRPr lang="en-US" dirty="0"/>
          </a:p>
          <a:p>
            <a:r>
              <a:rPr lang="en-US" dirty="0"/>
              <a:t>There are also questions aimed at learning how aware customers are of our services, how they use academic tools, how interested they are in learning about IT services; demographic questions on things like how often you backup your data, what OS do you use, where do you store your files. In the interests of keeping the survey shorter, we’re not asking every question every year.</a:t>
            </a:r>
          </a:p>
          <a:p>
            <a:endParaRPr lang="en-US" dirty="0"/>
          </a:p>
          <a:p>
            <a:r>
              <a:rPr lang="en-US" dirty="0"/>
              <a:t>Ratings of tech staff for friendliness, knowledge, responsiveness, and reliability are part of the standard question set</a:t>
            </a:r>
          </a:p>
          <a:p>
            <a:endParaRPr lang="en-US" dirty="0"/>
          </a:p>
          <a:p>
            <a:r>
              <a:rPr lang="en-US" dirty="0"/>
              <a:t>Qualitative questions are framed as the “one thing” respondents would change about a specific service, aimed at getting to the most important things</a:t>
            </a:r>
          </a:p>
          <a:p>
            <a:endParaRPr lang="en-US" dirty="0"/>
          </a:p>
          <a:p>
            <a:r>
              <a:rPr lang="en-US" dirty="0"/>
              <a:t>The survey is administered at the same time every year, 2-3 weeks into the Spring semester</a:t>
            </a:r>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a:t>
            </a:fld>
            <a:endParaRPr lang="en-US"/>
          </a:p>
        </p:txBody>
      </p:sp>
    </p:spTree>
    <p:extLst>
      <p:ext uri="{BB962C8B-B14F-4D97-AF65-F5344CB8AC3E}">
        <p14:creationId xmlns:p14="http://schemas.microsoft.com/office/powerpoint/2010/main" val="3310328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40</a:t>
            </a:fld>
            <a:endParaRPr lang="en-US"/>
          </a:p>
        </p:txBody>
      </p:sp>
    </p:spTree>
    <p:extLst>
      <p:ext uri="{BB962C8B-B14F-4D97-AF65-F5344CB8AC3E}">
        <p14:creationId xmlns:p14="http://schemas.microsoft.com/office/powerpoint/2010/main" val="2227048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represents the first phase of public reporting from the MISO 2024 results – there is a ton of data from this survey, and we make good use of it throughout the year. </a:t>
            </a:r>
          </a:p>
          <a:p>
            <a:endParaRPr lang="en-US" dirty="0"/>
          </a:p>
          <a:p>
            <a:r>
              <a:rPr lang="en-US" dirty="0"/>
              <a:t>This Fall, we’ll be looking at comparisons to other institutions as well as digging into team-specific data. </a:t>
            </a:r>
          </a:p>
          <a:p>
            <a:endParaRPr lang="en-US" dirty="0"/>
          </a:p>
          <a:p>
            <a:r>
              <a:rPr lang="en-US" dirty="0"/>
              <a:t>I prepare service reports with all of the quantitative and qualitative data on major services like My, </a:t>
            </a:r>
            <a:r>
              <a:rPr lang="en-US" dirty="0" err="1"/>
              <a:t>ReggieNet</a:t>
            </a:r>
            <a:r>
              <a:rPr lang="en-US" dirty="0"/>
              <a:t>, Campus Solutions, Infrastructure Services, etc. and meet with the team that provides them to do a deep dive into the feedback – we use the data to guide choices about changes to services and to help us prioritize time spent on projects and changes </a:t>
            </a:r>
          </a:p>
          <a:p>
            <a:endParaRPr lang="en-US" dirty="0"/>
          </a:p>
          <a:p>
            <a:r>
              <a:rPr lang="en-US" dirty="0"/>
              <a:t>We identify and publish the improvements to major services on the About/</a:t>
            </a:r>
            <a:r>
              <a:rPr lang="en-US" dirty="0" err="1"/>
              <a:t>customersatsurvey</a:t>
            </a:r>
            <a:r>
              <a:rPr lang="en-US" dirty="0"/>
              <a:t> so that customers can see their feedback is utilized</a:t>
            </a:r>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41</a:t>
            </a:fld>
            <a:endParaRPr lang="en-US"/>
          </a:p>
        </p:txBody>
      </p:sp>
    </p:spTree>
    <p:extLst>
      <p:ext uri="{BB962C8B-B14F-4D97-AF65-F5344CB8AC3E}">
        <p14:creationId xmlns:p14="http://schemas.microsoft.com/office/powerpoint/2010/main" val="241772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heard pretty clearly from respondents that the survey is too long, so we will to continue to look at ways to reduce the length – now that we have a baseline, some things don’t need to be asked every year</a:t>
            </a:r>
          </a:p>
          <a:p>
            <a:endParaRPr lang="en-US" dirty="0"/>
          </a:p>
          <a:p>
            <a:r>
              <a:rPr lang="en-US" dirty="0"/>
              <a:t>What ideas do you have? </a:t>
            </a:r>
          </a:p>
          <a:p>
            <a:r>
              <a:rPr lang="en-US" dirty="0"/>
              <a:t>What reactions do you have to the data presented? </a:t>
            </a:r>
          </a:p>
          <a:p>
            <a:r>
              <a:rPr lang="en-US" dirty="0"/>
              <a:t>Ideas about why the numbers remain high in general for services, but for measures like overall computing service are trending </a:t>
            </a:r>
            <a:r>
              <a:rPr lang="en-US"/>
              <a:t>down?</a:t>
            </a:r>
          </a:p>
          <a:p>
            <a:r>
              <a:rPr lang="en-US"/>
              <a:t>What would you be most interested in in terms of feedback from your users specifically? </a:t>
            </a:r>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42</a:t>
            </a:fld>
            <a:endParaRPr lang="en-US"/>
          </a:p>
        </p:txBody>
      </p:sp>
    </p:spTree>
    <p:extLst>
      <p:ext uri="{BB962C8B-B14F-4D97-AF65-F5344CB8AC3E}">
        <p14:creationId xmlns:p14="http://schemas.microsoft.com/office/powerpoint/2010/main" val="4125684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43</a:t>
            </a:fld>
            <a:endParaRPr lang="en-US"/>
          </a:p>
        </p:txBody>
      </p:sp>
    </p:spTree>
    <p:extLst>
      <p:ext uri="{BB962C8B-B14F-4D97-AF65-F5344CB8AC3E}">
        <p14:creationId xmlns:p14="http://schemas.microsoft.com/office/powerpoint/2010/main" val="3930391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7475D-6294-4926-A5FD-6D6D74611AEA}" type="slidenum">
              <a:rPr lang="en-US" smtClean="0"/>
              <a:t>44</a:t>
            </a:fld>
            <a:endParaRPr lang="en-US"/>
          </a:p>
        </p:txBody>
      </p:sp>
    </p:spTree>
    <p:extLst>
      <p:ext uri="{BB962C8B-B14F-4D97-AF65-F5344CB8AC3E}">
        <p14:creationId xmlns:p14="http://schemas.microsoft.com/office/powerpoint/2010/main" val="349619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measure customer satisfaction with IT services? We know how important IT services are to success as a student or employee, and how they can hinder if not done well. If we’re serious about providing good service, we first have to know what our customers think about the service we are providing – How much do they use it? How important is it to them? How satisfied are they with it? </a:t>
            </a:r>
          </a:p>
          <a:p>
            <a:endParaRPr lang="en-US" dirty="0"/>
          </a:p>
          <a:p>
            <a:r>
              <a:rPr lang="en-US" dirty="0"/>
              <a:t>We’re looking for repeatable, actionable measures that allow us to track progress and make changes that improve the user experience. Administering this survey annually allows to make both short term and long term improvements that we should see reflected in the results over time.</a:t>
            </a:r>
          </a:p>
        </p:txBody>
      </p:sp>
      <p:sp>
        <p:nvSpPr>
          <p:cNvPr id="4" name="Slide Number Placeholder 3"/>
          <p:cNvSpPr>
            <a:spLocks noGrp="1"/>
          </p:cNvSpPr>
          <p:nvPr>
            <p:ph type="sldNum" sz="quarter" idx="5"/>
          </p:nvPr>
        </p:nvSpPr>
        <p:spPr/>
        <p:txBody>
          <a:bodyPr/>
          <a:lstStyle/>
          <a:p>
            <a:fld id="{0807475D-6294-4926-A5FD-6D6D74611AEA}" type="slidenum">
              <a:rPr lang="en-US" smtClean="0"/>
              <a:t>5</a:t>
            </a:fld>
            <a:endParaRPr lang="en-US"/>
          </a:p>
        </p:txBody>
      </p:sp>
    </p:spTree>
    <p:extLst>
      <p:ext uri="{BB962C8B-B14F-4D97-AF65-F5344CB8AC3E}">
        <p14:creationId xmlns:p14="http://schemas.microsoft.com/office/powerpoint/2010/main" val="210144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we always want: </a:t>
            </a:r>
          </a:p>
          <a:p>
            <a:pPr marL="171450" indent="-171450">
              <a:buFont typeface="Arial" panose="020B0604020202020204" pitchFamily="34" charset="0"/>
              <a:buChar char="•"/>
            </a:pPr>
            <a:r>
              <a:rPr lang="en-US" dirty="0"/>
              <a:t>High response rates – Important to trusting that the data is representative, and it can be a struggle to achieve them with undergrad students in particular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Good comparison options to other schools in the MISO survey pool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Maintain/raise the high marks received so far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Overall, actionable and candid feedback from our users that we can use to measure the job we’re doing as an IT community and improve on it</a:t>
            </a:r>
          </a:p>
          <a:p>
            <a:endParaRPr lang="en-US" dirty="0"/>
          </a:p>
          <a:p>
            <a:r>
              <a:rPr lang="en-US" dirty="0"/>
              <a:t>For 2025, we need to take a hard look at how the survey can be shortened into a regular cadence of every other year question sets</a:t>
            </a:r>
          </a:p>
        </p:txBody>
      </p:sp>
      <p:sp>
        <p:nvSpPr>
          <p:cNvPr id="4" name="Slide Number Placeholder 3"/>
          <p:cNvSpPr>
            <a:spLocks noGrp="1"/>
          </p:cNvSpPr>
          <p:nvPr>
            <p:ph type="sldNum" sz="quarter" idx="5"/>
          </p:nvPr>
        </p:nvSpPr>
        <p:spPr/>
        <p:txBody>
          <a:bodyPr/>
          <a:lstStyle/>
          <a:p>
            <a:fld id="{0807475D-6294-4926-A5FD-6D6D74611AEA}" type="slidenum">
              <a:rPr lang="en-US" smtClean="0"/>
              <a:t>6</a:t>
            </a:fld>
            <a:endParaRPr lang="en-US"/>
          </a:p>
        </p:txBody>
      </p:sp>
    </p:spTree>
    <p:extLst>
      <p:ext uri="{BB962C8B-B14F-4D97-AF65-F5344CB8AC3E}">
        <p14:creationId xmlns:p14="http://schemas.microsoft.com/office/powerpoint/2010/main" val="240146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Bryn </a:t>
            </a:r>
            <a:r>
              <a:rPr lang="en-US" dirty="0" err="1"/>
              <a:t>Mawr</a:t>
            </a:r>
            <a:r>
              <a:rPr lang="en-US" dirty="0"/>
              <a:t> does a nice job of administering this survey, they provide some useful analysis tools for comparisons and pre-built survey invitation emails that have been field tested and while they have annoyed some people and they’ve let me know about that, they have certainly been effective. We’ve enjoyed very high response rates so far on the MISO survey.</a:t>
            </a:r>
          </a:p>
          <a:p>
            <a:pPr defTabSz="931774">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 good distribution of faculty again this year, based on how long they’ve been in the job, college, rank, and tenure status. Staff are also well distributed by time in role, division, and type of staff role. And finally, students are also well distributed across college and year in school. These are very representative results for all of the roles. </a:t>
            </a:r>
          </a:p>
          <a:p>
            <a:pPr defTabSz="931774">
              <a:defRPr/>
            </a:pPr>
            <a:endParaRPr lang="en-US" dirty="0"/>
          </a:p>
          <a:p>
            <a:pPr defTabSz="931774">
              <a:defRPr/>
            </a:pPr>
            <a:r>
              <a:rPr lang="en-US" dirty="0"/>
              <a:t>Undergrad students require some convincing to fill out a survey, and while 19% is very high compared to typical survey rates for on-campus surveys, it’s considered low for MISO goals. </a:t>
            </a:r>
          </a:p>
        </p:txBody>
      </p:sp>
      <p:sp>
        <p:nvSpPr>
          <p:cNvPr id="4" name="Slide Number Placeholder 3"/>
          <p:cNvSpPr>
            <a:spLocks noGrp="1"/>
          </p:cNvSpPr>
          <p:nvPr>
            <p:ph type="sldNum" sz="quarter" idx="5"/>
          </p:nvPr>
        </p:nvSpPr>
        <p:spPr/>
        <p:txBody>
          <a:bodyPr/>
          <a:lstStyle/>
          <a:p>
            <a:fld id="{0807475D-6294-4926-A5FD-6D6D74611AEA}" type="slidenum">
              <a:rPr lang="en-US" smtClean="0"/>
              <a:t>7</a:t>
            </a:fld>
            <a:endParaRPr lang="en-US"/>
          </a:p>
        </p:txBody>
      </p:sp>
    </p:spTree>
    <p:extLst>
      <p:ext uri="{BB962C8B-B14F-4D97-AF65-F5344CB8AC3E}">
        <p14:creationId xmlns:p14="http://schemas.microsoft.com/office/powerpoint/2010/main" val="62902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8</a:t>
            </a:fld>
            <a:endParaRPr lang="en-US"/>
          </a:p>
        </p:txBody>
      </p:sp>
    </p:spTree>
    <p:extLst>
      <p:ext uri="{BB962C8B-B14F-4D97-AF65-F5344CB8AC3E}">
        <p14:creationId xmlns:p14="http://schemas.microsoft.com/office/powerpoint/2010/main" val="93779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big 3 questions, we ask about this set of IT services…</a:t>
            </a:r>
          </a:p>
          <a:p>
            <a:endParaRPr lang="en-US" dirty="0"/>
          </a:p>
          <a:p>
            <a:r>
              <a:rPr lang="en-US" dirty="0"/>
              <a:t>Some services are not shown to all audiences, Canvas Support is not shown to students, for example.</a:t>
            </a:r>
          </a:p>
        </p:txBody>
      </p:sp>
      <p:sp>
        <p:nvSpPr>
          <p:cNvPr id="4" name="Slide Number Placeholder 3"/>
          <p:cNvSpPr>
            <a:spLocks noGrp="1"/>
          </p:cNvSpPr>
          <p:nvPr>
            <p:ph type="sldNum" sz="quarter" idx="5"/>
          </p:nvPr>
        </p:nvSpPr>
        <p:spPr/>
        <p:txBody>
          <a:bodyPr/>
          <a:lstStyle/>
          <a:p>
            <a:fld id="{0807475D-6294-4926-A5FD-6D6D74611AEA}" type="slidenum">
              <a:rPr lang="en-US" smtClean="0"/>
              <a:t>9</a:t>
            </a:fld>
            <a:endParaRPr lang="en-US"/>
          </a:p>
        </p:txBody>
      </p:sp>
    </p:spTree>
    <p:extLst>
      <p:ext uri="{BB962C8B-B14F-4D97-AF65-F5344CB8AC3E}">
        <p14:creationId xmlns:p14="http://schemas.microsoft.com/office/powerpoint/2010/main" val="132577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EC0B-5892-416C-97BE-8B9A6678FE4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EF16F7C-98AE-4395-9F94-E60DED71B3A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52A95D-E169-4291-B994-9C3958002B32}"/>
              </a:ext>
            </a:extLst>
          </p:cNvPr>
          <p:cNvSpPr>
            <a:spLocks noGrp="1"/>
          </p:cNvSpPr>
          <p:nvPr>
            <p:ph type="dt" sz="half" idx="10"/>
          </p:nvPr>
        </p:nvSpPr>
        <p:spPr/>
        <p:txBody>
          <a:bodyPr/>
          <a:lstStyle/>
          <a:p>
            <a:fld id="{5EC222DF-4A0C-564A-BDC4-89C55FF98B72}" type="datetimeFigureOut">
              <a:rPr lang="en-US" smtClean="0"/>
              <a:t>7/25/2024</a:t>
            </a:fld>
            <a:endParaRPr lang="en-US"/>
          </a:p>
        </p:txBody>
      </p:sp>
      <p:sp>
        <p:nvSpPr>
          <p:cNvPr id="5" name="Footer Placeholder 4">
            <a:extLst>
              <a:ext uri="{FF2B5EF4-FFF2-40B4-BE49-F238E27FC236}">
                <a16:creationId xmlns:a16="http://schemas.microsoft.com/office/drawing/2014/main" id="{1B5A6D8C-6AB3-44E0-BDBD-6E6C15725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8B75F-EA59-42AB-9771-B8F81F930B4F}"/>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698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A3DA-BFCA-4138-AB93-D36B3686A4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4B6294-21E3-4B41-88C5-38718A1D6A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B1D7C-D1E5-4F01-A621-2925D39FBF53}"/>
              </a:ext>
            </a:extLst>
          </p:cNvPr>
          <p:cNvSpPr>
            <a:spLocks noGrp="1"/>
          </p:cNvSpPr>
          <p:nvPr>
            <p:ph type="dt" sz="half" idx="10"/>
          </p:nvPr>
        </p:nvSpPr>
        <p:spPr/>
        <p:txBody>
          <a:bodyPr/>
          <a:lstStyle/>
          <a:p>
            <a:fld id="{5EC222DF-4A0C-564A-BDC4-89C55FF98B72}" type="datetimeFigureOut">
              <a:rPr lang="en-US" smtClean="0"/>
              <a:t>7/25/2024</a:t>
            </a:fld>
            <a:endParaRPr lang="en-US"/>
          </a:p>
        </p:txBody>
      </p:sp>
      <p:sp>
        <p:nvSpPr>
          <p:cNvPr id="5" name="Footer Placeholder 4">
            <a:extLst>
              <a:ext uri="{FF2B5EF4-FFF2-40B4-BE49-F238E27FC236}">
                <a16:creationId xmlns:a16="http://schemas.microsoft.com/office/drawing/2014/main" id="{163BC846-B515-41D0-A719-C43FA8145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B607C-8365-4341-89A1-6FBF81B5A4E8}"/>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24638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ADFFD-98E0-4D05-AA3D-E8C37EB2E65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777F4B-8B38-469B-9D37-661625FAF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E5B32-E3DB-4F9C-896D-E33D66A19D07}"/>
              </a:ext>
            </a:extLst>
          </p:cNvPr>
          <p:cNvSpPr>
            <a:spLocks noGrp="1"/>
          </p:cNvSpPr>
          <p:nvPr>
            <p:ph type="dt" sz="half" idx="10"/>
          </p:nvPr>
        </p:nvSpPr>
        <p:spPr/>
        <p:txBody>
          <a:bodyPr/>
          <a:lstStyle/>
          <a:p>
            <a:fld id="{5EC222DF-4A0C-564A-BDC4-89C55FF98B72}" type="datetimeFigureOut">
              <a:rPr lang="en-US" smtClean="0"/>
              <a:t>7/25/2024</a:t>
            </a:fld>
            <a:endParaRPr lang="en-US"/>
          </a:p>
        </p:txBody>
      </p:sp>
      <p:sp>
        <p:nvSpPr>
          <p:cNvPr id="5" name="Footer Placeholder 4">
            <a:extLst>
              <a:ext uri="{FF2B5EF4-FFF2-40B4-BE49-F238E27FC236}">
                <a16:creationId xmlns:a16="http://schemas.microsoft.com/office/drawing/2014/main" id="{A7B0DA31-92F1-48AC-807D-C287C4080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63BE5-C51B-40C6-B9F1-0B79BB7F4406}"/>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17916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9B62-2F4F-423E-9AD0-9C7561116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073FA-700E-45C0-B2A5-E95F67564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97C6A-2E27-424C-8A13-B7EF5874B59A}"/>
              </a:ext>
            </a:extLst>
          </p:cNvPr>
          <p:cNvSpPr>
            <a:spLocks noGrp="1"/>
          </p:cNvSpPr>
          <p:nvPr>
            <p:ph type="dt" sz="half" idx="10"/>
          </p:nvPr>
        </p:nvSpPr>
        <p:spPr/>
        <p:txBody>
          <a:bodyPr/>
          <a:lstStyle/>
          <a:p>
            <a:fld id="{5EC222DF-4A0C-564A-BDC4-89C55FF98B72}" type="datetimeFigureOut">
              <a:rPr lang="en-US" smtClean="0"/>
              <a:t>7/25/2024</a:t>
            </a:fld>
            <a:endParaRPr lang="en-US"/>
          </a:p>
        </p:txBody>
      </p:sp>
      <p:sp>
        <p:nvSpPr>
          <p:cNvPr id="5" name="Footer Placeholder 4">
            <a:extLst>
              <a:ext uri="{FF2B5EF4-FFF2-40B4-BE49-F238E27FC236}">
                <a16:creationId xmlns:a16="http://schemas.microsoft.com/office/drawing/2014/main" id="{9169138A-31BF-4773-A8B4-81B89E485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8B6D3-44C9-4824-B4AC-DDA463927CAE}"/>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84119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A001-5704-4992-B3C9-B9C11A75CEF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551A64E-ECC5-4DAD-A88B-1CE8F718223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3B50C0-9934-4F0D-8F52-9BA571ACC9B4}"/>
              </a:ext>
            </a:extLst>
          </p:cNvPr>
          <p:cNvSpPr>
            <a:spLocks noGrp="1"/>
          </p:cNvSpPr>
          <p:nvPr>
            <p:ph type="dt" sz="half" idx="10"/>
          </p:nvPr>
        </p:nvSpPr>
        <p:spPr/>
        <p:txBody>
          <a:bodyPr/>
          <a:lstStyle/>
          <a:p>
            <a:fld id="{5EC222DF-4A0C-564A-BDC4-89C55FF98B72}" type="datetimeFigureOut">
              <a:rPr lang="en-US" smtClean="0"/>
              <a:t>7/25/2024</a:t>
            </a:fld>
            <a:endParaRPr lang="en-US"/>
          </a:p>
        </p:txBody>
      </p:sp>
      <p:sp>
        <p:nvSpPr>
          <p:cNvPr id="5" name="Footer Placeholder 4">
            <a:extLst>
              <a:ext uri="{FF2B5EF4-FFF2-40B4-BE49-F238E27FC236}">
                <a16:creationId xmlns:a16="http://schemas.microsoft.com/office/drawing/2014/main" id="{95D86A81-13CC-479C-839E-E374F543D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36C95-7DFB-48AC-94C9-D57CC75E10D9}"/>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81960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B9D1-5268-4894-8099-4266058193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9963F6-565B-4B98-A24F-EE7BCA0AAFA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B9F0B0-D84C-48C1-8541-978CEF5DFE1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FA161-13BB-4A79-A204-508AC6081135}"/>
              </a:ext>
            </a:extLst>
          </p:cNvPr>
          <p:cNvSpPr>
            <a:spLocks noGrp="1"/>
          </p:cNvSpPr>
          <p:nvPr>
            <p:ph type="dt" sz="half" idx="10"/>
          </p:nvPr>
        </p:nvSpPr>
        <p:spPr/>
        <p:txBody>
          <a:bodyPr/>
          <a:lstStyle/>
          <a:p>
            <a:fld id="{5EC222DF-4A0C-564A-BDC4-89C55FF98B72}" type="datetimeFigureOut">
              <a:rPr lang="en-US" smtClean="0"/>
              <a:t>7/25/2024</a:t>
            </a:fld>
            <a:endParaRPr lang="en-US"/>
          </a:p>
        </p:txBody>
      </p:sp>
      <p:sp>
        <p:nvSpPr>
          <p:cNvPr id="6" name="Footer Placeholder 5">
            <a:extLst>
              <a:ext uri="{FF2B5EF4-FFF2-40B4-BE49-F238E27FC236}">
                <a16:creationId xmlns:a16="http://schemas.microsoft.com/office/drawing/2014/main" id="{11951C5B-2351-49A6-8AC6-B6C6F300C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BA807-5D27-4D45-968E-90706B6060E4}"/>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72165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B0B9-FD56-40DF-82DF-D9520D34898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19339-A0D0-43CB-B147-FB346FFD965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92ECC3-816F-4EC5-BD9E-30D55D1AC55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4DB46A-BEF9-4185-9281-A81DB217156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6ADBE-21FD-42CD-8C58-62A70A277DF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75FDCF-22C9-4347-AC5B-44D125BC3E95}"/>
              </a:ext>
            </a:extLst>
          </p:cNvPr>
          <p:cNvSpPr>
            <a:spLocks noGrp="1"/>
          </p:cNvSpPr>
          <p:nvPr>
            <p:ph type="dt" sz="half" idx="10"/>
          </p:nvPr>
        </p:nvSpPr>
        <p:spPr/>
        <p:txBody>
          <a:bodyPr/>
          <a:lstStyle/>
          <a:p>
            <a:fld id="{5EC222DF-4A0C-564A-BDC4-89C55FF98B72}" type="datetimeFigureOut">
              <a:rPr lang="en-US" smtClean="0"/>
              <a:t>7/25/2024</a:t>
            </a:fld>
            <a:endParaRPr lang="en-US"/>
          </a:p>
        </p:txBody>
      </p:sp>
      <p:sp>
        <p:nvSpPr>
          <p:cNvPr id="8" name="Footer Placeholder 7">
            <a:extLst>
              <a:ext uri="{FF2B5EF4-FFF2-40B4-BE49-F238E27FC236}">
                <a16:creationId xmlns:a16="http://schemas.microsoft.com/office/drawing/2014/main" id="{B4E839F0-11DC-458F-9E6F-985949B215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9C89FC-07EF-4FE8-BDE5-5986BCD55827}"/>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39527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E20A-8F41-43FA-9FD0-D031BF2C16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5FB70C-0C3C-48A7-9304-C17843173E68}"/>
              </a:ext>
            </a:extLst>
          </p:cNvPr>
          <p:cNvSpPr>
            <a:spLocks noGrp="1"/>
          </p:cNvSpPr>
          <p:nvPr>
            <p:ph type="dt" sz="half" idx="10"/>
          </p:nvPr>
        </p:nvSpPr>
        <p:spPr/>
        <p:txBody>
          <a:bodyPr/>
          <a:lstStyle/>
          <a:p>
            <a:fld id="{5EC222DF-4A0C-564A-BDC4-89C55FF98B72}" type="datetimeFigureOut">
              <a:rPr lang="en-US" smtClean="0"/>
              <a:t>7/25/2024</a:t>
            </a:fld>
            <a:endParaRPr lang="en-US"/>
          </a:p>
        </p:txBody>
      </p:sp>
      <p:sp>
        <p:nvSpPr>
          <p:cNvPr id="4" name="Footer Placeholder 3">
            <a:extLst>
              <a:ext uri="{FF2B5EF4-FFF2-40B4-BE49-F238E27FC236}">
                <a16:creationId xmlns:a16="http://schemas.microsoft.com/office/drawing/2014/main" id="{EAD5A363-9957-4ED6-A7F8-990173FA1C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7B2345-4233-45C4-A3BB-40FF99B6452A}"/>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3965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7B9CFE-9B20-4E55-A027-A848D1C00E05}"/>
              </a:ext>
            </a:extLst>
          </p:cNvPr>
          <p:cNvSpPr>
            <a:spLocks noGrp="1"/>
          </p:cNvSpPr>
          <p:nvPr>
            <p:ph type="dt" sz="half" idx="10"/>
          </p:nvPr>
        </p:nvSpPr>
        <p:spPr/>
        <p:txBody>
          <a:bodyPr/>
          <a:lstStyle/>
          <a:p>
            <a:fld id="{5EC222DF-4A0C-564A-BDC4-89C55FF98B72}" type="datetimeFigureOut">
              <a:rPr lang="en-US" smtClean="0"/>
              <a:t>7/25/2024</a:t>
            </a:fld>
            <a:endParaRPr lang="en-US"/>
          </a:p>
        </p:txBody>
      </p:sp>
      <p:sp>
        <p:nvSpPr>
          <p:cNvPr id="3" name="Footer Placeholder 2">
            <a:extLst>
              <a:ext uri="{FF2B5EF4-FFF2-40B4-BE49-F238E27FC236}">
                <a16:creationId xmlns:a16="http://schemas.microsoft.com/office/drawing/2014/main" id="{7655CAC8-8EEF-4347-9314-FB3EBB86D4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ED6721-C0B9-472D-9548-8CF6516C8872}"/>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25353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B49-E816-4D95-939A-A2A61A7C66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15D093-D35E-44DC-90AB-D84265BD64E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3A99E8-AA4D-4423-AB06-9892CF44507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1454C-4808-4757-B12C-8E54648897C2}"/>
              </a:ext>
            </a:extLst>
          </p:cNvPr>
          <p:cNvSpPr>
            <a:spLocks noGrp="1"/>
          </p:cNvSpPr>
          <p:nvPr>
            <p:ph type="dt" sz="half" idx="10"/>
          </p:nvPr>
        </p:nvSpPr>
        <p:spPr/>
        <p:txBody>
          <a:bodyPr/>
          <a:lstStyle/>
          <a:p>
            <a:fld id="{5EC222DF-4A0C-564A-BDC4-89C55FF98B72}" type="datetimeFigureOut">
              <a:rPr lang="en-US" smtClean="0"/>
              <a:t>7/25/2024</a:t>
            </a:fld>
            <a:endParaRPr lang="en-US"/>
          </a:p>
        </p:txBody>
      </p:sp>
      <p:sp>
        <p:nvSpPr>
          <p:cNvPr id="6" name="Footer Placeholder 5">
            <a:extLst>
              <a:ext uri="{FF2B5EF4-FFF2-40B4-BE49-F238E27FC236}">
                <a16:creationId xmlns:a16="http://schemas.microsoft.com/office/drawing/2014/main" id="{F3F25B7F-D985-4950-B6D5-F6EF2E5DC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7B068-F010-462E-AFF4-AD970B38CD49}"/>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69036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5AC5-83E1-4E76-A6BB-C13A133A7A3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26860F1-0EBF-4A9C-86E9-66C75ABCD3C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BC4E4BE-4B22-4677-A957-FA54BCC8478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506194-346F-4413-8491-8AAC39C7626C}"/>
              </a:ext>
            </a:extLst>
          </p:cNvPr>
          <p:cNvSpPr>
            <a:spLocks noGrp="1"/>
          </p:cNvSpPr>
          <p:nvPr>
            <p:ph type="dt" sz="half" idx="10"/>
          </p:nvPr>
        </p:nvSpPr>
        <p:spPr/>
        <p:txBody>
          <a:bodyPr/>
          <a:lstStyle/>
          <a:p>
            <a:fld id="{5EC222DF-4A0C-564A-BDC4-89C55FF98B72}" type="datetimeFigureOut">
              <a:rPr lang="en-US" smtClean="0"/>
              <a:t>7/25/2024</a:t>
            </a:fld>
            <a:endParaRPr lang="en-US"/>
          </a:p>
        </p:txBody>
      </p:sp>
      <p:sp>
        <p:nvSpPr>
          <p:cNvPr id="6" name="Footer Placeholder 5">
            <a:extLst>
              <a:ext uri="{FF2B5EF4-FFF2-40B4-BE49-F238E27FC236}">
                <a16:creationId xmlns:a16="http://schemas.microsoft.com/office/drawing/2014/main" id="{B6DC39CB-3039-4D0C-856C-246E56A91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3AEB4-3D16-41CA-9829-12B4B52137AC}"/>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59009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43164D-4BE1-4CB9-9BD8-2AC8AF13871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C19E76-4701-4FE9-ADEA-35DAD65EDD1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C5E22-8E3B-44D4-A622-54EDE9CDFDC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EC222DF-4A0C-564A-BDC4-89C55FF98B72}" type="datetimeFigureOut">
              <a:rPr lang="en-US" smtClean="0"/>
              <a:t>7/25/2024</a:t>
            </a:fld>
            <a:endParaRPr lang="en-US"/>
          </a:p>
        </p:txBody>
      </p:sp>
      <p:sp>
        <p:nvSpPr>
          <p:cNvPr id="5" name="Footer Placeholder 4">
            <a:extLst>
              <a:ext uri="{FF2B5EF4-FFF2-40B4-BE49-F238E27FC236}">
                <a16:creationId xmlns:a16="http://schemas.microsoft.com/office/drawing/2014/main" id="{1844B52F-35D6-4E6E-ACAC-6009DCF8B06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EBE289-D0BF-4C9B-935C-C1D44EEF8E4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0700931-7141-904F-B72F-E2098AC593DB}" type="slidenum">
              <a:rPr lang="en-US" smtClean="0"/>
              <a:t>‹#›</a:t>
            </a:fld>
            <a:endParaRPr lang="en-US"/>
          </a:p>
        </p:txBody>
      </p:sp>
    </p:spTree>
    <p:extLst>
      <p:ext uri="{BB962C8B-B14F-4D97-AF65-F5344CB8AC3E}">
        <p14:creationId xmlns:p14="http://schemas.microsoft.com/office/powerpoint/2010/main" val="3716318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bout.illinoisstate.edu/customersatsurvey/"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crbirck@ilstu.ed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crbirck@ilstu.ed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02290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Support Services Measured</a:t>
            </a:r>
          </a:p>
        </p:txBody>
      </p:sp>
      <p:sp>
        <p:nvSpPr>
          <p:cNvPr id="7" name="Content Placeholder 6">
            <a:extLst>
              <a:ext uri="{FF2B5EF4-FFF2-40B4-BE49-F238E27FC236}">
                <a16:creationId xmlns:a16="http://schemas.microsoft.com/office/drawing/2014/main" id="{96F903EA-5A63-45CF-86A6-F04E35160080}"/>
              </a:ext>
            </a:extLst>
          </p:cNvPr>
          <p:cNvSpPr>
            <a:spLocks noGrp="1"/>
          </p:cNvSpPr>
          <p:nvPr>
            <p:ph idx="1"/>
          </p:nvPr>
        </p:nvSpPr>
        <p:spPr>
          <a:xfrm>
            <a:off x="250723" y="1000509"/>
            <a:ext cx="8887474" cy="3263504"/>
          </a:xfrm>
        </p:spPr>
        <p:txBody>
          <a:bodyPr>
            <a:normAutofit/>
          </a:bodyPr>
          <a:lstStyle/>
          <a:p>
            <a:pPr marL="0" indent="0">
              <a:buNone/>
            </a:pPr>
            <a:r>
              <a:rPr lang="en-US" dirty="0"/>
              <a:t>Help.IllinoisState.edu/Technology	Technology in classrooms/meeting spaces</a:t>
            </a:r>
          </a:p>
          <a:p>
            <a:pPr marL="0" indent="0">
              <a:buNone/>
            </a:pPr>
            <a:r>
              <a:rPr lang="en-US" dirty="0"/>
              <a:t>Canvas Support				Classroom/meeting space support</a:t>
            </a:r>
          </a:p>
          <a:p>
            <a:pPr marL="0" indent="0">
              <a:buNone/>
            </a:pPr>
            <a:r>
              <a:rPr lang="en-US" dirty="0"/>
              <a:t>College/Dept. Support			Time to Resolve - TSC</a:t>
            </a:r>
          </a:p>
          <a:p>
            <a:pPr marL="0" indent="0">
              <a:buNone/>
            </a:pPr>
            <a:r>
              <a:rPr lang="en-US" dirty="0"/>
              <a:t>Technology Support Center		Time to Resolve – College/Dept Support</a:t>
            </a:r>
          </a:p>
          <a:p>
            <a:pPr marL="0" indent="0">
              <a:buNone/>
            </a:pPr>
            <a:r>
              <a:rPr lang="en-US" dirty="0"/>
              <a:t>Computer Replacements			Time to Resolve – Classroom Support</a:t>
            </a:r>
          </a:p>
          <a:p>
            <a:pPr marL="0" indent="0">
              <a:buNone/>
            </a:pPr>
            <a:r>
              <a:rPr lang="en-US" dirty="0" err="1"/>
              <a:t>TechAlerts</a:t>
            </a:r>
            <a:r>
              <a:rPr lang="en-US" dirty="0"/>
              <a:t>					Borrowing Laptops</a:t>
            </a:r>
          </a:p>
          <a:p>
            <a:pPr marL="0" indent="0">
              <a:buNone/>
            </a:pPr>
            <a:r>
              <a:rPr lang="en-US" dirty="0"/>
              <a:t>Support for your Scholarly Research</a:t>
            </a:r>
          </a:p>
          <a:p>
            <a:pPr marL="0" indent="0">
              <a:buNone/>
            </a:pPr>
            <a:r>
              <a:rPr lang="en-US" dirty="0"/>
              <a:t>Support for your Students’ Research</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8004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Sentiment on Services Measured</a:t>
            </a:r>
          </a:p>
        </p:txBody>
      </p:sp>
      <p:sp>
        <p:nvSpPr>
          <p:cNvPr id="7" name="Content Placeholder 6">
            <a:extLst>
              <a:ext uri="{FF2B5EF4-FFF2-40B4-BE49-F238E27FC236}">
                <a16:creationId xmlns:a16="http://schemas.microsoft.com/office/drawing/2014/main" id="{96F903EA-5A63-45CF-86A6-F04E35160080}"/>
              </a:ext>
            </a:extLst>
          </p:cNvPr>
          <p:cNvSpPr>
            <a:spLocks noGrp="1"/>
          </p:cNvSpPr>
          <p:nvPr>
            <p:ph idx="1"/>
          </p:nvPr>
        </p:nvSpPr>
        <p:spPr>
          <a:xfrm>
            <a:off x="250723" y="1000509"/>
            <a:ext cx="8686800" cy="3263504"/>
          </a:xfrm>
        </p:spPr>
        <p:txBody>
          <a:bodyPr>
            <a:normAutofit lnSpcReduction="10000"/>
          </a:bodyPr>
          <a:lstStyle/>
          <a:p>
            <a:pPr marL="0" indent="0">
              <a:buNone/>
            </a:pPr>
            <a:r>
              <a:rPr lang="en-US" dirty="0"/>
              <a:t>How ISU’s Security Keeps My Account Secure</a:t>
            </a:r>
          </a:p>
          <a:p>
            <a:pPr marL="0" indent="0">
              <a:buNone/>
            </a:pPr>
            <a:r>
              <a:rPr lang="en-US" dirty="0"/>
              <a:t>How ISU’s Security Keeps My Devices Secure</a:t>
            </a:r>
          </a:p>
          <a:p>
            <a:pPr marL="0" indent="0">
              <a:buNone/>
            </a:pPr>
            <a:r>
              <a:rPr lang="en-US" dirty="0"/>
              <a:t>How ISU’s Security Impacts using University Systems</a:t>
            </a:r>
          </a:p>
          <a:p>
            <a:pPr marL="0" indent="0">
              <a:buNone/>
            </a:pPr>
            <a:r>
              <a:rPr lang="en-US" dirty="0"/>
              <a:t>How ISU’s Security Impacts Time to Do What I Need to Do</a:t>
            </a:r>
          </a:p>
          <a:p>
            <a:pPr marL="0" indent="0">
              <a:buNone/>
            </a:pPr>
            <a:r>
              <a:rPr lang="en-US" dirty="0"/>
              <a:t>Ease of Logging in to Campus Systems</a:t>
            </a:r>
          </a:p>
          <a:p>
            <a:pPr marL="0" indent="0">
              <a:buNone/>
            </a:pPr>
            <a:r>
              <a:rPr lang="en-US" dirty="0"/>
              <a:t>Support for your Innovative Ideas</a:t>
            </a:r>
          </a:p>
          <a:p>
            <a:pPr marL="0" indent="0">
              <a:buNone/>
            </a:pPr>
            <a:r>
              <a:rPr lang="en-US" dirty="0"/>
              <a:t>Overall Direction of IT Services</a:t>
            </a:r>
          </a:p>
          <a:p>
            <a:pPr marL="0" indent="0">
              <a:buNone/>
            </a:pPr>
            <a:r>
              <a:rPr lang="en-US" dirty="0"/>
              <a:t>Overall Computing Service</a:t>
            </a:r>
          </a:p>
          <a:p>
            <a:pPr marL="0" indent="0">
              <a:buNone/>
            </a:pPr>
            <a:r>
              <a:rPr lang="en-US" dirty="0"/>
              <a:t> </a:t>
            </a:r>
          </a:p>
        </p:txBody>
      </p:sp>
    </p:spTree>
    <p:extLst>
      <p:ext uri="{BB962C8B-B14F-4D97-AF65-F5344CB8AC3E}">
        <p14:creationId xmlns:p14="http://schemas.microsoft.com/office/powerpoint/2010/main" val="268278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New Measures for 2024</a:t>
            </a:r>
          </a:p>
        </p:txBody>
      </p:sp>
      <p:sp>
        <p:nvSpPr>
          <p:cNvPr id="7" name="Content Placeholder 6">
            <a:extLst>
              <a:ext uri="{FF2B5EF4-FFF2-40B4-BE49-F238E27FC236}">
                <a16:creationId xmlns:a16="http://schemas.microsoft.com/office/drawing/2014/main" id="{96F903EA-5A63-45CF-86A6-F04E35160080}"/>
              </a:ext>
            </a:extLst>
          </p:cNvPr>
          <p:cNvSpPr>
            <a:spLocks noGrp="1"/>
          </p:cNvSpPr>
          <p:nvPr>
            <p:ph idx="1"/>
          </p:nvPr>
        </p:nvSpPr>
        <p:spPr>
          <a:xfrm>
            <a:off x="250723" y="1000509"/>
            <a:ext cx="8686800" cy="3869874"/>
          </a:xfrm>
        </p:spPr>
        <p:txBody>
          <a:bodyPr>
            <a:normAutofit/>
          </a:bodyPr>
          <a:lstStyle/>
          <a:p>
            <a:r>
              <a:rPr lang="en-US" dirty="0"/>
              <a:t>The ability to use a keyboard to navigate ISU websites</a:t>
            </a:r>
          </a:p>
          <a:p>
            <a:r>
              <a:rPr lang="en-US" dirty="0"/>
              <a:t>The ability to use assistive technologies with ISU apps and websites</a:t>
            </a:r>
          </a:p>
          <a:p>
            <a:r>
              <a:rPr lang="en-US" dirty="0"/>
              <a:t>The presence of captioning or transcript for video/audio on ISU websites</a:t>
            </a:r>
          </a:p>
          <a:p>
            <a:r>
              <a:rPr lang="en-US" dirty="0"/>
              <a:t>Generative AI tools for academic or work purposes</a:t>
            </a:r>
          </a:p>
          <a:p>
            <a:r>
              <a:rPr lang="en-US" dirty="0"/>
              <a:t>Access to free or low cost course textbooks or other materials</a:t>
            </a:r>
          </a:p>
          <a:p>
            <a:pPr marL="0" indent="0">
              <a:buNone/>
            </a:pPr>
            <a:endParaRPr lang="en-US" dirty="0">
              <a:solidFill>
                <a:srgbClr val="0070C0"/>
              </a:solidFill>
            </a:endParaRPr>
          </a:p>
        </p:txBody>
      </p:sp>
    </p:spTree>
    <p:extLst>
      <p:ext uri="{BB962C8B-B14F-4D97-AF65-F5344CB8AC3E}">
        <p14:creationId xmlns:p14="http://schemas.microsoft.com/office/powerpoint/2010/main" val="334131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a:t>Overall Usage 2024</a:t>
            </a:r>
            <a:endParaRPr lang="en-US" b="1" dirty="0"/>
          </a:p>
        </p:txBody>
      </p:sp>
      <p:sp>
        <p:nvSpPr>
          <p:cNvPr id="7" name="Content Placeholder 6">
            <a:extLst>
              <a:ext uri="{FF2B5EF4-FFF2-40B4-BE49-F238E27FC236}">
                <a16:creationId xmlns:a16="http://schemas.microsoft.com/office/drawing/2014/main" id="{96F903EA-5A63-45CF-86A6-F04E35160080}"/>
              </a:ext>
            </a:extLst>
          </p:cNvPr>
          <p:cNvSpPr>
            <a:spLocks noGrp="1"/>
          </p:cNvSpPr>
          <p:nvPr>
            <p:ph idx="1"/>
          </p:nvPr>
        </p:nvSpPr>
        <p:spPr>
          <a:xfrm>
            <a:off x="239181" y="636813"/>
            <a:ext cx="3008005" cy="3869874"/>
          </a:xfrm>
        </p:spPr>
        <p:txBody>
          <a:bodyPr>
            <a:normAutofit fontScale="25000" lnSpcReduction="20000"/>
          </a:bodyPr>
          <a:lstStyle/>
          <a:p>
            <a:pPr marL="0" indent="0">
              <a:buNone/>
            </a:pPr>
            <a:r>
              <a:rPr lang="en-US" sz="7200" b="1" dirty="0"/>
              <a:t>1. Canvas (4.68)</a:t>
            </a:r>
          </a:p>
          <a:p>
            <a:pPr marL="0" indent="0">
              <a:buNone/>
            </a:pPr>
            <a:endParaRPr lang="en-US" sz="7200" b="1" dirty="0"/>
          </a:p>
          <a:p>
            <a:pPr marL="0" indent="0">
              <a:buNone/>
            </a:pPr>
            <a:endParaRPr lang="en-US" sz="7200" b="1" dirty="0"/>
          </a:p>
          <a:p>
            <a:pPr marL="0" indent="0">
              <a:buNone/>
            </a:pPr>
            <a:endParaRPr lang="en-US" sz="7200" b="1" dirty="0"/>
          </a:p>
          <a:p>
            <a:pPr marL="0" indent="0">
              <a:buNone/>
            </a:pPr>
            <a:r>
              <a:rPr lang="en-US" sz="7200" b="1" dirty="0"/>
              <a:t>2. Email (4.57)		</a:t>
            </a:r>
          </a:p>
          <a:p>
            <a:pPr marL="0" indent="0">
              <a:buNone/>
            </a:pPr>
            <a:endParaRPr lang="en-US" sz="7200" b="1" dirty="0"/>
          </a:p>
          <a:p>
            <a:pPr marL="0" indent="0">
              <a:buNone/>
            </a:pPr>
            <a:endParaRPr lang="en-US" sz="7200" b="1" dirty="0"/>
          </a:p>
          <a:p>
            <a:pPr marL="0" indent="0">
              <a:buNone/>
            </a:pPr>
            <a:endParaRPr lang="en-US" sz="7200" b="1" dirty="0"/>
          </a:p>
          <a:p>
            <a:pPr marL="0" indent="0">
              <a:buNone/>
            </a:pPr>
            <a:r>
              <a:rPr lang="en-US" sz="7200" b="1" dirty="0"/>
              <a:t>3. My.IllinoisState.edu (4.42)</a:t>
            </a:r>
          </a:p>
          <a:p>
            <a:pPr marL="0" indent="0">
              <a:buNone/>
            </a:pPr>
            <a:endParaRPr lang="en-US" sz="7200" b="1" dirty="0"/>
          </a:p>
          <a:p>
            <a:pPr marL="0" indent="0">
              <a:buNone/>
            </a:pPr>
            <a:endParaRPr lang="en-US" sz="7200" b="1" dirty="0"/>
          </a:p>
          <a:p>
            <a:pPr marL="0" indent="0">
              <a:buNone/>
            </a:pPr>
            <a:endParaRPr lang="en-US" sz="7200" b="1" dirty="0"/>
          </a:p>
          <a:p>
            <a:pPr marL="0" indent="0">
              <a:buNone/>
            </a:pPr>
            <a:endParaRPr lang="en-US" sz="7200" b="1" dirty="0"/>
          </a:p>
          <a:p>
            <a:pPr marL="0" indent="0">
              <a:buNone/>
            </a:pPr>
            <a:endParaRPr lang="en-US" sz="7200" b="1" dirty="0"/>
          </a:p>
          <a:p>
            <a:pPr marL="0" indent="0">
              <a:buNone/>
            </a:pPr>
            <a:r>
              <a:rPr lang="en-US" sz="7200" dirty="0"/>
              <a:t>4</a:t>
            </a:r>
            <a:endParaRPr lang="en-US" dirty="0">
              <a:solidFill>
                <a:srgbClr val="0070C0"/>
              </a:solidFill>
            </a:endParaRPr>
          </a:p>
        </p:txBody>
      </p:sp>
      <p:pic>
        <p:nvPicPr>
          <p:cNvPr id="9" name="Picture 8" descr="A gold medal with a red ribbon&#10;&#10;Description automatically generated">
            <a:extLst>
              <a:ext uri="{FF2B5EF4-FFF2-40B4-BE49-F238E27FC236}">
                <a16:creationId xmlns:a16="http://schemas.microsoft.com/office/drawing/2014/main" id="{1CD0FB68-8FAF-F07C-5A5C-1CC440C0B1B5}"/>
              </a:ext>
            </a:extLst>
          </p:cNvPr>
          <p:cNvPicPr>
            <a:picLocks noChangeAspect="1"/>
          </p:cNvPicPr>
          <p:nvPr/>
        </p:nvPicPr>
        <p:blipFill>
          <a:blip r:embed="rId4"/>
          <a:stretch>
            <a:fillRect/>
          </a:stretch>
        </p:blipFill>
        <p:spPr>
          <a:xfrm>
            <a:off x="738052" y="1039171"/>
            <a:ext cx="449148" cy="768364"/>
          </a:xfrm>
          <a:prstGeom prst="rect">
            <a:avLst/>
          </a:prstGeom>
        </p:spPr>
      </p:pic>
      <p:pic>
        <p:nvPicPr>
          <p:cNvPr id="11" name="Picture 10" descr="A silver medal with a red ribbon&#10;&#10;Description automatically generated">
            <a:extLst>
              <a:ext uri="{FF2B5EF4-FFF2-40B4-BE49-F238E27FC236}">
                <a16:creationId xmlns:a16="http://schemas.microsoft.com/office/drawing/2014/main" id="{40AF8004-CC80-7E5A-3F7E-CA284B4F25E8}"/>
              </a:ext>
            </a:extLst>
          </p:cNvPr>
          <p:cNvPicPr>
            <a:picLocks noChangeAspect="1"/>
          </p:cNvPicPr>
          <p:nvPr/>
        </p:nvPicPr>
        <p:blipFill>
          <a:blip r:embed="rId5"/>
          <a:stretch>
            <a:fillRect/>
          </a:stretch>
        </p:blipFill>
        <p:spPr>
          <a:xfrm>
            <a:off x="777091" y="2139020"/>
            <a:ext cx="449149" cy="806835"/>
          </a:xfrm>
          <a:prstGeom prst="rect">
            <a:avLst/>
          </a:prstGeom>
        </p:spPr>
      </p:pic>
      <p:pic>
        <p:nvPicPr>
          <p:cNvPr id="13" name="Picture 12" descr="A gold medal with a red ribbon&#10;&#10;Description automatically generated">
            <a:extLst>
              <a:ext uri="{FF2B5EF4-FFF2-40B4-BE49-F238E27FC236}">
                <a16:creationId xmlns:a16="http://schemas.microsoft.com/office/drawing/2014/main" id="{A6D32C00-196E-9F0A-9F84-EE2AA23E11C8}"/>
              </a:ext>
            </a:extLst>
          </p:cNvPr>
          <p:cNvPicPr>
            <a:picLocks noChangeAspect="1"/>
          </p:cNvPicPr>
          <p:nvPr/>
        </p:nvPicPr>
        <p:blipFill>
          <a:blip r:embed="rId6"/>
          <a:stretch>
            <a:fillRect/>
          </a:stretch>
        </p:blipFill>
        <p:spPr>
          <a:xfrm>
            <a:off x="782469" y="3382573"/>
            <a:ext cx="449149" cy="831510"/>
          </a:xfrm>
          <a:prstGeom prst="rect">
            <a:avLst/>
          </a:prstGeom>
        </p:spPr>
      </p:pic>
      <p:sp>
        <p:nvSpPr>
          <p:cNvPr id="14" name="TextBox 13">
            <a:extLst>
              <a:ext uri="{FF2B5EF4-FFF2-40B4-BE49-F238E27FC236}">
                <a16:creationId xmlns:a16="http://schemas.microsoft.com/office/drawing/2014/main" id="{7B5621FB-5BE3-A529-20B5-98A2B1FEE9EC}"/>
              </a:ext>
            </a:extLst>
          </p:cNvPr>
          <p:cNvSpPr txBox="1"/>
          <p:nvPr/>
        </p:nvSpPr>
        <p:spPr>
          <a:xfrm>
            <a:off x="3887379" y="803715"/>
            <a:ext cx="5879468" cy="2957861"/>
          </a:xfrm>
          <a:prstGeom prst="rect">
            <a:avLst/>
          </a:prstGeom>
          <a:noFill/>
        </p:spPr>
        <p:txBody>
          <a:bodyPr wrap="square" rtlCol="0">
            <a:spAutoFit/>
          </a:bodyPr>
          <a:lstStyle/>
          <a:p>
            <a:pPr marL="0" indent="0">
              <a:lnSpc>
                <a:spcPct val="150000"/>
              </a:lnSpc>
              <a:buNone/>
            </a:pPr>
            <a:r>
              <a:rPr lang="en-US" sz="1800" b="1" dirty="0"/>
              <a:t>4. Microsoft 365 (4.03)		</a:t>
            </a:r>
          </a:p>
          <a:p>
            <a:pPr marL="0" indent="0">
              <a:lnSpc>
                <a:spcPct val="150000"/>
              </a:lnSpc>
              <a:buNone/>
            </a:pPr>
            <a:r>
              <a:rPr lang="en-US" sz="1800" b="1" dirty="0"/>
              <a:t>5. OneDrive (3.79) </a:t>
            </a:r>
          </a:p>
          <a:p>
            <a:pPr marL="0" indent="0">
              <a:lnSpc>
                <a:spcPct val="150000"/>
              </a:lnSpc>
              <a:buNone/>
            </a:pPr>
            <a:r>
              <a:rPr lang="en-US" sz="1800" b="1" dirty="0"/>
              <a:t>6. Wired Network (3.45)		</a:t>
            </a:r>
          </a:p>
          <a:p>
            <a:pPr marL="0" indent="0">
              <a:lnSpc>
                <a:spcPct val="150000"/>
              </a:lnSpc>
              <a:buNone/>
            </a:pPr>
            <a:r>
              <a:rPr lang="en-US" sz="1800" b="1" dirty="0"/>
              <a:t>7. Zoom (3.26)</a:t>
            </a:r>
          </a:p>
          <a:p>
            <a:pPr marL="0" indent="0">
              <a:lnSpc>
                <a:spcPct val="150000"/>
              </a:lnSpc>
              <a:buNone/>
            </a:pPr>
            <a:r>
              <a:rPr lang="en-US" sz="1800" b="1" dirty="0"/>
              <a:t>8. Departmental Printers (3.25)</a:t>
            </a:r>
          </a:p>
          <a:p>
            <a:pPr marL="0" indent="0">
              <a:lnSpc>
                <a:spcPct val="150000"/>
              </a:lnSpc>
              <a:buNone/>
            </a:pPr>
            <a:r>
              <a:rPr lang="en-US" sz="1800" b="1" dirty="0"/>
              <a:t>9. Technology in meeting spaces/classrooms (3.13)</a:t>
            </a:r>
          </a:p>
          <a:p>
            <a:pPr marL="0" indent="0">
              <a:lnSpc>
                <a:spcPct val="150000"/>
              </a:lnSpc>
              <a:buNone/>
            </a:pPr>
            <a:r>
              <a:rPr lang="en-US" sz="1800" b="1" dirty="0"/>
              <a:t>10. Mobile Phone Service on Campus (2.89) </a:t>
            </a:r>
          </a:p>
        </p:txBody>
      </p:sp>
      <p:sp>
        <p:nvSpPr>
          <p:cNvPr id="15" name="Rectangle: Rounded Corners 14">
            <a:extLst>
              <a:ext uri="{FF2B5EF4-FFF2-40B4-BE49-F238E27FC236}">
                <a16:creationId xmlns:a16="http://schemas.microsoft.com/office/drawing/2014/main" id="{59A46C8A-0EF5-0199-D054-427B59641283}"/>
              </a:ext>
            </a:extLst>
          </p:cNvPr>
          <p:cNvSpPr/>
          <p:nvPr/>
        </p:nvSpPr>
        <p:spPr>
          <a:xfrm>
            <a:off x="4036220" y="4159045"/>
            <a:ext cx="5034039" cy="9070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4F58558-C8C4-A190-BF5E-7E0F7C2A5EA0}"/>
              </a:ext>
            </a:extLst>
          </p:cNvPr>
          <p:cNvSpPr txBox="1"/>
          <p:nvPr/>
        </p:nvSpPr>
        <p:spPr>
          <a:xfrm>
            <a:off x="4036220" y="4181456"/>
            <a:ext cx="5034039" cy="923330"/>
          </a:xfrm>
          <a:prstGeom prst="rect">
            <a:avLst/>
          </a:prstGeom>
          <a:noFill/>
        </p:spPr>
        <p:txBody>
          <a:bodyPr wrap="square" rtlCol="0">
            <a:spAutoFit/>
          </a:bodyPr>
          <a:lstStyle/>
          <a:p>
            <a:r>
              <a:rPr lang="en-US" dirty="0"/>
              <a:t>1= Never 			  4= 1-3 Times a Week</a:t>
            </a:r>
          </a:p>
          <a:p>
            <a:r>
              <a:rPr lang="en-US" dirty="0"/>
              <a:t>2= Once or Twice a Semester	  5= &gt;3 Times a Week</a:t>
            </a:r>
          </a:p>
          <a:p>
            <a:r>
              <a:rPr lang="en-US" dirty="0"/>
              <a:t>3= 1-3 Times a Month</a:t>
            </a:r>
          </a:p>
        </p:txBody>
      </p:sp>
      <p:sp>
        <p:nvSpPr>
          <p:cNvPr id="20" name="Rectangle 19">
            <a:extLst>
              <a:ext uri="{FF2B5EF4-FFF2-40B4-BE49-F238E27FC236}">
                <a16:creationId xmlns:a16="http://schemas.microsoft.com/office/drawing/2014/main" id="{ADFA1F1C-4172-5EB6-AAFE-7EC9E5F1F042}"/>
              </a:ext>
            </a:extLst>
          </p:cNvPr>
          <p:cNvSpPr/>
          <p:nvPr/>
        </p:nvSpPr>
        <p:spPr>
          <a:xfrm>
            <a:off x="250723" y="4837471"/>
            <a:ext cx="235974"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3B58B943-DFDA-068D-B072-DDE24EB0EEE1}"/>
              </a:ext>
            </a:extLst>
          </p:cNvPr>
          <p:cNvSpPr/>
          <p:nvPr/>
        </p:nvSpPr>
        <p:spPr>
          <a:xfrm>
            <a:off x="1743183" y="1776084"/>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935BB7EF-7794-827E-C7EC-367F297C9BAB}"/>
              </a:ext>
            </a:extLst>
          </p:cNvPr>
          <p:cNvSpPr/>
          <p:nvPr/>
        </p:nvSpPr>
        <p:spPr>
          <a:xfrm>
            <a:off x="1885496" y="598269"/>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CEA98ABB-6F34-498C-5582-F7DF8BD86C62}"/>
              </a:ext>
            </a:extLst>
          </p:cNvPr>
          <p:cNvSpPr/>
          <p:nvPr/>
        </p:nvSpPr>
        <p:spPr>
          <a:xfrm>
            <a:off x="6160807" y="932936"/>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505C92D5-38AB-5070-75CE-16CEA7E0E809}"/>
              </a:ext>
            </a:extLst>
          </p:cNvPr>
          <p:cNvSpPr/>
          <p:nvPr/>
        </p:nvSpPr>
        <p:spPr>
          <a:xfrm>
            <a:off x="5813029" y="1331950"/>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4FED07C6-6F3B-97E6-708B-D10D97DA0555}"/>
              </a:ext>
            </a:extLst>
          </p:cNvPr>
          <p:cNvSpPr/>
          <p:nvPr/>
        </p:nvSpPr>
        <p:spPr>
          <a:xfrm>
            <a:off x="6327324" y="1752480"/>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75C53E3-484E-7165-C121-D68253EEDC7A}"/>
              </a:ext>
            </a:extLst>
          </p:cNvPr>
          <p:cNvSpPr/>
          <p:nvPr/>
        </p:nvSpPr>
        <p:spPr>
          <a:xfrm>
            <a:off x="5453398" y="2164917"/>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Up 26">
            <a:extLst>
              <a:ext uri="{FF2B5EF4-FFF2-40B4-BE49-F238E27FC236}">
                <a16:creationId xmlns:a16="http://schemas.microsoft.com/office/drawing/2014/main" id="{4BC82C72-7D5F-4714-6D4B-CD6D3464B895}"/>
              </a:ext>
            </a:extLst>
          </p:cNvPr>
          <p:cNvSpPr/>
          <p:nvPr/>
        </p:nvSpPr>
        <p:spPr>
          <a:xfrm>
            <a:off x="7003616" y="2571750"/>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55EE822F-86D3-D773-C7E7-C43AEA23856C}"/>
              </a:ext>
            </a:extLst>
          </p:cNvPr>
          <p:cNvSpPr/>
          <p:nvPr/>
        </p:nvSpPr>
        <p:spPr>
          <a:xfrm>
            <a:off x="8836365" y="2971753"/>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Up 28">
            <a:extLst>
              <a:ext uri="{FF2B5EF4-FFF2-40B4-BE49-F238E27FC236}">
                <a16:creationId xmlns:a16="http://schemas.microsoft.com/office/drawing/2014/main" id="{6C47B013-F549-F6E5-43DD-D4F4393667D8}"/>
              </a:ext>
            </a:extLst>
          </p:cNvPr>
          <p:cNvSpPr/>
          <p:nvPr/>
        </p:nvSpPr>
        <p:spPr>
          <a:xfrm>
            <a:off x="8097712" y="3382573"/>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C8C8BF85-2E04-BF4E-8857-77AD3C8DA3B1}"/>
              </a:ext>
            </a:extLst>
          </p:cNvPr>
          <p:cNvSpPr/>
          <p:nvPr/>
        </p:nvSpPr>
        <p:spPr>
          <a:xfrm>
            <a:off x="3054379" y="3028909"/>
            <a:ext cx="275269" cy="1211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6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Overall Usage 2024</a:t>
            </a:r>
          </a:p>
        </p:txBody>
      </p:sp>
      <p:sp>
        <p:nvSpPr>
          <p:cNvPr id="14" name="TextBox 13">
            <a:extLst>
              <a:ext uri="{FF2B5EF4-FFF2-40B4-BE49-F238E27FC236}">
                <a16:creationId xmlns:a16="http://schemas.microsoft.com/office/drawing/2014/main" id="{7B5621FB-5BE3-A529-20B5-98A2B1FEE9EC}"/>
              </a:ext>
            </a:extLst>
          </p:cNvPr>
          <p:cNvSpPr txBox="1"/>
          <p:nvPr/>
        </p:nvSpPr>
        <p:spPr>
          <a:xfrm>
            <a:off x="494123" y="994172"/>
            <a:ext cx="4165667" cy="2862322"/>
          </a:xfrm>
          <a:prstGeom prst="rect">
            <a:avLst/>
          </a:prstGeom>
          <a:noFill/>
        </p:spPr>
        <p:txBody>
          <a:bodyPr wrap="square" rtlCol="0">
            <a:spAutoFit/>
          </a:bodyPr>
          <a:lstStyle/>
          <a:p>
            <a:r>
              <a:rPr lang="en-US" sz="1800" b="1" dirty="0"/>
              <a:t>11. </a:t>
            </a:r>
            <a:r>
              <a:rPr lang="en-US" b="1" dirty="0"/>
              <a:t>Campus Solutions (2.62)</a:t>
            </a:r>
          </a:p>
          <a:p>
            <a:r>
              <a:rPr lang="en-US" b="1" dirty="0"/>
              <a:t>12. VPN (2.47) </a:t>
            </a:r>
          </a:p>
          <a:p>
            <a:r>
              <a:rPr lang="en-US" b="1" dirty="0"/>
              <a:t>13. Adobe Creative Cloud (2.46) </a:t>
            </a:r>
          </a:p>
          <a:p>
            <a:r>
              <a:rPr lang="en-US" b="1" dirty="0"/>
              <a:t>14. Recorded Courses and Lectures (2.21)</a:t>
            </a:r>
          </a:p>
          <a:p>
            <a:r>
              <a:rPr lang="en-US" b="1" dirty="0"/>
              <a:t>15. Campus Printers (</a:t>
            </a:r>
            <a:r>
              <a:rPr lang="en-US" b="1" dirty="0" err="1"/>
              <a:t>uPrint</a:t>
            </a:r>
            <a:r>
              <a:rPr lang="en-US" b="1" dirty="0"/>
              <a:t>) (2.17)</a:t>
            </a:r>
          </a:p>
          <a:p>
            <a:r>
              <a:rPr lang="en-US" b="1" dirty="0"/>
              <a:t>16. College/Dept. Support (2.01)</a:t>
            </a:r>
          </a:p>
          <a:p>
            <a:r>
              <a:rPr lang="en-US" b="1" dirty="0"/>
              <a:t>17. Help.IllinoisState.edu/Technology (1.95)</a:t>
            </a:r>
          </a:p>
          <a:p>
            <a:r>
              <a:rPr lang="en-US" b="1" dirty="0"/>
              <a:t>18. Support for Technology in Classrooms (1.93) </a:t>
            </a:r>
          </a:p>
        </p:txBody>
      </p:sp>
      <p:sp>
        <p:nvSpPr>
          <p:cNvPr id="15" name="Rectangle: Rounded Corners 14">
            <a:extLst>
              <a:ext uri="{FF2B5EF4-FFF2-40B4-BE49-F238E27FC236}">
                <a16:creationId xmlns:a16="http://schemas.microsoft.com/office/drawing/2014/main" id="{59A46C8A-0EF5-0199-D054-427B59641283}"/>
              </a:ext>
            </a:extLst>
          </p:cNvPr>
          <p:cNvSpPr/>
          <p:nvPr/>
        </p:nvSpPr>
        <p:spPr>
          <a:xfrm>
            <a:off x="4036220" y="4159045"/>
            <a:ext cx="5034039" cy="9070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4F58558-C8C4-A190-BF5E-7E0F7C2A5EA0}"/>
              </a:ext>
            </a:extLst>
          </p:cNvPr>
          <p:cNvSpPr txBox="1"/>
          <p:nvPr/>
        </p:nvSpPr>
        <p:spPr>
          <a:xfrm>
            <a:off x="4036220" y="4181456"/>
            <a:ext cx="5034039" cy="923330"/>
          </a:xfrm>
          <a:prstGeom prst="rect">
            <a:avLst/>
          </a:prstGeom>
          <a:noFill/>
        </p:spPr>
        <p:txBody>
          <a:bodyPr wrap="square" rtlCol="0">
            <a:spAutoFit/>
          </a:bodyPr>
          <a:lstStyle/>
          <a:p>
            <a:r>
              <a:rPr lang="en-US" dirty="0"/>
              <a:t>1= Never 			  4= 1-3 Times a Week</a:t>
            </a:r>
          </a:p>
          <a:p>
            <a:r>
              <a:rPr lang="en-US" dirty="0"/>
              <a:t>2= Once or Twice a Semester	  5= &gt;3 Times a Week</a:t>
            </a:r>
          </a:p>
          <a:p>
            <a:r>
              <a:rPr lang="en-US" dirty="0"/>
              <a:t>3= 1-3 Times a Month</a:t>
            </a:r>
          </a:p>
        </p:txBody>
      </p:sp>
      <p:sp>
        <p:nvSpPr>
          <p:cNvPr id="8" name="TextBox 7">
            <a:extLst>
              <a:ext uri="{FF2B5EF4-FFF2-40B4-BE49-F238E27FC236}">
                <a16:creationId xmlns:a16="http://schemas.microsoft.com/office/drawing/2014/main" id="{70531CD2-AF03-CA64-87B9-2778C46F4389}"/>
              </a:ext>
            </a:extLst>
          </p:cNvPr>
          <p:cNvSpPr txBox="1"/>
          <p:nvPr/>
        </p:nvSpPr>
        <p:spPr>
          <a:xfrm>
            <a:off x="4897828" y="994172"/>
            <a:ext cx="4002331" cy="2585323"/>
          </a:xfrm>
          <a:prstGeom prst="rect">
            <a:avLst/>
          </a:prstGeom>
          <a:noFill/>
        </p:spPr>
        <p:txBody>
          <a:bodyPr wrap="square" rtlCol="0">
            <a:spAutoFit/>
          </a:bodyPr>
          <a:lstStyle/>
          <a:p>
            <a:r>
              <a:rPr lang="en-US" b="1" dirty="0"/>
              <a:t>19. Campus Computing Labs (1.82) </a:t>
            </a:r>
          </a:p>
          <a:p>
            <a:r>
              <a:rPr lang="en-US" b="1" dirty="0"/>
              <a:t>20. TSC (1.82) </a:t>
            </a:r>
          </a:p>
          <a:p>
            <a:r>
              <a:rPr lang="en-US" b="1" dirty="0"/>
              <a:t>21. Generative AI Tools for academic or work purposes (1.82) </a:t>
            </a:r>
            <a:r>
              <a:rPr lang="en-US" b="1" dirty="0">
                <a:solidFill>
                  <a:srgbClr val="C00000"/>
                </a:solidFill>
              </a:rPr>
              <a:t>new</a:t>
            </a:r>
          </a:p>
          <a:p>
            <a:r>
              <a:rPr lang="en-US" b="1" dirty="0"/>
              <a:t>22. Virtual Computer Labs (1.81)</a:t>
            </a:r>
          </a:p>
          <a:p>
            <a:r>
              <a:rPr lang="en-US" b="1" dirty="0"/>
              <a:t>23. Departmental Computer Labs (1.71)</a:t>
            </a:r>
          </a:p>
          <a:p>
            <a:r>
              <a:rPr lang="en-US" b="1" dirty="0"/>
              <a:t>24. Cognos (1.60)</a:t>
            </a:r>
          </a:p>
          <a:p>
            <a:r>
              <a:rPr lang="en-US" b="1" dirty="0"/>
              <a:t>25. High Performance Computing (1.44)</a:t>
            </a:r>
          </a:p>
          <a:p>
            <a:r>
              <a:rPr lang="en-US" b="1" dirty="0"/>
              <a:t>26. Borrowing Laptops (1.32)</a:t>
            </a:r>
          </a:p>
        </p:txBody>
      </p:sp>
      <p:sp>
        <p:nvSpPr>
          <p:cNvPr id="10" name="Arrow: Down 9">
            <a:extLst>
              <a:ext uri="{FF2B5EF4-FFF2-40B4-BE49-F238E27FC236}">
                <a16:creationId xmlns:a16="http://schemas.microsoft.com/office/drawing/2014/main" id="{51EC2F70-F1F1-82BF-8BAF-96812690D918}"/>
              </a:ext>
            </a:extLst>
          </p:cNvPr>
          <p:cNvSpPr/>
          <p:nvPr/>
        </p:nvSpPr>
        <p:spPr>
          <a:xfrm>
            <a:off x="2011887" y="1331950"/>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E184E891-3A46-28EF-C12D-BFEEFED829E0}"/>
              </a:ext>
            </a:extLst>
          </p:cNvPr>
          <p:cNvSpPr/>
          <p:nvPr/>
        </p:nvSpPr>
        <p:spPr>
          <a:xfrm>
            <a:off x="3267815" y="1045333"/>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ECBD57E9-CC1A-FA09-8C37-81BE98B24016}"/>
              </a:ext>
            </a:extLst>
          </p:cNvPr>
          <p:cNvSpPr/>
          <p:nvPr/>
        </p:nvSpPr>
        <p:spPr>
          <a:xfrm>
            <a:off x="3666559" y="1567406"/>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8BDF4D8-A64D-7216-7B46-7EE0B9CEF7CD}"/>
              </a:ext>
            </a:extLst>
          </p:cNvPr>
          <p:cNvSpPr/>
          <p:nvPr/>
        </p:nvSpPr>
        <p:spPr>
          <a:xfrm>
            <a:off x="4492684" y="1861100"/>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DA0BA74-9BA7-3C2D-DE9F-20043CB8557C}"/>
              </a:ext>
            </a:extLst>
          </p:cNvPr>
          <p:cNvSpPr/>
          <p:nvPr/>
        </p:nvSpPr>
        <p:spPr>
          <a:xfrm>
            <a:off x="3967766" y="2169105"/>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48720849-0D24-64F1-D59E-DBBCF51A9241}"/>
              </a:ext>
            </a:extLst>
          </p:cNvPr>
          <p:cNvSpPr/>
          <p:nvPr/>
        </p:nvSpPr>
        <p:spPr>
          <a:xfrm>
            <a:off x="3729728" y="2427616"/>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8523DDA6-34B2-D860-C82B-5D283BD4617E}"/>
              </a:ext>
            </a:extLst>
          </p:cNvPr>
          <p:cNvSpPr/>
          <p:nvPr/>
        </p:nvSpPr>
        <p:spPr>
          <a:xfrm>
            <a:off x="1195630" y="2944647"/>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875AD4A4-488F-B9C8-2707-E83BA1FF0B6B}"/>
              </a:ext>
            </a:extLst>
          </p:cNvPr>
          <p:cNvSpPr/>
          <p:nvPr/>
        </p:nvSpPr>
        <p:spPr>
          <a:xfrm>
            <a:off x="1195630" y="3537341"/>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F8740922-6833-DD69-03D5-93D6F7122464}"/>
              </a:ext>
            </a:extLst>
          </p:cNvPr>
          <p:cNvSpPr/>
          <p:nvPr/>
        </p:nvSpPr>
        <p:spPr>
          <a:xfrm>
            <a:off x="8251523" y="1024700"/>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73EAA675-53A3-8D73-FF8D-E43E794D8ABF}"/>
              </a:ext>
            </a:extLst>
          </p:cNvPr>
          <p:cNvSpPr/>
          <p:nvPr/>
        </p:nvSpPr>
        <p:spPr>
          <a:xfrm>
            <a:off x="8065194" y="2096556"/>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FC0D1429-4241-DF7F-C63C-B1951CF9C442}"/>
              </a:ext>
            </a:extLst>
          </p:cNvPr>
          <p:cNvSpPr/>
          <p:nvPr/>
        </p:nvSpPr>
        <p:spPr>
          <a:xfrm>
            <a:off x="6694278" y="2663072"/>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Up 25">
            <a:extLst>
              <a:ext uri="{FF2B5EF4-FFF2-40B4-BE49-F238E27FC236}">
                <a16:creationId xmlns:a16="http://schemas.microsoft.com/office/drawing/2014/main" id="{10CD4631-EEF9-D0AA-178F-88138FE0A57B}"/>
              </a:ext>
            </a:extLst>
          </p:cNvPr>
          <p:cNvSpPr/>
          <p:nvPr/>
        </p:nvSpPr>
        <p:spPr>
          <a:xfrm>
            <a:off x="7776126" y="3245668"/>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677D3A2F-58DA-0C33-6107-3A815D073BC8}"/>
              </a:ext>
            </a:extLst>
          </p:cNvPr>
          <p:cNvSpPr/>
          <p:nvPr/>
        </p:nvSpPr>
        <p:spPr>
          <a:xfrm>
            <a:off x="6377458" y="1292638"/>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F675A094-F9D3-3010-CC77-9F10CD5F55C3}"/>
              </a:ext>
            </a:extLst>
          </p:cNvPr>
          <p:cNvSpPr/>
          <p:nvPr/>
        </p:nvSpPr>
        <p:spPr>
          <a:xfrm>
            <a:off x="8763251" y="2944647"/>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9DF01B8-1BFA-EBB6-A973-F33AE0BC90F0}"/>
              </a:ext>
            </a:extLst>
          </p:cNvPr>
          <p:cNvSpPr/>
          <p:nvPr/>
        </p:nvSpPr>
        <p:spPr>
          <a:xfrm>
            <a:off x="8763251" y="2387291"/>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36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7" name="Rectangle: Rounded Corners 6">
            <a:extLst>
              <a:ext uri="{FF2B5EF4-FFF2-40B4-BE49-F238E27FC236}">
                <a16:creationId xmlns:a16="http://schemas.microsoft.com/office/drawing/2014/main" id="{9B048D18-A6D7-4BE9-B53D-B8FBB31FFDB7}"/>
              </a:ext>
            </a:extLst>
          </p:cNvPr>
          <p:cNvSpPr/>
          <p:nvPr/>
        </p:nvSpPr>
        <p:spPr>
          <a:xfrm>
            <a:off x="4036220" y="4159045"/>
            <a:ext cx="5034039" cy="9070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5748" y="-61697"/>
            <a:ext cx="7886700" cy="994172"/>
          </a:xfrm>
        </p:spPr>
        <p:txBody>
          <a:bodyPr/>
          <a:lstStyle/>
          <a:p>
            <a:pPr algn="ctr"/>
            <a:r>
              <a:rPr lang="en-US" b="1" dirty="0"/>
              <a:t>Top 10 Usage by Audience 2024</a:t>
            </a:r>
          </a:p>
        </p:txBody>
      </p:sp>
      <p:sp>
        <p:nvSpPr>
          <p:cNvPr id="6" name="TextBox 5">
            <a:extLst>
              <a:ext uri="{FF2B5EF4-FFF2-40B4-BE49-F238E27FC236}">
                <a16:creationId xmlns:a16="http://schemas.microsoft.com/office/drawing/2014/main" id="{09641878-57C9-44F1-BD26-C3A451C368D7}"/>
              </a:ext>
            </a:extLst>
          </p:cNvPr>
          <p:cNvSpPr txBox="1"/>
          <p:nvPr/>
        </p:nvSpPr>
        <p:spPr>
          <a:xfrm>
            <a:off x="4036220" y="4214927"/>
            <a:ext cx="5034039" cy="923330"/>
          </a:xfrm>
          <a:prstGeom prst="rect">
            <a:avLst/>
          </a:prstGeom>
          <a:noFill/>
        </p:spPr>
        <p:txBody>
          <a:bodyPr wrap="square" rtlCol="0">
            <a:spAutoFit/>
          </a:bodyPr>
          <a:lstStyle/>
          <a:p>
            <a:r>
              <a:rPr lang="en-US" dirty="0"/>
              <a:t>1= Never 			  4= 1-3 Times a Week</a:t>
            </a:r>
          </a:p>
          <a:p>
            <a:r>
              <a:rPr lang="en-US" dirty="0"/>
              <a:t>2= Once or Twice a Semester	  5= &gt;3 Times a Week</a:t>
            </a:r>
          </a:p>
          <a:p>
            <a:r>
              <a:rPr lang="en-US" dirty="0"/>
              <a:t>3= 1-3 Times a Month</a:t>
            </a:r>
          </a:p>
        </p:txBody>
      </p:sp>
      <p:sp>
        <p:nvSpPr>
          <p:cNvPr id="14" name="Arrow: Up 13">
            <a:extLst>
              <a:ext uri="{FF2B5EF4-FFF2-40B4-BE49-F238E27FC236}">
                <a16:creationId xmlns:a16="http://schemas.microsoft.com/office/drawing/2014/main" id="{B507A59F-CA3C-4E01-80CB-BDCAC107F75C}"/>
              </a:ext>
            </a:extLst>
          </p:cNvPr>
          <p:cNvSpPr/>
          <p:nvPr/>
        </p:nvSpPr>
        <p:spPr>
          <a:xfrm>
            <a:off x="8060903" y="2420928"/>
            <a:ext cx="140110" cy="2005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10AB81D5-30D7-4550-9735-56A3BC17C058}"/>
              </a:ext>
            </a:extLst>
          </p:cNvPr>
          <p:cNvSpPr/>
          <p:nvPr/>
        </p:nvSpPr>
        <p:spPr>
          <a:xfrm>
            <a:off x="9718440" y="836076"/>
            <a:ext cx="140110"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7690F002-AADF-4105-A192-E914E1526985}"/>
              </a:ext>
            </a:extLst>
          </p:cNvPr>
          <p:cNvSpPr/>
          <p:nvPr/>
        </p:nvSpPr>
        <p:spPr>
          <a:xfrm>
            <a:off x="10168485" y="3869848"/>
            <a:ext cx="140110"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9DDA87E0-4F0A-D1AD-1B82-DB96F858CC39}"/>
              </a:ext>
            </a:extLst>
          </p:cNvPr>
          <p:cNvSpPr/>
          <p:nvPr/>
        </p:nvSpPr>
        <p:spPr>
          <a:xfrm>
            <a:off x="9974070" y="1790326"/>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6FC3969A-2DAA-B9DE-9FE0-0D945A7B29EA}"/>
              </a:ext>
            </a:extLst>
          </p:cNvPr>
          <p:cNvSpPr/>
          <p:nvPr/>
        </p:nvSpPr>
        <p:spPr>
          <a:xfrm>
            <a:off x="-524050" y="3127922"/>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B11FAC52-53D5-8A7B-9297-36E9A30696E5}"/>
              </a:ext>
            </a:extLst>
          </p:cNvPr>
          <p:cNvSpPr/>
          <p:nvPr/>
        </p:nvSpPr>
        <p:spPr>
          <a:xfrm>
            <a:off x="-696098" y="2652391"/>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457A17D0-28C4-6E45-13E0-D858A3254918}"/>
              </a:ext>
            </a:extLst>
          </p:cNvPr>
          <p:cNvSpPr/>
          <p:nvPr/>
        </p:nvSpPr>
        <p:spPr>
          <a:xfrm>
            <a:off x="9979873" y="2748790"/>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F848555E-63B3-D909-008E-72CD5FF18D27}"/>
              </a:ext>
            </a:extLst>
          </p:cNvPr>
          <p:cNvSpPr/>
          <p:nvPr/>
        </p:nvSpPr>
        <p:spPr>
          <a:xfrm>
            <a:off x="9692122" y="2489713"/>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34D308C6-3F2C-CA38-ACBB-E2C89342A188}"/>
              </a:ext>
            </a:extLst>
          </p:cNvPr>
          <p:cNvSpPr/>
          <p:nvPr/>
        </p:nvSpPr>
        <p:spPr>
          <a:xfrm rot="10800000">
            <a:off x="9697062" y="1734279"/>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4485E47D-EF9B-EEBC-F74B-617CF5226357}"/>
              </a:ext>
            </a:extLst>
          </p:cNvPr>
          <p:cNvSpPr/>
          <p:nvPr/>
        </p:nvSpPr>
        <p:spPr>
          <a:xfrm>
            <a:off x="9974070" y="2008827"/>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DF19172D-D19F-C15C-ACBB-F6A2F19E9279}"/>
              </a:ext>
            </a:extLst>
          </p:cNvPr>
          <p:cNvSpPr/>
          <p:nvPr/>
        </p:nvSpPr>
        <p:spPr>
          <a:xfrm>
            <a:off x="-923493" y="2176754"/>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36E147FD-DB4E-E53A-73B8-4B61D98E5DE3}"/>
              </a:ext>
            </a:extLst>
          </p:cNvPr>
          <p:cNvSpPr/>
          <p:nvPr/>
        </p:nvSpPr>
        <p:spPr>
          <a:xfrm rot="10800000">
            <a:off x="8057833" y="2459593"/>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334D98AF-7939-4F8F-E24A-532FB187A29B}"/>
              </a:ext>
            </a:extLst>
          </p:cNvPr>
          <p:cNvSpPr/>
          <p:nvPr/>
        </p:nvSpPr>
        <p:spPr>
          <a:xfrm>
            <a:off x="9979873" y="3509710"/>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FF429F62-6F98-A30E-7A23-A5AA862477B0}"/>
              </a:ext>
            </a:extLst>
          </p:cNvPr>
          <p:cNvGraphicFramePr>
            <a:graphicFrameLocks noGrp="1"/>
          </p:cNvGraphicFramePr>
          <p:nvPr>
            <p:extLst>
              <p:ext uri="{D42A27DB-BD31-4B8C-83A1-F6EECF244321}">
                <p14:modId xmlns:p14="http://schemas.microsoft.com/office/powerpoint/2010/main" val="3822930298"/>
              </p:ext>
            </p:extLst>
          </p:nvPr>
        </p:nvGraphicFramePr>
        <p:xfrm>
          <a:off x="93570" y="750770"/>
          <a:ext cx="1993244" cy="3241066"/>
        </p:xfrm>
        <a:graphic>
          <a:graphicData uri="http://schemas.openxmlformats.org/drawingml/2006/table">
            <a:tbl>
              <a:tblPr>
                <a:tableStyleId>{5C22544A-7EE6-4342-B048-85BDC9FD1C3A}</a:tableStyleId>
              </a:tblPr>
              <a:tblGrid>
                <a:gridCol w="1467553">
                  <a:extLst>
                    <a:ext uri="{9D8B030D-6E8A-4147-A177-3AD203B41FA5}">
                      <a16:colId xmlns:a16="http://schemas.microsoft.com/office/drawing/2014/main" val="1623861304"/>
                    </a:ext>
                  </a:extLst>
                </a:gridCol>
                <a:gridCol w="525691">
                  <a:extLst>
                    <a:ext uri="{9D8B030D-6E8A-4147-A177-3AD203B41FA5}">
                      <a16:colId xmlns:a16="http://schemas.microsoft.com/office/drawing/2014/main" val="1964669405"/>
                    </a:ext>
                  </a:extLst>
                </a:gridCol>
              </a:tblGrid>
              <a:tr h="777218">
                <a:tc>
                  <a:txBody>
                    <a:bodyPr/>
                    <a:lstStyle/>
                    <a:p>
                      <a:pPr algn="l" fontAlgn="b"/>
                      <a:r>
                        <a:rPr lang="en-US" sz="1400" b="1" u="none" strike="noStrike" dirty="0">
                          <a:solidFill>
                            <a:srgbClr val="0070C0"/>
                          </a:solidFill>
                          <a:effectLst/>
                        </a:rPr>
                        <a:t>Undergraduate Students</a:t>
                      </a:r>
                      <a:endParaRPr lang="en-US" sz="14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5562365"/>
                  </a:ext>
                </a:extLst>
              </a:tr>
              <a:tr h="227923">
                <a:tc>
                  <a:txBody>
                    <a:bodyPr/>
                    <a:lstStyle/>
                    <a:p>
                      <a:pPr algn="l" fontAlgn="b"/>
                      <a:r>
                        <a:rPr lang="en-US" sz="1100" u="none" strike="noStrike" dirty="0">
                          <a:effectLst/>
                        </a:rPr>
                        <a:t>Canvas</a:t>
                      </a:r>
                      <a:endParaRPr lang="en-US" sz="11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4.95</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1521554"/>
                  </a:ext>
                </a:extLst>
              </a:tr>
              <a:tr h="227923">
                <a:tc>
                  <a:txBody>
                    <a:bodyPr/>
                    <a:lstStyle/>
                    <a:p>
                      <a:pPr algn="l" fontAlgn="b"/>
                      <a:r>
                        <a:rPr lang="en-US" sz="1100" u="none" strike="noStrike" dirty="0">
                          <a:effectLst/>
                        </a:rPr>
                        <a:t>My.IllinoisState.edu</a:t>
                      </a:r>
                      <a:endParaRPr lang="en-US" sz="11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4.36</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0915454"/>
                  </a:ext>
                </a:extLst>
              </a:tr>
              <a:tr h="227923">
                <a:tc>
                  <a:txBody>
                    <a:bodyPr/>
                    <a:lstStyle/>
                    <a:p>
                      <a:pPr algn="l" fontAlgn="b"/>
                      <a:r>
                        <a:rPr lang="en-US" sz="1100" u="none" strike="noStrike" dirty="0">
                          <a:effectLst/>
                        </a:rPr>
                        <a:t>Email</a:t>
                      </a:r>
                      <a:endParaRPr lang="en-US" sz="11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4.06</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3507276"/>
                  </a:ext>
                </a:extLst>
              </a:tr>
              <a:tr h="227923">
                <a:tc>
                  <a:txBody>
                    <a:bodyPr/>
                    <a:lstStyle/>
                    <a:p>
                      <a:pPr algn="l" fontAlgn="b"/>
                      <a:r>
                        <a:rPr lang="en-US" sz="1100" u="none" strike="noStrike">
                          <a:effectLst/>
                        </a:rPr>
                        <a:t>Microsoft OneDrive</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3.68</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1388265"/>
                  </a:ext>
                </a:extLst>
              </a:tr>
              <a:tr h="227923">
                <a:tc>
                  <a:txBody>
                    <a:bodyPr/>
                    <a:lstStyle/>
                    <a:p>
                      <a:pPr algn="l" fontAlgn="b"/>
                      <a:r>
                        <a:rPr lang="en-US" sz="1100" u="none" strike="noStrike">
                          <a:effectLst/>
                        </a:rPr>
                        <a:t>Microsoft 365</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3.67</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2097006"/>
                  </a:ext>
                </a:extLst>
              </a:tr>
              <a:tr h="227923">
                <a:tc>
                  <a:txBody>
                    <a:bodyPr/>
                    <a:lstStyle/>
                    <a:p>
                      <a:pPr algn="l" fontAlgn="b"/>
                      <a:r>
                        <a:rPr lang="en-US" sz="1100" u="none" strike="noStrike">
                          <a:effectLst/>
                        </a:rPr>
                        <a:t>Zoom</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2.61</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5756893"/>
                  </a:ext>
                </a:extLst>
              </a:tr>
              <a:tr h="412541">
                <a:tc>
                  <a:txBody>
                    <a:bodyPr/>
                    <a:lstStyle/>
                    <a:p>
                      <a:pPr algn="l" fontAlgn="b"/>
                      <a:r>
                        <a:rPr lang="en-US" sz="1100" u="none" strike="noStrike">
                          <a:effectLst/>
                        </a:rPr>
                        <a:t>Recorded courses and lectures</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2.56</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001599"/>
                  </a:ext>
                </a:extLst>
              </a:tr>
              <a:tr h="227923">
                <a:tc>
                  <a:txBody>
                    <a:bodyPr/>
                    <a:lstStyle/>
                    <a:p>
                      <a:pPr algn="l" fontAlgn="b"/>
                      <a:r>
                        <a:rPr lang="en-US" sz="1100" u="none" strike="noStrike">
                          <a:effectLst/>
                        </a:rPr>
                        <a:t>uPrint</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2.39</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594980"/>
                  </a:ext>
                </a:extLst>
              </a:tr>
              <a:tr h="227923">
                <a:tc>
                  <a:txBody>
                    <a:bodyPr/>
                    <a:lstStyle/>
                    <a:p>
                      <a:pPr algn="l" fontAlgn="b"/>
                      <a:r>
                        <a:rPr lang="en-US" sz="1100" u="none" strike="noStrike">
                          <a:effectLst/>
                        </a:rPr>
                        <a:t>Campus Solutions</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2.32</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0401457"/>
                  </a:ext>
                </a:extLst>
              </a:tr>
              <a:tr h="227923">
                <a:tc>
                  <a:txBody>
                    <a:bodyPr/>
                    <a:lstStyle/>
                    <a:p>
                      <a:pPr algn="l" fontAlgn="b"/>
                      <a:r>
                        <a:rPr lang="en-US" sz="1100" u="none" strike="noStrike">
                          <a:effectLst/>
                        </a:rPr>
                        <a:t>Adobe Creative Cloud</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1.90</a:t>
                      </a:r>
                      <a:endParaRPr lang="en-US" sz="11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1099446"/>
                  </a:ext>
                </a:extLst>
              </a:tr>
            </a:tbl>
          </a:graphicData>
        </a:graphic>
      </p:graphicFrame>
      <p:graphicFrame>
        <p:nvGraphicFramePr>
          <p:cNvPr id="9" name="Table 8">
            <a:extLst>
              <a:ext uri="{FF2B5EF4-FFF2-40B4-BE49-F238E27FC236}">
                <a16:creationId xmlns:a16="http://schemas.microsoft.com/office/drawing/2014/main" id="{E24800DD-EFBA-23CB-140D-D02AB382A75C}"/>
              </a:ext>
            </a:extLst>
          </p:cNvPr>
          <p:cNvGraphicFramePr>
            <a:graphicFrameLocks noGrp="1"/>
          </p:cNvGraphicFramePr>
          <p:nvPr>
            <p:extLst>
              <p:ext uri="{D42A27DB-BD31-4B8C-83A1-F6EECF244321}">
                <p14:modId xmlns:p14="http://schemas.microsoft.com/office/powerpoint/2010/main" val="2229357860"/>
              </p:ext>
            </p:extLst>
          </p:nvPr>
        </p:nvGraphicFramePr>
        <p:xfrm>
          <a:off x="2211236" y="755280"/>
          <a:ext cx="2230012" cy="3262309"/>
        </p:xfrm>
        <a:graphic>
          <a:graphicData uri="http://schemas.openxmlformats.org/drawingml/2006/table">
            <a:tbl>
              <a:tblPr>
                <a:tableStyleId>{5C22544A-7EE6-4342-B048-85BDC9FD1C3A}</a:tableStyleId>
              </a:tblPr>
              <a:tblGrid>
                <a:gridCol w="1641877">
                  <a:extLst>
                    <a:ext uri="{9D8B030D-6E8A-4147-A177-3AD203B41FA5}">
                      <a16:colId xmlns:a16="http://schemas.microsoft.com/office/drawing/2014/main" val="637241082"/>
                    </a:ext>
                  </a:extLst>
                </a:gridCol>
                <a:gridCol w="588135">
                  <a:extLst>
                    <a:ext uri="{9D8B030D-6E8A-4147-A177-3AD203B41FA5}">
                      <a16:colId xmlns:a16="http://schemas.microsoft.com/office/drawing/2014/main" val="2282710986"/>
                    </a:ext>
                  </a:extLst>
                </a:gridCol>
              </a:tblGrid>
              <a:tr h="689221">
                <a:tc>
                  <a:txBody>
                    <a:bodyPr/>
                    <a:lstStyle/>
                    <a:p>
                      <a:pPr algn="l" fontAlgn="b"/>
                      <a:r>
                        <a:rPr lang="en-US" sz="1400" b="1" u="none" strike="noStrike" dirty="0">
                          <a:solidFill>
                            <a:srgbClr val="0070C0"/>
                          </a:solidFill>
                          <a:effectLst/>
                        </a:rPr>
                        <a:t>Graduate Students</a:t>
                      </a:r>
                      <a:endParaRPr lang="en-US" sz="1400" b="1" i="0" u="none" strike="noStrike" dirty="0">
                        <a:solidFill>
                          <a:srgbClr val="0070C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Mean Score</a:t>
                      </a:r>
                      <a:endParaRPr lang="en-US" sz="1100" b="1" i="0" u="none" strike="noStrike">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194491141"/>
                  </a:ext>
                </a:extLst>
              </a:tr>
              <a:tr h="183792">
                <a:tc>
                  <a:txBody>
                    <a:bodyPr/>
                    <a:lstStyle/>
                    <a:p>
                      <a:pPr algn="l" fontAlgn="b"/>
                      <a:r>
                        <a:rPr lang="en-US" sz="1100" u="none" strike="noStrike" dirty="0">
                          <a:effectLst/>
                        </a:rPr>
                        <a:t>Canvas</a:t>
                      </a:r>
                      <a:endParaRPr lang="en-US" sz="1100" b="0" i="0" u="none" strike="noStrike" dirty="0">
                        <a:solidFill>
                          <a:srgbClr val="C0000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4.72</a:t>
                      </a:r>
                      <a:endParaRPr lang="en-US" sz="1100" b="0" i="0" u="none" strike="noStrike">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2421355766"/>
                  </a:ext>
                </a:extLst>
              </a:tr>
              <a:tr h="183792">
                <a:tc>
                  <a:txBody>
                    <a:bodyPr/>
                    <a:lstStyle/>
                    <a:p>
                      <a:pPr algn="l" fontAlgn="b"/>
                      <a:r>
                        <a:rPr lang="en-US" sz="1100" u="none" strike="noStrike" dirty="0">
                          <a:effectLst/>
                        </a:rPr>
                        <a:t>My.IlinoisState.edu</a:t>
                      </a:r>
                      <a:endParaRPr lang="en-US" sz="1100" b="0" i="0" u="none" strike="noStrike" dirty="0">
                        <a:solidFill>
                          <a:srgbClr val="C0000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4.52</a:t>
                      </a:r>
                      <a:endParaRPr lang="en-US" sz="1100" b="0" i="0" u="none" strike="noStrike">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224912404"/>
                  </a:ext>
                </a:extLst>
              </a:tr>
              <a:tr h="183792">
                <a:tc>
                  <a:txBody>
                    <a:bodyPr/>
                    <a:lstStyle/>
                    <a:p>
                      <a:pPr algn="l" fontAlgn="b"/>
                      <a:r>
                        <a:rPr lang="en-US" sz="1100" u="none" strike="noStrike" dirty="0">
                          <a:effectLst/>
                        </a:rPr>
                        <a:t>Email</a:t>
                      </a:r>
                      <a:endParaRPr lang="en-US" sz="1100" b="0" i="0" u="none" strike="noStrike" dirty="0">
                        <a:solidFill>
                          <a:srgbClr val="C0000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4.42</a:t>
                      </a:r>
                      <a:endParaRPr lang="en-US" sz="1100" b="0" i="0" u="none" strike="noStrike">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24262815"/>
                  </a:ext>
                </a:extLst>
              </a:tr>
              <a:tr h="183792">
                <a:tc>
                  <a:txBody>
                    <a:bodyPr/>
                    <a:lstStyle/>
                    <a:p>
                      <a:pPr algn="l" fontAlgn="b"/>
                      <a:r>
                        <a:rPr lang="en-US" sz="1100" u="none" strike="noStrike">
                          <a:effectLst/>
                        </a:rPr>
                        <a:t>Microsoft 365</a:t>
                      </a:r>
                      <a:endParaRPr lang="en-US" sz="1100" b="0" i="0" u="none" strike="noStrike">
                        <a:solidFill>
                          <a:srgbClr val="C0000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4.20</a:t>
                      </a:r>
                      <a:endParaRPr lang="en-US" sz="1100" b="0" i="0" u="none" strike="noStrike">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23740440"/>
                  </a:ext>
                </a:extLst>
              </a:tr>
              <a:tr h="183792">
                <a:tc>
                  <a:txBody>
                    <a:bodyPr/>
                    <a:lstStyle/>
                    <a:p>
                      <a:pPr algn="l" fontAlgn="b"/>
                      <a:r>
                        <a:rPr lang="en-US" sz="1100" u="none" strike="noStrike">
                          <a:effectLst/>
                        </a:rPr>
                        <a:t>Microsoft OneDrive</a:t>
                      </a:r>
                      <a:endParaRPr lang="en-US" sz="1100" b="0" i="0" u="none" strike="noStrike">
                        <a:solidFill>
                          <a:srgbClr val="C0000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3.74</a:t>
                      </a:r>
                      <a:endParaRPr lang="en-US" sz="1100" b="0" i="0" u="none" strike="noStrike">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495292955"/>
                  </a:ext>
                </a:extLst>
              </a:tr>
              <a:tr h="367584">
                <a:tc>
                  <a:txBody>
                    <a:bodyPr/>
                    <a:lstStyle/>
                    <a:p>
                      <a:pPr algn="l" fontAlgn="b"/>
                      <a:r>
                        <a:rPr lang="en-US" sz="1100" u="none" strike="noStrike">
                          <a:effectLst/>
                        </a:rPr>
                        <a:t>Zoom</a:t>
                      </a:r>
                      <a:endParaRPr lang="en-US" sz="1100" b="0" i="0" u="none" strike="noStrike">
                        <a:solidFill>
                          <a:srgbClr val="C0000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3.11</a:t>
                      </a:r>
                      <a:endParaRPr lang="en-US" sz="1100" b="0" i="0" u="none" strike="noStrike">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961561317"/>
                  </a:ext>
                </a:extLst>
              </a:tr>
              <a:tr h="367584">
                <a:tc>
                  <a:txBody>
                    <a:bodyPr/>
                    <a:lstStyle/>
                    <a:p>
                      <a:pPr algn="l" fontAlgn="b"/>
                      <a:r>
                        <a:rPr lang="en-US" sz="1100" u="none" strike="noStrike">
                          <a:effectLst/>
                        </a:rPr>
                        <a:t>Technology in classrooms</a:t>
                      </a:r>
                      <a:endParaRPr lang="en-US" sz="1100" b="0" i="0" u="none" strike="noStrike">
                        <a:solidFill>
                          <a:srgbClr val="C0000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3.04</a:t>
                      </a:r>
                      <a:endParaRPr lang="en-US" sz="1100" b="0" i="0" u="none" strike="noStrike">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268802391"/>
                  </a:ext>
                </a:extLst>
              </a:tr>
              <a:tr h="183792">
                <a:tc>
                  <a:txBody>
                    <a:bodyPr/>
                    <a:lstStyle/>
                    <a:p>
                      <a:pPr algn="l" fontAlgn="b"/>
                      <a:r>
                        <a:rPr lang="en-US" sz="1100" u="none" strike="noStrike">
                          <a:effectLst/>
                        </a:rPr>
                        <a:t>Wired network</a:t>
                      </a:r>
                      <a:endParaRPr lang="en-US" sz="1100" b="0" i="0" u="none" strike="noStrike">
                        <a:solidFill>
                          <a:srgbClr val="C0000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2.75</a:t>
                      </a:r>
                      <a:endParaRPr lang="en-US" sz="1100" b="0" i="0" u="none" strike="noStrike">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460029739"/>
                  </a:ext>
                </a:extLst>
              </a:tr>
              <a:tr h="183792">
                <a:tc>
                  <a:txBody>
                    <a:bodyPr/>
                    <a:lstStyle/>
                    <a:p>
                      <a:pPr algn="l" fontAlgn="b"/>
                      <a:r>
                        <a:rPr lang="en-US" sz="1100" u="none" strike="noStrike">
                          <a:effectLst/>
                        </a:rPr>
                        <a:t>Campus Solutions</a:t>
                      </a:r>
                      <a:endParaRPr lang="en-US" sz="1100" b="0" i="0" u="none" strike="noStrike">
                        <a:solidFill>
                          <a:srgbClr val="C0000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2.69</a:t>
                      </a:r>
                      <a:endParaRPr lang="en-US" sz="1100" b="0" i="0" u="none" strike="noStrike">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857842119"/>
                  </a:ext>
                </a:extLst>
              </a:tr>
              <a:tr h="367584">
                <a:tc>
                  <a:txBody>
                    <a:bodyPr/>
                    <a:lstStyle/>
                    <a:p>
                      <a:pPr algn="l" fontAlgn="b"/>
                      <a:r>
                        <a:rPr lang="en-US" sz="1100" u="none" strike="noStrike">
                          <a:effectLst/>
                        </a:rPr>
                        <a:t>Recorded courses and lectures</a:t>
                      </a:r>
                      <a:endParaRPr lang="en-US" sz="1100" b="0" i="0" u="none" strike="noStrike">
                        <a:solidFill>
                          <a:srgbClr val="C0000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2.35</a:t>
                      </a:r>
                      <a:endParaRPr lang="en-US" sz="1100" b="0" i="0" u="none" strike="noStrike">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555063712"/>
                  </a:ext>
                </a:extLst>
              </a:tr>
              <a:tr h="183792">
                <a:tc>
                  <a:txBody>
                    <a:bodyPr/>
                    <a:lstStyle/>
                    <a:p>
                      <a:pPr algn="l" fontAlgn="b"/>
                      <a:r>
                        <a:rPr lang="en-US" sz="1100" u="none" strike="noStrike">
                          <a:effectLst/>
                        </a:rPr>
                        <a:t>Departmental printers</a:t>
                      </a:r>
                      <a:endParaRPr lang="en-US" sz="1100" b="0" i="0" u="none" strike="noStrike">
                        <a:solidFill>
                          <a:srgbClr val="C00000"/>
                        </a:solidFill>
                        <a:effectLst/>
                        <a:latin typeface="Calibri" panose="020F0502020204030204" pitchFamily="34" charset="0"/>
                      </a:endParaRPr>
                    </a:p>
                  </a:txBody>
                  <a:tcPr marL="9190" marR="9190" marT="9190" marB="0" anchor="b"/>
                </a:tc>
                <a:tc>
                  <a:txBody>
                    <a:bodyPr/>
                    <a:lstStyle/>
                    <a:p>
                      <a:pPr algn="ctr" fontAlgn="b"/>
                      <a:r>
                        <a:rPr lang="en-US" sz="1100" u="none" strike="noStrike" dirty="0">
                          <a:effectLst/>
                        </a:rPr>
                        <a:t>2.35</a:t>
                      </a:r>
                      <a:endParaRPr lang="en-US" sz="1100" b="0" i="0" u="none" strike="noStrike" dirty="0">
                        <a:solidFill>
                          <a:srgbClr val="C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2663764708"/>
                  </a:ext>
                </a:extLst>
              </a:tr>
            </a:tbl>
          </a:graphicData>
        </a:graphic>
      </p:graphicFrame>
      <p:graphicFrame>
        <p:nvGraphicFramePr>
          <p:cNvPr id="10" name="Table 9">
            <a:extLst>
              <a:ext uri="{FF2B5EF4-FFF2-40B4-BE49-F238E27FC236}">
                <a16:creationId xmlns:a16="http://schemas.microsoft.com/office/drawing/2014/main" id="{D3B3D6D0-82D3-871E-ED5A-580DB69E89F5}"/>
              </a:ext>
            </a:extLst>
          </p:cNvPr>
          <p:cNvGraphicFramePr>
            <a:graphicFrameLocks noGrp="1"/>
          </p:cNvGraphicFramePr>
          <p:nvPr>
            <p:extLst>
              <p:ext uri="{D42A27DB-BD31-4B8C-83A1-F6EECF244321}">
                <p14:modId xmlns:p14="http://schemas.microsoft.com/office/powerpoint/2010/main" val="1399137263"/>
              </p:ext>
            </p:extLst>
          </p:nvPr>
        </p:nvGraphicFramePr>
        <p:xfrm>
          <a:off x="4565670" y="755280"/>
          <a:ext cx="2081011" cy="3236559"/>
        </p:xfrm>
        <a:graphic>
          <a:graphicData uri="http://schemas.openxmlformats.org/drawingml/2006/table">
            <a:tbl>
              <a:tblPr>
                <a:tableStyleId>{5C22544A-7EE6-4342-B048-85BDC9FD1C3A}</a:tableStyleId>
              </a:tblPr>
              <a:tblGrid>
                <a:gridCol w="1532173">
                  <a:extLst>
                    <a:ext uri="{9D8B030D-6E8A-4147-A177-3AD203B41FA5}">
                      <a16:colId xmlns:a16="http://schemas.microsoft.com/office/drawing/2014/main" val="4208951022"/>
                    </a:ext>
                  </a:extLst>
                </a:gridCol>
                <a:gridCol w="548838">
                  <a:extLst>
                    <a:ext uri="{9D8B030D-6E8A-4147-A177-3AD203B41FA5}">
                      <a16:colId xmlns:a16="http://schemas.microsoft.com/office/drawing/2014/main" val="1017293764"/>
                    </a:ext>
                  </a:extLst>
                </a:gridCol>
              </a:tblGrid>
              <a:tr h="770609">
                <a:tc>
                  <a:txBody>
                    <a:bodyPr/>
                    <a:lstStyle/>
                    <a:p>
                      <a:pPr algn="l" fontAlgn="b"/>
                      <a:r>
                        <a:rPr lang="en-US" sz="1400" b="1" u="none" strike="noStrike" dirty="0">
                          <a:solidFill>
                            <a:srgbClr val="0070C0"/>
                          </a:solidFill>
                          <a:effectLst/>
                        </a:rPr>
                        <a:t>Faculty</a:t>
                      </a:r>
                      <a:endParaRPr lang="en-US" sz="14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7926240"/>
                  </a:ext>
                </a:extLst>
              </a:tr>
              <a:tr h="205496">
                <a:tc>
                  <a:txBody>
                    <a:bodyPr/>
                    <a:lstStyle/>
                    <a:p>
                      <a:pPr algn="l" fontAlgn="b"/>
                      <a:r>
                        <a:rPr lang="en-US" sz="1100" u="none" strike="noStrike" dirty="0">
                          <a:effectLst/>
                        </a:rPr>
                        <a:t>Email</a:t>
                      </a:r>
                      <a:endParaRPr lang="en-US" sz="11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4.89</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8054956"/>
                  </a:ext>
                </a:extLst>
              </a:tr>
              <a:tr h="205496">
                <a:tc>
                  <a:txBody>
                    <a:bodyPr/>
                    <a:lstStyle/>
                    <a:p>
                      <a:pPr algn="l" fontAlgn="b"/>
                      <a:r>
                        <a:rPr lang="en-US" sz="1100" u="none" strike="noStrike">
                          <a:effectLst/>
                        </a:rPr>
                        <a:t>My.IllinoisState.edu</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4.48</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0212002"/>
                  </a:ext>
                </a:extLst>
              </a:tr>
              <a:tr h="205496">
                <a:tc>
                  <a:txBody>
                    <a:bodyPr/>
                    <a:lstStyle/>
                    <a:p>
                      <a:pPr algn="l" fontAlgn="b"/>
                      <a:r>
                        <a:rPr lang="en-US" sz="1100" u="none" strike="noStrike">
                          <a:effectLst/>
                        </a:rPr>
                        <a:t>Canvas</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4.38</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7167095"/>
                  </a:ext>
                </a:extLst>
              </a:tr>
              <a:tr h="205496">
                <a:tc>
                  <a:txBody>
                    <a:bodyPr/>
                    <a:lstStyle/>
                    <a:p>
                      <a:pPr algn="l" fontAlgn="b"/>
                      <a:r>
                        <a:rPr lang="en-US" sz="1100" u="none" strike="noStrike">
                          <a:effectLst/>
                        </a:rPr>
                        <a:t>Microsoft 365</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4.05</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957917"/>
                  </a:ext>
                </a:extLst>
              </a:tr>
              <a:tr h="205496">
                <a:tc>
                  <a:txBody>
                    <a:bodyPr/>
                    <a:lstStyle/>
                    <a:p>
                      <a:pPr algn="l" fontAlgn="b"/>
                      <a:r>
                        <a:rPr lang="en-US" sz="1100" u="none" strike="noStrike">
                          <a:effectLst/>
                        </a:rPr>
                        <a:t>Microsoft OneDrive</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3.90</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4096198"/>
                  </a:ext>
                </a:extLst>
              </a:tr>
              <a:tr h="410991">
                <a:tc>
                  <a:txBody>
                    <a:bodyPr/>
                    <a:lstStyle/>
                    <a:p>
                      <a:pPr algn="l" fontAlgn="b"/>
                      <a:r>
                        <a:rPr lang="en-US" sz="1100" u="none" strike="noStrike">
                          <a:effectLst/>
                        </a:rPr>
                        <a:t>Technology in classrooms/meeting spaes</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3.69</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1000571"/>
                  </a:ext>
                </a:extLst>
              </a:tr>
              <a:tr h="205496">
                <a:tc>
                  <a:txBody>
                    <a:bodyPr/>
                    <a:lstStyle/>
                    <a:p>
                      <a:pPr algn="l" fontAlgn="b"/>
                      <a:r>
                        <a:rPr lang="en-US" sz="1100" u="none" strike="noStrike">
                          <a:effectLst/>
                        </a:rPr>
                        <a:t>Zoom </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3.54</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8937655"/>
                  </a:ext>
                </a:extLst>
              </a:tr>
              <a:tr h="205496">
                <a:tc>
                  <a:txBody>
                    <a:bodyPr/>
                    <a:lstStyle/>
                    <a:p>
                      <a:pPr algn="l" fontAlgn="b"/>
                      <a:r>
                        <a:rPr lang="en-US" sz="1100" u="none" strike="noStrike">
                          <a:effectLst/>
                        </a:rPr>
                        <a:t>Wired network</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3.43</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6677490"/>
                  </a:ext>
                </a:extLst>
              </a:tr>
              <a:tr h="410991">
                <a:tc>
                  <a:txBody>
                    <a:bodyPr/>
                    <a:lstStyle/>
                    <a:p>
                      <a:pPr algn="l" fontAlgn="b"/>
                      <a:r>
                        <a:rPr lang="en-US" sz="1100" u="none" strike="noStrike">
                          <a:effectLst/>
                        </a:rPr>
                        <a:t>Departmental Printers </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3.31</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6744800"/>
                  </a:ext>
                </a:extLst>
              </a:tr>
              <a:tr h="205496">
                <a:tc>
                  <a:txBody>
                    <a:bodyPr/>
                    <a:lstStyle/>
                    <a:p>
                      <a:pPr algn="l" fontAlgn="b"/>
                      <a:r>
                        <a:rPr lang="en-US" sz="1100" u="none" strike="noStrike">
                          <a:effectLst/>
                        </a:rPr>
                        <a:t>Mobile phone service</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2.92</a:t>
                      </a:r>
                      <a:endParaRPr lang="en-US" sz="11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2012314"/>
                  </a:ext>
                </a:extLst>
              </a:tr>
            </a:tbl>
          </a:graphicData>
        </a:graphic>
      </p:graphicFrame>
      <p:graphicFrame>
        <p:nvGraphicFramePr>
          <p:cNvPr id="11" name="Table 10">
            <a:extLst>
              <a:ext uri="{FF2B5EF4-FFF2-40B4-BE49-F238E27FC236}">
                <a16:creationId xmlns:a16="http://schemas.microsoft.com/office/drawing/2014/main" id="{6F7CCEB5-D95E-3CAE-0C42-06EE9A54340A}"/>
              </a:ext>
            </a:extLst>
          </p:cNvPr>
          <p:cNvGraphicFramePr>
            <a:graphicFrameLocks noGrp="1"/>
          </p:cNvGraphicFramePr>
          <p:nvPr>
            <p:extLst>
              <p:ext uri="{D42A27DB-BD31-4B8C-83A1-F6EECF244321}">
                <p14:modId xmlns:p14="http://schemas.microsoft.com/office/powerpoint/2010/main" val="1091628029"/>
              </p:ext>
            </p:extLst>
          </p:nvPr>
        </p:nvGraphicFramePr>
        <p:xfrm>
          <a:off x="6775488" y="755280"/>
          <a:ext cx="2144972" cy="3262310"/>
        </p:xfrm>
        <a:graphic>
          <a:graphicData uri="http://schemas.openxmlformats.org/drawingml/2006/table">
            <a:tbl>
              <a:tblPr>
                <a:tableStyleId>{5C22544A-7EE6-4342-B048-85BDC9FD1C3A}</a:tableStyleId>
              </a:tblPr>
              <a:tblGrid>
                <a:gridCol w="1579265">
                  <a:extLst>
                    <a:ext uri="{9D8B030D-6E8A-4147-A177-3AD203B41FA5}">
                      <a16:colId xmlns:a16="http://schemas.microsoft.com/office/drawing/2014/main" val="1099591483"/>
                    </a:ext>
                  </a:extLst>
                </a:gridCol>
                <a:gridCol w="565707">
                  <a:extLst>
                    <a:ext uri="{9D8B030D-6E8A-4147-A177-3AD203B41FA5}">
                      <a16:colId xmlns:a16="http://schemas.microsoft.com/office/drawing/2014/main" val="2661225632"/>
                    </a:ext>
                  </a:extLst>
                </a:gridCol>
              </a:tblGrid>
              <a:tr h="730368">
                <a:tc>
                  <a:txBody>
                    <a:bodyPr/>
                    <a:lstStyle/>
                    <a:p>
                      <a:pPr algn="l" fontAlgn="b"/>
                      <a:r>
                        <a:rPr lang="en-US" sz="1400" b="1" u="none" strike="noStrike" dirty="0">
                          <a:solidFill>
                            <a:srgbClr val="0070C0"/>
                          </a:solidFill>
                          <a:effectLst/>
                        </a:rPr>
                        <a:t>Staff</a:t>
                      </a:r>
                      <a:endParaRPr lang="en-US" sz="14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9486094"/>
                  </a:ext>
                </a:extLst>
              </a:tr>
              <a:tr h="194765">
                <a:tc>
                  <a:txBody>
                    <a:bodyPr/>
                    <a:lstStyle/>
                    <a:p>
                      <a:pPr algn="l" fontAlgn="b"/>
                      <a:r>
                        <a:rPr lang="en-US" sz="1100" u="none" strike="noStrike" dirty="0">
                          <a:effectLst/>
                        </a:rPr>
                        <a:t>Email</a:t>
                      </a:r>
                      <a:endParaRPr lang="en-US" sz="11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4.90</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5991597"/>
                  </a:ext>
                </a:extLst>
              </a:tr>
              <a:tr h="194765">
                <a:tc>
                  <a:txBody>
                    <a:bodyPr/>
                    <a:lstStyle/>
                    <a:p>
                      <a:pPr algn="l" fontAlgn="b"/>
                      <a:r>
                        <a:rPr lang="en-US" sz="1100" u="none" strike="noStrike">
                          <a:effectLst/>
                        </a:rPr>
                        <a:t>My.IllinoisState.edu</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4.31</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9279348"/>
                  </a:ext>
                </a:extLst>
              </a:tr>
              <a:tr h="194765">
                <a:tc>
                  <a:txBody>
                    <a:bodyPr/>
                    <a:lstStyle/>
                    <a:p>
                      <a:pPr algn="l" fontAlgn="b"/>
                      <a:r>
                        <a:rPr lang="en-US" sz="1100" u="none" strike="noStrike">
                          <a:effectLst/>
                        </a:rPr>
                        <a:t>Microsoft 365</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4.19</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2527201"/>
                  </a:ext>
                </a:extLst>
              </a:tr>
              <a:tr h="194765">
                <a:tc>
                  <a:txBody>
                    <a:bodyPr/>
                    <a:lstStyle/>
                    <a:p>
                      <a:pPr algn="l" fontAlgn="b"/>
                      <a:r>
                        <a:rPr lang="en-US" sz="1100" u="none" strike="noStrike">
                          <a:effectLst/>
                        </a:rPr>
                        <a:t>Wired Network</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4.17</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1708174"/>
                  </a:ext>
                </a:extLst>
              </a:tr>
              <a:tr h="194765">
                <a:tc>
                  <a:txBody>
                    <a:bodyPr/>
                    <a:lstStyle/>
                    <a:p>
                      <a:pPr algn="l" fontAlgn="b"/>
                      <a:r>
                        <a:rPr lang="en-US" sz="1100" u="none" strike="noStrike">
                          <a:effectLst/>
                        </a:rPr>
                        <a:t>Departmental Printers</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4.10</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3868380"/>
                  </a:ext>
                </a:extLst>
              </a:tr>
              <a:tr h="194765">
                <a:tc>
                  <a:txBody>
                    <a:bodyPr/>
                    <a:lstStyle/>
                    <a:p>
                      <a:pPr algn="l" fontAlgn="b"/>
                      <a:r>
                        <a:rPr lang="en-US" sz="1100" u="none" strike="noStrike">
                          <a:effectLst/>
                        </a:rPr>
                        <a:t>Microsoft OneDrive</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3.85</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6761140"/>
                  </a:ext>
                </a:extLst>
              </a:tr>
              <a:tr h="194765">
                <a:tc>
                  <a:txBody>
                    <a:bodyPr/>
                    <a:lstStyle/>
                    <a:p>
                      <a:pPr algn="l" fontAlgn="b"/>
                      <a:r>
                        <a:rPr lang="en-US" sz="1100" u="none" strike="noStrike">
                          <a:effectLst/>
                        </a:rPr>
                        <a:t>Zoom</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3.77</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1139192"/>
                  </a:ext>
                </a:extLst>
              </a:tr>
              <a:tr h="389529">
                <a:tc>
                  <a:txBody>
                    <a:bodyPr/>
                    <a:lstStyle/>
                    <a:p>
                      <a:pPr algn="l" fontAlgn="b"/>
                      <a:r>
                        <a:rPr lang="en-US" sz="1100" u="none" strike="noStrike">
                          <a:effectLst/>
                        </a:rPr>
                        <a:t>Mobile phone service</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3.50</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8060495"/>
                  </a:ext>
                </a:extLst>
              </a:tr>
              <a:tr h="389529">
                <a:tc>
                  <a:txBody>
                    <a:bodyPr/>
                    <a:lstStyle/>
                    <a:p>
                      <a:pPr algn="l" fontAlgn="b"/>
                      <a:r>
                        <a:rPr lang="en-US" sz="1100" u="none" strike="noStrike">
                          <a:effectLst/>
                        </a:rPr>
                        <a:t>VPN</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3.36</a:t>
                      </a:r>
                      <a:endParaRPr lang="en-US" sz="1100" b="0" i="0" u="none" strike="noStrike">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7231768"/>
                  </a:ext>
                </a:extLst>
              </a:tr>
              <a:tr h="389529">
                <a:tc>
                  <a:txBody>
                    <a:bodyPr/>
                    <a:lstStyle/>
                    <a:p>
                      <a:pPr algn="l" fontAlgn="b"/>
                      <a:r>
                        <a:rPr lang="en-US" sz="1100" u="none" strike="noStrike">
                          <a:effectLst/>
                        </a:rPr>
                        <a:t>Campus Solutions</a:t>
                      </a:r>
                      <a:endParaRPr lang="en-US" sz="1100" b="0"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3.08</a:t>
                      </a:r>
                      <a:endParaRPr lang="en-US" sz="11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3772569"/>
                  </a:ext>
                </a:extLst>
              </a:tr>
            </a:tbl>
          </a:graphicData>
        </a:graphic>
      </p:graphicFrame>
      <p:sp>
        <p:nvSpPr>
          <p:cNvPr id="33" name="Arrow: Down 32">
            <a:extLst>
              <a:ext uri="{FF2B5EF4-FFF2-40B4-BE49-F238E27FC236}">
                <a16:creationId xmlns:a16="http://schemas.microsoft.com/office/drawing/2014/main" id="{E754D7DF-BB5A-91F8-0627-35CEB31662AA}"/>
              </a:ext>
            </a:extLst>
          </p:cNvPr>
          <p:cNvSpPr/>
          <p:nvPr/>
        </p:nvSpPr>
        <p:spPr>
          <a:xfrm rot="10800000">
            <a:off x="8230594" y="2449361"/>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1F67327F-B406-A6E4-ABD2-3810AB8BDD10}"/>
              </a:ext>
            </a:extLst>
          </p:cNvPr>
          <p:cNvSpPr/>
          <p:nvPr/>
        </p:nvSpPr>
        <p:spPr>
          <a:xfrm>
            <a:off x="1263607" y="3551919"/>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4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Overall Importance 2024</a:t>
            </a:r>
          </a:p>
        </p:txBody>
      </p:sp>
      <p:sp>
        <p:nvSpPr>
          <p:cNvPr id="7" name="Content Placeholder 6">
            <a:extLst>
              <a:ext uri="{FF2B5EF4-FFF2-40B4-BE49-F238E27FC236}">
                <a16:creationId xmlns:a16="http://schemas.microsoft.com/office/drawing/2014/main" id="{96F903EA-5A63-45CF-86A6-F04E35160080}"/>
              </a:ext>
            </a:extLst>
          </p:cNvPr>
          <p:cNvSpPr>
            <a:spLocks noGrp="1"/>
          </p:cNvSpPr>
          <p:nvPr>
            <p:ph idx="1"/>
          </p:nvPr>
        </p:nvSpPr>
        <p:spPr>
          <a:xfrm>
            <a:off x="239181" y="636813"/>
            <a:ext cx="3008005" cy="3869874"/>
          </a:xfrm>
        </p:spPr>
        <p:txBody>
          <a:bodyPr>
            <a:normAutofit fontScale="25000" lnSpcReduction="20000"/>
          </a:bodyPr>
          <a:lstStyle/>
          <a:p>
            <a:pPr marL="0" indent="0">
              <a:buNone/>
            </a:pPr>
            <a:r>
              <a:rPr lang="en-US" sz="7200" b="1" dirty="0"/>
              <a:t>1. Email (3.79)</a:t>
            </a:r>
          </a:p>
          <a:p>
            <a:pPr marL="0" indent="0">
              <a:buNone/>
            </a:pPr>
            <a:endParaRPr lang="en-US" sz="7200" b="1" dirty="0"/>
          </a:p>
          <a:p>
            <a:pPr marL="0" indent="0">
              <a:buNone/>
            </a:pPr>
            <a:endParaRPr lang="en-US" sz="7200" b="1" dirty="0"/>
          </a:p>
          <a:p>
            <a:pPr marL="0" indent="0">
              <a:buNone/>
            </a:pPr>
            <a:endParaRPr lang="en-US" sz="7200" b="1" dirty="0"/>
          </a:p>
          <a:p>
            <a:pPr marL="0" indent="0">
              <a:buNone/>
            </a:pPr>
            <a:r>
              <a:rPr lang="en-US" sz="7200" b="1" dirty="0"/>
              <a:t>2. Canvas (3.78)		</a:t>
            </a:r>
          </a:p>
          <a:p>
            <a:pPr marL="0" indent="0">
              <a:buNone/>
            </a:pPr>
            <a:endParaRPr lang="en-US" sz="7200" b="1" dirty="0"/>
          </a:p>
          <a:p>
            <a:pPr marL="0" indent="0">
              <a:buNone/>
            </a:pPr>
            <a:endParaRPr lang="en-US" sz="7200" b="1" dirty="0"/>
          </a:p>
          <a:p>
            <a:pPr marL="0" indent="0">
              <a:buNone/>
            </a:pPr>
            <a:endParaRPr lang="en-US" sz="7200" b="1" dirty="0"/>
          </a:p>
          <a:p>
            <a:pPr marL="0" indent="0">
              <a:buNone/>
            </a:pPr>
            <a:r>
              <a:rPr lang="en-US" sz="7200" b="1" dirty="0"/>
              <a:t>3. Ease of Logging In    &amp; My.IllinoisState.edu (3.71) </a:t>
            </a:r>
          </a:p>
          <a:p>
            <a:pPr marL="0" indent="0">
              <a:buNone/>
            </a:pPr>
            <a:endParaRPr lang="en-US" sz="7200" b="1" dirty="0"/>
          </a:p>
          <a:p>
            <a:pPr marL="0" indent="0">
              <a:buNone/>
            </a:pPr>
            <a:endParaRPr lang="en-US" sz="7200" b="1" dirty="0"/>
          </a:p>
          <a:p>
            <a:pPr marL="0" indent="0">
              <a:buNone/>
            </a:pPr>
            <a:endParaRPr lang="en-US" sz="7200" b="1" dirty="0"/>
          </a:p>
          <a:p>
            <a:pPr marL="0" indent="0">
              <a:buNone/>
            </a:pPr>
            <a:endParaRPr lang="en-US" sz="7200" b="1" dirty="0"/>
          </a:p>
          <a:p>
            <a:pPr marL="0" indent="0">
              <a:buNone/>
            </a:pPr>
            <a:endParaRPr lang="en-US" sz="7200" b="1" dirty="0"/>
          </a:p>
          <a:p>
            <a:pPr marL="0" indent="0">
              <a:buNone/>
            </a:pPr>
            <a:r>
              <a:rPr lang="en-US" sz="7200" dirty="0"/>
              <a:t>4</a:t>
            </a:r>
            <a:endParaRPr lang="en-US" dirty="0">
              <a:solidFill>
                <a:srgbClr val="0070C0"/>
              </a:solidFill>
            </a:endParaRPr>
          </a:p>
        </p:txBody>
      </p:sp>
      <p:pic>
        <p:nvPicPr>
          <p:cNvPr id="9" name="Picture 8" descr="A gold medal with a red ribbon&#10;&#10;Description automatically generated">
            <a:extLst>
              <a:ext uri="{FF2B5EF4-FFF2-40B4-BE49-F238E27FC236}">
                <a16:creationId xmlns:a16="http://schemas.microsoft.com/office/drawing/2014/main" id="{1CD0FB68-8FAF-F07C-5A5C-1CC440C0B1B5}"/>
              </a:ext>
            </a:extLst>
          </p:cNvPr>
          <p:cNvPicPr>
            <a:picLocks noChangeAspect="1"/>
          </p:cNvPicPr>
          <p:nvPr/>
        </p:nvPicPr>
        <p:blipFill>
          <a:blip r:embed="rId4"/>
          <a:stretch>
            <a:fillRect/>
          </a:stretch>
        </p:blipFill>
        <p:spPr>
          <a:xfrm>
            <a:off x="738052" y="1039171"/>
            <a:ext cx="449148" cy="768364"/>
          </a:xfrm>
          <a:prstGeom prst="rect">
            <a:avLst/>
          </a:prstGeom>
        </p:spPr>
      </p:pic>
      <p:pic>
        <p:nvPicPr>
          <p:cNvPr id="11" name="Picture 10" descr="A silver medal with a red ribbon&#10;&#10;Description automatically generated">
            <a:extLst>
              <a:ext uri="{FF2B5EF4-FFF2-40B4-BE49-F238E27FC236}">
                <a16:creationId xmlns:a16="http://schemas.microsoft.com/office/drawing/2014/main" id="{40AF8004-CC80-7E5A-3F7E-CA284B4F25E8}"/>
              </a:ext>
            </a:extLst>
          </p:cNvPr>
          <p:cNvPicPr>
            <a:picLocks noChangeAspect="1"/>
          </p:cNvPicPr>
          <p:nvPr/>
        </p:nvPicPr>
        <p:blipFill>
          <a:blip r:embed="rId5"/>
          <a:stretch>
            <a:fillRect/>
          </a:stretch>
        </p:blipFill>
        <p:spPr>
          <a:xfrm>
            <a:off x="777091" y="2139020"/>
            <a:ext cx="449149" cy="806835"/>
          </a:xfrm>
          <a:prstGeom prst="rect">
            <a:avLst/>
          </a:prstGeom>
        </p:spPr>
      </p:pic>
      <p:pic>
        <p:nvPicPr>
          <p:cNvPr id="13" name="Picture 12" descr="A gold medal with a red ribbon&#10;&#10;Description automatically generated">
            <a:extLst>
              <a:ext uri="{FF2B5EF4-FFF2-40B4-BE49-F238E27FC236}">
                <a16:creationId xmlns:a16="http://schemas.microsoft.com/office/drawing/2014/main" id="{A6D32C00-196E-9F0A-9F84-EE2AA23E11C8}"/>
              </a:ext>
            </a:extLst>
          </p:cNvPr>
          <p:cNvPicPr>
            <a:picLocks noChangeAspect="1"/>
          </p:cNvPicPr>
          <p:nvPr/>
        </p:nvPicPr>
        <p:blipFill>
          <a:blip r:embed="rId6"/>
          <a:stretch>
            <a:fillRect/>
          </a:stretch>
        </p:blipFill>
        <p:spPr>
          <a:xfrm>
            <a:off x="782469" y="3460311"/>
            <a:ext cx="449149" cy="831510"/>
          </a:xfrm>
          <a:prstGeom prst="rect">
            <a:avLst/>
          </a:prstGeom>
        </p:spPr>
      </p:pic>
      <p:sp>
        <p:nvSpPr>
          <p:cNvPr id="14" name="TextBox 13">
            <a:extLst>
              <a:ext uri="{FF2B5EF4-FFF2-40B4-BE49-F238E27FC236}">
                <a16:creationId xmlns:a16="http://schemas.microsoft.com/office/drawing/2014/main" id="{7B5621FB-5BE3-A529-20B5-98A2B1FEE9EC}"/>
              </a:ext>
            </a:extLst>
          </p:cNvPr>
          <p:cNvSpPr txBox="1"/>
          <p:nvPr/>
        </p:nvSpPr>
        <p:spPr>
          <a:xfrm>
            <a:off x="3887379" y="803715"/>
            <a:ext cx="5879468" cy="2542363"/>
          </a:xfrm>
          <a:prstGeom prst="rect">
            <a:avLst/>
          </a:prstGeom>
          <a:noFill/>
        </p:spPr>
        <p:txBody>
          <a:bodyPr wrap="square" rtlCol="0">
            <a:spAutoFit/>
          </a:bodyPr>
          <a:lstStyle/>
          <a:p>
            <a:pPr marL="0" indent="0">
              <a:lnSpc>
                <a:spcPct val="150000"/>
              </a:lnSpc>
              <a:buNone/>
            </a:pPr>
            <a:r>
              <a:rPr lang="en-US" b="1" dirty="0"/>
              <a:t>5</a:t>
            </a:r>
            <a:r>
              <a:rPr lang="en-US" sz="1800" b="1" dirty="0"/>
              <a:t>. Performance of wireless (</a:t>
            </a:r>
            <a:r>
              <a:rPr lang="en-US" b="1" dirty="0"/>
              <a:t>3.68</a:t>
            </a:r>
            <a:r>
              <a:rPr lang="en-US" sz="1800" b="1" dirty="0"/>
              <a:t>)		</a:t>
            </a:r>
          </a:p>
          <a:p>
            <a:pPr marL="0" indent="0">
              <a:lnSpc>
                <a:spcPct val="150000"/>
              </a:lnSpc>
              <a:buNone/>
            </a:pPr>
            <a:r>
              <a:rPr lang="en-US" sz="1800" b="1" dirty="0"/>
              <a:t>5. Availability of wireless (3.68) </a:t>
            </a:r>
          </a:p>
          <a:p>
            <a:pPr marL="0" indent="0">
              <a:lnSpc>
                <a:spcPct val="150000"/>
              </a:lnSpc>
              <a:buNone/>
            </a:pPr>
            <a:r>
              <a:rPr lang="en-US" b="1" dirty="0"/>
              <a:t>7</a:t>
            </a:r>
            <a:r>
              <a:rPr lang="en-US" sz="1800" b="1" dirty="0"/>
              <a:t>. Access to Free/Low Cost Textbooks (3.53) </a:t>
            </a:r>
            <a:r>
              <a:rPr lang="en-US" sz="1800" b="1" dirty="0">
                <a:solidFill>
                  <a:srgbClr val="C00000"/>
                </a:solidFill>
              </a:rPr>
              <a:t>new</a:t>
            </a:r>
            <a:r>
              <a:rPr lang="en-US" sz="1800" b="1" dirty="0"/>
              <a:t>	</a:t>
            </a:r>
          </a:p>
          <a:p>
            <a:pPr marL="0" indent="0">
              <a:lnSpc>
                <a:spcPct val="150000"/>
              </a:lnSpc>
              <a:buNone/>
            </a:pPr>
            <a:r>
              <a:rPr lang="en-US" b="1" dirty="0"/>
              <a:t>8</a:t>
            </a:r>
            <a:r>
              <a:rPr lang="en-US" sz="1800" b="1" dirty="0"/>
              <a:t>. Mobile Phone Service (3.50)</a:t>
            </a:r>
          </a:p>
          <a:p>
            <a:pPr marL="0" indent="0">
              <a:lnSpc>
                <a:spcPct val="150000"/>
              </a:lnSpc>
              <a:buNone/>
            </a:pPr>
            <a:r>
              <a:rPr lang="en-US" b="1" dirty="0"/>
              <a:t>9</a:t>
            </a:r>
            <a:r>
              <a:rPr lang="en-US" sz="1800" b="1" dirty="0"/>
              <a:t>. Email Spam Filtering (3.42)</a:t>
            </a:r>
          </a:p>
          <a:p>
            <a:pPr marL="0" indent="0">
              <a:lnSpc>
                <a:spcPct val="150000"/>
              </a:lnSpc>
              <a:buNone/>
            </a:pPr>
            <a:r>
              <a:rPr lang="en-US" b="1" dirty="0"/>
              <a:t>10</a:t>
            </a:r>
            <a:r>
              <a:rPr lang="en-US" sz="1800" b="1" dirty="0"/>
              <a:t>. Time to Resolve – Classroom Support (3.41)</a:t>
            </a:r>
          </a:p>
        </p:txBody>
      </p:sp>
      <p:sp>
        <p:nvSpPr>
          <p:cNvPr id="20" name="Rectangle 19">
            <a:extLst>
              <a:ext uri="{FF2B5EF4-FFF2-40B4-BE49-F238E27FC236}">
                <a16:creationId xmlns:a16="http://schemas.microsoft.com/office/drawing/2014/main" id="{ADFA1F1C-4172-5EB6-AAFE-7EC9E5F1F042}"/>
              </a:ext>
            </a:extLst>
          </p:cNvPr>
          <p:cNvSpPr/>
          <p:nvPr/>
        </p:nvSpPr>
        <p:spPr>
          <a:xfrm>
            <a:off x="250723" y="4837471"/>
            <a:ext cx="235974"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3B58B943-DFDA-068D-B072-DDE24EB0EEE1}"/>
              </a:ext>
            </a:extLst>
          </p:cNvPr>
          <p:cNvSpPr/>
          <p:nvPr/>
        </p:nvSpPr>
        <p:spPr>
          <a:xfrm>
            <a:off x="1868105" y="1776084"/>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935BB7EF-7794-827E-C7EC-367F297C9BAB}"/>
              </a:ext>
            </a:extLst>
          </p:cNvPr>
          <p:cNvSpPr/>
          <p:nvPr/>
        </p:nvSpPr>
        <p:spPr>
          <a:xfrm>
            <a:off x="1743183" y="636813"/>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CEA98ABB-6F34-498C-5582-F7DF8BD86C62}"/>
              </a:ext>
            </a:extLst>
          </p:cNvPr>
          <p:cNvSpPr/>
          <p:nvPr/>
        </p:nvSpPr>
        <p:spPr>
          <a:xfrm>
            <a:off x="6780166" y="2590314"/>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505C92D5-38AB-5070-75CE-16CEA7E0E809}"/>
              </a:ext>
            </a:extLst>
          </p:cNvPr>
          <p:cNvSpPr/>
          <p:nvPr/>
        </p:nvSpPr>
        <p:spPr>
          <a:xfrm>
            <a:off x="7140093" y="923535"/>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4FED07C6-6F3B-97E6-708B-D10D97DA0555}"/>
              </a:ext>
            </a:extLst>
          </p:cNvPr>
          <p:cNvSpPr/>
          <p:nvPr/>
        </p:nvSpPr>
        <p:spPr>
          <a:xfrm>
            <a:off x="6903157" y="2171475"/>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55EE822F-86D3-D773-C7E7-C43AEA23856C}"/>
              </a:ext>
            </a:extLst>
          </p:cNvPr>
          <p:cNvSpPr/>
          <p:nvPr/>
        </p:nvSpPr>
        <p:spPr>
          <a:xfrm>
            <a:off x="8503313" y="3005370"/>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28D1716A-8BB0-4C9B-7FFA-FA512021A044}"/>
              </a:ext>
            </a:extLst>
          </p:cNvPr>
          <p:cNvSpPr/>
          <p:nvPr/>
        </p:nvSpPr>
        <p:spPr>
          <a:xfrm>
            <a:off x="4202909" y="4183756"/>
            <a:ext cx="4476228" cy="79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EBFC04-7796-85B4-9096-3F806ADB3F1E}"/>
              </a:ext>
            </a:extLst>
          </p:cNvPr>
          <p:cNvSpPr txBox="1"/>
          <p:nvPr/>
        </p:nvSpPr>
        <p:spPr>
          <a:xfrm>
            <a:off x="4349744" y="4291821"/>
            <a:ext cx="4594644" cy="646331"/>
          </a:xfrm>
          <a:prstGeom prst="rect">
            <a:avLst/>
          </a:prstGeom>
          <a:noFill/>
        </p:spPr>
        <p:txBody>
          <a:bodyPr wrap="square" rtlCol="0">
            <a:spAutoFit/>
          </a:bodyPr>
          <a:lstStyle/>
          <a:p>
            <a:r>
              <a:rPr lang="en-US" dirty="0"/>
              <a:t>1= Not Important 	2= Somewhat Important</a:t>
            </a:r>
          </a:p>
          <a:p>
            <a:r>
              <a:rPr lang="en-US" dirty="0"/>
              <a:t>3= Important	4 = Very Important	</a:t>
            </a:r>
          </a:p>
        </p:txBody>
      </p:sp>
      <p:sp>
        <p:nvSpPr>
          <p:cNvPr id="6" name="Arrow: Up 5">
            <a:extLst>
              <a:ext uri="{FF2B5EF4-FFF2-40B4-BE49-F238E27FC236}">
                <a16:creationId xmlns:a16="http://schemas.microsoft.com/office/drawing/2014/main" id="{AD8DFEA7-D72B-CF96-DBBF-E2B6B7B7ED1C}"/>
              </a:ext>
            </a:extLst>
          </p:cNvPr>
          <p:cNvSpPr/>
          <p:nvPr/>
        </p:nvSpPr>
        <p:spPr>
          <a:xfrm>
            <a:off x="2247649" y="2945855"/>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B46706CF-DE53-20A5-3C80-D03C8B665972}"/>
              </a:ext>
            </a:extLst>
          </p:cNvPr>
          <p:cNvSpPr/>
          <p:nvPr/>
        </p:nvSpPr>
        <p:spPr>
          <a:xfrm>
            <a:off x="2887411" y="3147117"/>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B46671FE-C94A-9E1E-C9B5-C496C13DD331}"/>
              </a:ext>
            </a:extLst>
          </p:cNvPr>
          <p:cNvSpPr/>
          <p:nvPr/>
        </p:nvSpPr>
        <p:spPr>
          <a:xfrm>
            <a:off x="6935377" y="1353629"/>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26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Overall Importance 2024</a:t>
            </a:r>
          </a:p>
        </p:txBody>
      </p:sp>
      <p:sp>
        <p:nvSpPr>
          <p:cNvPr id="14" name="TextBox 13">
            <a:extLst>
              <a:ext uri="{FF2B5EF4-FFF2-40B4-BE49-F238E27FC236}">
                <a16:creationId xmlns:a16="http://schemas.microsoft.com/office/drawing/2014/main" id="{7B5621FB-5BE3-A529-20B5-98A2B1FEE9EC}"/>
              </a:ext>
            </a:extLst>
          </p:cNvPr>
          <p:cNvSpPr txBox="1"/>
          <p:nvPr/>
        </p:nvSpPr>
        <p:spPr>
          <a:xfrm>
            <a:off x="494123" y="994172"/>
            <a:ext cx="4165667" cy="2585323"/>
          </a:xfrm>
          <a:prstGeom prst="rect">
            <a:avLst/>
          </a:prstGeom>
          <a:noFill/>
        </p:spPr>
        <p:txBody>
          <a:bodyPr wrap="square" rtlCol="0">
            <a:spAutoFit/>
          </a:bodyPr>
          <a:lstStyle/>
          <a:p>
            <a:r>
              <a:rPr lang="en-US" sz="1800" b="1" dirty="0"/>
              <a:t>11. </a:t>
            </a:r>
            <a:r>
              <a:rPr lang="en-US" b="1" dirty="0"/>
              <a:t>Overall Computing Service (3.40)</a:t>
            </a:r>
          </a:p>
          <a:p>
            <a:r>
              <a:rPr lang="en-US" b="1" dirty="0"/>
              <a:t>11. Overall Direction of IT Services (3.40) </a:t>
            </a:r>
          </a:p>
          <a:p>
            <a:r>
              <a:rPr lang="en-US" b="1" dirty="0"/>
              <a:t>12. Microsoft 365 (3.38) </a:t>
            </a:r>
          </a:p>
          <a:p>
            <a:r>
              <a:rPr lang="en-US" b="1" dirty="0"/>
              <a:t>13. Time to Resolve – College/Dept (3.36)</a:t>
            </a:r>
          </a:p>
          <a:p>
            <a:r>
              <a:rPr lang="en-US" b="1" dirty="0"/>
              <a:t>14. Technology in Classrooms (3.33)</a:t>
            </a:r>
          </a:p>
          <a:p>
            <a:r>
              <a:rPr lang="en-US" b="1" dirty="0"/>
              <a:t>14. OneDrive (3.33)</a:t>
            </a:r>
          </a:p>
          <a:p>
            <a:r>
              <a:rPr lang="en-US" b="1" dirty="0"/>
              <a:t>16. Departmental Printers (3.28)</a:t>
            </a:r>
          </a:p>
          <a:p>
            <a:r>
              <a:rPr lang="en-US" b="1" dirty="0"/>
              <a:t>16. Wired Network (3.28)</a:t>
            </a:r>
          </a:p>
          <a:p>
            <a:r>
              <a:rPr lang="en-US" b="1" dirty="0"/>
              <a:t>16. College/Dept. Support (3.28)  </a:t>
            </a:r>
          </a:p>
        </p:txBody>
      </p:sp>
      <p:sp>
        <p:nvSpPr>
          <p:cNvPr id="8" name="TextBox 7">
            <a:extLst>
              <a:ext uri="{FF2B5EF4-FFF2-40B4-BE49-F238E27FC236}">
                <a16:creationId xmlns:a16="http://schemas.microsoft.com/office/drawing/2014/main" id="{70531CD2-AF03-CA64-87B9-2778C46F4389}"/>
              </a:ext>
            </a:extLst>
          </p:cNvPr>
          <p:cNvSpPr txBox="1"/>
          <p:nvPr/>
        </p:nvSpPr>
        <p:spPr>
          <a:xfrm>
            <a:off x="4897828" y="994172"/>
            <a:ext cx="4002331" cy="2585323"/>
          </a:xfrm>
          <a:prstGeom prst="rect">
            <a:avLst/>
          </a:prstGeom>
          <a:noFill/>
        </p:spPr>
        <p:txBody>
          <a:bodyPr wrap="square" rtlCol="0">
            <a:spAutoFit/>
          </a:bodyPr>
          <a:lstStyle/>
          <a:p>
            <a:r>
              <a:rPr lang="en-US" b="1" dirty="0"/>
              <a:t>17. Computer Replacements (3.27) </a:t>
            </a:r>
          </a:p>
          <a:p>
            <a:r>
              <a:rPr lang="en-US" b="1" dirty="0"/>
              <a:t>17. Zoom (3.27) </a:t>
            </a:r>
          </a:p>
          <a:p>
            <a:r>
              <a:rPr lang="en-US" b="1" dirty="0"/>
              <a:t>19. Campus Solutions (3.25) </a:t>
            </a:r>
            <a:endParaRPr lang="en-US" b="1" dirty="0">
              <a:solidFill>
                <a:srgbClr val="C00000"/>
              </a:solidFill>
            </a:endParaRPr>
          </a:p>
          <a:p>
            <a:r>
              <a:rPr lang="en-US" b="1" dirty="0"/>
              <a:t>20. Time to Resolve – TSC (3.22)</a:t>
            </a:r>
          </a:p>
          <a:p>
            <a:r>
              <a:rPr lang="en-US" b="1" dirty="0"/>
              <a:t>21. Classroom Support (3.14)</a:t>
            </a:r>
          </a:p>
          <a:p>
            <a:r>
              <a:rPr lang="en-US" b="1" dirty="0"/>
              <a:t>22. </a:t>
            </a:r>
            <a:r>
              <a:rPr lang="en-US" b="1" dirty="0" err="1"/>
              <a:t>Help.IllinoisState</a:t>
            </a:r>
            <a:r>
              <a:rPr lang="en-US" b="1" dirty="0"/>
              <a:t>/Technology (3.07) </a:t>
            </a:r>
          </a:p>
          <a:p>
            <a:r>
              <a:rPr lang="en-US" b="1" dirty="0"/>
              <a:t>23. Technology Support for your Student’s Scholarly Research (3.06)</a:t>
            </a:r>
          </a:p>
          <a:p>
            <a:r>
              <a:rPr lang="en-US" b="1" dirty="0"/>
              <a:t>24. Campus Printers (</a:t>
            </a:r>
            <a:r>
              <a:rPr lang="en-US" b="1" dirty="0" err="1"/>
              <a:t>uPrint</a:t>
            </a:r>
            <a:r>
              <a:rPr lang="en-US" b="1" dirty="0"/>
              <a:t>) (3.03)</a:t>
            </a:r>
          </a:p>
        </p:txBody>
      </p:sp>
      <p:sp>
        <p:nvSpPr>
          <p:cNvPr id="10" name="Arrow: Down 9">
            <a:extLst>
              <a:ext uri="{FF2B5EF4-FFF2-40B4-BE49-F238E27FC236}">
                <a16:creationId xmlns:a16="http://schemas.microsoft.com/office/drawing/2014/main" id="{51EC2F70-F1F1-82BF-8BAF-96812690D918}"/>
              </a:ext>
            </a:extLst>
          </p:cNvPr>
          <p:cNvSpPr/>
          <p:nvPr/>
        </p:nvSpPr>
        <p:spPr>
          <a:xfrm>
            <a:off x="2873869" y="1593166"/>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E184E891-3A46-28EF-C12D-BFEEFED829E0}"/>
              </a:ext>
            </a:extLst>
          </p:cNvPr>
          <p:cNvSpPr/>
          <p:nvPr/>
        </p:nvSpPr>
        <p:spPr>
          <a:xfrm>
            <a:off x="4036220" y="1040075"/>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ECBD57E9-CC1A-FA09-8C37-81BE98B24016}"/>
              </a:ext>
            </a:extLst>
          </p:cNvPr>
          <p:cNvSpPr/>
          <p:nvPr/>
        </p:nvSpPr>
        <p:spPr>
          <a:xfrm>
            <a:off x="2440479" y="2420814"/>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DA0BA74-9BA7-3C2D-DE9F-20043CB8557C}"/>
              </a:ext>
            </a:extLst>
          </p:cNvPr>
          <p:cNvSpPr/>
          <p:nvPr/>
        </p:nvSpPr>
        <p:spPr>
          <a:xfrm>
            <a:off x="3967766" y="2169105"/>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48720849-0D24-64F1-D59E-DBBCF51A9241}"/>
              </a:ext>
            </a:extLst>
          </p:cNvPr>
          <p:cNvSpPr/>
          <p:nvPr/>
        </p:nvSpPr>
        <p:spPr>
          <a:xfrm>
            <a:off x="8316371" y="1057182"/>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8523DDA6-34B2-D860-C82B-5D283BD4617E}"/>
              </a:ext>
            </a:extLst>
          </p:cNvPr>
          <p:cNvSpPr/>
          <p:nvPr/>
        </p:nvSpPr>
        <p:spPr>
          <a:xfrm>
            <a:off x="3653444" y="2673090"/>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73EAA675-53A3-8D73-FF8D-E43E794D8ABF}"/>
              </a:ext>
            </a:extLst>
          </p:cNvPr>
          <p:cNvSpPr/>
          <p:nvPr/>
        </p:nvSpPr>
        <p:spPr>
          <a:xfrm>
            <a:off x="8065194" y="1865769"/>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FC0D1429-4241-DF7F-C63C-B1951CF9C442}"/>
              </a:ext>
            </a:extLst>
          </p:cNvPr>
          <p:cNvSpPr/>
          <p:nvPr/>
        </p:nvSpPr>
        <p:spPr>
          <a:xfrm>
            <a:off x="8316802" y="2944647"/>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Up 25">
            <a:extLst>
              <a:ext uri="{FF2B5EF4-FFF2-40B4-BE49-F238E27FC236}">
                <a16:creationId xmlns:a16="http://schemas.microsoft.com/office/drawing/2014/main" id="{10CD4631-EEF9-D0AA-178F-88138FE0A57B}"/>
              </a:ext>
            </a:extLst>
          </p:cNvPr>
          <p:cNvSpPr/>
          <p:nvPr/>
        </p:nvSpPr>
        <p:spPr>
          <a:xfrm>
            <a:off x="8309493" y="3245668"/>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677D3A2F-58DA-0C33-6107-3A815D073BC8}"/>
              </a:ext>
            </a:extLst>
          </p:cNvPr>
          <p:cNvSpPr/>
          <p:nvPr/>
        </p:nvSpPr>
        <p:spPr>
          <a:xfrm>
            <a:off x="6518063" y="1328289"/>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9DF01B8-1BFA-EBB6-A973-F33AE0BC90F0}"/>
              </a:ext>
            </a:extLst>
          </p:cNvPr>
          <p:cNvSpPr/>
          <p:nvPr/>
        </p:nvSpPr>
        <p:spPr>
          <a:xfrm>
            <a:off x="7775695" y="2154939"/>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D0CD7419-F0EA-CEEE-2A3C-1E2857AE012A}"/>
              </a:ext>
            </a:extLst>
          </p:cNvPr>
          <p:cNvSpPr/>
          <p:nvPr/>
        </p:nvSpPr>
        <p:spPr>
          <a:xfrm>
            <a:off x="4202909" y="4183756"/>
            <a:ext cx="4476228" cy="79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B05901-E4E9-54BE-D94E-784E2F57417A}"/>
              </a:ext>
            </a:extLst>
          </p:cNvPr>
          <p:cNvSpPr txBox="1"/>
          <p:nvPr/>
        </p:nvSpPr>
        <p:spPr>
          <a:xfrm>
            <a:off x="4349744" y="4291821"/>
            <a:ext cx="4594644" cy="646331"/>
          </a:xfrm>
          <a:prstGeom prst="rect">
            <a:avLst/>
          </a:prstGeom>
          <a:noFill/>
        </p:spPr>
        <p:txBody>
          <a:bodyPr wrap="square" rtlCol="0">
            <a:spAutoFit/>
          </a:bodyPr>
          <a:lstStyle/>
          <a:p>
            <a:r>
              <a:rPr lang="en-US" dirty="0"/>
              <a:t>1= Not Important 	2= Somewhat Important</a:t>
            </a:r>
          </a:p>
          <a:p>
            <a:r>
              <a:rPr lang="en-US" dirty="0"/>
              <a:t>3= Important	4 = Very Important	</a:t>
            </a:r>
          </a:p>
        </p:txBody>
      </p:sp>
      <p:sp>
        <p:nvSpPr>
          <p:cNvPr id="6" name="Arrow: Up 5">
            <a:extLst>
              <a:ext uri="{FF2B5EF4-FFF2-40B4-BE49-F238E27FC236}">
                <a16:creationId xmlns:a16="http://schemas.microsoft.com/office/drawing/2014/main" id="{7A426AE7-0FBD-C58E-E40F-A342DA0184DA}"/>
              </a:ext>
            </a:extLst>
          </p:cNvPr>
          <p:cNvSpPr/>
          <p:nvPr/>
        </p:nvSpPr>
        <p:spPr>
          <a:xfrm>
            <a:off x="4424445" y="1309908"/>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2DC6355-C335-F3A5-3C66-6042C7F1DF68}"/>
              </a:ext>
            </a:extLst>
          </p:cNvPr>
          <p:cNvSpPr/>
          <p:nvPr/>
        </p:nvSpPr>
        <p:spPr>
          <a:xfrm>
            <a:off x="4504163" y="1965474"/>
            <a:ext cx="275269" cy="1211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20D2533B-293F-5636-2715-8A08D58EF52A}"/>
              </a:ext>
            </a:extLst>
          </p:cNvPr>
          <p:cNvSpPr/>
          <p:nvPr/>
        </p:nvSpPr>
        <p:spPr>
          <a:xfrm>
            <a:off x="3010777" y="2944647"/>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E83604F6-D88E-6A2E-7C23-6831CF3B3F1A}"/>
              </a:ext>
            </a:extLst>
          </p:cNvPr>
          <p:cNvSpPr/>
          <p:nvPr/>
        </p:nvSpPr>
        <p:spPr>
          <a:xfrm>
            <a:off x="3653444" y="3245668"/>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A5346EC-4B1C-2248-A1A7-92B3D63049F3}"/>
              </a:ext>
            </a:extLst>
          </p:cNvPr>
          <p:cNvSpPr/>
          <p:nvPr/>
        </p:nvSpPr>
        <p:spPr>
          <a:xfrm>
            <a:off x="7668794" y="1710894"/>
            <a:ext cx="275269" cy="1211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6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636002"/>
          </a:xfrm>
        </p:spPr>
        <p:txBody>
          <a:bodyPr/>
          <a:lstStyle/>
          <a:p>
            <a:pPr algn="ctr"/>
            <a:r>
              <a:rPr lang="en-US" b="1" dirty="0"/>
              <a:t>Overall Importance 2024</a:t>
            </a:r>
          </a:p>
        </p:txBody>
      </p:sp>
      <p:sp>
        <p:nvSpPr>
          <p:cNvPr id="14" name="TextBox 13">
            <a:extLst>
              <a:ext uri="{FF2B5EF4-FFF2-40B4-BE49-F238E27FC236}">
                <a16:creationId xmlns:a16="http://schemas.microsoft.com/office/drawing/2014/main" id="{7B5621FB-5BE3-A529-20B5-98A2B1FEE9EC}"/>
              </a:ext>
            </a:extLst>
          </p:cNvPr>
          <p:cNvSpPr txBox="1"/>
          <p:nvPr/>
        </p:nvSpPr>
        <p:spPr>
          <a:xfrm>
            <a:off x="334393" y="531564"/>
            <a:ext cx="4165667" cy="3970318"/>
          </a:xfrm>
          <a:prstGeom prst="rect">
            <a:avLst/>
          </a:prstGeom>
          <a:noFill/>
        </p:spPr>
        <p:txBody>
          <a:bodyPr wrap="square" rtlCol="0">
            <a:spAutoFit/>
          </a:bodyPr>
          <a:lstStyle/>
          <a:p>
            <a:r>
              <a:rPr lang="en-US" b="1" dirty="0"/>
              <a:t>25</a:t>
            </a:r>
            <a:r>
              <a:rPr lang="en-US" sz="1800" b="1" dirty="0"/>
              <a:t>. </a:t>
            </a:r>
            <a:r>
              <a:rPr lang="en-US" b="1" dirty="0"/>
              <a:t>Canvas Support (3.02)</a:t>
            </a:r>
          </a:p>
          <a:p>
            <a:r>
              <a:rPr lang="en-US" b="1" dirty="0"/>
              <a:t>26. TSC (2.98) </a:t>
            </a:r>
          </a:p>
          <a:p>
            <a:r>
              <a:rPr lang="en-US" b="1" dirty="0"/>
              <a:t>26. Ability to use a keyboard to navigate ISU websites (2.98) </a:t>
            </a:r>
            <a:r>
              <a:rPr lang="en-US" b="1" dirty="0">
                <a:solidFill>
                  <a:srgbClr val="C00000"/>
                </a:solidFill>
              </a:rPr>
              <a:t>new</a:t>
            </a:r>
            <a:r>
              <a:rPr lang="en-US" b="1" dirty="0"/>
              <a:t> </a:t>
            </a:r>
          </a:p>
          <a:p>
            <a:r>
              <a:rPr lang="en-US" b="1" dirty="0"/>
              <a:t>27. Support for Your Innovative Ideas (2.94)</a:t>
            </a:r>
          </a:p>
          <a:p>
            <a:r>
              <a:rPr lang="en-US" b="1" dirty="0"/>
              <a:t>28. Technology Support for your Scholarly Research (2.90)</a:t>
            </a:r>
          </a:p>
          <a:p>
            <a:r>
              <a:rPr lang="en-US" b="1" dirty="0"/>
              <a:t>28. </a:t>
            </a:r>
            <a:r>
              <a:rPr lang="en-US" b="1" dirty="0" err="1"/>
              <a:t>TechAlerts</a:t>
            </a:r>
            <a:r>
              <a:rPr lang="en-US" b="1" dirty="0"/>
              <a:t> (2.90)</a:t>
            </a:r>
          </a:p>
          <a:p>
            <a:r>
              <a:rPr lang="en-US" b="1" dirty="0"/>
              <a:t>29. VPN (2.89)</a:t>
            </a:r>
          </a:p>
          <a:p>
            <a:r>
              <a:rPr lang="en-US" b="1" dirty="0"/>
              <a:t>30. Campus Phones (2.86) </a:t>
            </a:r>
          </a:p>
          <a:p>
            <a:r>
              <a:rPr lang="en-US" b="1" dirty="0"/>
              <a:t>31. Captioning/transcript for audio/video on ISU sites (2.68) </a:t>
            </a:r>
            <a:r>
              <a:rPr lang="en-US" b="1" dirty="0">
                <a:solidFill>
                  <a:srgbClr val="C00000"/>
                </a:solidFill>
              </a:rPr>
              <a:t>new</a:t>
            </a:r>
            <a:r>
              <a:rPr lang="en-US" b="1" dirty="0"/>
              <a:t> </a:t>
            </a:r>
          </a:p>
          <a:p>
            <a:endParaRPr lang="en-US" b="1" dirty="0"/>
          </a:p>
        </p:txBody>
      </p:sp>
      <p:sp>
        <p:nvSpPr>
          <p:cNvPr id="8" name="TextBox 7">
            <a:extLst>
              <a:ext uri="{FF2B5EF4-FFF2-40B4-BE49-F238E27FC236}">
                <a16:creationId xmlns:a16="http://schemas.microsoft.com/office/drawing/2014/main" id="{70531CD2-AF03-CA64-87B9-2778C46F4389}"/>
              </a:ext>
            </a:extLst>
          </p:cNvPr>
          <p:cNvSpPr txBox="1"/>
          <p:nvPr/>
        </p:nvSpPr>
        <p:spPr>
          <a:xfrm>
            <a:off x="4738098" y="531564"/>
            <a:ext cx="4165667" cy="2862322"/>
          </a:xfrm>
          <a:prstGeom prst="rect">
            <a:avLst/>
          </a:prstGeom>
          <a:noFill/>
        </p:spPr>
        <p:txBody>
          <a:bodyPr wrap="square" rtlCol="0">
            <a:spAutoFit/>
          </a:bodyPr>
          <a:lstStyle/>
          <a:p>
            <a:r>
              <a:rPr lang="en-US" b="1" dirty="0"/>
              <a:t>32. Recorded Courses &amp; Lectures (2.66) </a:t>
            </a:r>
          </a:p>
          <a:p>
            <a:r>
              <a:rPr lang="en-US" b="1" dirty="0"/>
              <a:t>33. Virtual Computer Labs (2.57) </a:t>
            </a:r>
            <a:endParaRPr lang="en-US" b="1" dirty="0">
              <a:solidFill>
                <a:srgbClr val="C00000"/>
              </a:solidFill>
            </a:endParaRPr>
          </a:p>
          <a:p>
            <a:r>
              <a:rPr lang="en-US" b="1" dirty="0"/>
              <a:t>34. Adobe Creative Cloud (2.54)</a:t>
            </a:r>
          </a:p>
          <a:p>
            <a:r>
              <a:rPr lang="en-US" b="1" dirty="0"/>
              <a:t>35. Campus Computing Labs (2.48)</a:t>
            </a:r>
          </a:p>
          <a:p>
            <a:r>
              <a:rPr lang="en-US" b="1" dirty="0"/>
              <a:t>36. High Performance Computing (2.47) </a:t>
            </a:r>
          </a:p>
          <a:p>
            <a:r>
              <a:rPr lang="en-US" b="1" dirty="0"/>
              <a:t>37. Dept. Computer Labs (2.46)</a:t>
            </a:r>
          </a:p>
          <a:p>
            <a:r>
              <a:rPr lang="en-US" b="1" dirty="0"/>
              <a:t>38. Ability to use assistive tech (2.40) </a:t>
            </a:r>
            <a:r>
              <a:rPr lang="en-US" b="1" dirty="0">
                <a:solidFill>
                  <a:srgbClr val="C00000"/>
                </a:solidFill>
              </a:rPr>
              <a:t>new</a:t>
            </a:r>
          </a:p>
          <a:p>
            <a:r>
              <a:rPr lang="en-US" b="1" dirty="0"/>
              <a:t>39. Borrowing Laptops (2.39)</a:t>
            </a:r>
          </a:p>
          <a:p>
            <a:r>
              <a:rPr lang="en-US" b="1" dirty="0"/>
              <a:t>40. Cognos (2.29)</a:t>
            </a:r>
          </a:p>
          <a:p>
            <a:r>
              <a:rPr lang="en-US" b="1" dirty="0"/>
              <a:t>41. Generative AI Tools (1.97) </a:t>
            </a:r>
            <a:r>
              <a:rPr lang="en-US" b="1" dirty="0">
                <a:solidFill>
                  <a:srgbClr val="C00000"/>
                </a:solidFill>
              </a:rPr>
              <a:t>new</a:t>
            </a:r>
          </a:p>
        </p:txBody>
      </p:sp>
      <p:sp>
        <p:nvSpPr>
          <p:cNvPr id="12" name="Arrow: Up 11">
            <a:extLst>
              <a:ext uri="{FF2B5EF4-FFF2-40B4-BE49-F238E27FC236}">
                <a16:creationId xmlns:a16="http://schemas.microsoft.com/office/drawing/2014/main" id="{E184E891-3A46-28EF-C12D-BFEEFED829E0}"/>
              </a:ext>
            </a:extLst>
          </p:cNvPr>
          <p:cNvSpPr/>
          <p:nvPr/>
        </p:nvSpPr>
        <p:spPr>
          <a:xfrm>
            <a:off x="2892349" y="594574"/>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ECBD57E9-CC1A-FA09-8C37-81BE98B24016}"/>
              </a:ext>
            </a:extLst>
          </p:cNvPr>
          <p:cNvSpPr/>
          <p:nvPr/>
        </p:nvSpPr>
        <p:spPr>
          <a:xfrm>
            <a:off x="993600" y="1975026"/>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DA0BA74-9BA7-3C2D-DE9F-20043CB8557C}"/>
              </a:ext>
            </a:extLst>
          </p:cNvPr>
          <p:cNvSpPr/>
          <p:nvPr/>
        </p:nvSpPr>
        <p:spPr>
          <a:xfrm>
            <a:off x="1875129" y="3051612"/>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48720849-0D24-64F1-D59E-DBBCF51A9241}"/>
              </a:ext>
            </a:extLst>
          </p:cNvPr>
          <p:cNvSpPr/>
          <p:nvPr/>
        </p:nvSpPr>
        <p:spPr>
          <a:xfrm>
            <a:off x="8564112" y="594574"/>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8523DDA6-34B2-D860-C82B-5D283BD4617E}"/>
              </a:ext>
            </a:extLst>
          </p:cNvPr>
          <p:cNvSpPr/>
          <p:nvPr/>
        </p:nvSpPr>
        <p:spPr>
          <a:xfrm>
            <a:off x="2892349" y="3342833"/>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F8740922-6833-DD69-03D5-93D6F7122464}"/>
              </a:ext>
            </a:extLst>
          </p:cNvPr>
          <p:cNvSpPr/>
          <p:nvPr/>
        </p:nvSpPr>
        <p:spPr>
          <a:xfrm>
            <a:off x="7905463" y="865681"/>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FC0D1429-4241-DF7F-C63C-B1951CF9C442}"/>
              </a:ext>
            </a:extLst>
          </p:cNvPr>
          <p:cNvSpPr/>
          <p:nvPr/>
        </p:nvSpPr>
        <p:spPr>
          <a:xfrm>
            <a:off x="7566013" y="2508896"/>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677D3A2F-58DA-0C33-6107-3A815D073BC8}"/>
              </a:ext>
            </a:extLst>
          </p:cNvPr>
          <p:cNvSpPr/>
          <p:nvPr/>
        </p:nvSpPr>
        <p:spPr>
          <a:xfrm>
            <a:off x="8147433" y="1425872"/>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F675A094-F9D3-3010-CC77-9F10CD5F55C3}"/>
              </a:ext>
            </a:extLst>
          </p:cNvPr>
          <p:cNvSpPr/>
          <p:nvPr/>
        </p:nvSpPr>
        <p:spPr>
          <a:xfrm>
            <a:off x="1806675" y="865681"/>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F9DF01B8-1BFA-EBB6-A973-F33AE0BC90F0}"/>
              </a:ext>
            </a:extLst>
          </p:cNvPr>
          <p:cNvSpPr/>
          <p:nvPr/>
        </p:nvSpPr>
        <p:spPr>
          <a:xfrm>
            <a:off x="8630127" y="1703442"/>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D0CD7419-F0EA-CEEE-2A3C-1E2857AE012A}"/>
              </a:ext>
            </a:extLst>
          </p:cNvPr>
          <p:cNvSpPr/>
          <p:nvPr/>
        </p:nvSpPr>
        <p:spPr>
          <a:xfrm>
            <a:off x="4202909" y="4183756"/>
            <a:ext cx="4476228" cy="79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B05901-E4E9-54BE-D94E-784E2F57417A}"/>
              </a:ext>
            </a:extLst>
          </p:cNvPr>
          <p:cNvSpPr txBox="1"/>
          <p:nvPr/>
        </p:nvSpPr>
        <p:spPr>
          <a:xfrm>
            <a:off x="4349744" y="4291821"/>
            <a:ext cx="4594644" cy="646331"/>
          </a:xfrm>
          <a:prstGeom prst="rect">
            <a:avLst/>
          </a:prstGeom>
          <a:noFill/>
        </p:spPr>
        <p:txBody>
          <a:bodyPr wrap="square" rtlCol="0">
            <a:spAutoFit/>
          </a:bodyPr>
          <a:lstStyle/>
          <a:p>
            <a:r>
              <a:rPr lang="en-US" dirty="0"/>
              <a:t>1= Not Important 	2= Somewhat Important</a:t>
            </a:r>
          </a:p>
          <a:p>
            <a:r>
              <a:rPr lang="en-US" dirty="0"/>
              <a:t>3= Important	4 = Very Important	</a:t>
            </a:r>
          </a:p>
        </p:txBody>
      </p:sp>
      <p:sp>
        <p:nvSpPr>
          <p:cNvPr id="6" name="Arrow: Up 5">
            <a:extLst>
              <a:ext uri="{FF2B5EF4-FFF2-40B4-BE49-F238E27FC236}">
                <a16:creationId xmlns:a16="http://schemas.microsoft.com/office/drawing/2014/main" id="{7A426AE7-0FBD-C58E-E40F-A342DA0184DA}"/>
              </a:ext>
            </a:extLst>
          </p:cNvPr>
          <p:cNvSpPr/>
          <p:nvPr/>
        </p:nvSpPr>
        <p:spPr>
          <a:xfrm>
            <a:off x="7822143" y="1938898"/>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2DC6355-C335-F3A5-3C66-6042C7F1DF68}"/>
              </a:ext>
            </a:extLst>
          </p:cNvPr>
          <p:cNvSpPr/>
          <p:nvPr/>
        </p:nvSpPr>
        <p:spPr>
          <a:xfrm>
            <a:off x="7904305" y="1209202"/>
            <a:ext cx="275269" cy="1211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20D2533B-293F-5636-2715-8A08D58EF52A}"/>
              </a:ext>
            </a:extLst>
          </p:cNvPr>
          <p:cNvSpPr/>
          <p:nvPr/>
        </p:nvSpPr>
        <p:spPr>
          <a:xfrm>
            <a:off x="1953243" y="2482039"/>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E83604F6-D88E-6A2E-7C23-6831CF3B3F1A}"/>
              </a:ext>
            </a:extLst>
          </p:cNvPr>
          <p:cNvSpPr/>
          <p:nvPr/>
        </p:nvSpPr>
        <p:spPr>
          <a:xfrm>
            <a:off x="2417226" y="2783060"/>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Up 30">
            <a:extLst>
              <a:ext uri="{FF2B5EF4-FFF2-40B4-BE49-F238E27FC236}">
                <a16:creationId xmlns:a16="http://schemas.microsoft.com/office/drawing/2014/main" id="{B4430F29-6905-6145-2B1C-5391AD4D2672}"/>
              </a:ext>
            </a:extLst>
          </p:cNvPr>
          <p:cNvSpPr/>
          <p:nvPr/>
        </p:nvSpPr>
        <p:spPr>
          <a:xfrm>
            <a:off x="6526875" y="2779024"/>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290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lstStyle/>
          <a:p>
            <a:pPr algn="ctr"/>
            <a:r>
              <a:rPr lang="en-US" b="1" dirty="0"/>
              <a:t>Top 10 Importance by Audience 2024</a:t>
            </a:r>
          </a:p>
        </p:txBody>
      </p:sp>
      <p:sp>
        <p:nvSpPr>
          <p:cNvPr id="10" name="Rectangle: Rounded Corners 9">
            <a:extLst>
              <a:ext uri="{FF2B5EF4-FFF2-40B4-BE49-F238E27FC236}">
                <a16:creationId xmlns:a16="http://schemas.microsoft.com/office/drawing/2014/main" id="{2D03802B-ECB2-42C3-1E80-0856AEF577A0}"/>
              </a:ext>
            </a:extLst>
          </p:cNvPr>
          <p:cNvSpPr/>
          <p:nvPr/>
        </p:nvSpPr>
        <p:spPr>
          <a:xfrm>
            <a:off x="4569098" y="4177336"/>
            <a:ext cx="4476228" cy="79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EB4B46F-47DF-BFD9-9449-55DB334E391E}"/>
              </a:ext>
            </a:extLst>
          </p:cNvPr>
          <p:cNvSpPr txBox="1"/>
          <p:nvPr/>
        </p:nvSpPr>
        <p:spPr>
          <a:xfrm>
            <a:off x="4715933" y="4285401"/>
            <a:ext cx="4594644" cy="646331"/>
          </a:xfrm>
          <a:prstGeom prst="rect">
            <a:avLst/>
          </a:prstGeom>
          <a:noFill/>
        </p:spPr>
        <p:txBody>
          <a:bodyPr wrap="square" rtlCol="0">
            <a:spAutoFit/>
          </a:bodyPr>
          <a:lstStyle/>
          <a:p>
            <a:r>
              <a:rPr lang="en-US" dirty="0"/>
              <a:t>1= Not Important 	2= Somewhat Important</a:t>
            </a:r>
          </a:p>
          <a:p>
            <a:r>
              <a:rPr lang="en-US" dirty="0"/>
              <a:t>3= Important	4 = Very Important	</a:t>
            </a:r>
          </a:p>
        </p:txBody>
      </p:sp>
      <p:sp>
        <p:nvSpPr>
          <p:cNvPr id="26" name="Arrow: Down 25">
            <a:extLst>
              <a:ext uri="{FF2B5EF4-FFF2-40B4-BE49-F238E27FC236}">
                <a16:creationId xmlns:a16="http://schemas.microsoft.com/office/drawing/2014/main" id="{74AEAEF9-95C1-9A9A-18AA-41F22707EAD9}"/>
              </a:ext>
            </a:extLst>
          </p:cNvPr>
          <p:cNvSpPr/>
          <p:nvPr/>
        </p:nvSpPr>
        <p:spPr>
          <a:xfrm>
            <a:off x="625748" y="1016558"/>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87F9349E-DDB0-9FCA-3BDC-C35E0EDC08F1}"/>
              </a:ext>
            </a:extLst>
          </p:cNvPr>
          <p:cNvSpPr/>
          <p:nvPr/>
        </p:nvSpPr>
        <p:spPr>
          <a:xfrm>
            <a:off x="8737819" y="1060210"/>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D298AAA-3441-DC69-93FF-773F424EA3FC}"/>
              </a:ext>
            </a:extLst>
          </p:cNvPr>
          <p:cNvGraphicFramePr>
            <a:graphicFrameLocks noGrp="1"/>
          </p:cNvGraphicFramePr>
          <p:nvPr>
            <p:extLst>
              <p:ext uri="{D42A27DB-BD31-4B8C-83A1-F6EECF244321}">
                <p14:modId xmlns:p14="http://schemas.microsoft.com/office/powerpoint/2010/main" val="2440325006"/>
              </p:ext>
            </p:extLst>
          </p:nvPr>
        </p:nvGraphicFramePr>
        <p:xfrm>
          <a:off x="75715" y="697259"/>
          <a:ext cx="1983555" cy="3100121"/>
        </p:xfrm>
        <a:graphic>
          <a:graphicData uri="http://schemas.openxmlformats.org/drawingml/2006/table">
            <a:tbl>
              <a:tblPr>
                <a:tableStyleId>{5C22544A-7EE6-4342-B048-85BDC9FD1C3A}</a:tableStyleId>
              </a:tblPr>
              <a:tblGrid>
                <a:gridCol w="1415020">
                  <a:extLst>
                    <a:ext uri="{9D8B030D-6E8A-4147-A177-3AD203B41FA5}">
                      <a16:colId xmlns:a16="http://schemas.microsoft.com/office/drawing/2014/main" val="750724712"/>
                    </a:ext>
                  </a:extLst>
                </a:gridCol>
                <a:gridCol w="568535">
                  <a:extLst>
                    <a:ext uri="{9D8B030D-6E8A-4147-A177-3AD203B41FA5}">
                      <a16:colId xmlns:a16="http://schemas.microsoft.com/office/drawing/2014/main" val="1953326727"/>
                    </a:ext>
                  </a:extLst>
                </a:gridCol>
              </a:tblGrid>
              <a:tr h="775031">
                <a:tc>
                  <a:txBody>
                    <a:bodyPr/>
                    <a:lstStyle/>
                    <a:p>
                      <a:pPr algn="l" fontAlgn="b"/>
                      <a:r>
                        <a:rPr lang="en-US" sz="1200" b="1" u="none" strike="noStrike" dirty="0">
                          <a:solidFill>
                            <a:srgbClr val="0070C0"/>
                          </a:solidFill>
                          <a:effectLst/>
                        </a:rPr>
                        <a:t>Undergraduate Students</a:t>
                      </a:r>
                      <a:endParaRPr lang="en-US" sz="1200" b="1" i="0" u="none" strike="noStrike" dirty="0">
                        <a:solidFill>
                          <a:srgbClr val="0070C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Mean Score</a:t>
                      </a:r>
                      <a:endParaRPr lang="en-US" sz="900" b="1" i="0" u="none" strike="noStrike">
                        <a:solidFill>
                          <a:srgbClr val="C0000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232392582"/>
                  </a:ext>
                </a:extLst>
              </a:tr>
              <a:tr h="155006">
                <a:tc>
                  <a:txBody>
                    <a:bodyPr/>
                    <a:lstStyle/>
                    <a:p>
                      <a:pPr algn="l" fontAlgn="b"/>
                      <a:r>
                        <a:rPr lang="en-US" sz="900" u="none" strike="noStrike">
                          <a:effectLst/>
                        </a:rPr>
                        <a:t>Canvas</a:t>
                      </a:r>
                      <a:endParaRPr lang="en-US" sz="900" b="0" i="0" u="none" strike="noStrike">
                        <a:solidFill>
                          <a:srgbClr val="C0000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3.84</a:t>
                      </a:r>
                      <a:endParaRPr lang="en-US" sz="900" b="0" i="0" u="none" strike="noStrike">
                        <a:solidFill>
                          <a:srgbClr val="C0000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2575807463"/>
                  </a:ext>
                </a:extLst>
              </a:tr>
              <a:tr h="155006">
                <a:tc>
                  <a:txBody>
                    <a:bodyPr/>
                    <a:lstStyle/>
                    <a:p>
                      <a:pPr algn="l" fontAlgn="b"/>
                      <a:r>
                        <a:rPr lang="en-US" sz="900" u="none" strike="noStrike">
                          <a:effectLst/>
                        </a:rPr>
                        <a:t>Availability of wireless</a:t>
                      </a:r>
                      <a:endParaRPr lang="en-US" sz="900" b="0" i="0" u="none" strike="noStrike">
                        <a:solidFill>
                          <a:srgbClr val="C0000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3.71</a:t>
                      </a:r>
                      <a:endParaRPr lang="en-US" sz="900" b="0" i="0" u="none" strike="noStrike">
                        <a:solidFill>
                          <a:srgbClr val="C0000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2050054564"/>
                  </a:ext>
                </a:extLst>
              </a:tr>
              <a:tr h="310012">
                <a:tc>
                  <a:txBody>
                    <a:bodyPr/>
                    <a:lstStyle/>
                    <a:p>
                      <a:pPr algn="l" fontAlgn="b"/>
                      <a:r>
                        <a:rPr lang="en-US" sz="900" u="none" strike="noStrike">
                          <a:effectLst/>
                        </a:rPr>
                        <a:t>Performance of wireless</a:t>
                      </a:r>
                      <a:endParaRPr lang="en-US" sz="900" b="0" i="0" u="none" strike="noStrike">
                        <a:solidFill>
                          <a:srgbClr val="C0000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3.70</a:t>
                      </a:r>
                      <a:endParaRPr lang="en-US" sz="900" b="0" i="0" u="none" strike="noStrike">
                        <a:solidFill>
                          <a:srgbClr val="C0000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984195940"/>
                  </a:ext>
                </a:extLst>
              </a:tr>
              <a:tr h="310012">
                <a:tc>
                  <a:txBody>
                    <a:bodyPr/>
                    <a:lstStyle/>
                    <a:p>
                      <a:pPr algn="l" fontAlgn="b"/>
                      <a:r>
                        <a:rPr lang="en-US" sz="900" u="none" strike="noStrike">
                          <a:effectLst/>
                        </a:rPr>
                        <a:t>My.IllinoisState.edu</a:t>
                      </a:r>
                      <a:endParaRPr lang="en-US" sz="900" b="0" i="0" u="none" strike="noStrike">
                        <a:solidFill>
                          <a:srgbClr val="C0000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3.70</a:t>
                      </a:r>
                      <a:endParaRPr lang="en-US" sz="900" b="0" i="0" u="none" strike="noStrike">
                        <a:solidFill>
                          <a:srgbClr val="C0000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503404136"/>
                  </a:ext>
                </a:extLst>
              </a:tr>
              <a:tr h="310012">
                <a:tc>
                  <a:txBody>
                    <a:bodyPr/>
                    <a:lstStyle/>
                    <a:p>
                      <a:pPr algn="l" fontAlgn="b"/>
                      <a:r>
                        <a:rPr lang="en-US" sz="900" u="none" strike="noStrike">
                          <a:effectLst/>
                        </a:rPr>
                        <a:t>Email</a:t>
                      </a:r>
                      <a:endParaRPr lang="en-US" sz="900" b="0" i="0" u="none" strike="noStrike">
                        <a:solidFill>
                          <a:srgbClr val="C0000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3.69</a:t>
                      </a:r>
                      <a:endParaRPr lang="en-US" sz="900" b="0" i="0" u="none" strike="noStrike">
                        <a:solidFill>
                          <a:srgbClr val="C0000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2082031983"/>
                  </a:ext>
                </a:extLst>
              </a:tr>
              <a:tr h="310012">
                <a:tc>
                  <a:txBody>
                    <a:bodyPr/>
                    <a:lstStyle/>
                    <a:p>
                      <a:pPr algn="l" fontAlgn="b"/>
                      <a:r>
                        <a:rPr lang="en-US" sz="900" u="none" strike="noStrike">
                          <a:effectLst/>
                        </a:rPr>
                        <a:t>Access to free/low cost textbooks</a:t>
                      </a:r>
                      <a:endParaRPr lang="en-US" sz="900" b="0" i="0" u="none" strike="noStrike">
                        <a:solidFill>
                          <a:srgbClr val="C0000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3.68</a:t>
                      </a:r>
                      <a:endParaRPr lang="en-US" sz="900" b="0" i="0" u="none" strike="noStrike">
                        <a:solidFill>
                          <a:srgbClr val="C0000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484447056"/>
                  </a:ext>
                </a:extLst>
              </a:tr>
              <a:tr h="310012">
                <a:tc>
                  <a:txBody>
                    <a:bodyPr/>
                    <a:lstStyle/>
                    <a:p>
                      <a:pPr algn="l" fontAlgn="b"/>
                      <a:r>
                        <a:rPr lang="en-US" sz="900" u="none" strike="noStrike">
                          <a:effectLst/>
                        </a:rPr>
                        <a:t>Ease of logging in</a:t>
                      </a:r>
                      <a:endParaRPr lang="en-US" sz="900" b="0" i="0" u="none" strike="noStrike">
                        <a:solidFill>
                          <a:srgbClr val="C0000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3.67</a:t>
                      </a:r>
                      <a:endParaRPr lang="en-US" sz="900" b="0" i="0" u="none" strike="noStrike">
                        <a:solidFill>
                          <a:srgbClr val="C0000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4205358912"/>
                  </a:ext>
                </a:extLst>
              </a:tr>
              <a:tr h="155006">
                <a:tc>
                  <a:txBody>
                    <a:bodyPr/>
                    <a:lstStyle/>
                    <a:p>
                      <a:pPr algn="l" fontAlgn="b"/>
                      <a:r>
                        <a:rPr lang="en-US" sz="900" u="none" strike="noStrike" dirty="0">
                          <a:effectLst/>
                        </a:rPr>
                        <a:t>Mobile phone service</a:t>
                      </a:r>
                      <a:endParaRPr lang="en-US" sz="900" b="0" i="0" u="none" strike="noStrike" dirty="0">
                        <a:solidFill>
                          <a:srgbClr val="C0000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3.61</a:t>
                      </a:r>
                      <a:endParaRPr lang="en-US" sz="900" b="0" i="0" u="none" strike="noStrike">
                        <a:solidFill>
                          <a:srgbClr val="C0000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230459626"/>
                  </a:ext>
                </a:extLst>
              </a:tr>
              <a:tr h="155006">
                <a:tc>
                  <a:txBody>
                    <a:bodyPr/>
                    <a:lstStyle/>
                    <a:p>
                      <a:pPr algn="l" fontAlgn="b"/>
                      <a:r>
                        <a:rPr lang="en-US" sz="900" u="none" strike="noStrike">
                          <a:effectLst/>
                        </a:rPr>
                        <a:t>Overall computing service </a:t>
                      </a:r>
                      <a:endParaRPr lang="en-US" sz="900" b="0" i="0" u="none" strike="noStrike">
                        <a:solidFill>
                          <a:srgbClr val="C0000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3.22</a:t>
                      </a:r>
                      <a:endParaRPr lang="en-US" sz="900" b="0" i="0" u="none" strike="noStrike">
                        <a:solidFill>
                          <a:srgbClr val="C0000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278848310"/>
                  </a:ext>
                </a:extLst>
              </a:tr>
              <a:tr h="155006">
                <a:tc>
                  <a:txBody>
                    <a:bodyPr/>
                    <a:lstStyle/>
                    <a:p>
                      <a:pPr algn="l" fontAlgn="b"/>
                      <a:r>
                        <a:rPr lang="en-US" sz="900" u="none" strike="noStrike" dirty="0">
                          <a:effectLst/>
                        </a:rPr>
                        <a:t>Campus Printers (</a:t>
                      </a:r>
                      <a:r>
                        <a:rPr lang="en-US" sz="900" u="none" strike="noStrike" dirty="0" err="1">
                          <a:effectLst/>
                        </a:rPr>
                        <a:t>uPrint</a:t>
                      </a:r>
                      <a:r>
                        <a:rPr lang="en-US" sz="900" u="none" strike="noStrike" dirty="0">
                          <a:effectLst/>
                        </a:rPr>
                        <a:t>)</a:t>
                      </a:r>
                      <a:endParaRPr lang="en-US" sz="900" b="0" i="0" u="none" strike="noStrike" dirty="0">
                        <a:solidFill>
                          <a:srgbClr val="C00000"/>
                        </a:solidFill>
                        <a:effectLst/>
                        <a:latin typeface="Calibri" panose="020F0502020204030204" pitchFamily="34" charset="0"/>
                      </a:endParaRPr>
                    </a:p>
                  </a:txBody>
                  <a:tcPr marL="8156" marR="8156" marT="8156" marB="0" anchor="b"/>
                </a:tc>
                <a:tc>
                  <a:txBody>
                    <a:bodyPr/>
                    <a:lstStyle/>
                    <a:p>
                      <a:pPr algn="ctr" fontAlgn="b"/>
                      <a:r>
                        <a:rPr lang="en-US" sz="900" u="none" strike="noStrike" dirty="0">
                          <a:effectLst/>
                        </a:rPr>
                        <a:t>3.21</a:t>
                      </a:r>
                      <a:endParaRPr lang="en-US" sz="900" b="0" i="0" u="none" strike="noStrike" dirty="0">
                        <a:solidFill>
                          <a:srgbClr val="C0000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4293410614"/>
                  </a:ext>
                </a:extLst>
              </a:tr>
            </a:tbl>
          </a:graphicData>
        </a:graphic>
      </p:graphicFrame>
      <p:graphicFrame>
        <p:nvGraphicFramePr>
          <p:cNvPr id="7" name="Table 6">
            <a:extLst>
              <a:ext uri="{FF2B5EF4-FFF2-40B4-BE49-F238E27FC236}">
                <a16:creationId xmlns:a16="http://schemas.microsoft.com/office/drawing/2014/main" id="{ABF8E60F-A6EA-B4D9-C4FB-BA2A7C6E53C2}"/>
              </a:ext>
            </a:extLst>
          </p:cNvPr>
          <p:cNvGraphicFramePr>
            <a:graphicFrameLocks noGrp="1"/>
          </p:cNvGraphicFramePr>
          <p:nvPr>
            <p:extLst>
              <p:ext uri="{D42A27DB-BD31-4B8C-83A1-F6EECF244321}">
                <p14:modId xmlns:p14="http://schemas.microsoft.com/office/powerpoint/2010/main" val="2010142034"/>
              </p:ext>
            </p:extLst>
          </p:nvPr>
        </p:nvGraphicFramePr>
        <p:xfrm>
          <a:off x="2191433" y="697259"/>
          <a:ext cx="2160439" cy="3100124"/>
        </p:xfrm>
        <a:graphic>
          <a:graphicData uri="http://schemas.openxmlformats.org/drawingml/2006/table">
            <a:tbl>
              <a:tblPr>
                <a:tableStyleId>{5C22544A-7EE6-4342-B048-85BDC9FD1C3A}</a:tableStyleId>
              </a:tblPr>
              <a:tblGrid>
                <a:gridCol w="1541205">
                  <a:extLst>
                    <a:ext uri="{9D8B030D-6E8A-4147-A177-3AD203B41FA5}">
                      <a16:colId xmlns:a16="http://schemas.microsoft.com/office/drawing/2014/main" val="2066984824"/>
                    </a:ext>
                  </a:extLst>
                </a:gridCol>
                <a:gridCol w="619234">
                  <a:extLst>
                    <a:ext uri="{9D8B030D-6E8A-4147-A177-3AD203B41FA5}">
                      <a16:colId xmlns:a16="http://schemas.microsoft.com/office/drawing/2014/main" val="4011106326"/>
                    </a:ext>
                  </a:extLst>
                </a:gridCol>
              </a:tblGrid>
              <a:tr h="620024">
                <a:tc>
                  <a:txBody>
                    <a:bodyPr/>
                    <a:lstStyle/>
                    <a:p>
                      <a:pPr algn="l" fontAlgn="b"/>
                      <a:r>
                        <a:rPr lang="en-US" sz="1200" b="1" u="none" strike="noStrike" dirty="0">
                          <a:solidFill>
                            <a:srgbClr val="0070C0"/>
                          </a:solidFill>
                          <a:effectLst/>
                        </a:rPr>
                        <a:t>Graduate Students</a:t>
                      </a:r>
                      <a:endParaRPr lang="en-US" sz="1200" b="1" i="0" u="none" strike="noStrike" dirty="0">
                        <a:solidFill>
                          <a:srgbClr val="0070C0"/>
                        </a:solidFill>
                        <a:effectLst/>
                        <a:latin typeface="Calibri" panose="020F0502020204030204" pitchFamily="34" charset="0"/>
                      </a:endParaRPr>
                    </a:p>
                  </a:txBody>
                  <a:tcPr marL="8267" marR="8267" marT="8267" marB="0" anchor="b"/>
                </a:tc>
                <a:tc>
                  <a:txBody>
                    <a:bodyPr/>
                    <a:lstStyle/>
                    <a:p>
                      <a:pPr algn="ctr" fontAlgn="b"/>
                      <a:r>
                        <a:rPr lang="en-US" sz="1000" u="none" strike="noStrike">
                          <a:effectLst/>
                        </a:rPr>
                        <a:t>Mean Score</a:t>
                      </a:r>
                      <a:endParaRPr lang="en-US" sz="1000" b="1" i="0" u="none" strike="noStrike">
                        <a:solidFill>
                          <a:srgbClr val="C00000"/>
                        </a:solidFill>
                        <a:effectLst/>
                        <a:latin typeface="Calibri" panose="020F0502020204030204" pitchFamily="34" charset="0"/>
                      </a:endParaRPr>
                    </a:p>
                  </a:txBody>
                  <a:tcPr marL="8267" marR="8267" marT="8267" marB="0" anchor="b"/>
                </a:tc>
                <a:extLst>
                  <a:ext uri="{0D108BD9-81ED-4DB2-BD59-A6C34878D82A}">
                    <a16:rowId xmlns:a16="http://schemas.microsoft.com/office/drawing/2014/main" val="1264487870"/>
                  </a:ext>
                </a:extLst>
              </a:tr>
              <a:tr h="165340">
                <a:tc>
                  <a:txBody>
                    <a:bodyPr/>
                    <a:lstStyle/>
                    <a:p>
                      <a:pPr algn="l" fontAlgn="b"/>
                      <a:r>
                        <a:rPr lang="en-US" sz="1000" u="none" strike="noStrike">
                          <a:effectLst/>
                        </a:rPr>
                        <a:t>Canvas</a:t>
                      </a:r>
                      <a:endParaRPr lang="en-US" sz="1000" b="0" i="0" u="none" strike="noStrike">
                        <a:solidFill>
                          <a:srgbClr val="C00000"/>
                        </a:solidFill>
                        <a:effectLst/>
                        <a:latin typeface="Calibri" panose="020F0502020204030204" pitchFamily="34" charset="0"/>
                      </a:endParaRPr>
                    </a:p>
                  </a:txBody>
                  <a:tcPr marL="8267" marR="8267" marT="8267" marB="0" anchor="b"/>
                </a:tc>
                <a:tc>
                  <a:txBody>
                    <a:bodyPr/>
                    <a:lstStyle/>
                    <a:p>
                      <a:pPr algn="ctr" fontAlgn="b"/>
                      <a:r>
                        <a:rPr lang="en-US" sz="1000" u="none" strike="noStrike">
                          <a:effectLst/>
                        </a:rPr>
                        <a:t>3.77</a:t>
                      </a:r>
                      <a:endParaRPr lang="en-US" sz="1000" b="0" i="0" u="none" strike="noStrike">
                        <a:solidFill>
                          <a:srgbClr val="C00000"/>
                        </a:solidFill>
                        <a:effectLst/>
                        <a:latin typeface="Calibri" panose="020F0502020204030204" pitchFamily="34" charset="0"/>
                      </a:endParaRPr>
                    </a:p>
                  </a:txBody>
                  <a:tcPr marL="8267" marR="8267" marT="8267" marB="0" anchor="b"/>
                </a:tc>
                <a:extLst>
                  <a:ext uri="{0D108BD9-81ED-4DB2-BD59-A6C34878D82A}">
                    <a16:rowId xmlns:a16="http://schemas.microsoft.com/office/drawing/2014/main" val="2066210105"/>
                  </a:ext>
                </a:extLst>
              </a:tr>
              <a:tr h="165340">
                <a:tc>
                  <a:txBody>
                    <a:bodyPr/>
                    <a:lstStyle/>
                    <a:p>
                      <a:pPr algn="l" fontAlgn="b"/>
                      <a:r>
                        <a:rPr lang="en-US" sz="1000" u="none" strike="noStrike">
                          <a:effectLst/>
                        </a:rPr>
                        <a:t>My.IlinoisState.edu</a:t>
                      </a:r>
                      <a:endParaRPr lang="en-US" sz="1000" b="0" i="0" u="none" strike="noStrike">
                        <a:solidFill>
                          <a:srgbClr val="C00000"/>
                        </a:solidFill>
                        <a:effectLst/>
                        <a:latin typeface="Calibri" panose="020F0502020204030204" pitchFamily="34" charset="0"/>
                      </a:endParaRPr>
                    </a:p>
                  </a:txBody>
                  <a:tcPr marL="8267" marR="8267" marT="8267" marB="0" anchor="b"/>
                </a:tc>
                <a:tc>
                  <a:txBody>
                    <a:bodyPr/>
                    <a:lstStyle/>
                    <a:p>
                      <a:pPr algn="ctr" fontAlgn="b"/>
                      <a:r>
                        <a:rPr lang="en-US" sz="1000" u="none" strike="noStrike">
                          <a:effectLst/>
                        </a:rPr>
                        <a:t>3.72</a:t>
                      </a:r>
                      <a:endParaRPr lang="en-US" sz="1000" b="0" i="0" u="none" strike="noStrike">
                        <a:solidFill>
                          <a:srgbClr val="C00000"/>
                        </a:solidFill>
                        <a:effectLst/>
                        <a:latin typeface="Calibri" panose="020F0502020204030204" pitchFamily="34" charset="0"/>
                      </a:endParaRPr>
                    </a:p>
                  </a:txBody>
                  <a:tcPr marL="8267" marR="8267" marT="8267" marB="0" anchor="b"/>
                </a:tc>
                <a:extLst>
                  <a:ext uri="{0D108BD9-81ED-4DB2-BD59-A6C34878D82A}">
                    <a16:rowId xmlns:a16="http://schemas.microsoft.com/office/drawing/2014/main" val="1370667469"/>
                  </a:ext>
                </a:extLst>
              </a:tr>
              <a:tr h="165340">
                <a:tc>
                  <a:txBody>
                    <a:bodyPr/>
                    <a:lstStyle/>
                    <a:p>
                      <a:pPr algn="l" fontAlgn="b"/>
                      <a:r>
                        <a:rPr lang="en-US" sz="1000" u="none" strike="noStrike">
                          <a:effectLst/>
                        </a:rPr>
                        <a:t>Email</a:t>
                      </a:r>
                      <a:endParaRPr lang="en-US" sz="1000" b="0" i="0" u="none" strike="noStrike">
                        <a:solidFill>
                          <a:srgbClr val="C00000"/>
                        </a:solidFill>
                        <a:effectLst/>
                        <a:latin typeface="Calibri" panose="020F0502020204030204" pitchFamily="34" charset="0"/>
                      </a:endParaRPr>
                    </a:p>
                  </a:txBody>
                  <a:tcPr marL="8267" marR="8267" marT="8267" marB="0" anchor="b"/>
                </a:tc>
                <a:tc>
                  <a:txBody>
                    <a:bodyPr/>
                    <a:lstStyle/>
                    <a:p>
                      <a:pPr algn="ctr" fontAlgn="b"/>
                      <a:r>
                        <a:rPr lang="en-US" sz="1000" u="none" strike="noStrike">
                          <a:effectLst/>
                        </a:rPr>
                        <a:t>3.66</a:t>
                      </a:r>
                      <a:endParaRPr lang="en-US" sz="1000" b="0" i="0" u="none" strike="noStrike">
                        <a:solidFill>
                          <a:srgbClr val="C00000"/>
                        </a:solidFill>
                        <a:effectLst/>
                        <a:latin typeface="Calibri" panose="020F0502020204030204" pitchFamily="34" charset="0"/>
                      </a:endParaRPr>
                    </a:p>
                  </a:txBody>
                  <a:tcPr marL="8267" marR="8267" marT="8267" marB="0" anchor="b"/>
                </a:tc>
                <a:extLst>
                  <a:ext uri="{0D108BD9-81ED-4DB2-BD59-A6C34878D82A}">
                    <a16:rowId xmlns:a16="http://schemas.microsoft.com/office/drawing/2014/main" val="4107867026"/>
                  </a:ext>
                </a:extLst>
              </a:tr>
              <a:tr h="330680">
                <a:tc>
                  <a:txBody>
                    <a:bodyPr/>
                    <a:lstStyle/>
                    <a:p>
                      <a:pPr algn="l" fontAlgn="b"/>
                      <a:r>
                        <a:rPr lang="en-US" sz="1000" u="none" strike="noStrike">
                          <a:effectLst/>
                        </a:rPr>
                        <a:t>Access to free/low cost textbooks</a:t>
                      </a:r>
                      <a:endParaRPr lang="en-US" sz="1000" b="0" i="0" u="none" strike="noStrike">
                        <a:solidFill>
                          <a:srgbClr val="C00000"/>
                        </a:solidFill>
                        <a:effectLst/>
                        <a:latin typeface="Calibri" panose="020F0502020204030204" pitchFamily="34" charset="0"/>
                      </a:endParaRPr>
                    </a:p>
                  </a:txBody>
                  <a:tcPr marL="8267" marR="8267" marT="8267" marB="0" anchor="b"/>
                </a:tc>
                <a:tc>
                  <a:txBody>
                    <a:bodyPr/>
                    <a:lstStyle/>
                    <a:p>
                      <a:pPr algn="ctr" fontAlgn="b"/>
                      <a:r>
                        <a:rPr lang="en-US" sz="1000" u="none" strike="noStrike">
                          <a:effectLst/>
                        </a:rPr>
                        <a:t>3.58</a:t>
                      </a:r>
                      <a:endParaRPr lang="en-US" sz="1000" b="0" i="0" u="none" strike="noStrike">
                        <a:solidFill>
                          <a:srgbClr val="C00000"/>
                        </a:solidFill>
                        <a:effectLst/>
                        <a:latin typeface="Calibri" panose="020F0502020204030204" pitchFamily="34" charset="0"/>
                      </a:endParaRPr>
                    </a:p>
                  </a:txBody>
                  <a:tcPr marL="8267" marR="8267" marT="8267" marB="0" anchor="b"/>
                </a:tc>
                <a:extLst>
                  <a:ext uri="{0D108BD9-81ED-4DB2-BD59-A6C34878D82A}">
                    <a16:rowId xmlns:a16="http://schemas.microsoft.com/office/drawing/2014/main" val="3406518276"/>
                  </a:ext>
                </a:extLst>
              </a:tr>
              <a:tr h="165340">
                <a:tc>
                  <a:txBody>
                    <a:bodyPr/>
                    <a:lstStyle/>
                    <a:p>
                      <a:pPr algn="l" fontAlgn="b"/>
                      <a:r>
                        <a:rPr lang="en-US" sz="1000" u="none" strike="noStrike">
                          <a:effectLst/>
                        </a:rPr>
                        <a:t>Ease of logging in </a:t>
                      </a:r>
                      <a:endParaRPr lang="en-US" sz="1000" b="0" i="0" u="none" strike="noStrike">
                        <a:solidFill>
                          <a:srgbClr val="C00000"/>
                        </a:solidFill>
                        <a:effectLst/>
                        <a:latin typeface="Calibri" panose="020F0502020204030204" pitchFamily="34" charset="0"/>
                      </a:endParaRPr>
                    </a:p>
                  </a:txBody>
                  <a:tcPr marL="8267" marR="8267" marT="8267" marB="0" anchor="b"/>
                </a:tc>
                <a:tc>
                  <a:txBody>
                    <a:bodyPr/>
                    <a:lstStyle/>
                    <a:p>
                      <a:pPr algn="ctr" fontAlgn="b"/>
                      <a:r>
                        <a:rPr lang="en-US" sz="1000" u="none" strike="noStrike">
                          <a:effectLst/>
                        </a:rPr>
                        <a:t>3.53</a:t>
                      </a:r>
                      <a:endParaRPr lang="en-US" sz="1000" b="0" i="0" u="none" strike="noStrike">
                        <a:solidFill>
                          <a:srgbClr val="C00000"/>
                        </a:solidFill>
                        <a:effectLst/>
                        <a:latin typeface="Calibri" panose="020F0502020204030204" pitchFamily="34" charset="0"/>
                      </a:endParaRPr>
                    </a:p>
                  </a:txBody>
                  <a:tcPr marL="8267" marR="8267" marT="8267" marB="0" anchor="b"/>
                </a:tc>
                <a:extLst>
                  <a:ext uri="{0D108BD9-81ED-4DB2-BD59-A6C34878D82A}">
                    <a16:rowId xmlns:a16="http://schemas.microsoft.com/office/drawing/2014/main" val="1621988639"/>
                  </a:ext>
                </a:extLst>
              </a:tr>
              <a:tr h="330680">
                <a:tc>
                  <a:txBody>
                    <a:bodyPr/>
                    <a:lstStyle/>
                    <a:p>
                      <a:pPr algn="l" fontAlgn="b"/>
                      <a:r>
                        <a:rPr lang="en-US" sz="1000" u="none" strike="noStrike">
                          <a:effectLst/>
                        </a:rPr>
                        <a:t>Availability of wireless </a:t>
                      </a:r>
                      <a:endParaRPr lang="en-US" sz="1000" b="0" i="0" u="none" strike="noStrike">
                        <a:solidFill>
                          <a:srgbClr val="C00000"/>
                        </a:solidFill>
                        <a:effectLst/>
                        <a:latin typeface="Calibri" panose="020F0502020204030204" pitchFamily="34" charset="0"/>
                      </a:endParaRPr>
                    </a:p>
                  </a:txBody>
                  <a:tcPr marL="8267" marR="8267" marT="8267" marB="0" anchor="b"/>
                </a:tc>
                <a:tc>
                  <a:txBody>
                    <a:bodyPr/>
                    <a:lstStyle/>
                    <a:p>
                      <a:pPr algn="ctr" fontAlgn="b"/>
                      <a:r>
                        <a:rPr lang="en-US" sz="1000" u="none" strike="noStrike">
                          <a:effectLst/>
                        </a:rPr>
                        <a:t>3.52</a:t>
                      </a:r>
                      <a:endParaRPr lang="en-US" sz="1000" b="0" i="0" u="none" strike="noStrike">
                        <a:solidFill>
                          <a:srgbClr val="C00000"/>
                        </a:solidFill>
                        <a:effectLst/>
                        <a:latin typeface="Calibri" panose="020F0502020204030204" pitchFamily="34" charset="0"/>
                      </a:endParaRPr>
                    </a:p>
                  </a:txBody>
                  <a:tcPr marL="8267" marR="8267" marT="8267" marB="0" anchor="b"/>
                </a:tc>
                <a:extLst>
                  <a:ext uri="{0D108BD9-81ED-4DB2-BD59-A6C34878D82A}">
                    <a16:rowId xmlns:a16="http://schemas.microsoft.com/office/drawing/2014/main" val="1405197972"/>
                  </a:ext>
                </a:extLst>
              </a:tr>
              <a:tr h="330680">
                <a:tc>
                  <a:txBody>
                    <a:bodyPr/>
                    <a:lstStyle/>
                    <a:p>
                      <a:pPr algn="l" fontAlgn="b"/>
                      <a:r>
                        <a:rPr lang="en-US" sz="1000" u="none" strike="noStrike">
                          <a:effectLst/>
                        </a:rPr>
                        <a:t>Performance of wireless </a:t>
                      </a:r>
                      <a:endParaRPr lang="en-US" sz="1000" b="0" i="0" u="none" strike="noStrike">
                        <a:solidFill>
                          <a:srgbClr val="C00000"/>
                        </a:solidFill>
                        <a:effectLst/>
                        <a:latin typeface="Calibri" panose="020F0502020204030204" pitchFamily="34" charset="0"/>
                      </a:endParaRPr>
                    </a:p>
                  </a:txBody>
                  <a:tcPr marL="8267" marR="8267" marT="8267" marB="0" anchor="b"/>
                </a:tc>
                <a:tc>
                  <a:txBody>
                    <a:bodyPr/>
                    <a:lstStyle/>
                    <a:p>
                      <a:pPr algn="ctr" fontAlgn="b"/>
                      <a:r>
                        <a:rPr lang="en-US" sz="1000" u="none" strike="noStrike">
                          <a:effectLst/>
                        </a:rPr>
                        <a:t>3.51</a:t>
                      </a:r>
                      <a:endParaRPr lang="en-US" sz="1000" b="0" i="0" u="none" strike="noStrike">
                        <a:solidFill>
                          <a:srgbClr val="C00000"/>
                        </a:solidFill>
                        <a:effectLst/>
                        <a:latin typeface="Calibri" panose="020F0502020204030204" pitchFamily="34" charset="0"/>
                      </a:endParaRPr>
                    </a:p>
                  </a:txBody>
                  <a:tcPr marL="8267" marR="8267" marT="8267" marB="0" anchor="b"/>
                </a:tc>
                <a:extLst>
                  <a:ext uri="{0D108BD9-81ED-4DB2-BD59-A6C34878D82A}">
                    <a16:rowId xmlns:a16="http://schemas.microsoft.com/office/drawing/2014/main" val="838531991"/>
                  </a:ext>
                </a:extLst>
              </a:tr>
              <a:tr h="330680">
                <a:tc>
                  <a:txBody>
                    <a:bodyPr/>
                    <a:lstStyle/>
                    <a:p>
                      <a:pPr algn="l" fontAlgn="b"/>
                      <a:r>
                        <a:rPr lang="en-US" sz="1000" u="none" strike="noStrike">
                          <a:effectLst/>
                        </a:rPr>
                        <a:t>Microsoft 365 </a:t>
                      </a:r>
                      <a:endParaRPr lang="en-US" sz="1000" b="0" i="0" u="none" strike="noStrike">
                        <a:solidFill>
                          <a:srgbClr val="C00000"/>
                        </a:solidFill>
                        <a:effectLst/>
                        <a:latin typeface="Calibri" panose="020F0502020204030204" pitchFamily="34" charset="0"/>
                      </a:endParaRPr>
                    </a:p>
                  </a:txBody>
                  <a:tcPr marL="8267" marR="8267" marT="8267" marB="0" anchor="b"/>
                </a:tc>
                <a:tc>
                  <a:txBody>
                    <a:bodyPr/>
                    <a:lstStyle/>
                    <a:p>
                      <a:pPr algn="ctr" fontAlgn="b"/>
                      <a:r>
                        <a:rPr lang="en-US" sz="1000" u="none" strike="noStrike">
                          <a:effectLst/>
                        </a:rPr>
                        <a:t>3.47</a:t>
                      </a:r>
                      <a:endParaRPr lang="en-US" sz="1000" b="0" i="0" u="none" strike="noStrike">
                        <a:solidFill>
                          <a:srgbClr val="C00000"/>
                        </a:solidFill>
                        <a:effectLst/>
                        <a:latin typeface="Calibri" panose="020F0502020204030204" pitchFamily="34" charset="0"/>
                      </a:endParaRPr>
                    </a:p>
                  </a:txBody>
                  <a:tcPr marL="8267" marR="8267" marT="8267" marB="0" anchor="b"/>
                </a:tc>
                <a:extLst>
                  <a:ext uri="{0D108BD9-81ED-4DB2-BD59-A6C34878D82A}">
                    <a16:rowId xmlns:a16="http://schemas.microsoft.com/office/drawing/2014/main" val="81139549"/>
                  </a:ext>
                </a:extLst>
              </a:tr>
              <a:tr h="165340">
                <a:tc>
                  <a:txBody>
                    <a:bodyPr/>
                    <a:lstStyle/>
                    <a:p>
                      <a:pPr algn="l" fontAlgn="b"/>
                      <a:r>
                        <a:rPr lang="en-US" sz="1000" u="none" strike="noStrike">
                          <a:effectLst/>
                        </a:rPr>
                        <a:t>Microsoft OneDrive</a:t>
                      </a:r>
                      <a:endParaRPr lang="en-US" sz="1000" b="0" i="0" u="none" strike="noStrike">
                        <a:solidFill>
                          <a:srgbClr val="C00000"/>
                        </a:solidFill>
                        <a:effectLst/>
                        <a:latin typeface="Calibri" panose="020F0502020204030204" pitchFamily="34" charset="0"/>
                      </a:endParaRPr>
                    </a:p>
                  </a:txBody>
                  <a:tcPr marL="8267" marR="8267" marT="8267" marB="0" anchor="b"/>
                </a:tc>
                <a:tc>
                  <a:txBody>
                    <a:bodyPr/>
                    <a:lstStyle/>
                    <a:p>
                      <a:pPr algn="ctr" fontAlgn="b"/>
                      <a:r>
                        <a:rPr lang="en-US" sz="1000" u="none" strike="noStrike">
                          <a:effectLst/>
                        </a:rPr>
                        <a:t>3.41</a:t>
                      </a:r>
                      <a:endParaRPr lang="en-US" sz="1000" b="0" i="0" u="none" strike="noStrike">
                        <a:solidFill>
                          <a:srgbClr val="C00000"/>
                        </a:solidFill>
                        <a:effectLst/>
                        <a:latin typeface="Calibri" panose="020F0502020204030204" pitchFamily="34" charset="0"/>
                      </a:endParaRPr>
                    </a:p>
                  </a:txBody>
                  <a:tcPr marL="8267" marR="8267" marT="8267" marB="0" anchor="b"/>
                </a:tc>
                <a:extLst>
                  <a:ext uri="{0D108BD9-81ED-4DB2-BD59-A6C34878D82A}">
                    <a16:rowId xmlns:a16="http://schemas.microsoft.com/office/drawing/2014/main" val="3846747401"/>
                  </a:ext>
                </a:extLst>
              </a:tr>
              <a:tr h="330680">
                <a:tc>
                  <a:txBody>
                    <a:bodyPr/>
                    <a:lstStyle/>
                    <a:p>
                      <a:pPr algn="l" fontAlgn="b"/>
                      <a:r>
                        <a:rPr lang="en-US" sz="1000" u="none" strike="noStrike">
                          <a:effectLst/>
                        </a:rPr>
                        <a:t>Campus Solutions</a:t>
                      </a:r>
                      <a:endParaRPr lang="en-US" sz="1000" b="0" i="0" u="none" strike="noStrike">
                        <a:solidFill>
                          <a:srgbClr val="C00000"/>
                        </a:solidFill>
                        <a:effectLst/>
                        <a:latin typeface="Calibri" panose="020F0502020204030204" pitchFamily="34" charset="0"/>
                      </a:endParaRPr>
                    </a:p>
                  </a:txBody>
                  <a:tcPr marL="8267" marR="8267" marT="8267" marB="0" anchor="b"/>
                </a:tc>
                <a:tc>
                  <a:txBody>
                    <a:bodyPr/>
                    <a:lstStyle/>
                    <a:p>
                      <a:pPr algn="ctr" fontAlgn="b"/>
                      <a:r>
                        <a:rPr lang="en-US" sz="1000" u="none" strike="noStrike" dirty="0">
                          <a:effectLst/>
                        </a:rPr>
                        <a:t>3.40</a:t>
                      </a:r>
                      <a:endParaRPr lang="en-US" sz="1000" b="0" i="0" u="none" strike="noStrike" dirty="0">
                        <a:solidFill>
                          <a:srgbClr val="C00000"/>
                        </a:solidFill>
                        <a:effectLst/>
                        <a:latin typeface="Calibri" panose="020F0502020204030204" pitchFamily="34" charset="0"/>
                      </a:endParaRPr>
                    </a:p>
                  </a:txBody>
                  <a:tcPr marL="8267" marR="8267" marT="8267" marB="0" anchor="b"/>
                </a:tc>
                <a:extLst>
                  <a:ext uri="{0D108BD9-81ED-4DB2-BD59-A6C34878D82A}">
                    <a16:rowId xmlns:a16="http://schemas.microsoft.com/office/drawing/2014/main" val="2121769064"/>
                  </a:ext>
                </a:extLst>
              </a:tr>
            </a:tbl>
          </a:graphicData>
        </a:graphic>
      </p:graphicFrame>
      <p:graphicFrame>
        <p:nvGraphicFramePr>
          <p:cNvPr id="8" name="Table 7">
            <a:extLst>
              <a:ext uri="{FF2B5EF4-FFF2-40B4-BE49-F238E27FC236}">
                <a16:creationId xmlns:a16="http://schemas.microsoft.com/office/drawing/2014/main" id="{106AB0C5-148A-EAD9-0884-6111CE635A75}"/>
              </a:ext>
            </a:extLst>
          </p:cNvPr>
          <p:cNvGraphicFramePr>
            <a:graphicFrameLocks noGrp="1"/>
          </p:cNvGraphicFramePr>
          <p:nvPr>
            <p:extLst>
              <p:ext uri="{D42A27DB-BD31-4B8C-83A1-F6EECF244321}">
                <p14:modId xmlns:p14="http://schemas.microsoft.com/office/powerpoint/2010/main" val="4015857840"/>
              </p:ext>
            </p:extLst>
          </p:nvPr>
        </p:nvGraphicFramePr>
        <p:xfrm>
          <a:off x="4465557" y="697259"/>
          <a:ext cx="2071945" cy="3092057"/>
        </p:xfrm>
        <a:graphic>
          <a:graphicData uri="http://schemas.openxmlformats.org/drawingml/2006/table">
            <a:tbl>
              <a:tblPr>
                <a:tableStyleId>{5C22544A-7EE6-4342-B048-85BDC9FD1C3A}</a:tableStyleId>
              </a:tblPr>
              <a:tblGrid>
                <a:gridCol w="1478076">
                  <a:extLst>
                    <a:ext uri="{9D8B030D-6E8A-4147-A177-3AD203B41FA5}">
                      <a16:colId xmlns:a16="http://schemas.microsoft.com/office/drawing/2014/main" val="1587376412"/>
                    </a:ext>
                  </a:extLst>
                </a:gridCol>
                <a:gridCol w="593869">
                  <a:extLst>
                    <a:ext uri="{9D8B030D-6E8A-4147-A177-3AD203B41FA5}">
                      <a16:colId xmlns:a16="http://schemas.microsoft.com/office/drawing/2014/main" val="1402548178"/>
                    </a:ext>
                  </a:extLst>
                </a:gridCol>
              </a:tblGrid>
              <a:tr h="396418">
                <a:tc>
                  <a:txBody>
                    <a:bodyPr/>
                    <a:lstStyle/>
                    <a:p>
                      <a:pPr algn="l" fontAlgn="b"/>
                      <a:r>
                        <a:rPr lang="en-US" sz="1100" b="1" u="none" strike="noStrike" dirty="0">
                          <a:solidFill>
                            <a:srgbClr val="0070C0"/>
                          </a:solidFill>
                          <a:effectLst/>
                        </a:rPr>
                        <a:t>Faculty</a:t>
                      </a:r>
                      <a:endParaRPr lang="en-US" sz="1100" b="1" i="0" u="none" strike="noStrike" dirty="0">
                        <a:solidFill>
                          <a:srgbClr val="0070C0"/>
                        </a:solidFill>
                        <a:effectLst/>
                        <a:latin typeface="Calibri" panose="020F0502020204030204" pitchFamily="34" charset="0"/>
                      </a:endParaRPr>
                    </a:p>
                  </a:txBody>
                  <a:tcPr marL="7928" marR="7928" marT="7928" marB="0" anchor="b"/>
                </a:tc>
                <a:tc>
                  <a:txBody>
                    <a:bodyPr/>
                    <a:lstStyle/>
                    <a:p>
                      <a:pPr algn="ctr" fontAlgn="b"/>
                      <a:r>
                        <a:rPr lang="en-US" sz="900" u="none" strike="noStrike">
                          <a:effectLst/>
                        </a:rPr>
                        <a:t>Mean Score</a:t>
                      </a:r>
                      <a:endParaRPr lang="en-US" sz="900" b="1" i="0" u="none" strike="noStrike">
                        <a:solidFill>
                          <a:srgbClr val="C00000"/>
                        </a:solidFill>
                        <a:effectLst/>
                        <a:latin typeface="Calibri" panose="020F0502020204030204" pitchFamily="34" charset="0"/>
                      </a:endParaRPr>
                    </a:p>
                  </a:txBody>
                  <a:tcPr marL="7928" marR="7928" marT="7928" marB="0" anchor="b"/>
                </a:tc>
                <a:extLst>
                  <a:ext uri="{0D108BD9-81ED-4DB2-BD59-A6C34878D82A}">
                    <a16:rowId xmlns:a16="http://schemas.microsoft.com/office/drawing/2014/main" val="4115016017"/>
                  </a:ext>
                </a:extLst>
              </a:tr>
              <a:tr h="158567">
                <a:tc>
                  <a:txBody>
                    <a:bodyPr/>
                    <a:lstStyle/>
                    <a:p>
                      <a:pPr algn="l" fontAlgn="b"/>
                      <a:r>
                        <a:rPr lang="en-US" sz="900" u="none" strike="noStrike">
                          <a:effectLst/>
                        </a:rPr>
                        <a:t>Email</a:t>
                      </a:r>
                      <a:endParaRPr lang="en-US" sz="900" b="0" i="0" u="none" strike="noStrike">
                        <a:solidFill>
                          <a:srgbClr val="C00000"/>
                        </a:solidFill>
                        <a:effectLst/>
                        <a:latin typeface="Calibri" panose="020F0502020204030204" pitchFamily="34" charset="0"/>
                      </a:endParaRPr>
                    </a:p>
                  </a:txBody>
                  <a:tcPr marL="7928" marR="7928" marT="7928" marB="0" anchor="b"/>
                </a:tc>
                <a:tc>
                  <a:txBody>
                    <a:bodyPr/>
                    <a:lstStyle/>
                    <a:p>
                      <a:pPr algn="ctr" fontAlgn="b"/>
                      <a:r>
                        <a:rPr lang="en-US" sz="900" u="none" strike="noStrike">
                          <a:effectLst/>
                        </a:rPr>
                        <a:t>3.90</a:t>
                      </a:r>
                      <a:endParaRPr lang="en-US" sz="900" b="0" i="0" u="none" strike="noStrike">
                        <a:solidFill>
                          <a:srgbClr val="C00000"/>
                        </a:solidFill>
                        <a:effectLst/>
                        <a:latin typeface="Calibri" panose="020F0502020204030204" pitchFamily="34" charset="0"/>
                      </a:endParaRPr>
                    </a:p>
                  </a:txBody>
                  <a:tcPr marL="7928" marR="7928" marT="7928" marB="0" anchor="b"/>
                </a:tc>
                <a:extLst>
                  <a:ext uri="{0D108BD9-81ED-4DB2-BD59-A6C34878D82A}">
                    <a16:rowId xmlns:a16="http://schemas.microsoft.com/office/drawing/2014/main" val="2761595683"/>
                  </a:ext>
                </a:extLst>
              </a:tr>
              <a:tr h="317134">
                <a:tc>
                  <a:txBody>
                    <a:bodyPr/>
                    <a:lstStyle/>
                    <a:p>
                      <a:pPr algn="l" fontAlgn="b"/>
                      <a:r>
                        <a:rPr lang="en-US" sz="900" u="none" strike="noStrike">
                          <a:effectLst/>
                        </a:rPr>
                        <a:t>Ease of Logging In</a:t>
                      </a:r>
                      <a:endParaRPr lang="en-US" sz="900" b="0" i="0" u="none" strike="noStrike">
                        <a:solidFill>
                          <a:srgbClr val="C00000"/>
                        </a:solidFill>
                        <a:effectLst/>
                        <a:latin typeface="Calibri" panose="020F0502020204030204" pitchFamily="34" charset="0"/>
                      </a:endParaRPr>
                    </a:p>
                  </a:txBody>
                  <a:tcPr marL="7928" marR="7928" marT="7928" marB="0" anchor="b"/>
                </a:tc>
                <a:tc>
                  <a:txBody>
                    <a:bodyPr/>
                    <a:lstStyle/>
                    <a:p>
                      <a:pPr algn="ctr" fontAlgn="b"/>
                      <a:r>
                        <a:rPr lang="en-US" sz="900" u="none" strike="noStrike">
                          <a:effectLst/>
                        </a:rPr>
                        <a:t>3.78</a:t>
                      </a:r>
                      <a:endParaRPr lang="en-US" sz="900" b="0" i="0" u="none" strike="noStrike">
                        <a:solidFill>
                          <a:srgbClr val="C00000"/>
                        </a:solidFill>
                        <a:effectLst/>
                        <a:latin typeface="Calibri" panose="020F0502020204030204" pitchFamily="34" charset="0"/>
                      </a:endParaRPr>
                    </a:p>
                  </a:txBody>
                  <a:tcPr marL="7928" marR="7928" marT="7928" marB="0" anchor="b"/>
                </a:tc>
                <a:extLst>
                  <a:ext uri="{0D108BD9-81ED-4DB2-BD59-A6C34878D82A}">
                    <a16:rowId xmlns:a16="http://schemas.microsoft.com/office/drawing/2014/main" val="2416694027"/>
                  </a:ext>
                </a:extLst>
              </a:tr>
              <a:tr h="317134">
                <a:tc>
                  <a:txBody>
                    <a:bodyPr/>
                    <a:lstStyle/>
                    <a:p>
                      <a:pPr algn="l" fontAlgn="b"/>
                      <a:r>
                        <a:rPr lang="en-US" sz="900" u="none" strike="noStrike" dirty="0">
                          <a:effectLst/>
                        </a:rPr>
                        <a:t>Canvas</a:t>
                      </a:r>
                      <a:endParaRPr lang="en-US" sz="900" b="0" i="0" u="none" strike="noStrike" dirty="0">
                        <a:solidFill>
                          <a:srgbClr val="C00000"/>
                        </a:solidFill>
                        <a:effectLst/>
                        <a:latin typeface="Calibri" panose="020F0502020204030204" pitchFamily="34" charset="0"/>
                      </a:endParaRPr>
                    </a:p>
                  </a:txBody>
                  <a:tcPr marL="7928" marR="7928" marT="7928" marB="0" anchor="b"/>
                </a:tc>
                <a:tc>
                  <a:txBody>
                    <a:bodyPr/>
                    <a:lstStyle/>
                    <a:p>
                      <a:pPr algn="ctr" fontAlgn="b"/>
                      <a:r>
                        <a:rPr lang="en-US" sz="900" u="none" strike="noStrike">
                          <a:effectLst/>
                        </a:rPr>
                        <a:t>3.74</a:t>
                      </a:r>
                      <a:endParaRPr lang="en-US" sz="900" b="0" i="0" u="none" strike="noStrike">
                        <a:solidFill>
                          <a:srgbClr val="C00000"/>
                        </a:solidFill>
                        <a:effectLst/>
                        <a:latin typeface="Calibri" panose="020F0502020204030204" pitchFamily="34" charset="0"/>
                      </a:endParaRPr>
                    </a:p>
                  </a:txBody>
                  <a:tcPr marL="7928" marR="7928" marT="7928" marB="0" anchor="b"/>
                </a:tc>
                <a:extLst>
                  <a:ext uri="{0D108BD9-81ED-4DB2-BD59-A6C34878D82A}">
                    <a16:rowId xmlns:a16="http://schemas.microsoft.com/office/drawing/2014/main" val="3748767640"/>
                  </a:ext>
                </a:extLst>
              </a:tr>
              <a:tr h="317134">
                <a:tc>
                  <a:txBody>
                    <a:bodyPr/>
                    <a:lstStyle/>
                    <a:p>
                      <a:pPr algn="l" fontAlgn="b"/>
                      <a:r>
                        <a:rPr lang="en-US" sz="900" u="none" strike="noStrike">
                          <a:effectLst/>
                        </a:rPr>
                        <a:t>My.IllinoisState.edu</a:t>
                      </a:r>
                      <a:endParaRPr lang="en-US" sz="900" b="0" i="0" u="none" strike="noStrike">
                        <a:solidFill>
                          <a:srgbClr val="C00000"/>
                        </a:solidFill>
                        <a:effectLst/>
                        <a:latin typeface="Calibri" panose="020F0502020204030204" pitchFamily="34" charset="0"/>
                      </a:endParaRPr>
                    </a:p>
                  </a:txBody>
                  <a:tcPr marL="7928" marR="7928" marT="7928" marB="0" anchor="b"/>
                </a:tc>
                <a:tc>
                  <a:txBody>
                    <a:bodyPr/>
                    <a:lstStyle/>
                    <a:p>
                      <a:pPr algn="ctr" fontAlgn="b"/>
                      <a:r>
                        <a:rPr lang="en-US" sz="900" u="none" strike="noStrike">
                          <a:effectLst/>
                        </a:rPr>
                        <a:t>3.71</a:t>
                      </a:r>
                      <a:endParaRPr lang="en-US" sz="900" b="0" i="0" u="none" strike="noStrike">
                        <a:solidFill>
                          <a:srgbClr val="C00000"/>
                        </a:solidFill>
                        <a:effectLst/>
                        <a:latin typeface="Calibri" panose="020F0502020204030204" pitchFamily="34" charset="0"/>
                      </a:endParaRPr>
                    </a:p>
                  </a:txBody>
                  <a:tcPr marL="7928" marR="7928" marT="7928" marB="0" anchor="b"/>
                </a:tc>
                <a:extLst>
                  <a:ext uri="{0D108BD9-81ED-4DB2-BD59-A6C34878D82A}">
                    <a16:rowId xmlns:a16="http://schemas.microsoft.com/office/drawing/2014/main" val="809997746"/>
                  </a:ext>
                </a:extLst>
              </a:tr>
              <a:tr h="158567">
                <a:tc>
                  <a:txBody>
                    <a:bodyPr/>
                    <a:lstStyle/>
                    <a:p>
                      <a:pPr algn="l" fontAlgn="b"/>
                      <a:r>
                        <a:rPr lang="en-US" sz="900" u="none" strike="noStrike">
                          <a:effectLst/>
                        </a:rPr>
                        <a:t>Availability of wireless</a:t>
                      </a:r>
                      <a:endParaRPr lang="en-US" sz="900" b="0" i="0" u="none" strike="noStrike">
                        <a:solidFill>
                          <a:srgbClr val="C00000"/>
                        </a:solidFill>
                        <a:effectLst/>
                        <a:latin typeface="Calibri" panose="020F0502020204030204" pitchFamily="34" charset="0"/>
                      </a:endParaRPr>
                    </a:p>
                  </a:txBody>
                  <a:tcPr marL="7928" marR="7928" marT="7928" marB="0" anchor="b"/>
                </a:tc>
                <a:tc>
                  <a:txBody>
                    <a:bodyPr/>
                    <a:lstStyle/>
                    <a:p>
                      <a:pPr algn="ctr" fontAlgn="b"/>
                      <a:r>
                        <a:rPr lang="en-US" sz="900" u="none" strike="noStrike">
                          <a:effectLst/>
                        </a:rPr>
                        <a:t>3.68</a:t>
                      </a:r>
                      <a:endParaRPr lang="en-US" sz="900" b="0" i="0" u="none" strike="noStrike">
                        <a:solidFill>
                          <a:srgbClr val="C00000"/>
                        </a:solidFill>
                        <a:effectLst/>
                        <a:latin typeface="Calibri" panose="020F0502020204030204" pitchFamily="34" charset="0"/>
                      </a:endParaRPr>
                    </a:p>
                  </a:txBody>
                  <a:tcPr marL="7928" marR="7928" marT="7928" marB="0" anchor="b"/>
                </a:tc>
                <a:extLst>
                  <a:ext uri="{0D108BD9-81ED-4DB2-BD59-A6C34878D82A}">
                    <a16:rowId xmlns:a16="http://schemas.microsoft.com/office/drawing/2014/main" val="1576585264"/>
                  </a:ext>
                </a:extLst>
              </a:tr>
              <a:tr h="317134">
                <a:tc>
                  <a:txBody>
                    <a:bodyPr/>
                    <a:lstStyle/>
                    <a:p>
                      <a:pPr algn="l" fontAlgn="b"/>
                      <a:r>
                        <a:rPr lang="en-US" sz="900" u="none" strike="noStrike">
                          <a:effectLst/>
                        </a:rPr>
                        <a:t>Performance of wireless</a:t>
                      </a:r>
                      <a:endParaRPr lang="en-US" sz="900" b="0" i="0" u="none" strike="noStrike">
                        <a:solidFill>
                          <a:srgbClr val="C00000"/>
                        </a:solidFill>
                        <a:effectLst/>
                        <a:latin typeface="Calibri" panose="020F0502020204030204" pitchFamily="34" charset="0"/>
                      </a:endParaRPr>
                    </a:p>
                  </a:txBody>
                  <a:tcPr marL="7928" marR="7928" marT="7928" marB="0" anchor="b"/>
                </a:tc>
                <a:tc>
                  <a:txBody>
                    <a:bodyPr/>
                    <a:lstStyle/>
                    <a:p>
                      <a:pPr algn="ctr" fontAlgn="b"/>
                      <a:r>
                        <a:rPr lang="en-US" sz="900" u="none" strike="noStrike">
                          <a:effectLst/>
                        </a:rPr>
                        <a:t>3.68</a:t>
                      </a:r>
                      <a:endParaRPr lang="en-US" sz="900" b="0" i="0" u="none" strike="noStrike">
                        <a:solidFill>
                          <a:srgbClr val="C00000"/>
                        </a:solidFill>
                        <a:effectLst/>
                        <a:latin typeface="Calibri" panose="020F0502020204030204" pitchFamily="34" charset="0"/>
                      </a:endParaRPr>
                    </a:p>
                  </a:txBody>
                  <a:tcPr marL="7928" marR="7928" marT="7928" marB="0" anchor="b"/>
                </a:tc>
                <a:extLst>
                  <a:ext uri="{0D108BD9-81ED-4DB2-BD59-A6C34878D82A}">
                    <a16:rowId xmlns:a16="http://schemas.microsoft.com/office/drawing/2014/main" val="1483833612"/>
                  </a:ext>
                </a:extLst>
              </a:tr>
              <a:tr h="317134">
                <a:tc>
                  <a:txBody>
                    <a:bodyPr/>
                    <a:lstStyle/>
                    <a:p>
                      <a:pPr algn="l" fontAlgn="b"/>
                      <a:r>
                        <a:rPr lang="en-US" sz="900" u="none" strike="noStrike">
                          <a:effectLst/>
                        </a:rPr>
                        <a:t>Time to Resolve - Classroom Support</a:t>
                      </a:r>
                      <a:endParaRPr lang="en-US" sz="900" b="0" i="0" u="none" strike="noStrike">
                        <a:solidFill>
                          <a:srgbClr val="C00000"/>
                        </a:solidFill>
                        <a:effectLst/>
                        <a:latin typeface="Calibri" panose="020F0502020204030204" pitchFamily="34" charset="0"/>
                      </a:endParaRPr>
                    </a:p>
                  </a:txBody>
                  <a:tcPr marL="7928" marR="7928" marT="7928" marB="0" anchor="b"/>
                </a:tc>
                <a:tc>
                  <a:txBody>
                    <a:bodyPr/>
                    <a:lstStyle/>
                    <a:p>
                      <a:pPr algn="ctr" fontAlgn="b"/>
                      <a:r>
                        <a:rPr lang="en-US" sz="900" u="none" strike="noStrike">
                          <a:effectLst/>
                        </a:rPr>
                        <a:t>3.64</a:t>
                      </a:r>
                      <a:endParaRPr lang="en-US" sz="900" b="0" i="0" u="none" strike="noStrike">
                        <a:solidFill>
                          <a:srgbClr val="C00000"/>
                        </a:solidFill>
                        <a:effectLst/>
                        <a:latin typeface="Calibri" panose="020F0502020204030204" pitchFamily="34" charset="0"/>
                      </a:endParaRPr>
                    </a:p>
                  </a:txBody>
                  <a:tcPr marL="7928" marR="7928" marT="7928" marB="0" anchor="b"/>
                </a:tc>
                <a:extLst>
                  <a:ext uri="{0D108BD9-81ED-4DB2-BD59-A6C34878D82A}">
                    <a16:rowId xmlns:a16="http://schemas.microsoft.com/office/drawing/2014/main" val="1275388991"/>
                  </a:ext>
                </a:extLst>
              </a:tr>
              <a:tr h="317134">
                <a:tc>
                  <a:txBody>
                    <a:bodyPr/>
                    <a:lstStyle/>
                    <a:p>
                      <a:pPr algn="l" fontAlgn="b"/>
                      <a:r>
                        <a:rPr lang="en-US" sz="900" u="none" strike="noStrike">
                          <a:effectLst/>
                        </a:rPr>
                        <a:t>Time to Resolve - College/Dept Support</a:t>
                      </a:r>
                      <a:endParaRPr lang="en-US" sz="900" b="0" i="0" u="none" strike="noStrike">
                        <a:solidFill>
                          <a:srgbClr val="C00000"/>
                        </a:solidFill>
                        <a:effectLst/>
                        <a:latin typeface="Calibri" panose="020F0502020204030204" pitchFamily="34" charset="0"/>
                      </a:endParaRPr>
                    </a:p>
                  </a:txBody>
                  <a:tcPr marL="7928" marR="7928" marT="7928" marB="0" anchor="b"/>
                </a:tc>
                <a:tc>
                  <a:txBody>
                    <a:bodyPr/>
                    <a:lstStyle/>
                    <a:p>
                      <a:pPr algn="ctr" fontAlgn="b"/>
                      <a:r>
                        <a:rPr lang="en-US" sz="900" u="none" strike="noStrike">
                          <a:effectLst/>
                        </a:rPr>
                        <a:t>3.58</a:t>
                      </a:r>
                      <a:endParaRPr lang="en-US" sz="900" b="0" i="0" u="none" strike="noStrike">
                        <a:solidFill>
                          <a:srgbClr val="C00000"/>
                        </a:solidFill>
                        <a:effectLst/>
                        <a:latin typeface="Calibri" panose="020F0502020204030204" pitchFamily="34" charset="0"/>
                      </a:endParaRPr>
                    </a:p>
                  </a:txBody>
                  <a:tcPr marL="7928" marR="7928" marT="7928" marB="0" anchor="b"/>
                </a:tc>
                <a:extLst>
                  <a:ext uri="{0D108BD9-81ED-4DB2-BD59-A6C34878D82A}">
                    <a16:rowId xmlns:a16="http://schemas.microsoft.com/office/drawing/2014/main" val="1616351228"/>
                  </a:ext>
                </a:extLst>
              </a:tr>
              <a:tr h="158567">
                <a:tc>
                  <a:txBody>
                    <a:bodyPr/>
                    <a:lstStyle/>
                    <a:p>
                      <a:pPr algn="l" fontAlgn="b"/>
                      <a:r>
                        <a:rPr lang="en-US" sz="900" u="none" strike="noStrike">
                          <a:effectLst/>
                        </a:rPr>
                        <a:t>Time to Resolve - TSC</a:t>
                      </a:r>
                      <a:endParaRPr lang="en-US" sz="900" b="0" i="0" u="none" strike="noStrike">
                        <a:solidFill>
                          <a:srgbClr val="C00000"/>
                        </a:solidFill>
                        <a:effectLst/>
                        <a:latin typeface="Calibri" panose="020F0502020204030204" pitchFamily="34" charset="0"/>
                      </a:endParaRPr>
                    </a:p>
                  </a:txBody>
                  <a:tcPr marL="7928" marR="7928" marT="7928" marB="0" anchor="b"/>
                </a:tc>
                <a:tc>
                  <a:txBody>
                    <a:bodyPr/>
                    <a:lstStyle/>
                    <a:p>
                      <a:pPr algn="ctr" fontAlgn="b"/>
                      <a:r>
                        <a:rPr lang="en-US" sz="900" u="none" strike="noStrike">
                          <a:effectLst/>
                        </a:rPr>
                        <a:t>3.57</a:t>
                      </a:r>
                      <a:endParaRPr lang="en-US" sz="900" b="0" i="0" u="none" strike="noStrike">
                        <a:solidFill>
                          <a:srgbClr val="C00000"/>
                        </a:solidFill>
                        <a:effectLst/>
                        <a:latin typeface="Calibri" panose="020F0502020204030204" pitchFamily="34" charset="0"/>
                      </a:endParaRPr>
                    </a:p>
                  </a:txBody>
                  <a:tcPr marL="7928" marR="7928" marT="7928" marB="0" anchor="b"/>
                </a:tc>
                <a:extLst>
                  <a:ext uri="{0D108BD9-81ED-4DB2-BD59-A6C34878D82A}">
                    <a16:rowId xmlns:a16="http://schemas.microsoft.com/office/drawing/2014/main" val="454846822"/>
                  </a:ext>
                </a:extLst>
              </a:tr>
              <a:tr h="317134">
                <a:tc>
                  <a:txBody>
                    <a:bodyPr/>
                    <a:lstStyle/>
                    <a:p>
                      <a:pPr algn="l" fontAlgn="b"/>
                      <a:r>
                        <a:rPr lang="en-US" sz="900" u="none" strike="noStrike">
                          <a:effectLst/>
                        </a:rPr>
                        <a:t>Technology in Classrooms/Meeting Spaces</a:t>
                      </a:r>
                      <a:endParaRPr lang="en-US" sz="900" b="0" i="0" u="none" strike="noStrike">
                        <a:solidFill>
                          <a:srgbClr val="C00000"/>
                        </a:solidFill>
                        <a:effectLst/>
                        <a:latin typeface="Calibri" panose="020F0502020204030204" pitchFamily="34" charset="0"/>
                      </a:endParaRPr>
                    </a:p>
                  </a:txBody>
                  <a:tcPr marL="7928" marR="7928" marT="7928" marB="0" anchor="b"/>
                </a:tc>
                <a:tc>
                  <a:txBody>
                    <a:bodyPr/>
                    <a:lstStyle/>
                    <a:p>
                      <a:pPr algn="ctr" fontAlgn="b"/>
                      <a:r>
                        <a:rPr lang="en-US" sz="900" u="none" strike="noStrike" dirty="0">
                          <a:effectLst/>
                        </a:rPr>
                        <a:t>3.55</a:t>
                      </a:r>
                      <a:endParaRPr lang="en-US" sz="900" b="0" i="0" u="none" strike="noStrike" dirty="0">
                        <a:solidFill>
                          <a:srgbClr val="C00000"/>
                        </a:solidFill>
                        <a:effectLst/>
                        <a:latin typeface="Calibri" panose="020F0502020204030204" pitchFamily="34" charset="0"/>
                      </a:endParaRPr>
                    </a:p>
                  </a:txBody>
                  <a:tcPr marL="7928" marR="7928" marT="7928" marB="0" anchor="b"/>
                </a:tc>
                <a:extLst>
                  <a:ext uri="{0D108BD9-81ED-4DB2-BD59-A6C34878D82A}">
                    <a16:rowId xmlns:a16="http://schemas.microsoft.com/office/drawing/2014/main" val="3257461328"/>
                  </a:ext>
                </a:extLst>
              </a:tr>
            </a:tbl>
          </a:graphicData>
        </a:graphic>
      </p:graphicFrame>
      <p:graphicFrame>
        <p:nvGraphicFramePr>
          <p:cNvPr id="9" name="Table 8">
            <a:extLst>
              <a:ext uri="{FF2B5EF4-FFF2-40B4-BE49-F238E27FC236}">
                <a16:creationId xmlns:a16="http://schemas.microsoft.com/office/drawing/2014/main" id="{3B584E22-7E5F-8AA9-51DF-AEF78CB75E24}"/>
              </a:ext>
            </a:extLst>
          </p:cNvPr>
          <p:cNvGraphicFramePr>
            <a:graphicFrameLocks noGrp="1"/>
          </p:cNvGraphicFramePr>
          <p:nvPr>
            <p:extLst>
              <p:ext uri="{D42A27DB-BD31-4B8C-83A1-F6EECF244321}">
                <p14:modId xmlns:p14="http://schemas.microsoft.com/office/powerpoint/2010/main" val="2074196426"/>
              </p:ext>
            </p:extLst>
          </p:nvPr>
        </p:nvGraphicFramePr>
        <p:xfrm>
          <a:off x="6690396" y="692371"/>
          <a:ext cx="2146649" cy="3092816"/>
        </p:xfrm>
        <a:graphic>
          <a:graphicData uri="http://schemas.openxmlformats.org/drawingml/2006/table">
            <a:tbl>
              <a:tblPr>
                <a:tableStyleId>{5C22544A-7EE6-4342-B048-85BDC9FD1C3A}</a:tableStyleId>
              </a:tblPr>
              <a:tblGrid>
                <a:gridCol w="1531367">
                  <a:extLst>
                    <a:ext uri="{9D8B030D-6E8A-4147-A177-3AD203B41FA5}">
                      <a16:colId xmlns:a16="http://schemas.microsoft.com/office/drawing/2014/main" val="301105695"/>
                    </a:ext>
                  </a:extLst>
                </a:gridCol>
                <a:gridCol w="615282">
                  <a:extLst>
                    <a:ext uri="{9D8B030D-6E8A-4147-A177-3AD203B41FA5}">
                      <a16:colId xmlns:a16="http://schemas.microsoft.com/office/drawing/2014/main" val="2825821991"/>
                    </a:ext>
                  </a:extLst>
                </a:gridCol>
              </a:tblGrid>
              <a:tr h="616478">
                <a:tc>
                  <a:txBody>
                    <a:bodyPr/>
                    <a:lstStyle/>
                    <a:p>
                      <a:pPr algn="l" fontAlgn="b"/>
                      <a:r>
                        <a:rPr lang="en-US" sz="1100" b="1" u="none" strike="noStrike" kern="1200" dirty="0">
                          <a:solidFill>
                            <a:srgbClr val="0070C0"/>
                          </a:solidFill>
                          <a:effectLst/>
                          <a:latin typeface="+mn-lt"/>
                          <a:ea typeface="+mn-ea"/>
                          <a:cs typeface="+mn-cs"/>
                        </a:rPr>
                        <a:t>Staff</a:t>
                      </a:r>
                    </a:p>
                  </a:txBody>
                  <a:tcPr marL="9313" marR="9313" marT="9313" marB="0" anchor="b"/>
                </a:tc>
                <a:tc>
                  <a:txBody>
                    <a:bodyPr/>
                    <a:lstStyle/>
                    <a:p>
                      <a:pPr algn="ctr" fontAlgn="b"/>
                      <a:r>
                        <a:rPr lang="en-US" sz="1100" u="none" strike="noStrike">
                          <a:effectLst/>
                        </a:rPr>
                        <a:t>Mean Score</a:t>
                      </a:r>
                      <a:endParaRPr lang="en-US" sz="1100" b="1" i="0" u="none" strike="noStrike">
                        <a:solidFill>
                          <a:srgbClr val="C00000"/>
                        </a:solidFill>
                        <a:effectLst/>
                        <a:latin typeface="Calibri" panose="020F0502020204030204" pitchFamily="34" charset="0"/>
                      </a:endParaRPr>
                    </a:p>
                  </a:txBody>
                  <a:tcPr marL="9313" marR="9313" marT="9313" marB="0" anchor="b"/>
                </a:tc>
                <a:extLst>
                  <a:ext uri="{0D108BD9-81ED-4DB2-BD59-A6C34878D82A}">
                    <a16:rowId xmlns:a16="http://schemas.microsoft.com/office/drawing/2014/main" val="2753434945"/>
                  </a:ext>
                </a:extLst>
              </a:tr>
              <a:tr h="176827">
                <a:tc>
                  <a:txBody>
                    <a:bodyPr/>
                    <a:lstStyle/>
                    <a:p>
                      <a:pPr algn="l" fontAlgn="b"/>
                      <a:r>
                        <a:rPr lang="en-US" sz="1100" u="none" strike="noStrike">
                          <a:effectLst/>
                        </a:rPr>
                        <a:t>Email  </a:t>
                      </a:r>
                      <a:endParaRPr lang="en-US" sz="1100" b="0" i="0" u="none" strike="noStrike">
                        <a:solidFill>
                          <a:srgbClr val="C00000"/>
                        </a:solidFill>
                        <a:effectLst/>
                        <a:latin typeface="Calibri" panose="020F0502020204030204" pitchFamily="34" charset="0"/>
                      </a:endParaRPr>
                    </a:p>
                  </a:txBody>
                  <a:tcPr marL="9313" marR="9313" marT="9313" marB="0" anchor="b"/>
                </a:tc>
                <a:tc>
                  <a:txBody>
                    <a:bodyPr/>
                    <a:lstStyle/>
                    <a:p>
                      <a:pPr algn="ctr" fontAlgn="b"/>
                      <a:r>
                        <a:rPr lang="en-US" sz="1100" u="none" strike="noStrike">
                          <a:effectLst/>
                        </a:rPr>
                        <a:t>3.79</a:t>
                      </a:r>
                      <a:endParaRPr lang="en-US" sz="1100" b="0" i="0" u="none" strike="noStrike">
                        <a:solidFill>
                          <a:srgbClr val="C00000"/>
                        </a:solidFill>
                        <a:effectLst/>
                        <a:latin typeface="Calibri" panose="020F0502020204030204" pitchFamily="34" charset="0"/>
                      </a:endParaRPr>
                    </a:p>
                  </a:txBody>
                  <a:tcPr marL="9313" marR="9313" marT="9313" marB="0" anchor="b"/>
                </a:tc>
                <a:extLst>
                  <a:ext uri="{0D108BD9-81ED-4DB2-BD59-A6C34878D82A}">
                    <a16:rowId xmlns:a16="http://schemas.microsoft.com/office/drawing/2014/main" val="691702686"/>
                  </a:ext>
                </a:extLst>
              </a:tr>
              <a:tr h="353655">
                <a:tc>
                  <a:txBody>
                    <a:bodyPr/>
                    <a:lstStyle/>
                    <a:p>
                      <a:pPr algn="l" fontAlgn="b"/>
                      <a:r>
                        <a:rPr lang="en-US" sz="1100" u="none" strike="noStrike">
                          <a:effectLst/>
                        </a:rPr>
                        <a:t>Performance of Wireless Network</a:t>
                      </a:r>
                      <a:endParaRPr lang="en-US" sz="1100" b="0" i="0" u="none" strike="noStrike">
                        <a:solidFill>
                          <a:srgbClr val="C00000"/>
                        </a:solidFill>
                        <a:effectLst/>
                        <a:latin typeface="Calibri" panose="020F0502020204030204" pitchFamily="34" charset="0"/>
                      </a:endParaRPr>
                    </a:p>
                  </a:txBody>
                  <a:tcPr marL="9313" marR="9313" marT="9313" marB="0" anchor="b"/>
                </a:tc>
                <a:tc>
                  <a:txBody>
                    <a:bodyPr/>
                    <a:lstStyle/>
                    <a:p>
                      <a:pPr algn="ctr" fontAlgn="b"/>
                      <a:r>
                        <a:rPr lang="en-US" sz="1100" u="none" strike="noStrike">
                          <a:effectLst/>
                        </a:rPr>
                        <a:t>3.68</a:t>
                      </a:r>
                      <a:endParaRPr lang="en-US" sz="1100" b="0" i="0" u="none" strike="noStrike">
                        <a:solidFill>
                          <a:srgbClr val="C00000"/>
                        </a:solidFill>
                        <a:effectLst/>
                        <a:latin typeface="Calibri" panose="020F0502020204030204" pitchFamily="34" charset="0"/>
                      </a:endParaRPr>
                    </a:p>
                  </a:txBody>
                  <a:tcPr marL="9313" marR="9313" marT="9313" marB="0" anchor="b"/>
                </a:tc>
                <a:extLst>
                  <a:ext uri="{0D108BD9-81ED-4DB2-BD59-A6C34878D82A}">
                    <a16:rowId xmlns:a16="http://schemas.microsoft.com/office/drawing/2014/main" val="1553392426"/>
                  </a:ext>
                </a:extLst>
              </a:tr>
              <a:tr h="353655">
                <a:tc>
                  <a:txBody>
                    <a:bodyPr/>
                    <a:lstStyle/>
                    <a:p>
                      <a:pPr algn="l" fontAlgn="b"/>
                      <a:r>
                        <a:rPr lang="en-US" sz="1100" u="none" strike="noStrike">
                          <a:effectLst/>
                        </a:rPr>
                        <a:t>Availability of Wireless Network</a:t>
                      </a:r>
                      <a:endParaRPr lang="en-US" sz="1100" b="0" i="0" u="none" strike="noStrike">
                        <a:solidFill>
                          <a:srgbClr val="C00000"/>
                        </a:solidFill>
                        <a:effectLst/>
                        <a:latin typeface="Calibri" panose="020F0502020204030204" pitchFamily="34" charset="0"/>
                      </a:endParaRPr>
                    </a:p>
                  </a:txBody>
                  <a:tcPr marL="9313" marR="9313" marT="9313" marB="0" anchor="b"/>
                </a:tc>
                <a:tc>
                  <a:txBody>
                    <a:bodyPr/>
                    <a:lstStyle/>
                    <a:p>
                      <a:pPr algn="ctr" fontAlgn="b"/>
                      <a:r>
                        <a:rPr lang="en-US" sz="1100" u="none" strike="noStrike">
                          <a:effectLst/>
                        </a:rPr>
                        <a:t>3.68</a:t>
                      </a:r>
                      <a:endParaRPr lang="en-US" sz="1100" b="0" i="0" u="none" strike="noStrike">
                        <a:solidFill>
                          <a:srgbClr val="C00000"/>
                        </a:solidFill>
                        <a:effectLst/>
                        <a:latin typeface="Calibri" panose="020F0502020204030204" pitchFamily="34" charset="0"/>
                      </a:endParaRPr>
                    </a:p>
                  </a:txBody>
                  <a:tcPr marL="9313" marR="9313" marT="9313" marB="0" anchor="b"/>
                </a:tc>
                <a:extLst>
                  <a:ext uri="{0D108BD9-81ED-4DB2-BD59-A6C34878D82A}">
                    <a16:rowId xmlns:a16="http://schemas.microsoft.com/office/drawing/2014/main" val="1432688922"/>
                  </a:ext>
                </a:extLst>
              </a:tr>
              <a:tr h="353655">
                <a:tc>
                  <a:txBody>
                    <a:bodyPr/>
                    <a:lstStyle/>
                    <a:p>
                      <a:pPr algn="l" fontAlgn="b"/>
                      <a:r>
                        <a:rPr lang="en-US" sz="1100" u="none" strike="noStrike">
                          <a:effectLst/>
                        </a:rPr>
                        <a:t>Ease of Logging into Campus Systems</a:t>
                      </a:r>
                      <a:endParaRPr lang="en-US" sz="1100" b="0" i="0" u="none" strike="noStrike">
                        <a:solidFill>
                          <a:srgbClr val="C00000"/>
                        </a:solidFill>
                        <a:effectLst/>
                        <a:latin typeface="Calibri" panose="020F0502020204030204" pitchFamily="34" charset="0"/>
                      </a:endParaRPr>
                    </a:p>
                  </a:txBody>
                  <a:tcPr marL="9313" marR="9313" marT="9313" marB="0" anchor="b"/>
                </a:tc>
                <a:tc>
                  <a:txBody>
                    <a:bodyPr/>
                    <a:lstStyle/>
                    <a:p>
                      <a:pPr algn="ctr" fontAlgn="b"/>
                      <a:r>
                        <a:rPr lang="en-US" sz="1100" u="none" strike="noStrike">
                          <a:effectLst/>
                        </a:rPr>
                        <a:t>3.71</a:t>
                      </a:r>
                      <a:endParaRPr lang="en-US" sz="1100" b="0" i="0" u="none" strike="noStrike">
                        <a:solidFill>
                          <a:srgbClr val="C00000"/>
                        </a:solidFill>
                        <a:effectLst/>
                        <a:latin typeface="Calibri" panose="020F0502020204030204" pitchFamily="34" charset="0"/>
                      </a:endParaRPr>
                    </a:p>
                  </a:txBody>
                  <a:tcPr marL="9313" marR="9313" marT="9313" marB="0" anchor="b"/>
                </a:tc>
                <a:extLst>
                  <a:ext uri="{0D108BD9-81ED-4DB2-BD59-A6C34878D82A}">
                    <a16:rowId xmlns:a16="http://schemas.microsoft.com/office/drawing/2014/main" val="3997847495"/>
                  </a:ext>
                </a:extLst>
              </a:tr>
              <a:tr h="176827">
                <a:tc>
                  <a:txBody>
                    <a:bodyPr/>
                    <a:lstStyle/>
                    <a:p>
                      <a:pPr algn="l" fontAlgn="b"/>
                      <a:r>
                        <a:rPr lang="en-US" sz="1100" u="none" strike="noStrike">
                          <a:effectLst/>
                        </a:rPr>
                        <a:t>My.IllinoisState.edu</a:t>
                      </a:r>
                      <a:endParaRPr lang="en-US" sz="1100" b="0" i="0" u="none" strike="noStrike">
                        <a:solidFill>
                          <a:srgbClr val="C00000"/>
                        </a:solidFill>
                        <a:effectLst/>
                        <a:latin typeface="Calibri" panose="020F0502020204030204" pitchFamily="34" charset="0"/>
                      </a:endParaRPr>
                    </a:p>
                  </a:txBody>
                  <a:tcPr marL="9313" marR="9313" marT="9313" marB="0" anchor="b"/>
                </a:tc>
                <a:tc>
                  <a:txBody>
                    <a:bodyPr/>
                    <a:lstStyle/>
                    <a:p>
                      <a:pPr algn="ctr" fontAlgn="b"/>
                      <a:r>
                        <a:rPr lang="en-US" sz="1100" u="none" strike="noStrike">
                          <a:effectLst/>
                        </a:rPr>
                        <a:t>3.71</a:t>
                      </a:r>
                      <a:endParaRPr lang="en-US" sz="1100" b="0" i="0" u="none" strike="noStrike">
                        <a:solidFill>
                          <a:srgbClr val="C00000"/>
                        </a:solidFill>
                        <a:effectLst/>
                        <a:latin typeface="Calibri" panose="020F0502020204030204" pitchFamily="34" charset="0"/>
                      </a:endParaRPr>
                    </a:p>
                  </a:txBody>
                  <a:tcPr marL="9313" marR="9313" marT="9313" marB="0" anchor="b"/>
                </a:tc>
                <a:extLst>
                  <a:ext uri="{0D108BD9-81ED-4DB2-BD59-A6C34878D82A}">
                    <a16:rowId xmlns:a16="http://schemas.microsoft.com/office/drawing/2014/main" val="548341980"/>
                  </a:ext>
                </a:extLst>
              </a:tr>
              <a:tr h="176827">
                <a:tc>
                  <a:txBody>
                    <a:bodyPr/>
                    <a:lstStyle/>
                    <a:p>
                      <a:pPr algn="l" fontAlgn="b"/>
                      <a:r>
                        <a:rPr lang="en-US" sz="1100" u="none" strike="noStrike">
                          <a:effectLst/>
                        </a:rPr>
                        <a:t>Email spam filtering</a:t>
                      </a:r>
                      <a:endParaRPr lang="en-US" sz="1100" b="0" i="0" u="none" strike="noStrike">
                        <a:solidFill>
                          <a:srgbClr val="C00000"/>
                        </a:solidFill>
                        <a:effectLst/>
                        <a:latin typeface="Calibri" panose="020F0502020204030204" pitchFamily="34" charset="0"/>
                      </a:endParaRPr>
                    </a:p>
                  </a:txBody>
                  <a:tcPr marL="9313" marR="9313" marT="9313" marB="0" anchor="b"/>
                </a:tc>
                <a:tc>
                  <a:txBody>
                    <a:bodyPr/>
                    <a:lstStyle/>
                    <a:p>
                      <a:pPr algn="ctr" fontAlgn="b"/>
                      <a:r>
                        <a:rPr lang="en-US" sz="1100" u="none" strike="noStrike">
                          <a:effectLst/>
                        </a:rPr>
                        <a:t>3.42</a:t>
                      </a:r>
                      <a:endParaRPr lang="en-US" sz="1100" b="0" i="0" u="none" strike="noStrike">
                        <a:solidFill>
                          <a:srgbClr val="C00000"/>
                        </a:solidFill>
                        <a:effectLst/>
                        <a:latin typeface="Calibri" panose="020F0502020204030204" pitchFamily="34" charset="0"/>
                      </a:endParaRPr>
                    </a:p>
                  </a:txBody>
                  <a:tcPr marL="9313" marR="9313" marT="9313" marB="0" anchor="b"/>
                </a:tc>
                <a:extLst>
                  <a:ext uri="{0D108BD9-81ED-4DB2-BD59-A6C34878D82A}">
                    <a16:rowId xmlns:a16="http://schemas.microsoft.com/office/drawing/2014/main" val="4065772317"/>
                  </a:ext>
                </a:extLst>
              </a:tr>
              <a:tr h="176827">
                <a:tc>
                  <a:txBody>
                    <a:bodyPr/>
                    <a:lstStyle/>
                    <a:p>
                      <a:pPr algn="l" fontAlgn="b"/>
                      <a:r>
                        <a:rPr lang="en-US" sz="1100" u="none" strike="noStrike">
                          <a:effectLst/>
                        </a:rPr>
                        <a:t>Overall Computing Service</a:t>
                      </a:r>
                      <a:endParaRPr lang="en-US" sz="1100" b="0" i="0" u="none" strike="noStrike">
                        <a:solidFill>
                          <a:srgbClr val="C00000"/>
                        </a:solidFill>
                        <a:effectLst/>
                        <a:latin typeface="Calibri" panose="020F0502020204030204" pitchFamily="34" charset="0"/>
                      </a:endParaRPr>
                    </a:p>
                  </a:txBody>
                  <a:tcPr marL="9313" marR="9313" marT="9313" marB="0" anchor="b"/>
                </a:tc>
                <a:tc>
                  <a:txBody>
                    <a:bodyPr/>
                    <a:lstStyle/>
                    <a:p>
                      <a:pPr algn="ctr" fontAlgn="b"/>
                      <a:r>
                        <a:rPr lang="en-US" sz="1100" u="none" strike="noStrike">
                          <a:effectLst/>
                        </a:rPr>
                        <a:t>3.40</a:t>
                      </a:r>
                      <a:endParaRPr lang="en-US" sz="1100" b="0" i="0" u="none" strike="noStrike">
                        <a:solidFill>
                          <a:srgbClr val="C00000"/>
                        </a:solidFill>
                        <a:effectLst/>
                        <a:latin typeface="Calibri" panose="020F0502020204030204" pitchFamily="34" charset="0"/>
                      </a:endParaRPr>
                    </a:p>
                  </a:txBody>
                  <a:tcPr marL="9313" marR="9313" marT="9313" marB="0" anchor="b"/>
                </a:tc>
                <a:extLst>
                  <a:ext uri="{0D108BD9-81ED-4DB2-BD59-A6C34878D82A}">
                    <a16:rowId xmlns:a16="http://schemas.microsoft.com/office/drawing/2014/main" val="1376241440"/>
                  </a:ext>
                </a:extLst>
              </a:tr>
              <a:tr h="176827">
                <a:tc>
                  <a:txBody>
                    <a:bodyPr/>
                    <a:lstStyle/>
                    <a:p>
                      <a:pPr algn="l" fontAlgn="b"/>
                      <a:r>
                        <a:rPr lang="en-US" sz="1100" u="none" strike="noStrike">
                          <a:effectLst/>
                        </a:rPr>
                        <a:t>Computer Replacements</a:t>
                      </a:r>
                      <a:endParaRPr lang="en-US" sz="1100" b="0" i="0" u="none" strike="noStrike">
                        <a:solidFill>
                          <a:srgbClr val="C00000"/>
                        </a:solidFill>
                        <a:effectLst/>
                        <a:latin typeface="Calibri" panose="020F0502020204030204" pitchFamily="34" charset="0"/>
                      </a:endParaRPr>
                    </a:p>
                  </a:txBody>
                  <a:tcPr marL="9313" marR="9313" marT="9313" marB="0" anchor="b"/>
                </a:tc>
                <a:tc>
                  <a:txBody>
                    <a:bodyPr/>
                    <a:lstStyle/>
                    <a:p>
                      <a:pPr algn="ctr" fontAlgn="b"/>
                      <a:r>
                        <a:rPr lang="en-US" sz="1100" u="none" strike="noStrike">
                          <a:effectLst/>
                        </a:rPr>
                        <a:t>3.27</a:t>
                      </a:r>
                      <a:endParaRPr lang="en-US" sz="1100" b="0" i="0" u="none" strike="noStrike">
                        <a:solidFill>
                          <a:srgbClr val="C00000"/>
                        </a:solidFill>
                        <a:effectLst/>
                        <a:latin typeface="Calibri" panose="020F0502020204030204" pitchFamily="34" charset="0"/>
                      </a:endParaRPr>
                    </a:p>
                  </a:txBody>
                  <a:tcPr marL="9313" marR="9313" marT="9313" marB="0" anchor="b"/>
                </a:tc>
                <a:extLst>
                  <a:ext uri="{0D108BD9-81ED-4DB2-BD59-A6C34878D82A}">
                    <a16:rowId xmlns:a16="http://schemas.microsoft.com/office/drawing/2014/main" val="2429072962"/>
                  </a:ext>
                </a:extLst>
              </a:tr>
              <a:tr h="176827">
                <a:tc>
                  <a:txBody>
                    <a:bodyPr/>
                    <a:lstStyle/>
                    <a:p>
                      <a:pPr algn="l" fontAlgn="b"/>
                      <a:r>
                        <a:rPr lang="en-US" sz="1100" u="none" strike="noStrike">
                          <a:effectLst/>
                        </a:rPr>
                        <a:t>Departmental Printers</a:t>
                      </a:r>
                      <a:endParaRPr lang="en-US" sz="1100" b="0" i="0" u="none" strike="noStrike">
                        <a:solidFill>
                          <a:srgbClr val="C00000"/>
                        </a:solidFill>
                        <a:effectLst/>
                        <a:latin typeface="Calibri" panose="020F0502020204030204" pitchFamily="34" charset="0"/>
                      </a:endParaRPr>
                    </a:p>
                  </a:txBody>
                  <a:tcPr marL="9313" marR="9313" marT="9313" marB="0" anchor="b"/>
                </a:tc>
                <a:tc>
                  <a:txBody>
                    <a:bodyPr/>
                    <a:lstStyle/>
                    <a:p>
                      <a:pPr algn="ctr" fontAlgn="b"/>
                      <a:r>
                        <a:rPr lang="en-US" sz="1100" u="none" strike="noStrike">
                          <a:effectLst/>
                        </a:rPr>
                        <a:t>3.28</a:t>
                      </a:r>
                      <a:endParaRPr lang="en-US" sz="1100" b="0" i="0" u="none" strike="noStrike">
                        <a:solidFill>
                          <a:srgbClr val="C00000"/>
                        </a:solidFill>
                        <a:effectLst/>
                        <a:latin typeface="Calibri" panose="020F0502020204030204" pitchFamily="34" charset="0"/>
                      </a:endParaRPr>
                    </a:p>
                  </a:txBody>
                  <a:tcPr marL="9313" marR="9313" marT="9313" marB="0" anchor="b"/>
                </a:tc>
                <a:extLst>
                  <a:ext uri="{0D108BD9-81ED-4DB2-BD59-A6C34878D82A}">
                    <a16:rowId xmlns:a16="http://schemas.microsoft.com/office/drawing/2014/main" val="514233861"/>
                  </a:ext>
                </a:extLst>
              </a:tr>
              <a:tr h="353655">
                <a:tc>
                  <a:txBody>
                    <a:bodyPr/>
                    <a:lstStyle/>
                    <a:p>
                      <a:pPr algn="l" fontAlgn="b"/>
                      <a:r>
                        <a:rPr lang="en-US" sz="1100" u="none" strike="noStrike">
                          <a:effectLst/>
                        </a:rPr>
                        <a:t>Zoom</a:t>
                      </a:r>
                      <a:endParaRPr lang="en-US" sz="1100" b="0" i="0" u="none" strike="noStrike">
                        <a:solidFill>
                          <a:srgbClr val="C00000"/>
                        </a:solidFill>
                        <a:effectLst/>
                        <a:latin typeface="Calibri" panose="020F0502020204030204" pitchFamily="34" charset="0"/>
                      </a:endParaRPr>
                    </a:p>
                  </a:txBody>
                  <a:tcPr marL="9313" marR="9313" marT="9313" marB="0" anchor="b"/>
                </a:tc>
                <a:tc>
                  <a:txBody>
                    <a:bodyPr/>
                    <a:lstStyle/>
                    <a:p>
                      <a:pPr algn="ctr" fontAlgn="b"/>
                      <a:r>
                        <a:rPr lang="en-US" sz="1100" u="none" strike="noStrike" dirty="0">
                          <a:effectLst/>
                        </a:rPr>
                        <a:t>3.27</a:t>
                      </a:r>
                      <a:endParaRPr lang="en-US" sz="1100" b="0" i="0" u="none" strike="noStrike" dirty="0">
                        <a:solidFill>
                          <a:srgbClr val="C00000"/>
                        </a:solidFill>
                        <a:effectLst/>
                        <a:latin typeface="Calibri" panose="020F0502020204030204" pitchFamily="34" charset="0"/>
                      </a:endParaRPr>
                    </a:p>
                  </a:txBody>
                  <a:tcPr marL="9313" marR="9313" marT="9313" marB="0" anchor="b"/>
                </a:tc>
                <a:extLst>
                  <a:ext uri="{0D108BD9-81ED-4DB2-BD59-A6C34878D82A}">
                    <a16:rowId xmlns:a16="http://schemas.microsoft.com/office/drawing/2014/main" val="2841702520"/>
                  </a:ext>
                </a:extLst>
              </a:tr>
            </a:tbl>
          </a:graphicData>
        </a:graphic>
      </p:graphicFrame>
      <p:sp>
        <p:nvSpPr>
          <p:cNvPr id="12" name="Arrow: Down 11">
            <a:extLst>
              <a:ext uri="{FF2B5EF4-FFF2-40B4-BE49-F238E27FC236}">
                <a16:creationId xmlns:a16="http://schemas.microsoft.com/office/drawing/2014/main" id="{88AF2209-74F4-E601-5A63-6965EAE9B93B}"/>
              </a:ext>
            </a:extLst>
          </p:cNvPr>
          <p:cNvSpPr/>
          <p:nvPr/>
        </p:nvSpPr>
        <p:spPr>
          <a:xfrm rot="10800000">
            <a:off x="5743659" y="1686390"/>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D3F06077-4FDE-BCC2-714E-B495CEFAF041}"/>
              </a:ext>
            </a:extLst>
          </p:cNvPr>
          <p:cNvSpPr/>
          <p:nvPr/>
        </p:nvSpPr>
        <p:spPr>
          <a:xfrm rot="10800000">
            <a:off x="1354637" y="3300666"/>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04FF4C6D-2F7B-E54A-E47A-3E16BE2634F0}"/>
              </a:ext>
            </a:extLst>
          </p:cNvPr>
          <p:cNvSpPr/>
          <p:nvPr/>
        </p:nvSpPr>
        <p:spPr>
          <a:xfrm rot="10800000">
            <a:off x="1366523" y="2458506"/>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45190AC1-D849-88AF-C58D-8FAE089F2F63}"/>
              </a:ext>
            </a:extLst>
          </p:cNvPr>
          <p:cNvSpPr/>
          <p:nvPr/>
        </p:nvSpPr>
        <p:spPr>
          <a:xfrm rot="10800000">
            <a:off x="1354638" y="1865021"/>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8E43DBC0-0A19-D8CE-DAB3-EA387635019D}"/>
              </a:ext>
            </a:extLst>
          </p:cNvPr>
          <p:cNvSpPr/>
          <p:nvPr/>
        </p:nvSpPr>
        <p:spPr>
          <a:xfrm rot="10800000">
            <a:off x="1354638" y="1568279"/>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20F2540B-3A5B-5CAC-48A3-1E141A5FF651}"/>
              </a:ext>
            </a:extLst>
          </p:cNvPr>
          <p:cNvSpPr/>
          <p:nvPr/>
        </p:nvSpPr>
        <p:spPr>
          <a:xfrm rot="10800000">
            <a:off x="1437925" y="3452624"/>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20" y="10"/>
            <a:ext cx="9143980" cy="5143490"/>
          </a:xfrm>
          <a:prstGeom prst="rect">
            <a:avLst/>
          </a:prstGeom>
        </p:spPr>
      </p:pic>
      <p:sp>
        <p:nvSpPr>
          <p:cNvPr id="3" name="Title 2">
            <a:extLst>
              <a:ext uri="{FF2B5EF4-FFF2-40B4-BE49-F238E27FC236}">
                <a16:creationId xmlns:a16="http://schemas.microsoft.com/office/drawing/2014/main" id="{0DFDCE37-74B9-4186-B1D8-E793DF20998B}"/>
              </a:ext>
            </a:extLst>
          </p:cNvPr>
          <p:cNvSpPr>
            <a:spLocks noGrp="1"/>
          </p:cNvSpPr>
          <p:nvPr>
            <p:ph type="ctrTitle"/>
          </p:nvPr>
        </p:nvSpPr>
        <p:spPr>
          <a:xfrm>
            <a:off x="1143000" y="841771"/>
            <a:ext cx="6858000" cy="2175389"/>
          </a:xfrm>
        </p:spPr>
        <p:txBody>
          <a:bodyPr>
            <a:normAutofit/>
          </a:bodyPr>
          <a:lstStyle/>
          <a:p>
            <a:r>
              <a:rPr lang="en-US" dirty="0">
                <a:solidFill>
                  <a:srgbClr val="FFFFFF"/>
                </a:solidFill>
              </a:rPr>
              <a:t>Is Email Still #1 and Other Burning Questions</a:t>
            </a:r>
          </a:p>
        </p:txBody>
      </p:sp>
      <p:sp>
        <p:nvSpPr>
          <p:cNvPr id="5" name="Subtitle 4">
            <a:extLst>
              <a:ext uri="{FF2B5EF4-FFF2-40B4-BE49-F238E27FC236}">
                <a16:creationId xmlns:a16="http://schemas.microsoft.com/office/drawing/2014/main" id="{853C5290-9EDB-48CB-9169-053A6A11A005}"/>
              </a:ext>
            </a:extLst>
          </p:cNvPr>
          <p:cNvSpPr>
            <a:spLocks noGrp="1"/>
          </p:cNvSpPr>
          <p:nvPr>
            <p:ph type="subTitle" idx="1"/>
          </p:nvPr>
        </p:nvSpPr>
        <p:spPr>
          <a:xfrm>
            <a:off x="1143000" y="3119553"/>
            <a:ext cx="6858000" cy="823796"/>
          </a:xfrm>
        </p:spPr>
        <p:txBody>
          <a:bodyPr>
            <a:noAutofit/>
          </a:bodyPr>
          <a:lstStyle/>
          <a:p>
            <a:pPr>
              <a:lnSpc>
                <a:spcPct val="90000"/>
              </a:lnSpc>
            </a:pPr>
            <a:r>
              <a:rPr lang="en-US" sz="2400" dirty="0">
                <a:solidFill>
                  <a:srgbClr val="FFFFFF"/>
                </a:solidFill>
              </a:rPr>
              <a:t>The 2024 MISO Survey </a:t>
            </a:r>
          </a:p>
          <a:p>
            <a:pPr>
              <a:lnSpc>
                <a:spcPct val="90000"/>
              </a:lnSpc>
            </a:pPr>
            <a:r>
              <a:rPr lang="en-US" sz="2400" dirty="0">
                <a:solidFill>
                  <a:srgbClr val="FFFFFF"/>
                </a:solidFill>
              </a:rPr>
              <a:t>Results Revealed</a:t>
            </a:r>
          </a:p>
        </p:txBody>
      </p:sp>
    </p:spTree>
    <p:extLst>
      <p:ext uri="{BB962C8B-B14F-4D97-AF65-F5344CB8AC3E}">
        <p14:creationId xmlns:p14="http://schemas.microsoft.com/office/powerpoint/2010/main" val="164624344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857614"/>
          </a:xfrm>
        </p:spPr>
        <p:txBody>
          <a:bodyPr/>
          <a:lstStyle/>
          <a:p>
            <a:pPr algn="ctr"/>
            <a:r>
              <a:rPr lang="en-US" b="1" dirty="0"/>
              <a:t>Overall Satisfaction 2024</a:t>
            </a:r>
          </a:p>
        </p:txBody>
      </p:sp>
      <p:sp>
        <p:nvSpPr>
          <p:cNvPr id="7" name="Content Placeholder 6">
            <a:extLst>
              <a:ext uri="{FF2B5EF4-FFF2-40B4-BE49-F238E27FC236}">
                <a16:creationId xmlns:a16="http://schemas.microsoft.com/office/drawing/2014/main" id="{96F903EA-5A63-45CF-86A6-F04E35160080}"/>
              </a:ext>
            </a:extLst>
          </p:cNvPr>
          <p:cNvSpPr>
            <a:spLocks noGrp="1"/>
          </p:cNvSpPr>
          <p:nvPr>
            <p:ph idx="1"/>
          </p:nvPr>
        </p:nvSpPr>
        <p:spPr>
          <a:xfrm>
            <a:off x="239181" y="757145"/>
            <a:ext cx="3008005" cy="3749541"/>
          </a:xfrm>
        </p:spPr>
        <p:txBody>
          <a:bodyPr>
            <a:normAutofit fontScale="25000" lnSpcReduction="20000"/>
          </a:bodyPr>
          <a:lstStyle/>
          <a:p>
            <a:pPr marL="0" indent="0">
              <a:buNone/>
            </a:pPr>
            <a:r>
              <a:rPr lang="en-US" sz="7200" b="1" dirty="0"/>
              <a:t>1. My.IllinoisState.edu (3.84)</a:t>
            </a:r>
          </a:p>
          <a:p>
            <a:pPr marL="0" indent="0">
              <a:buNone/>
            </a:pPr>
            <a:endParaRPr lang="en-US" sz="7200" b="1" dirty="0"/>
          </a:p>
          <a:p>
            <a:pPr marL="0" indent="0">
              <a:buNone/>
            </a:pPr>
            <a:endParaRPr lang="en-US" sz="7200" b="1" dirty="0"/>
          </a:p>
          <a:p>
            <a:pPr marL="0" indent="0">
              <a:buNone/>
            </a:pPr>
            <a:endParaRPr lang="en-US" sz="7200" b="1" dirty="0"/>
          </a:p>
          <a:p>
            <a:pPr marL="0" indent="0">
              <a:buNone/>
            </a:pPr>
            <a:r>
              <a:rPr lang="en-US" sz="7200" b="1" dirty="0"/>
              <a:t>2. Email (3.83)		</a:t>
            </a:r>
          </a:p>
          <a:p>
            <a:pPr marL="0" indent="0">
              <a:buNone/>
            </a:pPr>
            <a:endParaRPr lang="en-US" sz="7200" b="1" dirty="0"/>
          </a:p>
          <a:p>
            <a:pPr marL="0" indent="0">
              <a:buNone/>
            </a:pPr>
            <a:endParaRPr lang="en-US" sz="7200" b="1" dirty="0"/>
          </a:p>
          <a:p>
            <a:pPr marL="0" indent="0">
              <a:buNone/>
            </a:pPr>
            <a:endParaRPr lang="en-US" sz="7200" b="1" dirty="0"/>
          </a:p>
          <a:p>
            <a:pPr marL="0" indent="0">
              <a:buNone/>
            </a:pPr>
            <a:r>
              <a:rPr lang="en-US" sz="7200" b="1" dirty="0"/>
              <a:t>3. Zoom (3.76)</a:t>
            </a:r>
          </a:p>
          <a:p>
            <a:pPr marL="0" indent="0">
              <a:buNone/>
            </a:pPr>
            <a:endParaRPr lang="en-US" sz="7200" b="1" dirty="0"/>
          </a:p>
          <a:p>
            <a:pPr marL="0" indent="0">
              <a:buNone/>
            </a:pPr>
            <a:endParaRPr lang="en-US" sz="7200" b="1" dirty="0"/>
          </a:p>
          <a:p>
            <a:pPr marL="0" indent="0">
              <a:buNone/>
            </a:pPr>
            <a:endParaRPr lang="en-US" sz="7200" b="1" dirty="0"/>
          </a:p>
          <a:p>
            <a:pPr marL="0" indent="0">
              <a:buNone/>
            </a:pPr>
            <a:endParaRPr lang="en-US" sz="7200" b="1" dirty="0"/>
          </a:p>
          <a:p>
            <a:pPr marL="0" indent="0">
              <a:buNone/>
            </a:pPr>
            <a:endParaRPr lang="en-US" sz="7200" b="1" dirty="0"/>
          </a:p>
          <a:p>
            <a:pPr marL="0" indent="0">
              <a:buNone/>
            </a:pPr>
            <a:r>
              <a:rPr lang="en-US" sz="7200" dirty="0"/>
              <a:t>4</a:t>
            </a:r>
            <a:endParaRPr lang="en-US" dirty="0">
              <a:solidFill>
                <a:srgbClr val="0070C0"/>
              </a:solidFill>
            </a:endParaRPr>
          </a:p>
        </p:txBody>
      </p:sp>
      <p:pic>
        <p:nvPicPr>
          <p:cNvPr id="9" name="Picture 8" descr="A gold medal with a red ribbon&#10;&#10;Description automatically generated">
            <a:extLst>
              <a:ext uri="{FF2B5EF4-FFF2-40B4-BE49-F238E27FC236}">
                <a16:creationId xmlns:a16="http://schemas.microsoft.com/office/drawing/2014/main" id="{1CD0FB68-8FAF-F07C-5A5C-1CC440C0B1B5}"/>
              </a:ext>
            </a:extLst>
          </p:cNvPr>
          <p:cNvPicPr>
            <a:picLocks noChangeAspect="1"/>
          </p:cNvPicPr>
          <p:nvPr/>
        </p:nvPicPr>
        <p:blipFill>
          <a:blip r:embed="rId4"/>
          <a:stretch>
            <a:fillRect/>
          </a:stretch>
        </p:blipFill>
        <p:spPr>
          <a:xfrm>
            <a:off x="738052" y="1039171"/>
            <a:ext cx="449148" cy="768364"/>
          </a:xfrm>
          <a:prstGeom prst="rect">
            <a:avLst/>
          </a:prstGeom>
        </p:spPr>
      </p:pic>
      <p:pic>
        <p:nvPicPr>
          <p:cNvPr id="11" name="Picture 10" descr="A silver medal with a red ribbon&#10;&#10;Description automatically generated">
            <a:extLst>
              <a:ext uri="{FF2B5EF4-FFF2-40B4-BE49-F238E27FC236}">
                <a16:creationId xmlns:a16="http://schemas.microsoft.com/office/drawing/2014/main" id="{40AF8004-CC80-7E5A-3F7E-CA284B4F25E8}"/>
              </a:ext>
            </a:extLst>
          </p:cNvPr>
          <p:cNvPicPr>
            <a:picLocks noChangeAspect="1"/>
          </p:cNvPicPr>
          <p:nvPr/>
        </p:nvPicPr>
        <p:blipFill>
          <a:blip r:embed="rId5"/>
          <a:stretch>
            <a:fillRect/>
          </a:stretch>
        </p:blipFill>
        <p:spPr>
          <a:xfrm>
            <a:off x="777091" y="2139020"/>
            <a:ext cx="449149" cy="806835"/>
          </a:xfrm>
          <a:prstGeom prst="rect">
            <a:avLst/>
          </a:prstGeom>
        </p:spPr>
      </p:pic>
      <p:pic>
        <p:nvPicPr>
          <p:cNvPr id="13" name="Picture 12" descr="A gold medal with a red ribbon&#10;&#10;Description automatically generated">
            <a:extLst>
              <a:ext uri="{FF2B5EF4-FFF2-40B4-BE49-F238E27FC236}">
                <a16:creationId xmlns:a16="http://schemas.microsoft.com/office/drawing/2014/main" id="{A6D32C00-196E-9F0A-9F84-EE2AA23E11C8}"/>
              </a:ext>
            </a:extLst>
          </p:cNvPr>
          <p:cNvPicPr>
            <a:picLocks noChangeAspect="1"/>
          </p:cNvPicPr>
          <p:nvPr/>
        </p:nvPicPr>
        <p:blipFill>
          <a:blip r:embed="rId6"/>
          <a:stretch>
            <a:fillRect/>
          </a:stretch>
        </p:blipFill>
        <p:spPr>
          <a:xfrm>
            <a:off x="782469" y="3382573"/>
            <a:ext cx="449149" cy="831510"/>
          </a:xfrm>
          <a:prstGeom prst="rect">
            <a:avLst/>
          </a:prstGeom>
        </p:spPr>
      </p:pic>
      <p:sp>
        <p:nvSpPr>
          <p:cNvPr id="14" name="TextBox 13">
            <a:extLst>
              <a:ext uri="{FF2B5EF4-FFF2-40B4-BE49-F238E27FC236}">
                <a16:creationId xmlns:a16="http://schemas.microsoft.com/office/drawing/2014/main" id="{7B5621FB-5BE3-A529-20B5-98A2B1FEE9EC}"/>
              </a:ext>
            </a:extLst>
          </p:cNvPr>
          <p:cNvSpPr txBox="1"/>
          <p:nvPr/>
        </p:nvSpPr>
        <p:spPr>
          <a:xfrm>
            <a:off x="3871774" y="564128"/>
            <a:ext cx="5101499" cy="3788858"/>
          </a:xfrm>
          <a:prstGeom prst="rect">
            <a:avLst/>
          </a:prstGeom>
          <a:noFill/>
        </p:spPr>
        <p:txBody>
          <a:bodyPr wrap="square" rtlCol="0">
            <a:spAutoFit/>
          </a:bodyPr>
          <a:lstStyle/>
          <a:p>
            <a:pPr marL="0" indent="0">
              <a:lnSpc>
                <a:spcPct val="150000"/>
              </a:lnSpc>
              <a:buNone/>
            </a:pPr>
            <a:r>
              <a:rPr lang="en-US" sz="1800" b="1" dirty="0"/>
              <a:t>4. Wired Network (3.75)		</a:t>
            </a:r>
          </a:p>
          <a:p>
            <a:pPr marL="0" indent="0">
              <a:lnSpc>
                <a:spcPct val="150000"/>
              </a:lnSpc>
              <a:buNone/>
            </a:pPr>
            <a:r>
              <a:rPr lang="en-US" sz="1800" b="1" dirty="0"/>
              <a:t>5. Campus Phones (3.74) </a:t>
            </a:r>
          </a:p>
          <a:p>
            <a:pPr marL="0" indent="0">
              <a:lnSpc>
                <a:spcPct val="150000"/>
              </a:lnSpc>
              <a:buNone/>
            </a:pPr>
            <a:r>
              <a:rPr lang="en-US" sz="1800" b="1" dirty="0"/>
              <a:t>6. How ISU’s Security Practices Keep My Device Secure (3.73)		</a:t>
            </a:r>
          </a:p>
          <a:p>
            <a:pPr marL="0" indent="0">
              <a:lnSpc>
                <a:spcPct val="150000"/>
              </a:lnSpc>
              <a:buNone/>
            </a:pPr>
            <a:r>
              <a:rPr lang="en-US" b="1" dirty="0"/>
              <a:t>6</a:t>
            </a:r>
            <a:r>
              <a:rPr lang="en-US" sz="1800" b="1" dirty="0"/>
              <a:t>. Canvas (3.73)</a:t>
            </a:r>
          </a:p>
          <a:p>
            <a:pPr marL="0" indent="0">
              <a:lnSpc>
                <a:spcPct val="150000"/>
              </a:lnSpc>
              <a:buNone/>
            </a:pPr>
            <a:r>
              <a:rPr lang="en-US" b="1" dirty="0"/>
              <a:t>6</a:t>
            </a:r>
            <a:r>
              <a:rPr lang="en-US" sz="1800" b="1" dirty="0"/>
              <a:t>. OneDrive (3.73)</a:t>
            </a:r>
          </a:p>
          <a:p>
            <a:pPr marL="0" indent="0">
              <a:lnSpc>
                <a:spcPct val="150000"/>
              </a:lnSpc>
              <a:buNone/>
            </a:pPr>
            <a:r>
              <a:rPr lang="en-US" b="1" dirty="0"/>
              <a:t>6</a:t>
            </a:r>
            <a:r>
              <a:rPr lang="en-US" sz="1800" b="1" dirty="0"/>
              <a:t>. How ISU’s Security Practices Keep My Account Secure (3.73)</a:t>
            </a:r>
          </a:p>
          <a:p>
            <a:pPr marL="0" indent="0">
              <a:lnSpc>
                <a:spcPct val="150000"/>
              </a:lnSpc>
              <a:buNone/>
            </a:pPr>
            <a:r>
              <a:rPr lang="en-US" b="1" dirty="0"/>
              <a:t>7</a:t>
            </a:r>
            <a:r>
              <a:rPr lang="en-US" sz="1800" b="1" dirty="0"/>
              <a:t>. Microsoft 365 (3.71) </a:t>
            </a:r>
          </a:p>
        </p:txBody>
      </p:sp>
      <p:sp>
        <p:nvSpPr>
          <p:cNvPr id="20" name="Rectangle 19">
            <a:extLst>
              <a:ext uri="{FF2B5EF4-FFF2-40B4-BE49-F238E27FC236}">
                <a16:creationId xmlns:a16="http://schemas.microsoft.com/office/drawing/2014/main" id="{ADFA1F1C-4172-5EB6-AAFE-7EC9E5F1F042}"/>
              </a:ext>
            </a:extLst>
          </p:cNvPr>
          <p:cNvSpPr/>
          <p:nvPr/>
        </p:nvSpPr>
        <p:spPr>
          <a:xfrm>
            <a:off x="250723" y="4837471"/>
            <a:ext cx="235974"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3B58B943-DFDA-068D-B072-DDE24EB0EEE1}"/>
              </a:ext>
            </a:extLst>
          </p:cNvPr>
          <p:cNvSpPr/>
          <p:nvPr/>
        </p:nvSpPr>
        <p:spPr>
          <a:xfrm>
            <a:off x="1743183" y="1903564"/>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935BB7EF-7794-827E-C7EC-367F297C9BAB}"/>
              </a:ext>
            </a:extLst>
          </p:cNvPr>
          <p:cNvSpPr/>
          <p:nvPr/>
        </p:nvSpPr>
        <p:spPr>
          <a:xfrm>
            <a:off x="3054379" y="739886"/>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505C92D5-38AB-5070-75CE-16CEA7E0E809}"/>
              </a:ext>
            </a:extLst>
          </p:cNvPr>
          <p:cNvSpPr/>
          <p:nvPr/>
        </p:nvSpPr>
        <p:spPr>
          <a:xfrm>
            <a:off x="6309348" y="1126042"/>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4FED07C6-6F3B-97E6-708B-D10D97DA0555}"/>
              </a:ext>
            </a:extLst>
          </p:cNvPr>
          <p:cNvSpPr/>
          <p:nvPr/>
        </p:nvSpPr>
        <p:spPr>
          <a:xfrm>
            <a:off x="5227867" y="1942879"/>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Up 26">
            <a:extLst>
              <a:ext uri="{FF2B5EF4-FFF2-40B4-BE49-F238E27FC236}">
                <a16:creationId xmlns:a16="http://schemas.microsoft.com/office/drawing/2014/main" id="{4BC82C72-7D5F-4714-6D4B-CD6D3464B895}"/>
              </a:ext>
            </a:extLst>
          </p:cNvPr>
          <p:cNvSpPr/>
          <p:nvPr/>
        </p:nvSpPr>
        <p:spPr>
          <a:xfrm>
            <a:off x="5456029" y="2336294"/>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Up 28">
            <a:extLst>
              <a:ext uri="{FF2B5EF4-FFF2-40B4-BE49-F238E27FC236}">
                <a16:creationId xmlns:a16="http://schemas.microsoft.com/office/drawing/2014/main" id="{6C47B013-F549-F6E5-43DD-D4F4393667D8}"/>
              </a:ext>
            </a:extLst>
          </p:cNvPr>
          <p:cNvSpPr/>
          <p:nvPr/>
        </p:nvSpPr>
        <p:spPr>
          <a:xfrm>
            <a:off x="5227867" y="3584977"/>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C8C8BF85-2E04-BF4E-8857-77AD3C8DA3B1}"/>
              </a:ext>
            </a:extLst>
          </p:cNvPr>
          <p:cNvSpPr/>
          <p:nvPr/>
        </p:nvSpPr>
        <p:spPr>
          <a:xfrm>
            <a:off x="6299663" y="771631"/>
            <a:ext cx="275269" cy="1211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794FB3BC-419C-B027-05CF-841BFE64D9D3}"/>
              </a:ext>
            </a:extLst>
          </p:cNvPr>
          <p:cNvSpPr/>
          <p:nvPr/>
        </p:nvSpPr>
        <p:spPr>
          <a:xfrm>
            <a:off x="3629819" y="4281345"/>
            <a:ext cx="5359059" cy="79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DC5152-2753-CEFC-813B-4776B0CA8640}"/>
              </a:ext>
            </a:extLst>
          </p:cNvPr>
          <p:cNvSpPr txBox="1"/>
          <p:nvPr/>
        </p:nvSpPr>
        <p:spPr>
          <a:xfrm>
            <a:off x="3629820" y="4356669"/>
            <a:ext cx="5615780" cy="646331"/>
          </a:xfrm>
          <a:prstGeom prst="rect">
            <a:avLst/>
          </a:prstGeom>
          <a:noFill/>
        </p:spPr>
        <p:txBody>
          <a:bodyPr wrap="square" rtlCol="0">
            <a:spAutoFit/>
          </a:bodyPr>
          <a:lstStyle/>
          <a:p>
            <a:r>
              <a:rPr lang="en-US" dirty="0"/>
              <a:t>1= Dissatisfied 		2= Somewhat Dissatisfied</a:t>
            </a:r>
          </a:p>
          <a:p>
            <a:r>
              <a:rPr lang="en-US" dirty="0"/>
              <a:t>3= Somewhat Satisfied	4= Satisfied</a:t>
            </a:r>
          </a:p>
        </p:txBody>
      </p:sp>
      <p:sp>
        <p:nvSpPr>
          <p:cNvPr id="6" name="Arrow: Up 5">
            <a:extLst>
              <a:ext uri="{FF2B5EF4-FFF2-40B4-BE49-F238E27FC236}">
                <a16:creationId xmlns:a16="http://schemas.microsoft.com/office/drawing/2014/main" id="{FDCB81FB-ADE3-9BE6-EEBB-C84B61D1C0CA}"/>
              </a:ext>
            </a:extLst>
          </p:cNvPr>
          <p:cNvSpPr/>
          <p:nvPr/>
        </p:nvSpPr>
        <p:spPr>
          <a:xfrm>
            <a:off x="1743182" y="3087397"/>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8CB3A2F7-E471-5592-50CF-4FB5D1B722C8}"/>
              </a:ext>
            </a:extLst>
          </p:cNvPr>
          <p:cNvSpPr/>
          <p:nvPr/>
        </p:nvSpPr>
        <p:spPr>
          <a:xfrm>
            <a:off x="6172871" y="4001644"/>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F8667007-CEB8-B133-F9B1-F9D7FB25F029}"/>
              </a:ext>
            </a:extLst>
          </p:cNvPr>
          <p:cNvSpPr/>
          <p:nvPr/>
        </p:nvSpPr>
        <p:spPr>
          <a:xfrm>
            <a:off x="5744906" y="2765101"/>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49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Overall Satisfaction 2024</a:t>
            </a:r>
          </a:p>
        </p:txBody>
      </p:sp>
      <p:sp>
        <p:nvSpPr>
          <p:cNvPr id="14" name="TextBox 13">
            <a:extLst>
              <a:ext uri="{FF2B5EF4-FFF2-40B4-BE49-F238E27FC236}">
                <a16:creationId xmlns:a16="http://schemas.microsoft.com/office/drawing/2014/main" id="{7B5621FB-5BE3-A529-20B5-98A2B1FEE9EC}"/>
              </a:ext>
            </a:extLst>
          </p:cNvPr>
          <p:cNvSpPr txBox="1"/>
          <p:nvPr/>
        </p:nvSpPr>
        <p:spPr>
          <a:xfrm>
            <a:off x="494123" y="994172"/>
            <a:ext cx="4165667" cy="3139321"/>
          </a:xfrm>
          <a:prstGeom prst="rect">
            <a:avLst/>
          </a:prstGeom>
          <a:noFill/>
        </p:spPr>
        <p:txBody>
          <a:bodyPr wrap="square" rtlCol="0">
            <a:spAutoFit/>
          </a:bodyPr>
          <a:lstStyle/>
          <a:p>
            <a:r>
              <a:rPr lang="en-US" b="1" dirty="0"/>
              <a:t>8</a:t>
            </a:r>
            <a:r>
              <a:rPr lang="en-US" sz="1800" b="1" dirty="0"/>
              <a:t>. </a:t>
            </a:r>
            <a:r>
              <a:rPr lang="en-US" b="1" dirty="0"/>
              <a:t>Ability to use a keyboard to navigate ISU websites (3.70) </a:t>
            </a:r>
            <a:r>
              <a:rPr lang="en-US" b="1" dirty="0">
                <a:solidFill>
                  <a:srgbClr val="C00000"/>
                </a:solidFill>
              </a:rPr>
              <a:t>new</a:t>
            </a:r>
          </a:p>
          <a:p>
            <a:r>
              <a:rPr lang="en-US" b="1" dirty="0"/>
              <a:t>9. Availability of Wireless (3.68) </a:t>
            </a:r>
          </a:p>
          <a:p>
            <a:r>
              <a:rPr lang="en-US" b="1" dirty="0"/>
              <a:t>10. Overall Computing Service (3.68) </a:t>
            </a:r>
          </a:p>
          <a:p>
            <a:r>
              <a:rPr lang="en-US" b="1" dirty="0"/>
              <a:t>11. Adobe Creative Cloud (3.66)</a:t>
            </a:r>
          </a:p>
          <a:p>
            <a:r>
              <a:rPr lang="en-US" b="1" dirty="0"/>
              <a:t>12. Campus Solutions (3.65)</a:t>
            </a:r>
          </a:p>
          <a:p>
            <a:r>
              <a:rPr lang="en-US" b="1" dirty="0"/>
              <a:t>12. Campus Computing Labs (3.65)</a:t>
            </a:r>
          </a:p>
          <a:p>
            <a:r>
              <a:rPr lang="en-US" b="1" dirty="0"/>
              <a:t>12. VPN (3.65)</a:t>
            </a:r>
          </a:p>
          <a:p>
            <a:r>
              <a:rPr lang="en-US" b="1" dirty="0"/>
              <a:t>13. </a:t>
            </a:r>
            <a:r>
              <a:rPr lang="en-US" b="1" dirty="0" err="1"/>
              <a:t>Help.IllinoisState</a:t>
            </a:r>
            <a:r>
              <a:rPr lang="en-US" b="1" dirty="0"/>
              <a:t>/Technology (3.63)</a:t>
            </a:r>
          </a:p>
          <a:p>
            <a:r>
              <a:rPr lang="en-US" b="1" dirty="0"/>
              <a:t>14. How ISU’s Security Practice Impact Using University Systems (3.62)  </a:t>
            </a:r>
          </a:p>
        </p:txBody>
      </p:sp>
      <p:sp>
        <p:nvSpPr>
          <p:cNvPr id="8" name="TextBox 7">
            <a:extLst>
              <a:ext uri="{FF2B5EF4-FFF2-40B4-BE49-F238E27FC236}">
                <a16:creationId xmlns:a16="http://schemas.microsoft.com/office/drawing/2014/main" id="{70531CD2-AF03-CA64-87B9-2778C46F4389}"/>
              </a:ext>
            </a:extLst>
          </p:cNvPr>
          <p:cNvSpPr txBox="1"/>
          <p:nvPr/>
        </p:nvSpPr>
        <p:spPr>
          <a:xfrm>
            <a:off x="4845652" y="994172"/>
            <a:ext cx="4054507" cy="3139321"/>
          </a:xfrm>
          <a:prstGeom prst="rect">
            <a:avLst/>
          </a:prstGeom>
          <a:noFill/>
        </p:spPr>
        <p:txBody>
          <a:bodyPr wrap="square" rtlCol="0">
            <a:spAutoFit/>
          </a:bodyPr>
          <a:lstStyle/>
          <a:p>
            <a:r>
              <a:rPr lang="en-US" b="1" dirty="0"/>
              <a:t>15. Canvas Support (3.61) </a:t>
            </a:r>
          </a:p>
          <a:p>
            <a:r>
              <a:rPr lang="en-US" b="1" dirty="0"/>
              <a:t>16. Performance of Wireless (3.61) </a:t>
            </a:r>
          </a:p>
          <a:p>
            <a:r>
              <a:rPr lang="en-US" b="1" dirty="0"/>
              <a:t>17. Record Courses &amp; Lectures (3.60)</a:t>
            </a:r>
            <a:endParaRPr lang="en-US" b="1" dirty="0">
              <a:solidFill>
                <a:srgbClr val="C00000"/>
              </a:solidFill>
            </a:endParaRPr>
          </a:p>
          <a:p>
            <a:r>
              <a:rPr lang="en-US" b="1" dirty="0"/>
              <a:t>18. Ease of Logging In (3.59)</a:t>
            </a:r>
          </a:p>
          <a:p>
            <a:r>
              <a:rPr lang="en-US" b="1" dirty="0"/>
              <a:t>18. College/Dept. Support (3.59)</a:t>
            </a:r>
          </a:p>
          <a:p>
            <a:r>
              <a:rPr lang="en-US" b="1" dirty="0"/>
              <a:t>19. TSC (3.58)</a:t>
            </a:r>
          </a:p>
          <a:p>
            <a:r>
              <a:rPr lang="en-US" b="1" dirty="0"/>
              <a:t>19. Virtual Computer Labs (3.58)</a:t>
            </a:r>
          </a:p>
          <a:p>
            <a:r>
              <a:rPr lang="en-US" b="1" dirty="0"/>
              <a:t>19. Overall Direction of IT Services (3.58)</a:t>
            </a:r>
          </a:p>
          <a:p>
            <a:r>
              <a:rPr lang="en-US" b="1" dirty="0"/>
              <a:t>20. Computer Replacements (3.57)</a:t>
            </a:r>
          </a:p>
          <a:p>
            <a:r>
              <a:rPr lang="en-US" b="1" dirty="0"/>
              <a:t>20. Dept. Computer Labs (3.57)</a:t>
            </a:r>
          </a:p>
          <a:p>
            <a:r>
              <a:rPr lang="en-US" b="1" dirty="0"/>
              <a:t>20. Mobile Phone Service (3.57)</a:t>
            </a:r>
          </a:p>
        </p:txBody>
      </p:sp>
      <p:sp>
        <p:nvSpPr>
          <p:cNvPr id="12" name="Arrow: Up 11">
            <a:extLst>
              <a:ext uri="{FF2B5EF4-FFF2-40B4-BE49-F238E27FC236}">
                <a16:creationId xmlns:a16="http://schemas.microsoft.com/office/drawing/2014/main" id="{E184E891-3A46-28EF-C12D-BFEEFED829E0}"/>
              </a:ext>
            </a:extLst>
          </p:cNvPr>
          <p:cNvSpPr/>
          <p:nvPr/>
        </p:nvSpPr>
        <p:spPr>
          <a:xfrm>
            <a:off x="4040907" y="1851681"/>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ECBD57E9-CC1A-FA09-8C37-81BE98B24016}"/>
              </a:ext>
            </a:extLst>
          </p:cNvPr>
          <p:cNvSpPr/>
          <p:nvPr/>
        </p:nvSpPr>
        <p:spPr>
          <a:xfrm>
            <a:off x="3561581" y="1589281"/>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8523DDA6-34B2-D860-C82B-5D283BD4617E}"/>
              </a:ext>
            </a:extLst>
          </p:cNvPr>
          <p:cNvSpPr/>
          <p:nvPr/>
        </p:nvSpPr>
        <p:spPr>
          <a:xfrm>
            <a:off x="3624011" y="2131589"/>
            <a:ext cx="103479"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F8740922-6833-DD69-03D5-93D6F7122464}"/>
              </a:ext>
            </a:extLst>
          </p:cNvPr>
          <p:cNvSpPr/>
          <p:nvPr/>
        </p:nvSpPr>
        <p:spPr>
          <a:xfrm>
            <a:off x="7424486" y="1056270"/>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73EAA675-53A3-8D73-FF8D-E43E794D8ABF}"/>
              </a:ext>
            </a:extLst>
          </p:cNvPr>
          <p:cNvSpPr/>
          <p:nvPr/>
        </p:nvSpPr>
        <p:spPr>
          <a:xfrm>
            <a:off x="7724168" y="1859958"/>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FC0D1429-4241-DF7F-C63C-B1951CF9C442}"/>
              </a:ext>
            </a:extLst>
          </p:cNvPr>
          <p:cNvSpPr/>
          <p:nvPr/>
        </p:nvSpPr>
        <p:spPr>
          <a:xfrm>
            <a:off x="6369471" y="2437441"/>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Up 25">
            <a:extLst>
              <a:ext uri="{FF2B5EF4-FFF2-40B4-BE49-F238E27FC236}">
                <a16:creationId xmlns:a16="http://schemas.microsoft.com/office/drawing/2014/main" id="{10CD4631-EEF9-D0AA-178F-88138FE0A57B}"/>
              </a:ext>
            </a:extLst>
          </p:cNvPr>
          <p:cNvSpPr/>
          <p:nvPr/>
        </p:nvSpPr>
        <p:spPr>
          <a:xfrm>
            <a:off x="8495089" y="1589281"/>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F675A094-F9D3-3010-CC77-9F10CD5F55C3}"/>
              </a:ext>
            </a:extLst>
          </p:cNvPr>
          <p:cNvSpPr/>
          <p:nvPr/>
        </p:nvSpPr>
        <p:spPr>
          <a:xfrm>
            <a:off x="8798972" y="2963484"/>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1488687-147C-249B-7186-F9FE47C4ACA6}"/>
              </a:ext>
            </a:extLst>
          </p:cNvPr>
          <p:cNvSpPr/>
          <p:nvPr/>
        </p:nvSpPr>
        <p:spPr>
          <a:xfrm>
            <a:off x="3629819" y="4281345"/>
            <a:ext cx="5359059" cy="79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010064-1C15-BF6E-23EF-1B2DCA9EBB8E}"/>
              </a:ext>
            </a:extLst>
          </p:cNvPr>
          <p:cNvSpPr txBox="1"/>
          <p:nvPr/>
        </p:nvSpPr>
        <p:spPr>
          <a:xfrm>
            <a:off x="3629820" y="4356669"/>
            <a:ext cx="5615780" cy="646331"/>
          </a:xfrm>
          <a:prstGeom prst="rect">
            <a:avLst/>
          </a:prstGeom>
          <a:noFill/>
        </p:spPr>
        <p:txBody>
          <a:bodyPr wrap="square" rtlCol="0">
            <a:spAutoFit/>
          </a:bodyPr>
          <a:lstStyle/>
          <a:p>
            <a:r>
              <a:rPr lang="en-US" dirty="0"/>
              <a:t>1= Dissatisfied 		2= Somewhat Dissatisfied</a:t>
            </a:r>
          </a:p>
          <a:p>
            <a:r>
              <a:rPr lang="en-US" dirty="0"/>
              <a:t>3= Somewhat Satisfied	4= Satisfied</a:t>
            </a:r>
          </a:p>
        </p:txBody>
      </p:sp>
      <p:sp>
        <p:nvSpPr>
          <p:cNvPr id="6" name="Arrow: Up 5">
            <a:extLst>
              <a:ext uri="{FF2B5EF4-FFF2-40B4-BE49-F238E27FC236}">
                <a16:creationId xmlns:a16="http://schemas.microsoft.com/office/drawing/2014/main" id="{B7DA655F-9555-C611-1D37-AA7FF302E69D}"/>
              </a:ext>
            </a:extLst>
          </p:cNvPr>
          <p:cNvSpPr/>
          <p:nvPr/>
        </p:nvSpPr>
        <p:spPr>
          <a:xfrm>
            <a:off x="3249571" y="2407094"/>
            <a:ext cx="103479"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B1B7CACA-FB47-9E44-7B5C-543DACDC97B6}"/>
              </a:ext>
            </a:extLst>
          </p:cNvPr>
          <p:cNvSpPr/>
          <p:nvPr/>
        </p:nvSpPr>
        <p:spPr>
          <a:xfrm>
            <a:off x="3858713" y="2674688"/>
            <a:ext cx="103479"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96221818-ED67-3E6E-491E-D0F84878BBCA}"/>
              </a:ext>
            </a:extLst>
          </p:cNvPr>
          <p:cNvSpPr/>
          <p:nvPr/>
        </p:nvSpPr>
        <p:spPr>
          <a:xfrm>
            <a:off x="2019443" y="2941920"/>
            <a:ext cx="103479"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6A0BBA5F-DF7E-10BB-C395-70D2A3B5416D}"/>
              </a:ext>
            </a:extLst>
          </p:cNvPr>
          <p:cNvSpPr/>
          <p:nvPr/>
        </p:nvSpPr>
        <p:spPr>
          <a:xfrm>
            <a:off x="4354560" y="3225541"/>
            <a:ext cx="103479"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23289BE-A193-CA78-DC9A-CFF2A80599A5}"/>
              </a:ext>
            </a:extLst>
          </p:cNvPr>
          <p:cNvSpPr/>
          <p:nvPr/>
        </p:nvSpPr>
        <p:spPr>
          <a:xfrm>
            <a:off x="3591013" y="3791948"/>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Up 29">
            <a:extLst>
              <a:ext uri="{FF2B5EF4-FFF2-40B4-BE49-F238E27FC236}">
                <a16:creationId xmlns:a16="http://schemas.microsoft.com/office/drawing/2014/main" id="{F9F034AB-B3A6-273A-6C59-78B15059FD55}"/>
              </a:ext>
            </a:extLst>
          </p:cNvPr>
          <p:cNvSpPr/>
          <p:nvPr/>
        </p:nvSpPr>
        <p:spPr>
          <a:xfrm>
            <a:off x="8320626" y="1305198"/>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Up 30">
            <a:extLst>
              <a:ext uri="{FF2B5EF4-FFF2-40B4-BE49-F238E27FC236}">
                <a16:creationId xmlns:a16="http://schemas.microsoft.com/office/drawing/2014/main" id="{6176138E-4B00-F42C-5D0B-9EA5182FD13B}"/>
              </a:ext>
            </a:extLst>
          </p:cNvPr>
          <p:cNvSpPr/>
          <p:nvPr/>
        </p:nvSpPr>
        <p:spPr>
          <a:xfrm>
            <a:off x="8086240" y="2130086"/>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Up 31">
            <a:extLst>
              <a:ext uri="{FF2B5EF4-FFF2-40B4-BE49-F238E27FC236}">
                <a16:creationId xmlns:a16="http://schemas.microsoft.com/office/drawing/2014/main" id="{83786434-FA2C-0698-4609-7828E520C34D}"/>
              </a:ext>
            </a:extLst>
          </p:cNvPr>
          <p:cNvSpPr/>
          <p:nvPr/>
        </p:nvSpPr>
        <p:spPr>
          <a:xfrm>
            <a:off x="8055793" y="2674688"/>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Up 32">
            <a:extLst>
              <a:ext uri="{FF2B5EF4-FFF2-40B4-BE49-F238E27FC236}">
                <a16:creationId xmlns:a16="http://schemas.microsoft.com/office/drawing/2014/main" id="{EB5C632A-69DA-CDF8-1435-1B5EAFE81D5C}"/>
              </a:ext>
            </a:extLst>
          </p:cNvPr>
          <p:cNvSpPr/>
          <p:nvPr/>
        </p:nvSpPr>
        <p:spPr>
          <a:xfrm>
            <a:off x="8300317" y="3225541"/>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 33">
            <a:extLst>
              <a:ext uri="{FF2B5EF4-FFF2-40B4-BE49-F238E27FC236}">
                <a16:creationId xmlns:a16="http://schemas.microsoft.com/office/drawing/2014/main" id="{3DE4A480-A73C-05D9-CDF3-A52E40DC564B}"/>
              </a:ext>
            </a:extLst>
          </p:cNvPr>
          <p:cNvSpPr/>
          <p:nvPr/>
        </p:nvSpPr>
        <p:spPr>
          <a:xfrm>
            <a:off x="7919316" y="3504687"/>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 34">
            <a:extLst>
              <a:ext uri="{FF2B5EF4-FFF2-40B4-BE49-F238E27FC236}">
                <a16:creationId xmlns:a16="http://schemas.microsoft.com/office/drawing/2014/main" id="{C8A830F7-7B4A-73D9-0768-41052FDF1EC0}"/>
              </a:ext>
            </a:extLst>
          </p:cNvPr>
          <p:cNvSpPr/>
          <p:nvPr/>
        </p:nvSpPr>
        <p:spPr>
          <a:xfrm>
            <a:off x="8018001" y="3770267"/>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68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Overall Satisfaction 2024</a:t>
            </a:r>
          </a:p>
        </p:txBody>
      </p:sp>
      <p:sp>
        <p:nvSpPr>
          <p:cNvPr id="14" name="TextBox 13">
            <a:extLst>
              <a:ext uri="{FF2B5EF4-FFF2-40B4-BE49-F238E27FC236}">
                <a16:creationId xmlns:a16="http://schemas.microsoft.com/office/drawing/2014/main" id="{7B5621FB-5BE3-A529-20B5-98A2B1FEE9EC}"/>
              </a:ext>
            </a:extLst>
          </p:cNvPr>
          <p:cNvSpPr txBox="1"/>
          <p:nvPr/>
        </p:nvSpPr>
        <p:spPr>
          <a:xfrm>
            <a:off x="494123" y="994172"/>
            <a:ext cx="4165667" cy="3416320"/>
          </a:xfrm>
          <a:prstGeom prst="rect">
            <a:avLst/>
          </a:prstGeom>
          <a:noFill/>
        </p:spPr>
        <p:txBody>
          <a:bodyPr wrap="square" rtlCol="0">
            <a:spAutoFit/>
          </a:bodyPr>
          <a:lstStyle/>
          <a:p>
            <a:r>
              <a:rPr lang="en-US" sz="1800" b="1" dirty="0"/>
              <a:t>21. </a:t>
            </a:r>
            <a:r>
              <a:rPr lang="en-US" b="1" dirty="0"/>
              <a:t>Classroom Support (3.56)</a:t>
            </a:r>
            <a:endParaRPr lang="en-US" b="1" dirty="0">
              <a:solidFill>
                <a:srgbClr val="C00000"/>
              </a:solidFill>
            </a:endParaRPr>
          </a:p>
          <a:p>
            <a:r>
              <a:rPr lang="en-US" b="1" dirty="0"/>
              <a:t>22. Departmental Printers (3.55) </a:t>
            </a:r>
          </a:p>
          <a:p>
            <a:r>
              <a:rPr lang="en-US" b="1" dirty="0"/>
              <a:t>23. </a:t>
            </a:r>
            <a:r>
              <a:rPr lang="en-US" b="1" dirty="0" err="1"/>
              <a:t>TechAlerts</a:t>
            </a:r>
            <a:r>
              <a:rPr lang="en-US" b="1" dirty="0"/>
              <a:t> (3.54) </a:t>
            </a:r>
          </a:p>
          <a:p>
            <a:r>
              <a:rPr lang="en-US" b="1" dirty="0"/>
              <a:t>23. Technology Support for Your Students’ Scholarly Research (3.54)</a:t>
            </a:r>
          </a:p>
          <a:p>
            <a:r>
              <a:rPr lang="en-US" b="1" dirty="0"/>
              <a:t>24. Technology in Classrooms (3.53)</a:t>
            </a:r>
          </a:p>
          <a:p>
            <a:r>
              <a:rPr lang="en-US" b="1" dirty="0"/>
              <a:t>24. How ISU’s Security Practice Impact Time to Do What I Need to Do (3.53)</a:t>
            </a:r>
          </a:p>
          <a:p>
            <a:r>
              <a:rPr lang="en-US" b="1" dirty="0"/>
              <a:t>24. High Performance Computing (3.53)</a:t>
            </a:r>
          </a:p>
          <a:p>
            <a:r>
              <a:rPr lang="en-US" b="1" dirty="0"/>
              <a:t>24. Email Spam Filtering (3.53)</a:t>
            </a:r>
          </a:p>
          <a:p>
            <a:r>
              <a:rPr lang="en-US" b="1" dirty="0"/>
              <a:t>24. Time to Resolve – Classroom Support  </a:t>
            </a:r>
          </a:p>
          <a:p>
            <a:r>
              <a:rPr lang="en-US" b="1" dirty="0"/>
              <a:t>     (3.53)  </a:t>
            </a:r>
          </a:p>
        </p:txBody>
      </p:sp>
      <p:sp>
        <p:nvSpPr>
          <p:cNvPr id="8" name="TextBox 7">
            <a:extLst>
              <a:ext uri="{FF2B5EF4-FFF2-40B4-BE49-F238E27FC236}">
                <a16:creationId xmlns:a16="http://schemas.microsoft.com/office/drawing/2014/main" id="{70531CD2-AF03-CA64-87B9-2778C46F4389}"/>
              </a:ext>
            </a:extLst>
          </p:cNvPr>
          <p:cNvSpPr txBox="1"/>
          <p:nvPr/>
        </p:nvSpPr>
        <p:spPr>
          <a:xfrm>
            <a:off x="4801258" y="994172"/>
            <a:ext cx="4270004" cy="3970318"/>
          </a:xfrm>
          <a:prstGeom prst="rect">
            <a:avLst/>
          </a:prstGeom>
          <a:noFill/>
        </p:spPr>
        <p:txBody>
          <a:bodyPr wrap="square" rtlCol="0">
            <a:spAutoFit/>
          </a:bodyPr>
          <a:lstStyle/>
          <a:p>
            <a:r>
              <a:rPr lang="en-US" b="1" dirty="0"/>
              <a:t>25. Time to Resolve– College/Dept (3.52) </a:t>
            </a:r>
          </a:p>
          <a:p>
            <a:r>
              <a:rPr lang="en-US" b="1" dirty="0"/>
              <a:t>26. Support for Innovative Ideas (3.50) </a:t>
            </a:r>
          </a:p>
          <a:p>
            <a:r>
              <a:rPr lang="en-US" b="1" dirty="0"/>
              <a:t>26. Captioning/transcript for audio/video on ISU sites (3.50) </a:t>
            </a:r>
            <a:r>
              <a:rPr lang="en-US" b="1" dirty="0">
                <a:solidFill>
                  <a:srgbClr val="C00000"/>
                </a:solidFill>
              </a:rPr>
              <a:t>new</a:t>
            </a:r>
          </a:p>
          <a:p>
            <a:r>
              <a:rPr lang="en-US" b="1" dirty="0"/>
              <a:t>26. Technology Support for Your Scholarly Research (3.50)</a:t>
            </a:r>
          </a:p>
          <a:p>
            <a:r>
              <a:rPr lang="en-US" b="1" dirty="0"/>
              <a:t>26. Borrowing Laptops (3.50)</a:t>
            </a:r>
          </a:p>
          <a:p>
            <a:r>
              <a:rPr lang="en-US" b="1" dirty="0"/>
              <a:t>26. Campus Printers (</a:t>
            </a:r>
            <a:r>
              <a:rPr lang="en-US" b="1" dirty="0" err="1"/>
              <a:t>uPrint</a:t>
            </a:r>
            <a:r>
              <a:rPr lang="en-US" b="1" dirty="0"/>
              <a:t>) (3.50)</a:t>
            </a:r>
          </a:p>
          <a:p>
            <a:r>
              <a:rPr lang="en-US" b="1" dirty="0"/>
              <a:t>27. Time to Resolve – TSC (3.48)</a:t>
            </a:r>
          </a:p>
          <a:p>
            <a:r>
              <a:rPr lang="en-US" b="1" dirty="0"/>
              <a:t>28. Ability to use Assistive Tech (3.47) </a:t>
            </a:r>
            <a:r>
              <a:rPr lang="en-US" b="1" dirty="0">
                <a:solidFill>
                  <a:srgbClr val="C00000"/>
                </a:solidFill>
              </a:rPr>
              <a:t>new</a:t>
            </a:r>
          </a:p>
          <a:p>
            <a:r>
              <a:rPr lang="en-US" b="1" dirty="0"/>
              <a:t>29. Generative AI Tools (3.45) </a:t>
            </a:r>
            <a:r>
              <a:rPr lang="en-US" b="1" dirty="0">
                <a:solidFill>
                  <a:srgbClr val="C00000"/>
                </a:solidFill>
              </a:rPr>
              <a:t>new</a:t>
            </a:r>
          </a:p>
          <a:p>
            <a:r>
              <a:rPr lang="en-US" b="1" dirty="0"/>
              <a:t>30. Cognos (3.38) </a:t>
            </a:r>
          </a:p>
          <a:p>
            <a:r>
              <a:rPr lang="en-US" b="1" dirty="0"/>
              <a:t>31. Access to free/low cost textbooks (3.05) </a:t>
            </a:r>
            <a:r>
              <a:rPr lang="en-US" b="1" dirty="0">
                <a:solidFill>
                  <a:srgbClr val="C00000"/>
                </a:solidFill>
              </a:rPr>
              <a:t>new</a:t>
            </a:r>
          </a:p>
        </p:txBody>
      </p:sp>
      <p:sp>
        <p:nvSpPr>
          <p:cNvPr id="23" name="Arrow: Up 22">
            <a:extLst>
              <a:ext uri="{FF2B5EF4-FFF2-40B4-BE49-F238E27FC236}">
                <a16:creationId xmlns:a16="http://schemas.microsoft.com/office/drawing/2014/main" id="{F8740922-6833-DD69-03D5-93D6F7122464}"/>
              </a:ext>
            </a:extLst>
          </p:cNvPr>
          <p:cNvSpPr/>
          <p:nvPr/>
        </p:nvSpPr>
        <p:spPr>
          <a:xfrm>
            <a:off x="8798972" y="1023382"/>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FC0D1429-4241-DF7F-C63C-B1951CF9C442}"/>
              </a:ext>
            </a:extLst>
          </p:cNvPr>
          <p:cNvSpPr/>
          <p:nvPr/>
        </p:nvSpPr>
        <p:spPr>
          <a:xfrm>
            <a:off x="6369471" y="2437441"/>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F675A094-F9D3-3010-CC77-9F10CD5F55C3}"/>
              </a:ext>
            </a:extLst>
          </p:cNvPr>
          <p:cNvSpPr/>
          <p:nvPr/>
        </p:nvSpPr>
        <p:spPr>
          <a:xfrm>
            <a:off x="8228595" y="2952924"/>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B1B7CACA-FB47-9E44-7B5C-543DACDC97B6}"/>
              </a:ext>
            </a:extLst>
          </p:cNvPr>
          <p:cNvSpPr/>
          <p:nvPr/>
        </p:nvSpPr>
        <p:spPr>
          <a:xfrm>
            <a:off x="4090372" y="2952924"/>
            <a:ext cx="103479"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23289BE-A193-CA78-DC9A-CFF2A80599A5}"/>
              </a:ext>
            </a:extLst>
          </p:cNvPr>
          <p:cNvSpPr/>
          <p:nvPr/>
        </p:nvSpPr>
        <p:spPr>
          <a:xfrm>
            <a:off x="1418585" y="4045889"/>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Up 29">
            <a:extLst>
              <a:ext uri="{FF2B5EF4-FFF2-40B4-BE49-F238E27FC236}">
                <a16:creationId xmlns:a16="http://schemas.microsoft.com/office/drawing/2014/main" id="{F9F034AB-B3A6-273A-6C59-78B15059FD55}"/>
              </a:ext>
            </a:extLst>
          </p:cNvPr>
          <p:cNvSpPr/>
          <p:nvPr/>
        </p:nvSpPr>
        <p:spPr>
          <a:xfrm>
            <a:off x="8581638" y="1290150"/>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Up 31">
            <a:extLst>
              <a:ext uri="{FF2B5EF4-FFF2-40B4-BE49-F238E27FC236}">
                <a16:creationId xmlns:a16="http://schemas.microsoft.com/office/drawing/2014/main" id="{83786434-FA2C-0698-4609-7828E520C34D}"/>
              </a:ext>
            </a:extLst>
          </p:cNvPr>
          <p:cNvSpPr/>
          <p:nvPr/>
        </p:nvSpPr>
        <p:spPr>
          <a:xfrm>
            <a:off x="7656522" y="2674688"/>
            <a:ext cx="136477" cy="235456"/>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774DA30-D5D6-0A5F-C9A1-9B00B39B4748}"/>
              </a:ext>
            </a:extLst>
          </p:cNvPr>
          <p:cNvSpPr/>
          <p:nvPr/>
        </p:nvSpPr>
        <p:spPr>
          <a:xfrm>
            <a:off x="3745275" y="1419511"/>
            <a:ext cx="275269" cy="1211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2FF94F63-9D4B-7FB6-ECFC-436B0DB52198}"/>
              </a:ext>
            </a:extLst>
          </p:cNvPr>
          <p:cNvSpPr/>
          <p:nvPr/>
        </p:nvSpPr>
        <p:spPr>
          <a:xfrm>
            <a:off x="2562476" y="1687045"/>
            <a:ext cx="275269" cy="1211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6DFF2C2F-E3DE-3F1D-E610-207D5B38FCF8}"/>
              </a:ext>
            </a:extLst>
          </p:cNvPr>
          <p:cNvSpPr/>
          <p:nvPr/>
        </p:nvSpPr>
        <p:spPr>
          <a:xfrm>
            <a:off x="3397683" y="1037729"/>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F99C113E-51C8-3866-9C75-E2A342F5D601}"/>
              </a:ext>
            </a:extLst>
          </p:cNvPr>
          <p:cNvSpPr/>
          <p:nvPr/>
        </p:nvSpPr>
        <p:spPr>
          <a:xfrm>
            <a:off x="3019996" y="2157604"/>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E2A46EAE-1AD7-C393-369E-F4DF954C9968}"/>
              </a:ext>
            </a:extLst>
          </p:cNvPr>
          <p:cNvSpPr/>
          <p:nvPr/>
        </p:nvSpPr>
        <p:spPr>
          <a:xfrm>
            <a:off x="3991064" y="2437441"/>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8B8186F4-7A40-E3B8-617B-9B665B710D93}"/>
              </a:ext>
            </a:extLst>
          </p:cNvPr>
          <p:cNvSpPr/>
          <p:nvPr/>
        </p:nvSpPr>
        <p:spPr>
          <a:xfrm>
            <a:off x="4335169" y="3252765"/>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65F36131-4479-D808-F4A7-F80B25D143E4}"/>
              </a:ext>
            </a:extLst>
          </p:cNvPr>
          <p:cNvSpPr/>
          <p:nvPr/>
        </p:nvSpPr>
        <p:spPr>
          <a:xfrm>
            <a:off x="3492911" y="3534811"/>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FCE0CF71-B4A5-5F23-BC0F-92E297387ABB}"/>
              </a:ext>
            </a:extLst>
          </p:cNvPr>
          <p:cNvSpPr/>
          <p:nvPr/>
        </p:nvSpPr>
        <p:spPr>
          <a:xfrm>
            <a:off x="7949332" y="3249800"/>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11B6059F-0967-9B16-3127-78CC99CC4854}"/>
              </a:ext>
            </a:extLst>
          </p:cNvPr>
          <p:cNvSpPr/>
          <p:nvPr/>
        </p:nvSpPr>
        <p:spPr>
          <a:xfrm>
            <a:off x="6591262" y="4045889"/>
            <a:ext cx="136908" cy="23545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003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lstStyle/>
          <a:p>
            <a:pPr algn="ctr"/>
            <a:r>
              <a:rPr lang="en-US" b="1" dirty="0"/>
              <a:t>Top 10 Satisfaction by Audience 2024</a:t>
            </a:r>
          </a:p>
        </p:txBody>
      </p:sp>
      <p:sp>
        <p:nvSpPr>
          <p:cNvPr id="2" name="Rectangle: Rounded Corners 1">
            <a:extLst>
              <a:ext uri="{FF2B5EF4-FFF2-40B4-BE49-F238E27FC236}">
                <a16:creationId xmlns:a16="http://schemas.microsoft.com/office/drawing/2014/main" id="{2A6B67F6-A458-543C-ECEB-DE2C653847A5}"/>
              </a:ext>
            </a:extLst>
          </p:cNvPr>
          <p:cNvSpPr/>
          <p:nvPr/>
        </p:nvSpPr>
        <p:spPr>
          <a:xfrm>
            <a:off x="3629819" y="4281345"/>
            <a:ext cx="5359059" cy="79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CCA7FD-FF2D-82C2-E496-AC81018F79CD}"/>
              </a:ext>
            </a:extLst>
          </p:cNvPr>
          <p:cNvSpPr txBox="1"/>
          <p:nvPr/>
        </p:nvSpPr>
        <p:spPr>
          <a:xfrm>
            <a:off x="3629820" y="4356669"/>
            <a:ext cx="5615780" cy="646331"/>
          </a:xfrm>
          <a:prstGeom prst="rect">
            <a:avLst/>
          </a:prstGeom>
          <a:noFill/>
        </p:spPr>
        <p:txBody>
          <a:bodyPr wrap="square" rtlCol="0">
            <a:spAutoFit/>
          </a:bodyPr>
          <a:lstStyle/>
          <a:p>
            <a:r>
              <a:rPr lang="en-US" dirty="0"/>
              <a:t>1= Dissatisfied 		2= Somewhat Dissatisfied</a:t>
            </a:r>
          </a:p>
          <a:p>
            <a:r>
              <a:rPr lang="en-US" dirty="0"/>
              <a:t>3= Somewhat Satisfied	4= Satisfied</a:t>
            </a:r>
          </a:p>
        </p:txBody>
      </p:sp>
      <p:sp>
        <p:nvSpPr>
          <p:cNvPr id="13" name="Arrow: Down 12">
            <a:extLst>
              <a:ext uri="{FF2B5EF4-FFF2-40B4-BE49-F238E27FC236}">
                <a16:creationId xmlns:a16="http://schemas.microsoft.com/office/drawing/2014/main" id="{D4B6BE44-5F33-4355-5B7A-B4052981A143}"/>
              </a:ext>
            </a:extLst>
          </p:cNvPr>
          <p:cNvSpPr/>
          <p:nvPr/>
        </p:nvSpPr>
        <p:spPr>
          <a:xfrm rot="10800000">
            <a:off x="1459996" y="2777710"/>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CE9B44A5-DEF1-DEAF-9DCA-E2B90B8B0B0C}"/>
              </a:ext>
            </a:extLst>
          </p:cNvPr>
          <p:cNvSpPr/>
          <p:nvPr/>
        </p:nvSpPr>
        <p:spPr>
          <a:xfrm>
            <a:off x="-1285369" y="2350116"/>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5217D3C8-15D0-9A2B-3E79-B3AAB95C9673}"/>
              </a:ext>
            </a:extLst>
          </p:cNvPr>
          <p:cNvGraphicFramePr>
            <a:graphicFrameLocks noGrp="1"/>
          </p:cNvGraphicFramePr>
          <p:nvPr>
            <p:extLst>
              <p:ext uri="{D42A27DB-BD31-4B8C-83A1-F6EECF244321}">
                <p14:modId xmlns:p14="http://schemas.microsoft.com/office/powerpoint/2010/main" val="3200804032"/>
              </p:ext>
            </p:extLst>
          </p:nvPr>
        </p:nvGraphicFramePr>
        <p:xfrm>
          <a:off x="2322096" y="796275"/>
          <a:ext cx="1740533" cy="3262314"/>
        </p:xfrm>
        <a:graphic>
          <a:graphicData uri="http://schemas.openxmlformats.org/drawingml/2006/table">
            <a:tbl>
              <a:tblPr>
                <a:tableStyleId>{5C22544A-7EE6-4342-B048-85BDC9FD1C3A}</a:tableStyleId>
              </a:tblPr>
              <a:tblGrid>
                <a:gridCol w="1175543">
                  <a:extLst>
                    <a:ext uri="{9D8B030D-6E8A-4147-A177-3AD203B41FA5}">
                      <a16:colId xmlns:a16="http://schemas.microsoft.com/office/drawing/2014/main" val="793618403"/>
                    </a:ext>
                  </a:extLst>
                </a:gridCol>
                <a:gridCol w="564990">
                  <a:extLst>
                    <a:ext uri="{9D8B030D-6E8A-4147-A177-3AD203B41FA5}">
                      <a16:colId xmlns:a16="http://schemas.microsoft.com/office/drawing/2014/main" val="2833033834"/>
                    </a:ext>
                  </a:extLst>
                </a:gridCol>
              </a:tblGrid>
              <a:tr h="588495">
                <a:tc>
                  <a:txBody>
                    <a:bodyPr/>
                    <a:lstStyle/>
                    <a:p>
                      <a:pPr algn="l" fontAlgn="b"/>
                      <a:r>
                        <a:rPr lang="en-US" sz="900" b="1" u="none" strike="noStrike" dirty="0">
                          <a:solidFill>
                            <a:srgbClr val="0070C0"/>
                          </a:solidFill>
                          <a:effectLst/>
                        </a:rPr>
                        <a:t>Graduate Students</a:t>
                      </a:r>
                      <a:endParaRPr lang="en-US" sz="900" b="1" i="0" u="none" strike="noStrike" dirty="0">
                        <a:solidFill>
                          <a:srgbClr val="0070C0"/>
                        </a:solidFill>
                        <a:effectLst/>
                        <a:latin typeface="Calibri" panose="020F0502020204030204" pitchFamily="34" charset="0"/>
                      </a:endParaRPr>
                    </a:p>
                  </a:txBody>
                  <a:tcPr marL="8280" marR="8280" marT="8280" marB="0" anchor="b"/>
                </a:tc>
                <a:tc>
                  <a:txBody>
                    <a:bodyPr/>
                    <a:lstStyle/>
                    <a:p>
                      <a:pPr algn="ctr" fontAlgn="b"/>
                      <a:r>
                        <a:rPr lang="en-US" sz="800" u="none" strike="noStrike" dirty="0">
                          <a:effectLst/>
                        </a:rPr>
                        <a:t>Mean Score</a:t>
                      </a:r>
                      <a:endParaRPr lang="en-US" sz="800" b="1" i="0" u="none" strike="noStrike" dirty="0">
                        <a:solidFill>
                          <a:srgbClr val="C00000"/>
                        </a:solidFill>
                        <a:effectLst/>
                        <a:latin typeface="Calibri" panose="020F0502020204030204" pitchFamily="34" charset="0"/>
                      </a:endParaRPr>
                    </a:p>
                  </a:txBody>
                  <a:tcPr marL="8280" marR="8280" marT="8280" marB="0" anchor="b"/>
                </a:tc>
                <a:extLst>
                  <a:ext uri="{0D108BD9-81ED-4DB2-BD59-A6C34878D82A}">
                    <a16:rowId xmlns:a16="http://schemas.microsoft.com/office/drawing/2014/main" val="1962123860"/>
                  </a:ext>
                </a:extLst>
              </a:tr>
              <a:tr h="159053">
                <a:tc>
                  <a:txBody>
                    <a:bodyPr/>
                    <a:lstStyle/>
                    <a:p>
                      <a:pPr algn="l" fontAlgn="b"/>
                      <a:r>
                        <a:rPr lang="en-US" sz="800" u="none" strike="noStrike">
                          <a:effectLst/>
                        </a:rPr>
                        <a:t>My.IllinoisState.edu</a:t>
                      </a:r>
                      <a:endParaRPr lang="en-US" sz="800" b="0" i="0" u="none" strike="noStrike">
                        <a:solidFill>
                          <a:srgbClr val="C00000"/>
                        </a:solidFill>
                        <a:effectLst/>
                        <a:latin typeface="Calibri" panose="020F0502020204030204" pitchFamily="34" charset="0"/>
                      </a:endParaRPr>
                    </a:p>
                  </a:txBody>
                  <a:tcPr marL="8280" marR="8280" marT="8280" marB="0" anchor="b"/>
                </a:tc>
                <a:tc>
                  <a:txBody>
                    <a:bodyPr/>
                    <a:lstStyle/>
                    <a:p>
                      <a:pPr algn="ctr" fontAlgn="b"/>
                      <a:r>
                        <a:rPr lang="en-US" sz="800" u="none" strike="noStrike">
                          <a:effectLst/>
                        </a:rPr>
                        <a:t>3.84</a:t>
                      </a:r>
                      <a:endParaRPr lang="en-US" sz="800" b="0" i="0" u="none" strike="noStrike">
                        <a:solidFill>
                          <a:srgbClr val="C00000"/>
                        </a:solidFill>
                        <a:effectLst/>
                        <a:latin typeface="Calibri" panose="020F0502020204030204" pitchFamily="34" charset="0"/>
                      </a:endParaRPr>
                    </a:p>
                  </a:txBody>
                  <a:tcPr marL="8280" marR="8280" marT="8280" marB="0" anchor="b"/>
                </a:tc>
                <a:extLst>
                  <a:ext uri="{0D108BD9-81ED-4DB2-BD59-A6C34878D82A}">
                    <a16:rowId xmlns:a16="http://schemas.microsoft.com/office/drawing/2014/main" val="1074963822"/>
                  </a:ext>
                </a:extLst>
              </a:tr>
              <a:tr h="159053">
                <a:tc>
                  <a:txBody>
                    <a:bodyPr/>
                    <a:lstStyle/>
                    <a:p>
                      <a:pPr algn="l" fontAlgn="b"/>
                      <a:r>
                        <a:rPr lang="en-US" sz="800" u="none" strike="noStrike">
                          <a:effectLst/>
                        </a:rPr>
                        <a:t>Canvas</a:t>
                      </a:r>
                      <a:endParaRPr lang="en-US" sz="800" b="0" i="0" u="none" strike="noStrike">
                        <a:solidFill>
                          <a:srgbClr val="C00000"/>
                        </a:solidFill>
                        <a:effectLst/>
                        <a:latin typeface="Calibri" panose="020F0502020204030204" pitchFamily="34" charset="0"/>
                      </a:endParaRPr>
                    </a:p>
                  </a:txBody>
                  <a:tcPr marL="8280" marR="8280" marT="8280" marB="0" anchor="b"/>
                </a:tc>
                <a:tc>
                  <a:txBody>
                    <a:bodyPr/>
                    <a:lstStyle/>
                    <a:p>
                      <a:pPr algn="ctr" fontAlgn="b"/>
                      <a:r>
                        <a:rPr lang="en-US" sz="800" u="none" strike="noStrike">
                          <a:effectLst/>
                        </a:rPr>
                        <a:t>3.80</a:t>
                      </a:r>
                      <a:endParaRPr lang="en-US" sz="800" b="0" i="0" u="none" strike="noStrike">
                        <a:solidFill>
                          <a:srgbClr val="C00000"/>
                        </a:solidFill>
                        <a:effectLst/>
                        <a:latin typeface="Calibri" panose="020F0502020204030204" pitchFamily="34" charset="0"/>
                      </a:endParaRPr>
                    </a:p>
                  </a:txBody>
                  <a:tcPr marL="8280" marR="8280" marT="8280" marB="0" anchor="b"/>
                </a:tc>
                <a:extLst>
                  <a:ext uri="{0D108BD9-81ED-4DB2-BD59-A6C34878D82A}">
                    <a16:rowId xmlns:a16="http://schemas.microsoft.com/office/drawing/2014/main" val="2005315785"/>
                  </a:ext>
                </a:extLst>
              </a:tr>
              <a:tr h="159053">
                <a:tc>
                  <a:txBody>
                    <a:bodyPr/>
                    <a:lstStyle/>
                    <a:p>
                      <a:pPr algn="l" fontAlgn="b"/>
                      <a:r>
                        <a:rPr lang="en-US" sz="800" u="none" strike="noStrike" dirty="0">
                          <a:effectLst/>
                        </a:rPr>
                        <a:t>Email</a:t>
                      </a:r>
                      <a:endParaRPr lang="en-US" sz="800" b="0" i="0" u="none" strike="noStrike" dirty="0">
                        <a:solidFill>
                          <a:srgbClr val="C00000"/>
                        </a:solidFill>
                        <a:effectLst/>
                        <a:latin typeface="Calibri" panose="020F0502020204030204" pitchFamily="34" charset="0"/>
                      </a:endParaRPr>
                    </a:p>
                  </a:txBody>
                  <a:tcPr marL="8280" marR="8280" marT="8280" marB="0" anchor="b"/>
                </a:tc>
                <a:tc>
                  <a:txBody>
                    <a:bodyPr/>
                    <a:lstStyle/>
                    <a:p>
                      <a:pPr algn="ctr" fontAlgn="b"/>
                      <a:r>
                        <a:rPr lang="en-US" sz="800" u="none" strike="noStrike">
                          <a:effectLst/>
                        </a:rPr>
                        <a:t>3.80</a:t>
                      </a:r>
                      <a:endParaRPr lang="en-US" sz="800" b="0" i="0" u="none" strike="noStrike">
                        <a:solidFill>
                          <a:srgbClr val="C00000"/>
                        </a:solidFill>
                        <a:effectLst/>
                        <a:latin typeface="Calibri" panose="020F0502020204030204" pitchFamily="34" charset="0"/>
                      </a:endParaRPr>
                    </a:p>
                  </a:txBody>
                  <a:tcPr marL="8280" marR="8280" marT="8280" marB="0" anchor="b"/>
                </a:tc>
                <a:extLst>
                  <a:ext uri="{0D108BD9-81ED-4DB2-BD59-A6C34878D82A}">
                    <a16:rowId xmlns:a16="http://schemas.microsoft.com/office/drawing/2014/main" val="3557758988"/>
                  </a:ext>
                </a:extLst>
              </a:tr>
              <a:tr h="477159">
                <a:tc>
                  <a:txBody>
                    <a:bodyPr/>
                    <a:lstStyle/>
                    <a:p>
                      <a:pPr algn="l" fontAlgn="b"/>
                      <a:r>
                        <a:rPr lang="en-US" sz="800" u="none" strike="noStrike" dirty="0">
                          <a:effectLst/>
                        </a:rPr>
                        <a:t>Zoom</a:t>
                      </a:r>
                      <a:endParaRPr lang="en-US" sz="800" b="0" i="0" u="none" strike="noStrike" dirty="0">
                        <a:solidFill>
                          <a:srgbClr val="C00000"/>
                        </a:solidFill>
                        <a:effectLst/>
                        <a:latin typeface="Calibri" panose="020F0502020204030204" pitchFamily="34" charset="0"/>
                      </a:endParaRPr>
                    </a:p>
                  </a:txBody>
                  <a:tcPr marL="8280" marR="8280" marT="8280" marB="0" anchor="b"/>
                </a:tc>
                <a:tc>
                  <a:txBody>
                    <a:bodyPr/>
                    <a:lstStyle/>
                    <a:p>
                      <a:pPr algn="ctr" fontAlgn="b"/>
                      <a:r>
                        <a:rPr lang="en-US" sz="800" u="none" strike="noStrike">
                          <a:effectLst/>
                        </a:rPr>
                        <a:t>3.78</a:t>
                      </a:r>
                      <a:endParaRPr lang="en-US" sz="800" b="0" i="0" u="none" strike="noStrike">
                        <a:solidFill>
                          <a:srgbClr val="C00000"/>
                        </a:solidFill>
                        <a:effectLst/>
                        <a:latin typeface="Calibri" panose="020F0502020204030204" pitchFamily="34" charset="0"/>
                      </a:endParaRPr>
                    </a:p>
                  </a:txBody>
                  <a:tcPr marL="8280" marR="8280" marT="8280" marB="0" anchor="b"/>
                </a:tc>
                <a:extLst>
                  <a:ext uri="{0D108BD9-81ED-4DB2-BD59-A6C34878D82A}">
                    <a16:rowId xmlns:a16="http://schemas.microsoft.com/office/drawing/2014/main" val="3232352623"/>
                  </a:ext>
                </a:extLst>
              </a:tr>
              <a:tr h="159053">
                <a:tc>
                  <a:txBody>
                    <a:bodyPr/>
                    <a:lstStyle/>
                    <a:p>
                      <a:pPr algn="l" fontAlgn="b"/>
                      <a:r>
                        <a:rPr lang="en-US" sz="800" u="none" strike="noStrike">
                          <a:effectLst/>
                        </a:rPr>
                        <a:t>Microsoft OneDrive</a:t>
                      </a:r>
                      <a:endParaRPr lang="en-US" sz="800" b="0" i="0" u="none" strike="noStrike">
                        <a:solidFill>
                          <a:srgbClr val="C00000"/>
                        </a:solidFill>
                        <a:effectLst/>
                        <a:latin typeface="Calibri" panose="020F0502020204030204" pitchFamily="34" charset="0"/>
                      </a:endParaRPr>
                    </a:p>
                  </a:txBody>
                  <a:tcPr marL="8280" marR="8280" marT="8280" marB="0" anchor="b"/>
                </a:tc>
                <a:tc>
                  <a:txBody>
                    <a:bodyPr/>
                    <a:lstStyle/>
                    <a:p>
                      <a:pPr algn="ctr" fontAlgn="b"/>
                      <a:r>
                        <a:rPr lang="en-US" sz="800" u="none" strike="noStrike">
                          <a:effectLst/>
                        </a:rPr>
                        <a:t>3.74</a:t>
                      </a:r>
                      <a:endParaRPr lang="en-US" sz="800" b="0" i="0" u="none" strike="noStrike">
                        <a:solidFill>
                          <a:srgbClr val="C00000"/>
                        </a:solidFill>
                        <a:effectLst/>
                        <a:latin typeface="Calibri" panose="020F0502020204030204" pitchFamily="34" charset="0"/>
                      </a:endParaRPr>
                    </a:p>
                  </a:txBody>
                  <a:tcPr marL="8280" marR="8280" marT="8280" marB="0" anchor="b"/>
                </a:tc>
                <a:extLst>
                  <a:ext uri="{0D108BD9-81ED-4DB2-BD59-A6C34878D82A}">
                    <a16:rowId xmlns:a16="http://schemas.microsoft.com/office/drawing/2014/main" val="3759189532"/>
                  </a:ext>
                </a:extLst>
              </a:tr>
              <a:tr h="159053">
                <a:tc>
                  <a:txBody>
                    <a:bodyPr/>
                    <a:lstStyle/>
                    <a:p>
                      <a:pPr algn="l" fontAlgn="b"/>
                      <a:r>
                        <a:rPr lang="en-US" sz="800" u="none" strike="noStrike">
                          <a:effectLst/>
                        </a:rPr>
                        <a:t>Canvas support</a:t>
                      </a:r>
                      <a:endParaRPr lang="en-US" sz="800" b="0" i="0" u="none" strike="noStrike">
                        <a:solidFill>
                          <a:srgbClr val="C00000"/>
                        </a:solidFill>
                        <a:effectLst/>
                        <a:latin typeface="Calibri" panose="020F0502020204030204" pitchFamily="34" charset="0"/>
                      </a:endParaRPr>
                    </a:p>
                  </a:txBody>
                  <a:tcPr marL="8280" marR="8280" marT="8280" marB="0" anchor="b"/>
                </a:tc>
                <a:tc>
                  <a:txBody>
                    <a:bodyPr/>
                    <a:lstStyle/>
                    <a:p>
                      <a:pPr algn="ctr" fontAlgn="b"/>
                      <a:r>
                        <a:rPr lang="en-US" sz="800" u="none" strike="noStrike">
                          <a:effectLst/>
                        </a:rPr>
                        <a:t>3.77</a:t>
                      </a:r>
                      <a:endParaRPr lang="en-US" sz="800" b="0" i="0" u="none" strike="noStrike">
                        <a:solidFill>
                          <a:srgbClr val="C00000"/>
                        </a:solidFill>
                        <a:effectLst/>
                        <a:latin typeface="Calibri" panose="020F0502020204030204" pitchFamily="34" charset="0"/>
                      </a:endParaRPr>
                    </a:p>
                  </a:txBody>
                  <a:tcPr marL="8280" marR="8280" marT="8280" marB="0" anchor="b"/>
                </a:tc>
                <a:extLst>
                  <a:ext uri="{0D108BD9-81ED-4DB2-BD59-A6C34878D82A}">
                    <a16:rowId xmlns:a16="http://schemas.microsoft.com/office/drawing/2014/main" val="3934349639"/>
                  </a:ext>
                </a:extLst>
              </a:tr>
              <a:tr h="477159">
                <a:tc>
                  <a:txBody>
                    <a:bodyPr/>
                    <a:lstStyle/>
                    <a:p>
                      <a:pPr algn="l" fontAlgn="b"/>
                      <a:r>
                        <a:rPr lang="en-US" sz="800" u="none" strike="noStrike">
                          <a:effectLst/>
                        </a:rPr>
                        <a:t>Recorded courses and lectures</a:t>
                      </a:r>
                      <a:endParaRPr lang="en-US" sz="800" b="0" i="0" u="none" strike="noStrike">
                        <a:solidFill>
                          <a:srgbClr val="C00000"/>
                        </a:solidFill>
                        <a:effectLst/>
                        <a:latin typeface="Calibri" panose="020F0502020204030204" pitchFamily="34" charset="0"/>
                      </a:endParaRPr>
                    </a:p>
                  </a:txBody>
                  <a:tcPr marL="8280" marR="8280" marT="8280" marB="0" anchor="b"/>
                </a:tc>
                <a:tc>
                  <a:txBody>
                    <a:bodyPr/>
                    <a:lstStyle/>
                    <a:p>
                      <a:pPr algn="ctr" fontAlgn="b"/>
                      <a:r>
                        <a:rPr lang="en-US" sz="800" u="none" strike="noStrike">
                          <a:effectLst/>
                        </a:rPr>
                        <a:t>3.77</a:t>
                      </a:r>
                      <a:endParaRPr lang="en-US" sz="800" b="0" i="0" u="none" strike="noStrike">
                        <a:solidFill>
                          <a:srgbClr val="C00000"/>
                        </a:solidFill>
                        <a:effectLst/>
                        <a:latin typeface="Calibri" panose="020F0502020204030204" pitchFamily="34" charset="0"/>
                      </a:endParaRPr>
                    </a:p>
                  </a:txBody>
                  <a:tcPr marL="8280" marR="8280" marT="8280" marB="0" anchor="b"/>
                </a:tc>
                <a:extLst>
                  <a:ext uri="{0D108BD9-81ED-4DB2-BD59-A6C34878D82A}">
                    <a16:rowId xmlns:a16="http://schemas.microsoft.com/office/drawing/2014/main" val="3292055762"/>
                  </a:ext>
                </a:extLst>
              </a:tr>
              <a:tr h="159053">
                <a:tc>
                  <a:txBody>
                    <a:bodyPr/>
                    <a:lstStyle/>
                    <a:p>
                      <a:pPr algn="l" fontAlgn="b"/>
                      <a:r>
                        <a:rPr lang="en-US" sz="800" u="none" strike="noStrike">
                          <a:effectLst/>
                        </a:rPr>
                        <a:t>Microsoft 365</a:t>
                      </a:r>
                      <a:endParaRPr lang="en-US" sz="800" b="0" i="0" u="none" strike="noStrike">
                        <a:solidFill>
                          <a:srgbClr val="C00000"/>
                        </a:solidFill>
                        <a:effectLst/>
                        <a:latin typeface="Calibri" panose="020F0502020204030204" pitchFamily="34" charset="0"/>
                      </a:endParaRPr>
                    </a:p>
                  </a:txBody>
                  <a:tcPr marL="8280" marR="8280" marT="8280" marB="0" anchor="b"/>
                </a:tc>
                <a:tc>
                  <a:txBody>
                    <a:bodyPr/>
                    <a:lstStyle/>
                    <a:p>
                      <a:pPr algn="ctr" fontAlgn="b"/>
                      <a:r>
                        <a:rPr lang="en-US" sz="800" u="none" strike="noStrike">
                          <a:effectLst/>
                        </a:rPr>
                        <a:t>3.77</a:t>
                      </a:r>
                      <a:endParaRPr lang="en-US" sz="800" b="0" i="0" u="none" strike="noStrike">
                        <a:solidFill>
                          <a:srgbClr val="C00000"/>
                        </a:solidFill>
                        <a:effectLst/>
                        <a:latin typeface="Calibri" panose="020F0502020204030204" pitchFamily="34" charset="0"/>
                      </a:endParaRPr>
                    </a:p>
                  </a:txBody>
                  <a:tcPr marL="8280" marR="8280" marT="8280" marB="0" anchor="b"/>
                </a:tc>
                <a:extLst>
                  <a:ext uri="{0D108BD9-81ED-4DB2-BD59-A6C34878D82A}">
                    <a16:rowId xmlns:a16="http://schemas.microsoft.com/office/drawing/2014/main" val="1385760572"/>
                  </a:ext>
                </a:extLst>
              </a:tr>
              <a:tr h="318105">
                <a:tc>
                  <a:txBody>
                    <a:bodyPr/>
                    <a:lstStyle/>
                    <a:p>
                      <a:pPr algn="l" fontAlgn="b"/>
                      <a:r>
                        <a:rPr lang="en-US" sz="800" u="none" strike="noStrike">
                          <a:effectLst/>
                        </a:rPr>
                        <a:t>Departmental Labs</a:t>
                      </a:r>
                      <a:endParaRPr lang="en-US" sz="800" b="0" i="0" u="none" strike="noStrike">
                        <a:solidFill>
                          <a:srgbClr val="C00000"/>
                        </a:solidFill>
                        <a:effectLst/>
                        <a:latin typeface="Calibri" panose="020F0502020204030204" pitchFamily="34" charset="0"/>
                      </a:endParaRPr>
                    </a:p>
                  </a:txBody>
                  <a:tcPr marL="8280" marR="8280" marT="8280" marB="0" anchor="b"/>
                </a:tc>
                <a:tc>
                  <a:txBody>
                    <a:bodyPr/>
                    <a:lstStyle/>
                    <a:p>
                      <a:pPr algn="ctr" fontAlgn="b"/>
                      <a:r>
                        <a:rPr lang="en-US" sz="800" u="none" strike="noStrike">
                          <a:effectLst/>
                        </a:rPr>
                        <a:t>3.72</a:t>
                      </a:r>
                      <a:endParaRPr lang="en-US" sz="800" b="0" i="0" u="none" strike="noStrike">
                        <a:solidFill>
                          <a:srgbClr val="C00000"/>
                        </a:solidFill>
                        <a:effectLst/>
                        <a:latin typeface="Calibri" panose="020F0502020204030204" pitchFamily="34" charset="0"/>
                      </a:endParaRPr>
                    </a:p>
                  </a:txBody>
                  <a:tcPr marL="8280" marR="8280" marT="8280" marB="0" anchor="b"/>
                </a:tc>
                <a:extLst>
                  <a:ext uri="{0D108BD9-81ED-4DB2-BD59-A6C34878D82A}">
                    <a16:rowId xmlns:a16="http://schemas.microsoft.com/office/drawing/2014/main" val="3876344698"/>
                  </a:ext>
                </a:extLst>
              </a:tr>
              <a:tr h="447078">
                <a:tc>
                  <a:txBody>
                    <a:bodyPr/>
                    <a:lstStyle/>
                    <a:p>
                      <a:pPr algn="l" fontAlgn="b"/>
                      <a:r>
                        <a:rPr lang="en-US" sz="800" u="none" strike="noStrike">
                          <a:effectLst/>
                        </a:rPr>
                        <a:t>How Security Practices Keep My Devices Secure</a:t>
                      </a:r>
                      <a:endParaRPr lang="en-US" sz="800" b="0" i="0" u="none" strike="noStrike">
                        <a:solidFill>
                          <a:srgbClr val="C00000"/>
                        </a:solidFill>
                        <a:effectLst/>
                        <a:latin typeface="Calibri" panose="020F0502020204030204" pitchFamily="34" charset="0"/>
                      </a:endParaRPr>
                    </a:p>
                  </a:txBody>
                  <a:tcPr marL="8280" marR="8280" marT="8280" marB="0" anchor="b"/>
                </a:tc>
                <a:tc>
                  <a:txBody>
                    <a:bodyPr/>
                    <a:lstStyle/>
                    <a:p>
                      <a:pPr algn="ctr" fontAlgn="b"/>
                      <a:r>
                        <a:rPr lang="en-US" sz="800" u="none" strike="noStrike" dirty="0">
                          <a:effectLst/>
                        </a:rPr>
                        <a:t>3.71</a:t>
                      </a:r>
                      <a:endParaRPr lang="en-US" sz="800" b="0" i="0" u="none" strike="noStrike" dirty="0">
                        <a:solidFill>
                          <a:srgbClr val="C00000"/>
                        </a:solidFill>
                        <a:effectLst/>
                        <a:latin typeface="Calibri" panose="020F0502020204030204" pitchFamily="34" charset="0"/>
                      </a:endParaRPr>
                    </a:p>
                  </a:txBody>
                  <a:tcPr marL="8280" marR="8280" marT="8280" marB="0" anchor="b"/>
                </a:tc>
                <a:extLst>
                  <a:ext uri="{0D108BD9-81ED-4DB2-BD59-A6C34878D82A}">
                    <a16:rowId xmlns:a16="http://schemas.microsoft.com/office/drawing/2014/main" val="3555387419"/>
                  </a:ext>
                </a:extLst>
              </a:tr>
            </a:tbl>
          </a:graphicData>
        </a:graphic>
      </p:graphicFrame>
      <p:graphicFrame>
        <p:nvGraphicFramePr>
          <p:cNvPr id="11" name="Table 10">
            <a:extLst>
              <a:ext uri="{FF2B5EF4-FFF2-40B4-BE49-F238E27FC236}">
                <a16:creationId xmlns:a16="http://schemas.microsoft.com/office/drawing/2014/main" id="{0732DBCA-024F-CC06-2A7A-E3D95C34A4E8}"/>
              </a:ext>
            </a:extLst>
          </p:cNvPr>
          <p:cNvGraphicFramePr>
            <a:graphicFrameLocks noGrp="1"/>
          </p:cNvGraphicFramePr>
          <p:nvPr>
            <p:extLst>
              <p:ext uri="{D42A27DB-BD31-4B8C-83A1-F6EECF244321}">
                <p14:modId xmlns:p14="http://schemas.microsoft.com/office/powerpoint/2010/main" val="3519313914"/>
              </p:ext>
            </p:extLst>
          </p:nvPr>
        </p:nvGraphicFramePr>
        <p:xfrm>
          <a:off x="4463511" y="802327"/>
          <a:ext cx="1845837" cy="3262311"/>
        </p:xfrm>
        <a:graphic>
          <a:graphicData uri="http://schemas.openxmlformats.org/drawingml/2006/table">
            <a:tbl>
              <a:tblPr>
                <a:tableStyleId>{5C22544A-7EE6-4342-B048-85BDC9FD1C3A}</a:tableStyleId>
              </a:tblPr>
              <a:tblGrid>
                <a:gridCol w="1246665">
                  <a:extLst>
                    <a:ext uri="{9D8B030D-6E8A-4147-A177-3AD203B41FA5}">
                      <a16:colId xmlns:a16="http://schemas.microsoft.com/office/drawing/2014/main" val="2006688797"/>
                    </a:ext>
                  </a:extLst>
                </a:gridCol>
                <a:gridCol w="599172">
                  <a:extLst>
                    <a:ext uri="{9D8B030D-6E8A-4147-A177-3AD203B41FA5}">
                      <a16:colId xmlns:a16="http://schemas.microsoft.com/office/drawing/2014/main" val="3490409886"/>
                    </a:ext>
                  </a:extLst>
                </a:gridCol>
              </a:tblGrid>
              <a:tr h="440853">
                <a:tc>
                  <a:txBody>
                    <a:bodyPr/>
                    <a:lstStyle/>
                    <a:p>
                      <a:pPr algn="l" fontAlgn="b"/>
                      <a:r>
                        <a:rPr lang="en-US" sz="900" b="1" u="none" strike="noStrike" dirty="0">
                          <a:solidFill>
                            <a:srgbClr val="0070C0"/>
                          </a:solidFill>
                          <a:effectLst/>
                        </a:rPr>
                        <a:t>Faculty</a:t>
                      </a:r>
                      <a:endParaRPr lang="en-US" sz="900" b="1" i="0" u="none" strike="noStrike" dirty="0">
                        <a:solidFill>
                          <a:srgbClr val="0070C0"/>
                        </a:solidFill>
                        <a:effectLst/>
                        <a:latin typeface="Calibri" panose="020F0502020204030204" pitchFamily="34" charset="0"/>
                      </a:endParaRPr>
                    </a:p>
                  </a:txBody>
                  <a:tcPr marL="8817" marR="8817" marT="8817" marB="0" anchor="b"/>
                </a:tc>
                <a:tc>
                  <a:txBody>
                    <a:bodyPr/>
                    <a:lstStyle/>
                    <a:p>
                      <a:pPr algn="ctr" fontAlgn="b"/>
                      <a:r>
                        <a:rPr lang="en-US" sz="800" u="none" strike="noStrike" dirty="0">
                          <a:effectLst/>
                        </a:rPr>
                        <a:t>Mean Score</a:t>
                      </a:r>
                      <a:endParaRPr lang="en-US" sz="800" b="1" i="0" u="none" strike="noStrike" dirty="0">
                        <a:solidFill>
                          <a:srgbClr val="C00000"/>
                        </a:solidFill>
                        <a:effectLst/>
                        <a:latin typeface="Calibri" panose="020F0502020204030204" pitchFamily="34" charset="0"/>
                      </a:endParaRPr>
                    </a:p>
                  </a:txBody>
                  <a:tcPr marL="8817" marR="8817" marT="8817" marB="0" anchor="b"/>
                </a:tc>
                <a:extLst>
                  <a:ext uri="{0D108BD9-81ED-4DB2-BD59-A6C34878D82A}">
                    <a16:rowId xmlns:a16="http://schemas.microsoft.com/office/drawing/2014/main" val="1007894681"/>
                  </a:ext>
                </a:extLst>
              </a:tr>
              <a:tr h="176341">
                <a:tc>
                  <a:txBody>
                    <a:bodyPr/>
                    <a:lstStyle/>
                    <a:p>
                      <a:pPr algn="l" fontAlgn="b"/>
                      <a:r>
                        <a:rPr lang="en-US" sz="800" u="none" strike="noStrike">
                          <a:effectLst/>
                        </a:rPr>
                        <a:t>My.IllinoisState.edu</a:t>
                      </a:r>
                      <a:endParaRPr lang="en-US" sz="800" b="0" i="0" u="none" strike="noStrike">
                        <a:solidFill>
                          <a:srgbClr val="C00000"/>
                        </a:solidFill>
                        <a:effectLst/>
                        <a:latin typeface="Calibri" panose="020F0502020204030204" pitchFamily="34" charset="0"/>
                      </a:endParaRPr>
                    </a:p>
                  </a:txBody>
                  <a:tcPr marL="8817" marR="8817" marT="8817" marB="0" anchor="b"/>
                </a:tc>
                <a:tc>
                  <a:txBody>
                    <a:bodyPr/>
                    <a:lstStyle/>
                    <a:p>
                      <a:pPr algn="ctr" fontAlgn="b"/>
                      <a:r>
                        <a:rPr lang="en-US" sz="800" u="none" strike="noStrike">
                          <a:effectLst/>
                        </a:rPr>
                        <a:t>3.88</a:t>
                      </a:r>
                      <a:endParaRPr lang="en-US" sz="800" b="0" i="0" u="none" strike="noStrike">
                        <a:solidFill>
                          <a:srgbClr val="C00000"/>
                        </a:solidFill>
                        <a:effectLst/>
                        <a:latin typeface="Calibri" panose="020F0502020204030204" pitchFamily="34" charset="0"/>
                      </a:endParaRPr>
                    </a:p>
                  </a:txBody>
                  <a:tcPr marL="8817" marR="8817" marT="8817" marB="0" anchor="b"/>
                </a:tc>
                <a:extLst>
                  <a:ext uri="{0D108BD9-81ED-4DB2-BD59-A6C34878D82A}">
                    <a16:rowId xmlns:a16="http://schemas.microsoft.com/office/drawing/2014/main" val="957243783"/>
                  </a:ext>
                </a:extLst>
              </a:tr>
              <a:tr h="176341">
                <a:tc>
                  <a:txBody>
                    <a:bodyPr/>
                    <a:lstStyle/>
                    <a:p>
                      <a:pPr algn="l" fontAlgn="b"/>
                      <a:r>
                        <a:rPr lang="en-US" sz="800" u="none" strike="noStrike" dirty="0">
                          <a:effectLst/>
                        </a:rPr>
                        <a:t>Email  </a:t>
                      </a:r>
                      <a:endParaRPr lang="en-US" sz="800" b="0" i="0" u="none" strike="noStrike" dirty="0">
                        <a:solidFill>
                          <a:srgbClr val="C00000"/>
                        </a:solidFill>
                        <a:effectLst/>
                        <a:latin typeface="Calibri" panose="020F0502020204030204" pitchFamily="34" charset="0"/>
                      </a:endParaRPr>
                    </a:p>
                  </a:txBody>
                  <a:tcPr marL="8817" marR="8817" marT="8817" marB="0" anchor="b"/>
                </a:tc>
                <a:tc>
                  <a:txBody>
                    <a:bodyPr/>
                    <a:lstStyle/>
                    <a:p>
                      <a:pPr algn="ctr" fontAlgn="b"/>
                      <a:r>
                        <a:rPr lang="en-US" sz="800" u="none" strike="noStrike">
                          <a:effectLst/>
                        </a:rPr>
                        <a:t>3.82</a:t>
                      </a:r>
                      <a:endParaRPr lang="en-US" sz="800" b="0" i="0" u="none" strike="noStrike">
                        <a:solidFill>
                          <a:srgbClr val="C00000"/>
                        </a:solidFill>
                        <a:effectLst/>
                        <a:latin typeface="Calibri" panose="020F0502020204030204" pitchFamily="34" charset="0"/>
                      </a:endParaRPr>
                    </a:p>
                  </a:txBody>
                  <a:tcPr marL="8817" marR="8817" marT="8817" marB="0" anchor="b"/>
                </a:tc>
                <a:extLst>
                  <a:ext uri="{0D108BD9-81ED-4DB2-BD59-A6C34878D82A}">
                    <a16:rowId xmlns:a16="http://schemas.microsoft.com/office/drawing/2014/main" val="1230197433"/>
                  </a:ext>
                </a:extLst>
              </a:tr>
              <a:tr h="176341">
                <a:tc>
                  <a:txBody>
                    <a:bodyPr/>
                    <a:lstStyle/>
                    <a:p>
                      <a:pPr algn="l" fontAlgn="b"/>
                      <a:r>
                        <a:rPr lang="en-US" sz="800" u="none" strike="noStrike">
                          <a:effectLst/>
                        </a:rPr>
                        <a:t>Zoom</a:t>
                      </a:r>
                      <a:endParaRPr lang="en-US" sz="800" b="0" i="0" u="none" strike="noStrike">
                        <a:solidFill>
                          <a:srgbClr val="C00000"/>
                        </a:solidFill>
                        <a:effectLst/>
                        <a:latin typeface="Calibri" panose="020F0502020204030204" pitchFamily="34" charset="0"/>
                      </a:endParaRPr>
                    </a:p>
                  </a:txBody>
                  <a:tcPr marL="8817" marR="8817" marT="8817" marB="0" anchor="b"/>
                </a:tc>
                <a:tc>
                  <a:txBody>
                    <a:bodyPr/>
                    <a:lstStyle/>
                    <a:p>
                      <a:pPr algn="ctr" fontAlgn="b"/>
                      <a:r>
                        <a:rPr lang="en-US" sz="800" u="none" strike="noStrike">
                          <a:effectLst/>
                        </a:rPr>
                        <a:t>3.82</a:t>
                      </a:r>
                      <a:endParaRPr lang="en-US" sz="800" b="0" i="0" u="none" strike="noStrike">
                        <a:solidFill>
                          <a:srgbClr val="C00000"/>
                        </a:solidFill>
                        <a:effectLst/>
                        <a:latin typeface="Calibri" panose="020F0502020204030204" pitchFamily="34" charset="0"/>
                      </a:endParaRPr>
                    </a:p>
                  </a:txBody>
                  <a:tcPr marL="8817" marR="8817" marT="8817" marB="0" anchor="b"/>
                </a:tc>
                <a:extLst>
                  <a:ext uri="{0D108BD9-81ED-4DB2-BD59-A6C34878D82A}">
                    <a16:rowId xmlns:a16="http://schemas.microsoft.com/office/drawing/2014/main" val="1978091620"/>
                  </a:ext>
                </a:extLst>
              </a:tr>
              <a:tr h="176341">
                <a:tc>
                  <a:txBody>
                    <a:bodyPr/>
                    <a:lstStyle/>
                    <a:p>
                      <a:pPr algn="l" fontAlgn="b"/>
                      <a:r>
                        <a:rPr lang="en-US" sz="800" u="none" strike="noStrike">
                          <a:effectLst/>
                        </a:rPr>
                        <a:t>Wired Network</a:t>
                      </a:r>
                      <a:endParaRPr lang="en-US" sz="800" b="0" i="0" u="none" strike="noStrike">
                        <a:solidFill>
                          <a:srgbClr val="C00000"/>
                        </a:solidFill>
                        <a:effectLst/>
                        <a:latin typeface="Calibri" panose="020F0502020204030204" pitchFamily="34" charset="0"/>
                      </a:endParaRPr>
                    </a:p>
                  </a:txBody>
                  <a:tcPr marL="8817" marR="8817" marT="8817" marB="0" anchor="b"/>
                </a:tc>
                <a:tc>
                  <a:txBody>
                    <a:bodyPr/>
                    <a:lstStyle/>
                    <a:p>
                      <a:pPr algn="ctr" fontAlgn="b"/>
                      <a:r>
                        <a:rPr lang="en-US" sz="800" u="none" strike="noStrike">
                          <a:effectLst/>
                        </a:rPr>
                        <a:t>3.73</a:t>
                      </a:r>
                      <a:endParaRPr lang="en-US" sz="800" b="0" i="0" u="none" strike="noStrike">
                        <a:solidFill>
                          <a:srgbClr val="C00000"/>
                        </a:solidFill>
                        <a:effectLst/>
                        <a:latin typeface="Calibri" panose="020F0502020204030204" pitchFamily="34" charset="0"/>
                      </a:endParaRPr>
                    </a:p>
                  </a:txBody>
                  <a:tcPr marL="8817" marR="8817" marT="8817" marB="0" anchor="b"/>
                </a:tc>
                <a:extLst>
                  <a:ext uri="{0D108BD9-81ED-4DB2-BD59-A6C34878D82A}">
                    <a16:rowId xmlns:a16="http://schemas.microsoft.com/office/drawing/2014/main" val="3836632679"/>
                  </a:ext>
                </a:extLst>
              </a:tr>
              <a:tr h="352682">
                <a:tc>
                  <a:txBody>
                    <a:bodyPr/>
                    <a:lstStyle/>
                    <a:p>
                      <a:pPr algn="l" fontAlgn="b"/>
                      <a:r>
                        <a:rPr lang="en-US" sz="800" u="none" strike="noStrike">
                          <a:effectLst/>
                        </a:rPr>
                        <a:t>Adobe Creative Cloud</a:t>
                      </a:r>
                      <a:endParaRPr lang="en-US" sz="800" b="0" i="0" u="none" strike="noStrike">
                        <a:solidFill>
                          <a:srgbClr val="C00000"/>
                        </a:solidFill>
                        <a:effectLst/>
                        <a:latin typeface="Calibri" panose="020F0502020204030204" pitchFamily="34" charset="0"/>
                      </a:endParaRPr>
                    </a:p>
                  </a:txBody>
                  <a:tcPr marL="8817" marR="8817" marT="8817" marB="0" anchor="b"/>
                </a:tc>
                <a:tc>
                  <a:txBody>
                    <a:bodyPr/>
                    <a:lstStyle/>
                    <a:p>
                      <a:pPr algn="ctr" fontAlgn="b"/>
                      <a:r>
                        <a:rPr lang="en-US" sz="800" u="none" strike="noStrike">
                          <a:effectLst/>
                        </a:rPr>
                        <a:t>3.72</a:t>
                      </a:r>
                      <a:endParaRPr lang="en-US" sz="800" b="0" i="0" u="none" strike="noStrike">
                        <a:solidFill>
                          <a:srgbClr val="C00000"/>
                        </a:solidFill>
                        <a:effectLst/>
                        <a:latin typeface="Calibri" panose="020F0502020204030204" pitchFamily="34" charset="0"/>
                      </a:endParaRPr>
                    </a:p>
                  </a:txBody>
                  <a:tcPr marL="8817" marR="8817" marT="8817" marB="0" anchor="b"/>
                </a:tc>
                <a:extLst>
                  <a:ext uri="{0D108BD9-81ED-4DB2-BD59-A6C34878D82A}">
                    <a16:rowId xmlns:a16="http://schemas.microsoft.com/office/drawing/2014/main" val="3527582368"/>
                  </a:ext>
                </a:extLst>
              </a:tr>
              <a:tr h="176341">
                <a:tc>
                  <a:txBody>
                    <a:bodyPr/>
                    <a:lstStyle/>
                    <a:p>
                      <a:pPr algn="l" fontAlgn="b"/>
                      <a:r>
                        <a:rPr lang="en-US" sz="800" u="none" strike="noStrike">
                          <a:effectLst/>
                        </a:rPr>
                        <a:t>Campus Phone Services</a:t>
                      </a:r>
                      <a:endParaRPr lang="en-US" sz="800" b="0" i="0" u="none" strike="noStrike">
                        <a:solidFill>
                          <a:srgbClr val="C00000"/>
                        </a:solidFill>
                        <a:effectLst/>
                        <a:latin typeface="Calibri" panose="020F0502020204030204" pitchFamily="34" charset="0"/>
                      </a:endParaRPr>
                    </a:p>
                  </a:txBody>
                  <a:tcPr marL="8817" marR="8817" marT="8817" marB="0" anchor="b"/>
                </a:tc>
                <a:tc>
                  <a:txBody>
                    <a:bodyPr/>
                    <a:lstStyle/>
                    <a:p>
                      <a:pPr algn="ctr" fontAlgn="b"/>
                      <a:r>
                        <a:rPr lang="en-US" sz="800" u="none" strike="noStrike">
                          <a:effectLst/>
                        </a:rPr>
                        <a:t>3.72</a:t>
                      </a:r>
                      <a:endParaRPr lang="en-US" sz="800" b="0" i="0" u="none" strike="noStrike">
                        <a:solidFill>
                          <a:srgbClr val="C00000"/>
                        </a:solidFill>
                        <a:effectLst/>
                        <a:latin typeface="Calibri" panose="020F0502020204030204" pitchFamily="34" charset="0"/>
                      </a:endParaRPr>
                    </a:p>
                  </a:txBody>
                  <a:tcPr marL="8817" marR="8817" marT="8817" marB="0" anchor="b"/>
                </a:tc>
                <a:extLst>
                  <a:ext uri="{0D108BD9-81ED-4DB2-BD59-A6C34878D82A}">
                    <a16:rowId xmlns:a16="http://schemas.microsoft.com/office/drawing/2014/main" val="944119985"/>
                  </a:ext>
                </a:extLst>
              </a:tr>
              <a:tr h="176341">
                <a:tc>
                  <a:txBody>
                    <a:bodyPr/>
                    <a:lstStyle/>
                    <a:p>
                      <a:pPr algn="l" fontAlgn="b"/>
                      <a:r>
                        <a:rPr lang="en-US" sz="800" u="none" strike="noStrike">
                          <a:effectLst/>
                        </a:rPr>
                        <a:t>Microsoft 365</a:t>
                      </a:r>
                      <a:endParaRPr lang="en-US" sz="800" b="0" i="0" u="none" strike="noStrike">
                        <a:solidFill>
                          <a:srgbClr val="C00000"/>
                        </a:solidFill>
                        <a:effectLst/>
                        <a:latin typeface="Calibri" panose="020F0502020204030204" pitchFamily="34" charset="0"/>
                      </a:endParaRPr>
                    </a:p>
                  </a:txBody>
                  <a:tcPr marL="8817" marR="8817" marT="8817" marB="0" anchor="b"/>
                </a:tc>
                <a:tc>
                  <a:txBody>
                    <a:bodyPr/>
                    <a:lstStyle/>
                    <a:p>
                      <a:pPr algn="ctr" fontAlgn="b"/>
                      <a:r>
                        <a:rPr lang="en-US" sz="800" u="none" strike="noStrike">
                          <a:effectLst/>
                        </a:rPr>
                        <a:t>3.70</a:t>
                      </a:r>
                      <a:endParaRPr lang="en-US" sz="800" b="0" i="0" u="none" strike="noStrike">
                        <a:solidFill>
                          <a:srgbClr val="C00000"/>
                        </a:solidFill>
                        <a:effectLst/>
                        <a:latin typeface="Calibri" panose="020F0502020204030204" pitchFamily="34" charset="0"/>
                      </a:endParaRPr>
                    </a:p>
                  </a:txBody>
                  <a:tcPr marL="8817" marR="8817" marT="8817" marB="0" anchor="b"/>
                </a:tc>
                <a:extLst>
                  <a:ext uri="{0D108BD9-81ED-4DB2-BD59-A6C34878D82A}">
                    <a16:rowId xmlns:a16="http://schemas.microsoft.com/office/drawing/2014/main" val="1051632618"/>
                  </a:ext>
                </a:extLst>
              </a:tr>
              <a:tr h="529024">
                <a:tc>
                  <a:txBody>
                    <a:bodyPr/>
                    <a:lstStyle/>
                    <a:p>
                      <a:pPr algn="l" fontAlgn="b"/>
                      <a:r>
                        <a:rPr lang="en-US" sz="800" u="none" strike="noStrike" dirty="0">
                          <a:effectLst/>
                        </a:rPr>
                        <a:t>The ability to use a keyboard to navigate ISU websites</a:t>
                      </a:r>
                      <a:endParaRPr lang="en-US" sz="800" b="0" i="0" u="none" strike="noStrike" dirty="0">
                        <a:solidFill>
                          <a:srgbClr val="C00000"/>
                        </a:solidFill>
                        <a:effectLst/>
                        <a:latin typeface="Calibri" panose="020F0502020204030204" pitchFamily="34" charset="0"/>
                      </a:endParaRPr>
                    </a:p>
                  </a:txBody>
                  <a:tcPr marL="8817" marR="8817" marT="8817" marB="0" anchor="b"/>
                </a:tc>
                <a:tc>
                  <a:txBody>
                    <a:bodyPr/>
                    <a:lstStyle/>
                    <a:p>
                      <a:pPr algn="ctr" fontAlgn="b"/>
                      <a:r>
                        <a:rPr lang="en-US" sz="800" u="none" strike="noStrike">
                          <a:effectLst/>
                        </a:rPr>
                        <a:t>3.69</a:t>
                      </a:r>
                      <a:endParaRPr lang="en-US" sz="800" b="0" i="0" u="none" strike="noStrike">
                        <a:solidFill>
                          <a:srgbClr val="C00000"/>
                        </a:solidFill>
                        <a:effectLst/>
                        <a:latin typeface="Calibri" panose="020F0502020204030204" pitchFamily="34" charset="0"/>
                      </a:endParaRPr>
                    </a:p>
                  </a:txBody>
                  <a:tcPr marL="8817" marR="8817" marT="8817" marB="0" anchor="b"/>
                </a:tc>
                <a:extLst>
                  <a:ext uri="{0D108BD9-81ED-4DB2-BD59-A6C34878D82A}">
                    <a16:rowId xmlns:a16="http://schemas.microsoft.com/office/drawing/2014/main" val="337922699"/>
                  </a:ext>
                </a:extLst>
              </a:tr>
              <a:tr h="352682">
                <a:tc>
                  <a:txBody>
                    <a:bodyPr/>
                    <a:lstStyle/>
                    <a:p>
                      <a:pPr algn="l" fontAlgn="b"/>
                      <a:r>
                        <a:rPr lang="en-US" sz="800" u="none" strike="noStrike">
                          <a:effectLst/>
                        </a:rPr>
                        <a:t>How ISU's security keeps my device secure</a:t>
                      </a:r>
                      <a:endParaRPr lang="en-US" sz="800" b="0" i="0" u="none" strike="noStrike">
                        <a:solidFill>
                          <a:srgbClr val="C00000"/>
                        </a:solidFill>
                        <a:effectLst/>
                        <a:latin typeface="Calibri" panose="020F0502020204030204" pitchFamily="34" charset="0"/>
                      </a:endParaRPr>
                    </a:p>
                  </a:txBody>
                  <a:tcPr marL="8817" marR="8817" marT="8817" marB="0" anchor="b"/>
                </a:tc>
                <a:tc>
                  <a:txBody>
                    <a:bodyPr/>
                    <a:lstStyle/>
                    <a:p>
                      <a:pPr algn="ctr" fontAlgn="b"/>
                      <a:r>
                        <a:rPr lang="en-US" sz="800" u="none" strike="noStrike">
                          <a:effectLst/>
                        </a:rPr>
                        <a:t>3.68</a:t>
                      </a:r>
                      <a:endParaRPr lang="en-US" sz="800" b="0" i="0" u="none" strike="noStrike">
                        <a:solidFill>
                          <a:srgbClr val="C00000"/>
                        </a:solidFill>
                        <a:effectLst/>
                        <a:latin typeface="Calibri" panose="020F0502020204030204" pitchFamily="34" charset="0"/>
                      </a:endParaRPr>
                    </a:p>
                  </a:txBody>
                  <a:tcPr marL="8817" marR="8817" marT="8817" marB="0" anchor="b"/>
                </a:tc>
                <a:extLst>
                  <a:ext uri="{0D108BD9-81ED-4DB2-BD59-A6C34878D82A}">
                    <a16:rowId xmlns:a16="http://schemas.microsoft.com/office/drawing/2014/main" val="3754115186"/>
                  </a:ext>
                </a:extLst>
              </a:tr>
              <a:tr h="529024">
                <a:tc>
                  <a:txBody>
                    <a:bodyPr/>
                    <a:lstStyle/>
                    <a:p>
                      <a:pPr algn="l" fontAlgn="b"/>
                      <a:r>
                        <a:rPr lang="en-US" sz="800" u="none" strike="noStrike">
                          <a:effectLst/>
                        </a:rPr>
                        <a:t>Microsoft OneDrive</a:t>
                      </a:r>
                      <a:endParaRPr lang="en-US" sz="800" b="0" i="0" u="none" strike="noStrike">
                        <a:solidFill>
                          <a:srgbClr val="C00000"/>
                        </a:solidFill>
                        <a:effectLst/>
                        <a:latin typeface="Calibri" panose="020F0502020204030204" pitchFamily="34" charset="0"/>
                      </a:endParaRPr>
                    </a:p>
                  </a:txBody>
                  <a:tcPr marL="8817" marR="8817" marT="8817" marB="0" anchor="b"/>
                </a:tc>
                <a:tc>
                  <a:txBody>
                    <a:bodyPr/>
                    <a:lstStyle/>
                    <a:p>
                      <a:pPr algn="ctr" fontAlgn="b"/>
                      <a:r>
                        <a:rPr lang="en-US" sz="800" u="none" strike="noStrike" dirty="0">
                          <a:effectLst/>
                        </a:rPr>
                        <a:t>3.68</a:t>
                      </a:r>
                      <a:endParaRPr lang="en-US" sz="800" b="0" i="0" u="none" strike="noStrike" dirty="0">
                        <a:solidFill>
                          <a:srgbClr val="C00000"/>
                        </a:solidFill>
                        <a:effectLst/>
                        <a:latin typeface="Calibri" panose="020F0502020204030204" pitchFamily="34" charset="0"/>
                      </a:endParaRPr>
                    </a:p>
                  </a:txBody>
                  <a:tcPr marL="8817" marR="8817" marT="8817" marB="0" anchor="b"/>
                </a:tc>
                <a:extLst>
                  <a:ext uri="{0D108BD9-81ED-4DB2-BD59-A6C34878D82A}">
                    <a16:rowId xmlns:a16="http://schemas.microsoft.com/office/drawing/2014/main" val="1257305694"/>
                  </a:ext>
                </a:extLst>
              </a:tr>
            </a:tbl>
          </a:graphicData>
        </a:graphic>
      </p:graphicFrame>
      <p:graphicFrame>
        <p:nvGraphicFramePr>
          <p:cNvPr id="16" name="Table 15">
            <a:extLst>
              <a:ext uri="{FF2B5EF4-FFF2-40B4-BE49-F238E27FC236}">
                <a16:creationId xmlns:a16="http://schemas.microsoft.com/office/drawing/2014/main" id="{E804549A-C93A-C153-85E3-28EF45818EF2}"/>
              </a:ext>
            </a:extLst>
          </p:cNvPr>
          <p:cNvGraphicFramePr>
            <a:graphicFrameLocks noGrp="1"/>
          </p:cNvGraphicFramePr>
          <p:nvPr>
            <p:extLst>
              <p:ext uri="{D42A27DB-BD31-4B8C-83A1-F6EECF244321}">
                <p14:modId xmlns:p14="http://schemas.microsoft.com/office/powerpoint/2010/main" val="2309987075"/>
              </p:ext>
            </p:extLst>
          </p:nvPr>
        </p:nvGraphicFramePr>
        <p:xfrm>
          <a:off x="6680828" y="796275"/>
          <a:ext cx="1941126" cy="3262309"/>
        </p:xfrm>
        <a:graphic>
          <a:graphicData uri="http://schemas.openxmlformats.org/drawingml/2006/table">
            <a:tbl>
              <a:tblPr>
                <a:tableStyleId>{5C22544A-7EE6-4342-B048-85BDC9FD1C3A}</a:tableStyleId>
              </a:tblPr>
              <a:tblGrid>
                <a:gridCol w="1311022">
                  <a:extLst>
                    <a:ext uri="{9D8B030D-6E8A-4147-A177-3AD203B41FA5}">
                      <a16:colId xmlns:a16="http://schemas.microsoft.com/office/drawing/2014/main" val="4034555393"/>
                    </a:ext>
                  </a:extLst>
                </a:gridCol>
                <a:gridCol w="630104">
                  <a:extLst>
                    <a:ext uri="{9D8B030D-6E8A-4147-A177-3AD203B41FA5}">
                      <a16:colId xmlns:a16="http://schemas.microsoft.com/office/drawing/2014/main" val="1411052542"/>
                    </a:ext>
                  </a:extLst>
                </a:gridCol>
              </a:tblGrid>
              <a:tr h="365867">
                <a:tc>
                  <a:txBody>
                    <a:bodyPr/>
                    <a:lstStyle/>
                    <a:p>
                      <a:pPr algn="l" fontAlgn="b"/>
                      <a:r>
                        <a:rPr lang="en-US" sz="900" b="1" i="0" u="none" strike="noStrike" dirty="0">
                          <a:solidFill>
                            <a:srgbClr val="0070C0"/>
                          </a:solidFill>
                          <a:effectLst/>
                          <a:latin typeface="Calibri" panose="020F0502020204030204" pitchFamily="34" charset="0"/>
                        </a:rPr>
                        <a:t>Staff</a:t>
                      </a:r>
                    </a:p>
                  </a:txBody>
                  <a:tcPr marL="7622" marR="7622" marT="7622" marB="0" anchor="b"/>
                </a:tc>
                <a:tc>
                  <a:txBody>
                    <a:bodyPr/>
                    <a:lstStyle/>
                    <a:p>
                      <a:pPr algn="ctr" fontAlgn="b"/>
                      <a:r>
                        <a:rPr lang="en-US" sz="800" u="none" strike="noStrike" dirty="0">
                          <a:effectLst/>
                        </a:rPr>
                        <a:t>Mean Score</a:t>
                      </a:r>
                      <a:endParaRPr lang="en-US" sz="800" b="1" i="0" u="none" strike="noStrike" dirty="0">
                        <a:solidFill>
                          <a:srgbClr val="C00000"/>
                        </a:solidFill>
                        <a:effectLst/>
                        <a:latin typeface="Calibri" panose="020F0502020204030204" pitchFamily="34" charset="0"/>
                      </a:endParaRPr>
                    </a:p>
                  </a:txBody>
                  <a:tcPr marL="7622" marR="7622" marT="7622" marB="0" anchor="b"/>
                </a:tc>
                <a:extLst>
                  <a:ext uri="{0D108BD9-81ED-4DB2-BD59-A6C34878D82A}">
                    <a16:rowId xmlns:a16="http://schemas.microsoft.com/office/drawing/2014/main" val="1269849786"/>
                  </a:ext>
                </a:extLst>
              </a:tr>
              <a:tr h="152444">
                <a:tc>
                  <a:txBody>
                    <a:bodyPr/>
                    <a:lstStyle/>
                    <a:p>
                      <a:pPr algn="l" fontAlgn="b"/>
                      <a:r>
                        <a:rPr lang="en-US" sz="800" u="none" strike="noStrike">
                          <a:effectLst/>
                        </a:rPr>
                        <a:t>Email  </a:t>
                      </a:r>
                      <a:endParaRPr lang="en-US" sz="800" b="0" i="0" u="none" strike="noStrike">
                        <a:solidFill>
                          <a:srgbClr val="C00000"/>
                        </a:solidFill>
                        <a:effectLst/>
                        <a:latin typeface="Calibri" panose="020F0502020204030204" pitchFamily="34" charset="0"/>
                      </a:endParaRPr>
                    </a:p>
                  </a:txBody>
                  <a:tcPr marL="7622" marR="7622" marT="7622" marB="0" anchor="b"/>
                </a:tc>
                <a:tc>
                  <a:txBody>
                    <a:bodyPr/>
                    <a:lstStyle/>
                    <a:p>
                      <a:pPr algn="ctr" fontAlgn="b"/>
                      <a:r>
                        <a:rPr lang="en-US" sz="800" u="none" strike="noStrike">
                          <a:effectLst/>
                        </a:rPr>
                        <a:t>3.83</a:t>
                      </a:r>
                      <a:endParaRPr lang="en-US" sz="800" b="0" i="0" u="none" strike="noStrike">
                        <a:solidFill>
                          <a:srgbClr val="C00000"/>
                        </a:solidFill>
                        <a:effectLst/>
                        <a:latin typeface="Calibri" panose="020F0502020204030204" pitchFamily="34" charset="0"/>
                      </a:endParaRPr>
                    </a:p>
                  </a:txBody>
                  <a:tcPr marL="7622" marR="7622" marT="7622" marB="0" anchor="b"/>
                </a:tc>
                <a:extLst>
                  <a:ext uri="{0D108BD9-81ED-4DB2-BD59-A6C34878D82A}">
                    <a16:rowId xmlns:a16="http://schemas.microsoft.com/office/drawing/2014/main" val="108537640"/>
                  </a:ext>
                </a:extLst>
              </a:tr>
              <a:tr h="152444">
                <a:tc>
                  <a:txBody>
                    <a:bodyPr/>
                    <a:lstStyle/>
                    <a:p>
                      <a:pPr algn="l" fontAlgn="b"/>
                      <a:r>
                        <a:rPr lang="en-US" sz="800" u="none" strike="noStrike">
                          <a:effectLst/>
                        </a:rPr>
                        <a:t>My.IllinoisState.edu</a:t>
                      </a:r>
                      <a:endParaRPr lang="en-US" sz="800" b="0" i="0" u="none" strike="noStrike">
                        <a:solidFill>
                          <a:srgbClr val="C00000"/>
                        </a:solidFill>
                        <a:effectLst/>
                        <a:latin typeface="Calibri" panose="020F0502020204030204" pitchFamily="34" charset="0"/>
                      </a:endParaRPr>
                    </a:p>
                  </a:txBody>
                  <a:tcPr marL="7622" marR="7622" marT="7622" marB="0" anchor="b"/>
                </a:tc>
                <a:tc>
                  <a:txBody>
                    <a:bodyPr/>
                    <a:lstStyle/>
                    <a:p>
                      <a:pPr algn="ctr" fontAlgn="b"/>
                      <a:r>
                        <a:rPr lang="en-US" sz="800" u="none" strike="noStrike">
                          <a:effectLst/>
                        </a:rPr>
                        <a:t>3.84</a:t>
                      </a:r>
                      <a:endParaRPr lang="en-US" sz="800" b="0" i="0" u="none" strike="noStrike">
                        <a:solidFill>
                          <a:srgbClr val="C00000"/>
                        </a:solidFill>
                        <a:effectLst/>
                        <a:latin typeface="Calibri" panose="020F0502020204030204" pitchFamily="34" charset="0"/>
                      </a:endParaRPr>
                    </a:p>
                  </a:txBody>
                  <a:tcPr marL="7622" marR="7622" marT="7622" marB="0" anchor="b"/>
                </a:tc>
                <a:extLst>
                  <a:ext uri="{0D108BD9-81ED-4DB2-BD59-A6C34878D82A}">
                    <a16:rowId xmlns:a16="http://schemas.microsoft.com/office/drawing/2014/main" val="686659027"/>
                  </a:ext>
                </a:extLst>
              </a:tr>
              <a:tr h="152444">
                <a:tc>
                  <a:txBody>
                    <a:bodyPr/>
                    <a:lstStyle/>
                    <a:p>
                      <a:pPr algn="l" fontAlgn="b"/>
                      <a:r>
                        <a:rPr lang="en-US" sz="800" u="none" strike="noStrike">
                          <a:effectLst/>
                        </a:rPr>
                        <a:t>Wired Network</a:t>
                      </a:r>
                      <a:endParaRPr lang="en-US" sz="800" b="0" i="0" u="none" strike="noStrike">
                        <a:solidFill>
                          <a:srgbClr val="C00000"/>
                        </a:solidFill>
                        <a:effectLst/>
                        <a:latin typeface="Calibri" panose="020F0502020204030204" pitchFamily="34" charset="0"/>
                      </a:endParaRPr>
                    </a:p>
                  </a:txBody>
                  <a:tcPr marL="7622" marR="7622" marT="7622" marB="0" anchor="b"/>
                </a:tc>
                <a:tc>
                  <a:txBody>
                    <a:bodyPr/>
                    <a:lstStyle/>
                    <a:p>
                      <a:pPr algn="ctr" fontAlgn="b"/>
                      <a:r>
                        <a:rPr lang="en-US" sz="800" u="none" strike="noStrike">
                          <a:effectLst/>
                        </a:rPr>
                        <a:t>3.75</a:t>
                      </a:r>
                      <a:endParaRPr lang="en-US" sz="800" b="0" i="0" u="none" strike="noStrike">
                        <a:solidFill>
                          <a:srgbClr val="C00000"/>
                        </a:solidFill>
                        <a:effectLst/>
                        <a:latin typeface="Calibri" panose="020F0502020204030204" pitchFamily="34" charset="0"/>
                      </a:endParaRPr>
                    </a:p>
                  </a:txBody>
                  <a:tcPr marL="7622" marR="7622" marT="7622" marB="0" anchor="b"/>
                </a:tc>
                <a:extLst>
                  <a:ext uri="{0D108BD9-81ED-4DB2-BD59-A6C34878D82A}">
                    <a16:rowId xmlns:a16="http://schemas.microsoft.com/office/drawing/2014/main" val="50975650"/>
                  </a:ext>
                </a:extLst>
              </a:tr>
              <a:tr h="457333">
                <a:tc>
                  <a:txBody>
                    <a:bodyPr/>
                    <a:lstStyle/>
                    <a:p>
                      <a:pPr algn="l" fontAlgn="b"/>
                      <a:r>
                        <a:rPr lang="en-US" sz="800" u="none" strike="noStrike">
                          <a:effectLst/>
                        </a:rPr>
                        <a:t>The ability to use a keyboard to navigate ISU websites</a:t>
                      </a:r>
                      <a:endParaRPr lang="en-US" sz="800" b="0" i="0" u="none" strike="noStrike">
                        <a:solidFill>
                          <a:srgbClr val="C00000"/>
                        </a:solidFill>
                        <a:effectLst/>
                        <a:latin typeface="Calibri" panose="020F0502020204030204" pitchFamily="34" charset="0"/>
                      </a:endParaRPr>
                    </a:p>
                  </a:txBody>
                  <a:tcPr marL="7622" marR="7622" marT="7622" marB="0" anchor="b"/>
                </a:tc>
                <a:tc>
                  <a:txBody>
                    <a:bodyPr/>
                    <a:lstStyle/>
                    <a:p>
                      <a:pPr algn="ctr" fontAlgn="b"/>
                      <a:r>
                        <a:rPr lang="en-US" sz="800" u="none" strike="noStrike">
                          <a:effectLst/>
                        </a:rPr>
                        <a:t>3.70</a:t>
                      </a:r>
                      <a:endParaRPr lang="en-US" sz="800" b="0" i="0" u="none" strike="noStrike">
                        <a:solidFill>
                          <a:srgbClr val="C00000"/>
                        </a:solidFill>
                        <a:effectLst/>
                        <a:latin typeface="Calibri" panose="020F0502020204030204" pitchFamily="34" charset="0"/>
                      </a:endParaRPr>
                    </a:p>
                  </a:txBody>
                  <a:tcPr marL="7622" marR="7622" marT="7622" marB="0" anchor="b"/>
                </a:tc>
                <a:extLst>
                  <a:ext uri="{0D108BD9-81ED-4DB2-BD59-A6C34878D82A}">
                    <a16:rowId xmlns:a16="http://schemas.microsoft.com/office/drawing/2014/main" val="1720851543"/>
                  </a:ext>
                </a:extLst>
              </a:tr>
              <a:tr h="152444">
                <a:tc>
                  <a:txBody>
                    <a:bodyPr/>
                    <a:lstStyle/>
                    <a:p>
                      <a:pPr algn="l" fontAlgn="b"/>
                      <a:r>
                        <a:rPr lang="en-US" sz="800" u="none" strike="noStrike">
                          <a:effectLst/>
                        </a:rPr>
                        <a:t>Zoom</a:t>
                      </a:r>
                      <a:endParaRPr lang="en-US" sz="800" b="0" i="0" u="none" strike="noStrike">
                        <a:solidFill>
                          <a:srgbClr val="C00000"/>
                        </a:solidFill>
                        <a:effectLst/>
                        <a:latin typeface="Calibri" panose="020F0502020204030204" pitchFamily="34" charset="0"/>
                      </a:endParaRPr>
                    </a:p>
                  </a:txBody>
                  <a:tcPr marL="7622" marR="7622" marT="7622" marB="0" anchor="b"/>
                </a:tc>
                <a:tc>
                  <a:txBody>
                    <a:bodyPr/>
                    <a:lstStyle/>
                    <a:p>
                      <a:pPr algn="ctr" fontAlgn="b"/>
                      <a:r>
                        <a:rPr lang="en-US" sz="800" u="none" strike="noStrike">
                          <a:effectLst/>
                        </a:rPr>
                        <a:t>3.76</a:t>
                      </a:r>
                      <a:endParaRPr lang="en-US" sz="800" b="0" i="0" u="none" strike="noStrike">
                        <a:solidFill>
                          <a:srgbClr val="C00000"/>
                        </a:solidFill>
                        <a:effectLst/>
                        <a:latin typeface="Calibri" panose="020F0502020204030204" pitchFamily="34" charset="0"/>
                      </a:endParaRPr>
                    </a:p>
                  </a:txBody>
                  <a:tcPr marL="7622" marR="7622" marT="7622" marB="0" anchor="b"/>
                </a:tc>
                <a:extLst>
                  <a:ext uri="{0D108BD9-81ED-4DB2-BD59-A6C34878D82A}">
                    <a16:rowId xmlns:a16="http://schemas.microsoft.com/office/drawing/2014/main" val="2559988538"/>
                  </a:ext>
                </a:extLst>
              </a:tr>
              <a:tr h="304889">
                <a:tc>
                  <a:txBody>
                    <a:bodyPr/>
                    <a:lstStyle/>
                    <a:p>
                      <a:pPr algn="l" fontAlgn="b"/>
                      <a:r>
                        <a:rPr lang="en-US" sz="800" u="none" strike="noStrike">
                          <a:effectLst/>
                        </a:rPr>
                        <a:t>Availability of Wireless Network</a:t>
                      </a:r>
                      <a:endParaRPr lang="en-US" sz="800" b="0" i="0" u="none" strike="noStrike">
                        <a:solidFill>
                          <a:srgbClr val="C00000"/>
                        </a:solidFill>
                        <a:effectLst/>
                        <a:latin typeface="Calibri" panose="020F0502020204030204" pitchFamily="34" charset="0"/>
                      </a:endParaRPr>
                    </a:p>
                  </a:txBody>
                  <a:tcPr marL="7622" marR="7622" marT="7622" marB="0" anchor="b"/>
                </a:tc>
                <a:tc>
                  <a:txBody>
                    <a:bodyPr/>
                    <a:lstStyle/>
                    <a:p>
                      <a:pPr algn="ctr" fontAlgn="b"/>
                      <a:r>
                        <a:rPr lang="en-US" sz="800" u="none" strike="noStrike">
                          <a:effectLst/>
                        </a:rPr>
                        <a:t>3.68</a:t>
                      </a:r>
                      <a:endParaRPr lang="en-US" sz="800" b="0" i="0" u="none" strike="noStrike">
                        <a:solidFill>
                          <a:srgbClr val="C00000"/>
                        </a:solidFill>
                        <a:effectLst/>
                        <a:latin typeface="Calibri" panose="020F0502020204030204" pitchFamily="34" charset="0"/>
                      </a:endParaRPr>
                    </a:p>
                  </a:txBody>
                  <a:tcPr marL="7622" marR="7622" marT="7622" marB="0" anchor="b"/>
                </a:tc>
                <a:extLst>
                  <a:ext uri="{0D108BD9-81ED-4DB2-BD59-A6C34878D82A}">
                    <a16:rowId xmlns:a16="http://schemas.microsoft.com/office/drawing/2014/main" val="2074555464"/>
                  </a:ext>
                </a:extLst>
              </a:tr>
              <a:tr h="457333">
                <a:tc>
                  <a:txBody>
                    <a:bodyPr/>
                    <a:lstStyle/>
                    <a:p>
                      <a:pPr algn="l" fontAlgn="b"/>
                      <a:r>
                        <a:rPr lang="en-US" sz="800" u="none" strike="noStrike">
                          <a:effectLst/>
                        </a:rPr>
                        <a:t>Campus Phone Services</a:t>
                      </a:r>
                      <a:endParaRPr lang="en-US" sz="800" b="0" i="0" u="none" strike="noStrike">
                        <a:solidFill>
                          <a:srgbClr val="C00000"/>
                        </a:solidFill>
                        <a:effectLst/>
                        <a:latin typeface="Calibri" panose="020F0502020204030204" pitchFamily="34" charset="0"/>
                      </a:endParaRPr>
                    </a:p>
                  </a:txBody>
                  <a:tcPr marL="7622" marR="7622" marT="7622" marB="0" anchor="b"/>
                </a:tc>
                <a:tc>
                  <a:txBody>
                    <a:bodyPr/>
                    <a:lstStyle/>
                    <a:p>
                      <a:pPr algn="ctr" fontAlgn="b"/>
                      <a:r>
                        <a:rPr lang="en-US" sz="800" u="none" strike="noStrike">
                          <a:effectLst/>
                        </a:rPr>
                        <a:t>3.74</a:t>
                      </a:r>
                      <a:endParaRPr lang="en-US" sz="800" b="0" i="0" u="none" strike="noStrike">
                        <a:solidFill>
                          <a:srgbClr val="C00000"/>
                        </a:solidFill>
                        <a:effectLst/>
                        <a:latin typeface="Calibri" panose="020F0502020204030204" pitchFamily="34" charset="0"/>
                      </a:endParaRPr>
                    </a:p>
                  </a:txBody>
                  <a:tcPr marL="7622" marR="7622" marT="7622" marB="0" anchor="b"/>
                </a:tc>
                <a:extLst>
                  <a:ext uri="{0D108BD9-81ED-4DB2-BD59-A6C34878D82A}">
                    <a16:rowId xmlns:a16="http://schemas.microsoft.com/office/drawing/2014/main" val="820660863"/>
                  </a:ext>
                </a:extLst>
              </a:tr>
              <a:tr h="457333">
                <a:tc>
                  <a:txBody>
                    <a:bodyPr/>
                    <a:lstStyle/>
                    <a:p>
                      <a:pPr algn="l" fontAlgn="b"/>
                      <a:r>
                        <a:rPr lang="en-US" sz="800" u="none" strike="noStrike">
                          <a:effectLst/>
                        </a:rPr>
                        <a:t>VPN</a:t>
                      </a:r>
                      <a:endParaRPr lang="en-US" sz="800" b="0" i="0" u="none" strike="noStrike">
                        <a:solidFill>
                          <a:srgbClr val="C00000"/>
                        </a:solidFill>
                        <a:effectLst/>
                        <a:latin typeface="Calibri" panose="020F0502020204030204" pitchFamily="34" charset="0"/>
                      </a:endParaRPr>
                    </a:p>
                  </a:txBody>
                  <a:tcPr marL="7622" marR="7622" marT="7622" marB="0" anchor="b"/>
                </a:tc>
                <a:tc>
                  <a:txBody>
                    <a:bodyPr/>
                    <a:lstStyle/>
                    <a:p>
                      <a:pPr algn="ctr" fontAlgn="b"/>
                      <a:r>
                        <a:rPr lang="en-US" sz="800" u="none" strike="noStrike">
                          <a:effectLst/>
                        </a:rPr>
                        <a:t>3.65</a:t>
                      </a:r>
                      <a:endParaRPr lang="en-US" sz="800" b="0" i="0" u="none" strike="noStrike">
                        <a:solidFill>
                          <a:srgbClr val="C00000"/>
                        </a:solidFill>
                        <a:effectLst/>
                        <a:latin typeface="Calibri" panose="020F0502020204030204" pitchFamily="34" charset="0"/>
                      </a:endParaRPr>
                    </a:p>
                  </a:txBody>
                  <a:tcPr marL="7622" marR="7622" marT="7622" marB="0" anchor="b"/>
                </a:tc>
                <a:extLst>
                  <a:ext uri="{0D108BD9-81ED-4DB2-BD59-A6C34878D82A}">
                    <a16:rowId xmlns:a16="http://schemas.microsoft.com/office/drawing/2014/main" val="2254014412"/>
                  </a:ext>
                </a:extLst>
              </a:tr>
              <a:tr h="304889">
                <a:tc>
                  <a:txBody>
                    <a:bodyPr/>
                    <a:lstStyle/>
                    <a:p>
                      <a:pPr algn="l" fontAlgn="b"/>
                      <a:r>
                        <a:rPr lang="en-US" sz="800" u="none" strike="noStrike">
                          <a:effectLst/>
                        </a:rPr>
                        <a:t>How ISU's security keeps my account secure</a:t>
                      </a:r>
                      <a:endParaRPr lang="en-US" sz="800" b="0" i="0" u="none" strike="noStrike">
                        <a:solidFill>
                          <a:srgbClr val="C00000"/>
                        </a:solidFill>
                        <a:effectLst/>
                        <a:latin typeface="Calibri" panose="020F0502020204030204" pitchFamily="34" charset="0"/>
                      </a:endParaRPr>
                    </a:p>
                  </a:txBody>
                  <a:tcPr marL="7622" marR="7622" marT="7622" marB="0" anchor="b"/>
                </a:tc>
                <a:tc>
                  <a:txBody>
                    <a:bodyPr/>
                    <a:lstStyle/>
                    <a:p>
                      <a:pPr algn="ctr" fontAlgn="b"/>
                      <a:r>
                        <a:rPr lang="en-US" sz="800" u="none" strike="noStrike">
                          <a:effectLst/>
                        </a:rPr>
                        <a:t>3.73</a:t>
                      </a:r>
                      <a:endParaRPr lang="en-US" sz="800" b="0" i="0" u="none" strike="noStrike">
                        <a:solidFill>
                          <a:srgbClr val="C00000"/>
                        </a:solidFill>
                        <a:effectLst/>
                        <a:latin typeface="Calibri" panose="020F0502020204030204" pitchFamily="34" charset="0"/>
                      </a:endParaRPr>
                    </a:p>
                  </a:txBody>
                  <a:tcPr marL="7622" marR="7622" marT="7622" marB="0" anchor="b"/>
                </a:tc>
                <a:extLst>
                  <a:ext uri="{0D108BD9-81ED-4DB2-BD59-A6C34878D82A}">
                    <a16:rowId xmlns:a16="http://schemas.microsoft.com/office/drawing/2014/main" val="1460379713"/>
                  </a:ext>
                </a:extLst>
              </a:tr>
              <a:tr h="304889">
                <a:tc>
                  <a:txBody>
                    <a:bodyPr/>
                    <a:lstStyle/>
                    <a:p>
                      <a:pPr algn="l" fontAlgn="b"/>
                      <a:r>
                        <a:rPr lang="en-US" sz="800" u="none" strike="noStrike">
                          <a:effectLst/>
                        </a:rPr>
                        <a:t>How ISU's security keeps my device secure</a:t>
                      </a:r>
                      <a:endParaRPr lang="en-US" sz="800" b="0" i="0" u="none" strike="noStrike">
                        <a:solidFill>
                          <a:srgbClr val="C00000"/>
                        </a:solidFill>
                        <a:effectLst/>
                        <a:latin typeface="Calibri" panose="020F0502020204030204" pitchFamily="34" charset="0"/>
                      </a:endParaRPr>
                    </a:p>
                  </a:txBody>
                  <a:tcPr marL="7622" marR="7622" marT="7622" marB="0" anchor="b"/>
                </a:tc>
                <a:tc>
                  <a:txBody>
                    <a:bodyPr/>
                    <a:lstStyle/>
                    <a:p>
                      <a:pPr algn="ctr" fontAlgn="b"/>
                      <a:r>
                        <a:rPr lang="en-US" sz="800" u="none" strike="noStrike" dirty="0">
                          <a:effectLst/>
                        </a:rPr>
                        <a:t>3.73</a:t>
                      </a:r>
                      <a:endParaRPr lang="en-US" sz="800" b="0" i="0" u="none" strike="noStrike" dirty="0">
                        <a:solidFill>
                          <a:srgbClr val="C00000"/>
                        </a:solidFill>
                        <a:effectLst/>
                        <a:latin typeface="Calibri" panose="020F0502020204030204" pitchFamily="34" charset="0"/>
                      </a:endParaRPr>
                    </a:p>
                  </a:txBody>
                  <a:tcPr marL="7622" marR="7622" marT="7622" marB="0" anchor="b"/>
                </a:tc>
                <a:extLst>
                  <a:ext uri="{0D108BD9-81ED-4DB2-BD59-A6C34878D82A}">
                    <a16:rowId xmlns:a16="http://schemas.microsoft.com/office/drawing/2014/main" val="1742844250"/>
                  </a:ext>
                </a:extLst>
              </a:tr>
            </a:tbl>
          </a:graphicData>
        </a:graphic>
      </p:graphicFrame>
      <p:sp>
        <p:nvSpPr>
          <p:cNvPr id="17" name="Arrow: Down 16">
            <a:extLst>
              <a:ext uri="{FF2B5EF4-FFF2-40B4-BE49-F238E27FC236}">
                <a16:creationId xmlns:a16="http://schemas.microsoft.com/office/drawing/2014/main" id="{A6BD6B76-9AF1-3324-1DF8-91F2D15FBC3A}"/>
              </a:ext>
            </a:extLst>
          </p:cNvPr>
          <p:cNvSpPr/>
          <p:nvPr/>
        </p:nvSpPr>
        <p:spPr>
          <a:xfrm rot="10800000">
            <a:off x="1261544" y="1289005"/>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CD47516A-580E-A0E2-F646-463697A54F86}"/>
              </a:ext>
            </a:extLst>
          </p:cNvPr>
          <p:cNvSpPr/>
          <p:nvPr/>
        </p:nvSpPr>
        <p:spPr>
          <a:xfrm>
            <a:off x="5520267" y="2484991"/>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DDAAD66D-93B3-097D-0BFB-BDDBD4B1C3CC}"/>
              </a:ext>
            </a:extLst>
          </p:cNvPr>
          <p:cNvSpPr/>
          <p:nvPr/>
        </p:nvSpPr>
        <p:spPr>
          <a:xfrm rot="10800000">
            <a:off x="1261544" y="2474604"/>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62DC5227-F974-720A-8AAC-EC7770A3C76F}"/>
              </a:ext>
            </a:extLst>
          </p:cNvPr>
          <p:cNvSpPr/>
          <p:nvPr/>
        </p:nvSpPr>
        <p:spPr>
          <a:xfrm rot="10800000">
            <a:off x="1360770" y="1289006"/>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a:extLst>
              <a:ext uri="{FF2B5EF4-FFF2-40B4-BE49-F238E27FC236}">
                <a16:creationId xmlns:a16="http://schemas.microsoft.com/office/drawing/2014/main" id="{9CF66EDB-8917-D5A4-A150-5782755FF585}"/>
              </a:ext>
            </a:extLst>
          </p:cNvPr>
          <p:cNvGraphicFramePr>
            <a:graphicFrameLocks noGrp="1"/>
          </p:cNvGraphicFramePr>
          <p:nvPr>
            <p:extLst>
              <p:ext uri="{D42A27DB-BD31-4B8C-83A1-F6EECF244321}">
                <p14:modId xmlns:p14="http://schemas.microsoft.com/office/powerpoint/2010/main" val="1796655855"/>
              </p:ext>
            </p:extLst>
          </p:nvPr>
        </p:nvGraphicFramePr>
        <p:xfrm>
          <a:off x="351032" y="788547"/>
          <a:ext cx="1625836" cy="3264173"/>
        </p:xfrm>
        <a:graphic>
          <a:graphicData uri="http://schemas.openxmlformats.org/drawingml/2006/table">
            <a:tbl>
              <a:tblPr>
                <a:tableStyleId>{5C22544A-7EE6-4342-B048-85BDC9FD1C3A}</a:tableStyleId>
              </a:tblPr>
              <a:tblGrid>
                <a:gridCol w="1098078">
                  <a:extLst>
                    <a:ext uri="{9D8B030D-6E8A-4147-A177-3AD203B41FA5}">
                      <a16:colId xmlns:a16="http://schemas.microsoft.com/office/drawing/2014/main" val="1705546256"/>
                    </a:ext>
                  </a:extLst>
                </a:gridCol>
                <a:gridCol w="527758">
                  <a:extLst>
                    <a:ext uri="{9D8B030D-6E8A-4147-A177-3AD203B41FA5}">
                      <a16:colId xmlns:a16="http://schemas.microsoft.com/office/drawing/2014/main" val="2104701417"/>
                    </a:ext>
                  </a:extLst>
                </a:gridCol>
              </a:tblGrid>
              <a:tr h="453276">
                <a:tc>
                  <a:txBody>
                    <a:bodyPr/>
                    <a:lstStyle/>
                    <a:p>
                      <a:pPr algn="l" fontAlgn="b"/>
                      <a:r>
                        <a:rPr lang="en-US" sz="900" b="1" u="none" strike="noStrike" dirty="0">
                          <a:solidFill>
                            <a:srgbClr val="0070C0"/>
                          </a:solidFill>
                          <a:effectLst/>
                        </a:rPr>
                        <a:t>Undergraduate Students</a:t>
                      </a:r>
                      <a:endParaRPr lang="en-US" sz="900" b="1" i="0" u="none" strike="noStrike" dirty="0">
                        <a:solidFill>
                          <a:srgbClr val="0070C0"/>
                        </a:solidFill>
                        <a:effectLst/>
                        <a:latin typeface="Calibri" panose="020F0502020204030204" pitchFamily="34" charset="0"/>
                      </a:endParaRPr>
                    </a:p>
                  </a:txBody>
                  <a:tcPr marL="6384" marR="6384" marT="6384" marB="0" anchor="b"/>
                </a:tc>
                <a:tc>
                  <a:txBody>
                    <a:bodyPr/>
                    <a:lstStyle/>
                    <a:p>
                      <a:pPr algn="ctr" fontAlgn="b"/>
                      <a:r>
                        <a:rPr lang="en-US" sz="800" u="none" strike="noStrike" dirty="0">
                          <a:effectLst/>
                        </a:rPr>
                        <a:t>Mean Score</a:t>
                      </a:r>
                      <a:endParaRPr lang="en-US" sz="800" b="1" i="0" u="none" strike="noStrike" dirty="0">
                        <a:solidFill>
                          <a:srgbClr val="C0000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1627244775"/>
                  </a:ext>
                </a:extLst>
              </a:tr>
              <a:tr h="127683">
                <a:tc>
                  <a:txBody>
                    <a:bodyPr/>
                    <a:lstStyle/>
                    <a:p>
                      <a:pPr algn="l" fontAlgn="b"/>
                      <a:r>
                        <a:rPr lang="en-US" sz="800" u="none" strike="noStrike">
                          <a:effectLst/>
                        </a:rPr>
                        <a:t>Email</a:t>
                      </a:r>
                      <a:endParaRPr lang="en-US" sz="800" b="0" i="0" u="none" strike="noStrike">
                        <a:solidFill>
                          <a:srgbClr val="C00000"/>
                        </a:solidFill>
                        <a:effectLst/>
                        <a:latin typeface="Calibri" panose="020F0502020204030204" pitchFamily="34" charset="0"/>
                      </a:endParaRPr>
                    </a:p>
                  </a:txBody>
                  <a:tcPr marL="6384" marR="6384" marT="6384" marB="0" anchor="b"/>
                </a:tc>
                <a:tc>
                  <a:txBody>
                    <a:bodyPr/>
                    <a:lstStyle/>
                    <a:p>
                      <a:pPr algn="ctr" fontAlgn="b"/>
                      <a:r>
                        <a:rPr lang="en-US" sz="800" u="none" strike="noStrike">
                          <a:effectLst/>
                        </a:rPr>
                        <a:t>3.80</a:t>
                      </a:r>
                      <a:endParaRPr lang="en-US" sz="800" b="0" i="0" u="none" strike="noStrike">
                        <a:solidFill>
                          <a:srgbClr val="C0000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2176685148"/>
                  </a:ext>
                </a:extLst>
              </a:tr>
              <a:tr h="127683">
                <a:tc>
                  <a:txBody>
                    <a:bodyPr/>
                    <a:lstStyle/>
                    <a:p>
                      <a:pPr algn="l" fontAlgn="b"/>
                      <a:r>
                        <a:rPr lang="en-US" sz="800" u="none" strike="noStrike">
                          <a:effectLst/>
                        </a:rPr>
                        <a:t>Canvas</a:t>
                      </a:r>
                      <a:endParaRPr lang="en-US" sz="800" b="0" i="0" u="none" strike="noStrike">
                        <a:solidFill>
                          <a:srgbClr val="C00000"/>
                        </a:solidFill>
                        <a:effectLst/>
                        <a:latin typeface="Calibri" panose="020F0502020204030204" pitchFamily="34" charset="0"/>
                      </a:endParaRPr>
                    </a:p>
                  </a:txBody>
                  <a:tcPr marL="6384" marR="6384" marT="6384" marB="0" anchor="b"/>
                </a:tc>
                <a:tc>
                  <a:txBody>
                    <a:bodyPr/>
                    <a:lstStyle/>
                    <a:p>
                      <a:pPr algn="ctr" fontAlgn="b"/>
                      <a:r>
                        <a:rPr lang="en-US" sz="800" u="none" strike="noStrike">
                          <a:effectLst/>
                        </a:rPr>
                        <a:t>3.80</a:t>
                      </a:r>
                      <a:endParaRPr lang="en-US" sz="800" b="0" i="0" u="none" strike="noStrike">
                        <a:solidFill>
                          <a:srgbClr val="C0000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865020296"/>
                  </a:ext>
                </a:extLst>
              </a:tr>
              <a:tr h="383050">
                <a:tc>
                  <a:txBody>
                    <a:bodyPr/>
                    <a:lstStyle/>
                    <a:p>
                      <a:pPr algn="l" fontAlgn="b"/>
                      <a:r>
                        <a:rPr lang="en-US" sz="800" u="none" strike="noStrike" dirty="0">
                          <a:effectLst/>
                        </a:rPr>
                        <a:t>My.IllinoisState.edu</a:t>
                      </a:r>
                      <a:endParaRPr lang="en-US" sz="800" b="0" i="0" u="none" strike="noStrike" dirty="0">
                        <a:solidFill>
                          <a:srgbClr val="C00000"/>
                        </a:solidFill>
                        <a:effectLst/>
                        <a:latin typeface="Calibri" panose="020F0502020204030204" pitchFamily="34" charset="0"/>
                      </a:endParaRPr>
                    </a:p>
                  </a:txBody>
                  <a:tcPr marL="6384" marR="6384" marT="6384" marB="0" anchor="b"/>
                </a:tc>
                <a:tc>
                  <a:txBody>
                    <a:bodyPr/>
                    <a:lstStyle/>
                    <a:p>
                      <a:pPr algn="ctr" fontAlgn="b"/>
                      <a:r>
                        <a:rPr lang="en-US" sz="800" u="none" strike="noStrike">
                          <a:effectLst/>
                        </a:rPr>
                        <a:t>3.76</a:t>
                      </a:r>
                      <a:endParaRPr lang="en-US" sz="800" b="0" i="0" u="none" strike="noStrike">
                        <a:solidFill>
                          <a:srgbClr val="C0000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1869674510"/>
                  </a:ext>
                </a:extLst>
              </a:tr>
              <a:tr h="255367">
                <a:tc>
                  <a:txBody>
                    <a:bodyPr/>
                    <a:lstStyle/>
                    <a:p>
                      <a:pPr algn="l" fontAlgn="b"/>
                      <a:r>
                        <a:rPr lang="en-US" sz="800" u="none" strike="noStrike">
                          <a:effectLst/>
                        </a:rPr>
                        <a:t>How Security Practices Keeps My Account Secure</a:t>
                      </a:r>
                      <a:endParaRPr lang="en-US" sz="800" b="0" i="0" u="none" strike="noStrike">
                        <a:solidFill>
                          <a:srgbClr val="C00000"/>
                        </a:solidFill>
                        <a:effectLst/>
                        <a:latin typeface="Calibri" panose="020F0502020204030204" pitchFamily="34" charset="0"/>
                      </a:endParaRPr>
                    </a:p>
                  </a:txBody>
                  <a:tcPr marL="6384" marR="6384" marT="6384" marB="0" anchor="b"/>
                </a:tc>
                <a:tc>
                  <a:txBody>
                    <a:bodyPr/>
                    <a:lstStyle/>
                    <a:p>
                      <a:pPr algn="ctr" fontAlgn="b"/>
                      <a:r>
                        <a:rPr lang="en-US" sz="800" u="none" strike="noStrike">
                          <a:effectLst/>
                        </a:rPr>
                        <a:t>3.74</a:t>
                      </a:r>
                      <a:endParaRPr lang="en-US" sz="800" b="0" i="0" u="none" strike="noStrike">
                        <a:solidFill>
                          <a:srgbClr val="C0000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2059155265"/>
                  </a:ext>
                </a:extLst>
              </a:tr>
              <a:tr h="383050">
                <a:tc>
                  <a:txBody>
                    <a:bodyPr/>
                    <a:lstStyle/>
                    <a:p>
                      <a:pPr algn="l" fontAlgn="b"/>
                      <a:r>
                        <a:rPr lang="en-US" sz="800" u="none" strike="noStrike" dirty="0">
                          <a:effectLst/>
                        </a:rPr>
                        <a:t>How Security Practices Keeps My Devices Secure</a:t>
                      </a:r>
                      <a:endParaRPr lang="en-US" sz="800" b="0" i="0" u="none" strike="noStrike" dirty="0">
                        <a:solidFill>
                          <a:srgbClr val="C00000"/>
                        </a:solidFill>
                        <a:effectLst/>
                        <a:latin typeface="Calibri" panose="020F0502020204030204" pitchFamily="34" charset="0"/>
                      </a:endParaRPr>
                    </a:p>
                  </a:txBody>
                  <a:tcPr marL="6384" marR="6384" marT="6384" marB="0" anchor="b"/>
                </a:tc>
                <a:tc>
                  <a:txBody>
                    <a:bodyPr/>
                    <a:lstStyle/>
                    <a:p>
                      <a:pPr algn="ctr" fontAlgn="b"/>
                      <a:r>
                        <a:rPr lang="en-US" sz="800" u="none" strike="noStrike">
                          <a:effectLst/>
                        </a:rPr>
                        <a:t>3.74</a:t>
                      </a:r>
                      <a:endParaRPr lang="en-US" sz="800" b="0" i="0" u="none" strike="noStrike">
                        <a:solidFill>
                          <a:srgbClr val="C0000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4161042465"/>
                  </a:ext>
                </a:extLst>
              </a:tr>
              <a:tr h="127683">
                <a:tc>
                  <a:txBody>
                    <a:bodyPr/>
                    <a:lstStyle/>
                    <a:p>
                      <a:pPr algn="l" fontAlgn="b"/>
                      <a:r>
                        <a:rPr lang="en-US" sz="800" u="none" strike="noStrike">
                          <a:effectLst/>
                        </a:rPr>
                        <a:t>Microsoft OneDrive </a:t>
                      </a:r>
                      <a:endParaRPr lang="en-US" sz="800" b="0" i="0" u="none" strike="noStrike">
                        <a:solidFill>
                          <a:srgbClr val="C00000"/>
                        </a:solidFill>
                        <a:effectLst/>
                        <a:latin typeface="Calibri" panose="020F0502020204030204" pitchFamily="34" charset="0"/>
                      </a:endParaRPr>
                    </a:p>
                  </a:txBody>
                  <a:tcPr marL="6384" marR="6384" marT="6384" marB="0" anchor="b"/>
                </a:tc>
                <a:tc>
                  <a:txBody>
                    <a:bodyPr/>
                    <a:lstStyle/>
                    <a:p>
                      <a:pPr algn="ctr" fontAlgn="b"/>
                      <a:r>
                        <a:rPr lang="en-US" sz="800" u="none" strike="noStrike">
                          <a:effectLst/>
                        </a:rPr>
                        <a:t>3.70</a:t>
                      </a:r>
                      <a:endParaRPr lang="en-US" sz="800" b="0" i="0" u="none" strike="noStrike">
                        <a:solidFill>
                          <a:srgbClr val="C0000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2360066007"/>
                  </a:ext>
                </a:extLst>
              </a:tr>
              <a:tr h="383050">
                <a:tc>
                  <a:txBody>
                    <a:bodyPr/>
                    <a:lstStyle/>
                    <a:p>
                      <a:pPr algn="l" fontAlgn="b"/>
                      <a:r>
                        <a:rPr lang="en-US" sz="800" u="none" strike="noStrike">
                          <a:effectLst/>
                        </a:rPr>
                        <a:t>Overall computing service</a:t>
                      </a:r>
                      <a:endParaRPr lang="en-US" sz="800" b="0" i="0" u="none" strike="noStrike">
                        <a:solidFill>
                          <a:srgbClr val="C00000"/>
                        </a:solidFill>
                        <a:effectLst/>
                        <a:latin typeface="Calibri" panose="020F0502020204030204" pitchFamily="34" charset="0"/>
                      </a:endParaRPr>
                    </a:p>
                  </a:txBody>
                  <a:tcPr marL="6384" marR="6384" marT="6384" marB="0" anchor="b"/>
                </a:tc>
                <a:tc>
                  <a:txBody>
                    <a:bodyPr/>
                    <a:lstStyle/>
                    <a:p>
                      <a:pPr algn="ctr" fontAlgn="b"/>
                      <a:r>
                        <a:rPr lang="en-US" sz="800" u="none" strike="noStrike">
                          <a:effectLst/>
                        </a:rPr>
                        <a:t>3.69</a:t>
                      </a:r>
                      <a:endParaRPr lang="en-US" sz="800" b="0" i="0" u="none" strike="noStrike">
                        <a:solidFill>
                          <a:srgbClr val="C0000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4177289904"/>
                  </a:ext>
                </a:extLst>
              </a:tr>
              <a:tr h="510734">
                <a:tc>
                  <a:txBody>
                    <a:bodyPr/>
                    <a:lstStyle/>
                    <a:p>
                      <a:pPr algn="l" fontAlgn="b"/>
                      <a:r>
                        <a:rPr lang="en-US" sz="800" u="none" strike="noStrike">
                          <a:effectLst/>
                        </a:rPr>
                        <a:t>How Security Practices Impact Ability to use Systems</a:t>
                      </a:r>
                      <a:endParaRPr lang="en-US" sz="800" b="0" i="0" u="none" strike="noStrike">
                        <a:solidFill>
                          <a:srgbClr val="C00000"/>
                        </a:solidFill>
                        <a:effectLst/>
                        <a:latin typeface="Calibri" panose="020F0502020204030204" pitchFamily="34" charset="0"/>
                      </a:endParaRPr>
                    </a:p>
                  </a:txBody>
                  <a:tcPr marL="6384" marR="6384" marT="6384" marB="0" anchor="b"/>
                </a:tc>
                <a:tc>
                  <a:txBody>
                    <a:bodyPr/>
                    <a:lstStyle/>
                    <a:p>
                      <a:pPr algn="ctr" fontAlgn="b"/>
                      <a:r>
                        <a:rPr lang="en-US" sz="800" u="none" strike="noStrike">
                          <a:effectLst/>
                        </a:rPr>
                        <a:t>3.66</a:t>
                      </a:r>
                      <a:endParaRPr lang="en-US" sz="800" b="0" i="0" u="none" strike="noStrike">
                        <a:solidFill>
                          <a:srgbClr val="C0000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151390195"/>
                  </a:ext>
                </a:extLst>
              </a:tr>
              <a:tr h="255367">
                <a:tc>
                  <a:txBody>
                    <a:bodyPr/>
                    <a:lstStyle/>
                    <a:p>
                      <a:pPr algn="l" fontAlgn="b"/>
                      <a:r>
                        <a:rPr lang="en-US" sz="800" u="none" strike="noStrike" dirty="0">
                          <a:effectLst/>
                        </a:rPr>
                        <a:t>Microsoft 365</a:t>
                      </a:r>
                      <a:endParaRPr lang="en-US" sz="800" b="0" i="0" u="none" strike="noStrike" dirty="0">
                        <a:solidFill>
                          <a:srgbClr val="C00000"/>
                        </a:solidFill>
                        <a:effectLst/>
                        <a:latin typeface="Calibri" panose="020F0502020204030204" pitchFamily="34" charset="0"/>
                      </a:endParaRPr>
                    </a:p>
                  </a:txBody>
                  <a:tcPr marL="6384" marR="6384" marT="6384" marB="0" anchor="b"/>
                </a:tc>
                <a:tc>
                  <a:txBody>
                    <a:bodyPr/>
                    <a:lstStyle/>
                    <a:p>
                      <a:pPr algn="ctr" fontAlgn="b"/>
                      <a:r>
                        <a:rPr lang="en-US" sz="800" u="none" strike="noStrike">
                          <a:effectLst/>
                        </a:rPr>
                        <a:t>3.66</a:t>
                      </a:r>
                      <a:endParaRPr lang="en-US" sz="800" b="0" i="0" u="none" strike="noStrike">
                        <a:solidFill>
                          <a:srgbClr val="C0000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3272538159"/>
                  </a:ext>
                </a:extLst>
              </a:tr>
              <a:tr h="255367">
                <a:tc>
                  <a:txBody>
                    <a:bodyPr/>
                    <a:lstStyle/>
                    <a:p>
                      <a:pPr algn="l" fontAlgn="b"/>
                      <a:r>
                        <a:rPr lang="en-US" sz="800" u="none" strike="noStrike">
                          <a:effectLst/>
                        </a:rPr>
                        <a:t>Ability to use a keyboard to nativate ISU websites</a:t>
                      </a:r>
                      <a:endParaRPr lang="en-US" sz="800" b="0" i="0" u="none" strike="noStrike">
                        <a:solidFill>
                          <a:srgbClr val="C00000"/>
                        </a:solidFill>
                        <a:effectLst/>
                        <a:latin typeface="Calibri" panose="020F0502020204030204" pitchFamily="34" charset="0"/>
                      </a:endParaRPr>
                    </a:p>
                  </a:txBody>
                  <a:tcPr marL="6384" marR="6384" marT="6384" marB="0" anchor="b"/>
                </a:tc>
                <a:tc>
                  <a:txBody>
                    <a:bodyPr/>
                    <a:lstStyle/>
                    <a:p>
                      <a:pPr algn="ctr" fontAlgn="b"/>
                      <a:r>
                        <a:rPr lang="en-US" sz="800" u="none" strike="noStrike" dirty="0">
                          <a:effectLst/>
                        </a:rPr>
                        <a:t>3.63</a:t>
                      </a:r>
                      <a:endParaRPr lang="en-US" sz="800" b="0" i="0" u="none" strike="noStrike" dirty="0">
                        <a:solidFill>
                          <a:srgbClr val="C0000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1224517096"/>
                  </a:ext>
                </a:extLst>
              </a:tr>
            </a:tbl>
          </a:graphicData>
        </a:graphic>
      </p:graphicFrame>
      <p:sp>
        <p:nvSpPr>
          <p:cNvPr id="24" name="Arrow: Down 23">
            <a:extLst>
              <a:ext uri="{FF2B5EF4-FFF2-40B4-BE49-F238E27FC236}">
                <a16:creationId xmlns:a16="http://schemas.microsoft.com/office/drawing/2014/main" id="{3AA41FDD-4A37-C455-CB1B-0F92A9B0FFA3}"/>
              </a:ext>
            </a:extLst>
          </p:cNvPr>
          <p:cNvSpPr/>
          <p:nvPr/>
        </p:nvSpPr>
        <p:spPr>
          <a:xfrm rot="10800000">
            <a:off x="1311157" y="1289007"/>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9B4A4231-9CED-D666-C0AC-F24A34B0D448}"/>
              </a:ext>
            </a:extLst>
          </p:cNvPr>
          <p:cNvSpPr/>
          <p:nvPr/>
        </p:nvSpPr>
        <p:spPr>
          <a:xfrm rot="10800000">
            <a:off x="1417132" y="2845189"/>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848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994172"/>
          </a:xfrm>
        </p:spPr>
        <p:txBody>
          <a:bodyPr/>
          <a:lstStyle/>
          <a:p>
            <a:pPr algn="ctr"/>
            <a:r>
              <a:rPr lang="en-US" b="1" dirty="0"/>
              <a:t>Importance vs. Satisfaction, 2024</a:t>
            </a:r>
          </a:p>
        </p:txBody>
      </p:sp>
      <p:graphicFrame>
        <p:nvGraphicFramePr>
          <p:cNvPr id="8" name="Chart 7">
            <a:extLst>
              <a:ext uri="{FF2B5EF4-FFF2-40B4-BE49-F238E27FC236}">
                <a16:creationId xmlns:a16="http://schemas.microsoft.com/office/drawing/2014/main" id="{DE79A878-BB62-4E06-F7BB-CE85AD77E5F1}"/>
              </a:ext>
            </a:extLst>
          </p:cNvPr>
          <p:cNvGraphicFramePr>
            <a:graphicFrameLocks/>
          </p:cNvGraphicFramePr>
          <p:nvPr>
            <p:extLst>
              <p:ext uri="{D42A27DB-BD31-4B8C-83A1-F6EECF244321}">
                <p14:modId xmlns:p14="http://schemas.microsoft.com/office/powerpoint/2010/main" val="3182172926"/>
              </p:ext>
            </p:extLst>
          </p:nvPr>
        </p:nvGraphicFramePr>
        <p:xfrm>
          <a:off x="254793" y="1104934"/>
          <a:ext cx="8634413" cy="3643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9811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994172"/>
          </a:xfrm>
        </p:spPr>
        <p:txBody>
          <a:bodyPr/>
          <a:lstStyle/>
          <a:p>
            <a:pPr algn="ctr"/>
            <a:r>
              <a:rPr lang="en-US" b="1" dirty="0"/>
              <a:t>Importance vs. Satisfaction, 2024</a:t>
            </a:r>
          </a:p>
        </p:txBody>
      </p:sp>
      <p:graphicFrame>
        <p:nvGraphicFramePr>
          <p:cNvPr id="2" name="Chart 1">
            <a:extLst>
              <a:ext uri="{FF2B5EF4-FFF2-40B4-BE49-F238E27FC236}">
                <a16:creationId xmlns:a16="http://schemas.microsoft.com/office/drawing/2014/main" id="{ED3BFBF9-8711-EF04-6EAD-C191BBE175B4}"/>
              </a:ext>
            </a:extLst>
          </p:cNvPr>
          <p:cNvGraphicFramePr>
            <a:graphicFrameLocks/>
          </p:cNvGraphicFramePr>
          <p:nvPr>
            <p:extLst>
              <p:ext uri="{D42A27DB-BD31-4B8C-83A1-F6EECF244321}">
                <p14:modId xmlns:p14="http://schemas.microsoft.com/office/powerpoint/2010/main" val="2649362575"/>
              </p:ext>
            </p:extLst>
          </p:nvPr>
        </p:nvGraphicFramePr>
        <p:xfrm>
          <a:off x="471958" y="751003"/>
          <a:ext cx="8211930" cy="33084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1950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994172"/>
          </a:xfrm>
        </p:spPr>
        <p:txBody>
          <a:bodyPr/>
          <a:lstStyle/>
          <a:p>
            <a:pPr algn="ctr"/>
            <a:r>
              <a:rPr lang="en-US" b="1" dirty="0"/>
              <a:t>Importance vs. Satisfaction, 2024</a:t>
            </a:r>
          </a:p>
        </p:txBody>
      </p:sp>
      <p:graphicFrame>
        <p:nvGraphicFramePr>
          <p:cNvPr id="2" name="Chart 1">
            <a:extLst>
              <a:ext uri="{FF2B5EF4-FFF2-40B4-BE49-F238E27FC236}">
                <a16:creationId xmlns:a16="http://schemas.microsoft.com/office/drawing/2014/main" id="{D8381B58-7267-52FA-7BE9-E3FAD3721EE6}"/>
              </a:ext>
            </a:extLst>
          </p:cNvPr>
          <p:cNvGraphicFramePr>
            <a:graphicFrameLocks/>
          </p:cNvGraphicFramePr>
          <p:nvPr>
            <p:extLst>
              <p:ext uri="{D42A27DB-BD31-4B8C-83A1-F6EECF244321}">
                <p14:modId xmlns:p14="http://schemas.microsoft.com/office/powerpoint/2010/main" val="2982514605"/>
              </p:ext>
            </p:extLst>
          </p:nvPr>
        </p:nvGraphicFramePr>
        <p:xfrm>
          <a:off x="505061" y="688381"/>
          <a:ext cx="8010289" cy="37855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793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994172"/>
          </a:xfrm>
        </p:spPr>
        <p:txBody>
          <a:bodyPr/>
          <a:lstStyle/>
          <a:p>
            <a:pPr algn="ctr"/>
            <a:r>
              <a:rPr lang="en-US" b="1" dirty="0"/>
              <a:t>Importance vs. Satisfaction, 2024</a:t>
            </a:r>
          </a:p>
        </p:txBody>
      </p:sp>
      <p:graphicFrame>
        <p:nvGraphicFramePr>
          <p:cNvPr id="2" name="Chart 1">
            <a:extLst>
              <a:ext uri="{FF2B5EF4-FFF2-40B4-BE49-F238E27FC236}">
                <a16:creationId xmlns:a16="http://schemas.microsoft.com/office/drawing/2014/main" id="{F3DEBFA2-F44C-E6F3-9499-21AEB6B969AB}"/>
              </a:ext>
            </a:extLst>
          </p:cNvPr>
          <p:cNvGraphicFramePr>
            <a:graphicFrameLocks/>
          </p:cNvGraphicFramePr>
          <p:nvPr>
            <p:extLst>
              <p:ext uri="{D42A27DB-BD31-4B8C-83A1-F6EECF244321}">
                <p14:modId xmlns:p14="http://schemas.microsoft.com/office/powerpoint/2010/main" val="2806619049"/>
              </p:ext>
            </p:extLst>
          </p:nvPr>
        </p:nvGraphicFramePr>
        <p:xfrm>
          <a:off x="534062" y="698792"/>
          <a:ext cx="8149826" cy="3349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7683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994172"/>
          </a:xfrm>
        </p:spPr>
        <p:txBody>
          <a:bodyPr/>
          <a:lstStyle/>
          <a:p>
            <a:pPr algn="ctr"/>
            <a:r>
              <a:rPr lang="en-US" b="1" dirty="0"/>
              <a:t>Importance vs. Satisfaction, 2024</a:t>
            </a:r>
          </a:p>
        </p:txBody>
      </p:sp>
      <p:graphicFrame>
        <p:nvGraphicFramePr>
          <p:cNvPr id="2" name="Chart 1">
            <a:extLst>
              <a:ext uri="{FF2B5EF4-FFF2-40B4-BE49-F238E27FC236}">
                <a16:creationId xmlns:a16="http://schemas.microsoft.com/office/drawing/2014/main" id="{7D50F7F4-4921-0730-788A-4B7B409CFA21}"/>
              </a:ext>
            </a:extLst>
          </p:cNvPr>
          <p:cNvGraphicFramePr>
            <a:graphicFrameLocks/>
          </p:cNvGraphicFramePr>
          <p:nvPr>
            <p:extLst>
              <p:ext uri="{D42A27DB-BD31-4B8C-83A1-F6EECF244321}">
                <p14:modId xmlns:p14="http://schemas.microsoft.com/office/powerpoint/2010/main" val="2785008546"/>
              </p:ext>
            </p:extLst>
          </p:nvPr>
        </p:nvGraphicFramePr>
        <p:xfrm>
          <a:off x="527089" y="763334"/>
          <a:ext cx="7935479" cy="31712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126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lstStyle/>
          <a:p>
            <a:pPr algn="ctr"/>
            <a:r>
              <a:rPr lang="en-US" b="1" dirty="0"/>
              <a:t>One Thing – IT Services</a:t>
            </a:r>
          </a:p>
        </p:txBody>
      </p:sp>
      <p:sp>
        <p:nvSpPr>
          <p:cNvPr id="14" name="TextBox 13">
            <a:extLst>
              <a:ext uri="{FF2B5EF4-FFF2-40B4-BE49-F238E27FC236}">
                <a16:creationId xmlns:a16="http://schemas.microsoft.com/office/drawing/2014/main" id="{015CA2E1-83E8-4DDB-AFAF-9246D8FA12C6}"/>
              </a:ext>
            </a:extLst>
          </p:cNvPr>
          <p:cNvSpPr txBox="1"/>
          <p:nvPr/>
        </p:nvSpPr>
        <p:spPr>
          <a:xfrm>
            <a:off x="3210128" y="4303376"/>
            <a:ext cx="6443661" cy="276999"/>
          </a:xfrm>
          <a:prstGeom prst="rect">
            <a:avLst/>
          </a:prstGeom>
          <a:noFill/>
        </p:spPr>
        <p:txBody>
          <a:bodyPr wrap="square">
            <a:spAutoFit/>
          </a:bodyPr>
          <a:lstStyle/>
          <a:p>
            <a:r>
              <a:rPr lang="en-US" sz="1200" b="0" i="0" u="none" strike="noStrike" dirty="0">
                <a:effectLst/>
                <a:latin typeface="Calibri" panose="020F0502020204030204" pitchFamily="34" charset="0"/>
              </a:rPr>
              <a:t>*</a:t>
            </a:r>
            <a:r>
              <a:rPr lang="en-US" sz="1200" b="0" i="0" u="none" strike="noStrike" dirty="0">
                <a:solidFill>
                  <a:srgbClr val="0070C0"/>
                </a:solidFill>
                <a:effectLst/>
                <a:latin typeface="Calibri" panose="020F0502020204030204" pitchFamily="34" charset="0"/>
              </a:rPr>
              <a:t> </a:t>
            </a:r>
            <a:r>
              <a:rPr lang="en-US" sz="1200" b="0" i="1" u="none" strike="noStrike" dirty="0">
                <a:effectLst/>
                <a:latin typeface="Calibri" panose="020F0502020204030204" pitchFamily="34" charset="0"/>
              </a:rPr>
              <a:t>Substantive responses in the Additional Comments section were included here as well</a:t>
            </a:r>
            <a:r>
              <a:rPr lang="en-US" sz="1200" i="1" dirty="0"/>
              <a:t> </a:t>
            </a:r>
          </a:p>
        </p:txBody>
      </p:sp>
      <p:graphicFrame>
        <p:nvGraphicFramePr>
          <p:cNvPr id="5" name="Table 4">
            <a:extLst>
              <a:ext uri="{FF2B5EF4-FFF2-40B4-BE49-F238E27FC236}">
                <a16:creationId xmlns:a16="http://schemas.microsoft.com/office/drawing/2014/main" id="{490192F2-14E3-A8AE-5530-28DF496D5AEB}"/>
              </a:ext>
            </a:extLst>
          </p:cNvPr>
          <p:cNvGraphicFramePr>
            <a:graphicFrameLocks noGrp="1"/>
          </p:cNvGraphicFramePr>
          <p:nvPr>
            <p:extLst>
              <p:ext uri="{D42A27DB-BD31-4B8C-83A1-F6EECF244321}">
                <p14:modId xmlns:p14="http://schemas.microsoft.com/office/powerpoint/2010/main" val="3123134186"/>
              </p:ext>
            </p:extLst>
          </p:nvPr>
        </p:nvGraphicFramePr>
        <p:xfrm>
          <a:off x="514428" y="696934"/>
          <a:ext cx="7998019" cy="3302578"/>
        </p:xfrm>
        <a:graphic>
          <a:graphicData uri="http://schemas.openxmlformats.org/drawingml/2006/table">
            <a:tbl>
              <a:tblPr>
                <a:tableStyleId>{5C22544A-7EE6-4342-B048-85BDC9FD1C3A}</a:tableStyleId>
              </a:tblPr>
              <a:tblGrid>
                <a:gridCol w="4060531">
                  <a:extLst>
                    <a:ext uri="{9D8B030D-6E8A-4147-A177-3AD203B41FA5}">
                      <a16:colId xmlns:a16="http://schemas.microsoft.com/office/drawing/2014/main" val="3609610939"/>
                    </a:ext>
                  </a:extLst>
                </a:gridCol>
                <a:gridCol w="984372">
                  <a:extLst>
                    <a:ext uri="{9D8B030D-6E8A-4147-A177-3AD203B41FA5}">
                      <a16:colId xmlns:a16="http://schemas.microsoft.com/office/drawing/2014/main" val="3289931118"/>
                    </a:ext>
                  </a:extLst>
                </a:gridCol>
                <a:gridCol w="984372">
                  <a:extLst>
                    <a:ext uri="{9D8B030D-6E8A-4147-A177-3AD203B41FA5}">
                      <a16:colId xmlns:a16="http://schemas.microsoft.com/office/drawing/2014/main" val="2105683594"/>
                    </a:ext>
                  </a:extLst>
                </a:gridCol>
                <a:gridCol w="984372">
                  <a:extLst>
                    <a:ext uri="{9D8B030D-6E8A-4147-A177-3AD203B41FA5}">
                      <a16:colId xmlns:a16="http://schemas.microsoft.com/office/drawing/2014/main" val="974406979"/>
                    </a:ext>
                  </a:extLst>
                </a:gridCol>
                <a:gridCol w="984372">
                  <a:extLst>
                    <a:ext uri="{9D8B030D-6E8A-4147-A177-3AD203B41FA5}">
                      <a16:colId xmlns:a16="http://schemas.microsoft.com/office/drawing/2014/main" val="3762586955"/>
                    </a:ext>
                  </a:extLst>
                </a:gridCol>
              </a:tblGrid>
              <a:tr h="258031">
                <a:tc gridSpan="5">
                  <a:txBody>
                    <a:bodyPr/>
                    <a:lstStyle/>
                    <a:p>
                      <a:pPr algn="l" fontAlgn="b"/>
                      <a:r>
                        <a:rPr lang="en-US" sz="600" b="1" u="none" strike="noStrike" dirty="0">
                          <a:effectLst/>
                        </a:rPr>
                        <a:t>What one thing would you like to see done to enhance information technology services?*</a:t>
                      </a:r>
                      <a:endParaRPr lang="en-US" sz="600" b="1" i="0" u="none" strike="noStrike" dirty="0">
                        <a:solidFill>
                          <a:srgbClr val="C00000"/>
                        </a:solidFill>
                        <a:effectLst/>
                        <a:latin typeface="Calibri" panose="020F0502020204030204" pitchFamily="34" charset="0"/>
                      </a:endParaRPr>
                    </a:p>
                  </a:txBody>
                  <a:tcPr marL="4395" marR="4395" marT="439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0985340"/>
                  </a:ext>
                </a:extLst>
              </a:tr>
              <a:tr h="203946">
                <a:tc>
                  <a:txBody>
                    <a:bodyPr/>
                    <a:lstStyle/>
                    <a:p>
                      <a:pPr algn="l" fontAlgn="b"/>
                      <a:r>
                        <a:rPr lang="en-US" sz="500" b="1" u="none" strike="noStrike" dirty="0">
                          <a:effectLst/>
                        </a:rPr>
                        <a:t>2024</a:t>
                      </a:r>
                      <a:endParaRPr lang="en-US" sz="500" b="1" i="0" u="none" strike="noStrike" dirty="0">
                        <a:solidFill>
                          <a:srgbClr val="C00000"/>
                        </a:solidFill>
                        <a:effectLst/>
                        <a:latin typeface="Calibri" panose="020F0502020204030204" pitchFamily="34" charset="0"/>
                      </a:endParaRPr>
                    </a:p>
                  </a:txBody>
                  <a:tcPr marL="4395" marR="4395" marT="4395" marB="0" anchor="b"/>
                </a:tc>
                <a:tc>
                  <a:txBody>
                    <a:bodyPr/>
                    <a:lstStyle/>
                    <a:p>
                      <a:pPr algn="ctr" fontAlgn="b"/>
                      <a:r>
                        <a:rPr lang="en-US" sz="500" b="1" u="none" strike="noStrike" dirty="0">
                          <a:effectLst/>
                        </a:rPr>
                        <a:t>Undergrad Students</a:t>
                      </a:r>
                    </a:p>
                  </a:txBody>
                  <a:tcPr marL="4395" marR="4395" marT="4395" marB="0" anchor="b"/>
                </a:tc>
                <a:tc>
                  <a:txBody>
                    <a:bodyPr/>
                    <a:lstStyle/>
                    <a:p>
                      <a:pPr algn="ctr" fontAlgn="b"/>
                      <a:r>
                        <a:rPr lang="en-US" sz="500" b="1" u="none" strike="noStrike" dirty="0">
                          <a:effectLst/>
                        </a:rPr>
                        <a:t>Grad Students</a:t>
                      </a:r>
                      <a:endParaRPr lang="en-US" sz="500" b="1" i="0" u="none" strike="noStrike" dirty="0">
                        <a:solidFill>
                          <a:srgbClr val="C00000"/>
                        </a:solidFill>
                        <a:effectLst/>
                        <a:latin typeface="Calibri" panose="020F0502020204030204" pitchFamily="34" charset="0"/>
                      </a:endParaRPr>
                    </a:p>
                  </a:txBody>
                  <a:tcPr marL="4395" marR="4395" marT="4395" marB="0" anchor="b"/>
                </a:tc>
                <a:tc>
                  <a:txBody>
                    <a:bodyPr/>
                    <a:lstStyle/>
                    <a:p>
                      <a:pPr algn="ctr" fontAlgn="b"/>
                      <a:r>
                        <a:rPr lang="en-US" sz="500" b="1" u="none" strike="noStrike" dirty="0">
                          <a:effectLst/>
                        </a:rPr>
                        <a:t>Faculty</a:t>
                      </a:r>
                      <a:r>
                        <a:rPr lang="en-US" sz="500" u="none" strike="noStrike" dirty="0">
                          <a:effectLst/>
                        </a:rPr>
                        <a:t> </a:t>
                      </a:r>
                      <a:endParaRPr lang="en-US" sz="500" b="1" i="0" u="none" strike="noStrike" dirty="0">
                        <a:solidFill>
                          <a:srgbClr val="C00000"/>
                        </a:solidFill>
                        <a:effectLst/>
                        <a:latin typeface="Calibri" panose="020F0502020204030204" pitchFamily="34" charset="0"/>
                      </a:endParaRPr>
                    </a:p>
                  </a:txBody>
                  <a:tcPr marL="4395" marR="4395" marT="4395" marB="0" anchor="b"/>
                </a:tc>
                <a:tc>
                  <a:txBody>
                    <a:bodyPr/>
                    <a:lstStyle/>
                    <a:p>
                      <a:pPr algn="ctr" fontAlgn="b"/>
                      <a:r>
                        <a:rPr lang="en-US" sz="500" b="1" u="none" strike="noStrike" dirty="0">
                          <a:effectLst/>
                        </a:rPr>
                        <a:t>Staff</a:t>
                      </a:r>
                      <a:r>
                        <a:rPr lang="en-US" sz="500" u="none" strike="noStrike" dirty="0">
                          <a:effectLst/>
                        </a:rPr>
                        <a:t> </a:t>
                      </a:r>
                      <a:endParaRPr lang="en-US" sz="500" b="1" i="0" u="none" strike="noStrike" dirty="0">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3017988897"/>
                  </a:ext>
                </a:extLst>
              </a:tr>
              <a:tr h="175777">
                <a:tc>
                  <a:txBody>
                    <a:bodyPr/>
                    <a:lstStyle/>
                    <a:p>
                      <a:pPr algn="r" fontAlgn="b"/>
                      <a:r>
                        <a:rPr lang="en-US" sz="500" u="none" strike="noStrike">
                          <a:effectLst/>
                        </a:rPr>
                        <a:t>number of comments</a:t>
                      </a:r>
                      <a:endParaRPr lang="en-US" sz="500" b="0" i="1"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137</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88</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200</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dirty="0">
                          <a:effectLst/>
                        </a:rPr>
                        <a:t>154</a:t>
                      </a:r>
                      <a:endParaRPr lang="en-US" sz="500" b="0" i="0" u="none" strike="noStrike" dirty="0">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2942402005"/>
                  </a:ext>
                </a:extLst>
              </a:tr>
              <a:tr h="175777">
                <a:tc>
                  <a:txBody>
                    <a:bodyPr/>
                    <a:lstStyle/>
                    <a:p>
                      <a:pPr algn="l" fontAlgn="b"/>
                      <a:r>
                        <a:rPr lang="en-US" sz="500" u="none" strike="noStrike">
                          <a:effectLst/>
                        </a:rPr>
                        <a:t>It's fine/good/no complaints</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25%</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36%</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18%</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17%</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1261007524"/>
                  </a:ext>
                </a:extLst>
              </a:tr>
              <a:tr h="175777">
                <a:tc>
                  <a:txBody>
                    <a:bodyPr/>
                    <a:lstStyle/>
                    <a:p>
                      <a:pPr algn="l" fontAlgn="b"/>
                      <a:r>
                        <a:rPr lang="en-US" sz="500" u="none" strike="noStrike" dirty="0">
                          <a:effectLst/>
                        </a:rPr>
                        <a:t>Faster support</a:t>
                      </a:r>
                      <a:endParaRPr lang="en-US" sz="500" b="0" i="0" u="none" strike="noStrike" dirty="0">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3%</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8%</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12%</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12%</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3732750992"/>
                  </a:ext>
                </a:extLst>
              </a:tr>
              <a:tr h="203946">
                <a:tc>
                  <a:txBody>
                    <a:bodyPr/>
                    <a:lstStyle/>
                    <a:p>
                      <a:pPr algn="l" fontAlgn="b"/>
                      <a:r>
                        <a:rPr lang="en-US" sz="500" u="none" strike="noStrike">
                          <a:effectLst/>
                        </a:rPr>
                        <a:t>Classroom &amp; meeting room improvements</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2%</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8%</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2%</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3217763077"/>
                  </a:ext>
                </a:extLst>
              </a:tr>
              <a:tr h="175777">
                <a:tc>
                  <a:txBody>
                    <a:bodyPr/>
                    <a:lstStyle/>
                    <a:p>
                      <a:pPr algn="l" fontAlgn="b"/>
                      <a:r>
                        <a:rPr lang="en-US" sz="500" u="none" strike="noStrike">
                          <a:effectLst/>
                        </a:rPr>
                        <a:t>Software issues</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7%</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3%</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3645308176"/>
                  </a:ext>
                </a:extLst>
              </a:tr>
              <a:tr h="175777">
                <a:tc>
                  <a:txBody>
                    <a:bodyPr/>
                    <a:lstStyle/>
                    <a:p>
                      <a:pPr algn="l" fontAlgn="b"/>
                      <a:r>
                        <a:rPr lang="en-US" sz="500" u="none" strike="noStrike" dirty="0">
                          <a:effectLst/>
                        </a:rPr>
                        <a:t>MFA/passwords</a:t>
                      </a:r>
                      <a:endParaRPr lang="en-US" sz="500" b="0" i="0" u="none" strike="noStrike" dirty="0">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5%</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2%</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4%</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5%</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3320855154"/>
                  </a:ext>
                </a:extLst>
              </a:tr>
              <a:tr h="175777">
                <a:tc>
                  <a:txBody>
                    <a:bodyPr/>
                    <a:lstStyle/>
                    <a:p>
                      <a:pPr algn="l" fontAlgn="b"/>
                      <a:r>
                        <a:rPr lang="en-US" sz="500" u="none" strike="noStrike">
                          <a:effectLst/>
                        </a:rPr>
                        <a:t>More support</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6%</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4%</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60059749"/>
                  </a:ext>
                </a:extLst>
              </a:tr>
              <a:tr h="175777">
                <a:tc>
                  <a:txBody>
                    <a:bodyPr/>
                    <a:lstStyle/>
                    <a:p>
                      <a:pPr algn="l" fontAlgn="b"/>
                      <a:r>
                        <a:rPr lang="en-US" sz="500" u="none" strike="noStrike">
                          <a:effectLst/>
                        </a:rPr>
                        <a:t>Hardware/equipment</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3%</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6%</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3%</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1106619793"/>
                  </a:ext>
                </a:extLst>
              </a:tr>
              <a:tr h="175777">
                <a:tc>
                  <a:txBody>
                    <a:bodyPr/>
                    <a:lstStyle/>
                    <a:p>
                      <a:pPr algn="l" fontAlgn="b"/>
                      <a:r>
                        <a:rPr lang="en-US" sz="500" u="none" strike="noStrike">
                          <a:effectLst/>
                        </a:rPr>
                        <a:t>Microsoft 365</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2%</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7%</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3%</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2624351804"/>
                  </a:ext>
                </a:extLst>
              </a:tr>
              <a:tr h="175777">
                <a:tc>
                  <a:txBody>
                    <a:bodyPr/>
                    <a:lstStyle/>
                    <a:p>
                      <a:pPr algn="l" fontAlgn="b"/>
                      <a:r>
                        <a:rPr lang="en-US" sz="500" u="none" strike="noStrike">
                          <a:effectLst/>
                        </a:rPr>
                        <a:t>Awareness/training</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13%</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8%</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5%</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5%</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862768699"/>
                  </a:ext>
                </a:extLst>
              </a:tr>
              <a:tr h="175777">
                <a:tc>
                  <a:txBody>
                    <a:bodyPr/>
                    <a:lstStyle/>
                    <a:p>
                      <a:pPr algn="l" fontAlgn="b"/>
                      <a:r>
                        <a:rPr lang="en-US" sz="500" u="none" strike="noStrike">
                          <a:effectLst/>
                        </a:rPr>
                        <a:t>Canvas</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3%</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2%</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6%</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3548476983"/>
                  </a:ext>
                </a:extLst>
              </a:tr>
              <a:tr h="175777">
                <a:tc>
                  <a:txBody>
                    <a:bodyPr/>
                    <a:lstStyle/>
                    <a:p>
                      <a:pPr algn="l" fontAlgn="b"/>
                      <a:r>
                        <a:rPr lang="en-US" sz="500" u="none" strike="noStrike">
                          <a:effectLst/>
                        </a:rPr>
                        <a:t>Better help - more informed support</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3%</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2%</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9%</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14%</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3752351930"/>
                  </a:ext>
                </a:extLst>
              </a:tr>
              <a:tr h="175777">
                <a:tc>
                  <a:txBody>
                    <a:bodyPr/>
                    <a:lstStyle/>
                    <a:p>
                      <a:pPr algn="l" fontAlgn="b"/>
                      <a:r>
                        <a:rPr lang="en-US" sz="500" u="none" strike="noStrike">
                          <a:effectLst/>
                        </a:rPr>
                        <a:t>WiFi coverage</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10%</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7%</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1894984209"/>
                  </a:ext>
                </a:extLst>
              </a:tr>
              <a:tr h="175777">
                <a:tc>
                  <a:txBody>
                    <a:bodyPr/>
                    <a:lstStyle/>
                    <a:p>
                      <a:pPr algn="l" fontAlgn="b"/>
                      <a:r>
                        <a:rPr lang="en-US" sz="500" u="none" strike="noStrike">
                          <a:effectLst/>
                        </a:rPr>
                        <a:t>HPC/research/AI/innovation</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2%</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1%</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6%</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6%</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4765903"/>
                  </a:ext>
                </a:extLst>
              </a:tr>
              <a:tr h="175777">
                <a:tc>
                  <a:txBody>
                    <a:bodyPr/>
                    <a:lstStyle/>
                    <a:p>
                      <a:pPr algn="l" fontAlgn="b"/>
                      <a:r>
                        <a:rPr lang="en-US" sz="500" u="none" strike="noStrike">
                          <a:effectLst/>
                        </a:rPr>
                        <a:t>Don't use</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7%</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2%</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3807592954"/>
                  </a:ext>
                </a:extLst>
              </a:tr>
              <a:tr h="175777">
                <a:tc>
                  <a:txBody>
                    <a:bodyPr/>
                    <a:lstStyle/>
                    <a:p>
                      <a:pPr algn="l" fontAlgn="b"/>
                      <a:r>
                        <a:rPr lang="en-US" sz="500" u="none" strike="noStrike" dirty="0">
                          <a:effectLst/>
                        </a:rPr>
                        <a:t>Faculty knowledge of technology</a:t>
                      </a:r>
                      <a:endParaRPr lang="en-US" sz="500" b="0" i="0" u="none" strike="noStrike" dirty="0">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4%</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5%</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395" marR="4395" marT="4395" marB="0" anchor="b"/>
                </a:tc>
                <a:tc>
                  <a:txBody>
                    <a:bodyPr/>
                    <a:lstStyle/>
                    <a:p>
                      <a:pPr algn="ctr" fontAlgn="b"/>
                      <a:r>
                        <a:rPr lang="en-US" sz="500" u="none" strike="noStrike" dirty="0">
                          <a:effectLst/>
                        </a:rPr>
                        <a:t>0%</a:t>
                      </a:r>
                      <a:endParaRPr lang="en-US" sz="500" b="0" i="0" u="none" strike="noStrike" dirty="0">
                        <a:solidFill>
                          <a:srgbClr val="C00000"/>
                        </a:solidFill>
                        <a:effectLst/>
                        <a:latin typeface="Calibri" panose="020F0502020204030204" pitchFamily="34" charset="0"/>
                      </a:endParaRPr>
                    </a:p>
                  </a:txBody>
                  <a:tcPr marL="4395" marR="4395" marT="4395" marB="0" anchor="b"/>
                </a:tc>
                <a:extLst>
                  <a:ext uri="{0D108BD9-81ED-4DB2-BD59-A6C34878D82A}">
                    <a16:rowId xmlns:a16="http://schemas.microsoft.com/office/drawing/2014/main" val="1685506464"/>
                  </a:ext>
                </a:extLst>
              </a:tr>
            </a:tbl>
          </a:graphicData>
        </a:graphic>
      </p:graphicFrame>
    </p:spTree>
    <p:extLst>
      <p:ext uri="{BB962C8B-B14F-4D97-AF65-F5344CB8AC3E}">
        <p14:creationId xmlns:p14="http://schemas.microsoft.com/office/powerpoint/2010/main" val="138909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pPr algn="ctr"/>
            <a:r>
              <a:rPr lang="en-US" b="1" dirty="0"/>
              <a:t>The MISO Survey</a:t>
            </a:r>
          </a:p>
        </p:txBody>
      </p:sp>
      <p:sp>
        <p:nvSpPr>
          <p:cNvPr id="3" name="Content Placeholder 2"/>
          <p:cNvSpPr>
            <a:spLocks noGrp="1"/>
          </p:cNvSpPr>
          <p:nvPr>
            <p:ph idx="1"/>
          </p:nvPr>
        </p:nvSpPr>
        <p:spPr>
          <a:xfrm>
            <a:off x="4846321" y="2400303"/>
            <a:ext cx="4070908" cy="2425864"/>
          </a:xfrm>
        </p:spPr>
        <p:txBody>
          <a:bodyPr>
            <a:normAutofit/>
          </a:bodyPr>
          <a:lstStyle/>
          <a:p>
            <a:pPr marL="0" indent="0">
              <a:buNone/>
            </a:pPr>
            <a:r>
              <a:rPr lang="en-US" dirty="0"/>
              <a:t>MISO = Measuring Information Service Outcomes</a:t>
            </a:r>
          </a:p>
          <a:p>
            <a:pPr marL="0" indent="0" algn="r">
              <a:buNone/>
            </a:pPr>
            <a:r>
              <a:rPr lang="en-US" i="1" dirty="0"/>
              <a:t>misosurvey.org</a:t>
            </a:r>
          </a:p>
          <a:p>
            <a:pPr marL="0" indent="0">
              <a:buNone/>
            </a:pPr>
            <a:endParaRPr lang="en-US" dirty="0"/>
          </a:p>
        </p:txBody>
      </p:sp>
      <p:pic>
        <p:nvPicPr>
          <p:cNvPr id="1026" name="Picture 2" descr="Best Miso Soup Recipe - How To Make Miso Soup">
            <a:extLst>
              <a:ext uri="{FF2B5EF4-FFF2-40B4-BE49-F238E27FC236}">
                <a16:creationId xmlns:a16="http://schemas.microsoft.com/office/drawing/2014/main" id="{059B736A-48D1-4A6D-A86D-F1FAB5029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50" y="1200150"/>
            <a:ext cx="3926766" cy="261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576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A Tale of Two Systems</a:t>
            </a:r>
          </a:p>
        </p:txBody>
      </p:sp>
      <p:graphicFrame>
        <p:nvGraphicFramePr>
          <p:cNvPr id="7" name="Chart 6">
            <a:extLst>
              <a:ext uri="{FF2B5EF4-FFF2-40B4-BE49-F238E27FC236}">
                <a16:creationId xmlns:a16="http://schemas.microsoft.com/office/drawing/2014/main" id="{7A3E1EA5-F519-1531-A041-6AD1DCD63C33}"/>
              </a:ext>
            </a:extLst>
          </p:cNvPr>
          <p:cNvGraphicFramePr>
            <a:graphicFrameLocks/>
          </p:cNvGraphicFramePr>
          <p:nvPr>
            <p:extLst>
              <p:ext uri="{D42A27DB-BD31-4B8C-83A1-F6EECF244321}">
                <p14:modId xmlns:p14="http://schemas.microsoft.com/office/powerpoint/2010/main" val="2378577582"/>
              </p:ext>
            </p:extLst>
          </p:nvPr>
        </p:nvGraphicFramePr>
        <p:xfrm>
          <a:off x="1339596" y="829818"/>
          <a:ext cx="6039612" cy="33672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5970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A Tale of Two Systems</a:t>
            </a:r>
          </a:p>
        </p:txBody>
      </p:sp>
      <p:graphicFrame>
        <p:nvGraphicFramePr>
          <p:cNvPr id="2" name="Chart 1">
            <a:extLst>
              <a:ext uri="{FF2B5EF4-FFF2-40B4-BE49-F238E27FC236}">
                <a16:creationId xmlns:a16="http://schemas.microsoft.com/office/drawing/2014/main" id="{4F992724-08D2-E9E1-01DF-028494C2DD1A}"/>
              </a:ext>
            </a:extLst>
          </p:cNvPr>
          <p:cNvGraphicFramePr>
            <a:graphicFrameLocks/>
          </p:cNvGraphicFramePr>
          <p:nvPr>
            <p:extLst>
              <p:ext uri="{D42A27DB-BD31-4B8C-83A1-F6EECF244321}">
                <p14:modId xmlns:p14="http://schemas.microsoft.com/office/powerpoint/2010/main" val="2163873172"/>
              </p:ext>
            </p:extLst>
          </p:nvPr>
        </p:nvGraphicFramePr>
        <p:xfrm>
          <a:off x="129653" y="70883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F917A4F-4167-89C3-592D-0E7C577D00EC}"/>
              </a:ext>
            </a:extLst>
          </p:cNvPr>
          <p:cNvGraphicFramePr>
            <a:graphicFrameLocks/>
          </p:cNvGraphicFramePr>
          <p:nvPr>
            <p:extLst>
              <p:ext uri="{D42A27DB-BD31-4B8C-83A1-F6EECF244321}">
                <p14:modId xmlns:p14="http://schemas.microsoft.com/office/powerpoint/2010/main" val="113961398"/>
              </p:ext>
            </p:extLst>
          </p:nvPr>
        </p:nvGraphicFramePr>
        <p:xfrm>
          <a:off x="4442347" y="206593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1200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A Tale of Two Systems</a:t>
            </a:r>
          </a:p>
        </p:txBody>
      </p:sp>
      <p:graphicFrame>
        <p:nvGraphicFramePr>
          <p:cNvPr id="5" name="Table 4">
            <a:extLst>
              <a:ext uri="{FF2B5EF4-FFF2-40B4-BE49-F238E27FC236}">
                <a16:creationId xmlns:a16="http://schemas.microsoft.com/office/drawing/2014/main" id="{FD8749B7-3133-EB2B-169D-4A0D9B0F524D}"/>
              </a:ext>
            </a:extLst>
          </p:cNvPr>
          <p:cNvGraphicFramePr>
            <a:graphicFrameLocks noGrp="1"/>
          </p:cNvGraphicFramePr>
          <p:nvPr>
            <p:extLst>
              <p:ext uri="{D42A27DB-BD31-4B8C-83A1-F6EECF244321}">
                <p14:modId xmlns:p14="http://schemas.microsoft.com/office/powerpoint/2010/main" val="1173493860"/>
              </p:ext>
            </p:extLst>
          </p:nvPr>
        </p:nvGraphicFramePr>
        <p:xfrm>
          <a:off x="5199485" y="1288468"/>
          <a:ext cx="3678384" cy="2520207"/>
        </p:xfrm>
        <a:graphic>
          <a:graphicData uri="http://schemas.openxmlformats.org/drawingml/2006/table">
            <a:tbl>
              <a:tblPr>
                <a:tableStyleId>{5C22544A-7EE6-4342-B048-85BDC9FD1C3A}</a:tableStyleId>
              </a:tblPr>
              <a:tblGrid>
                <a:gridCol w="2129589">
                  <a:extLst>
                    <a:ext uri="{9D8B030D-6E8A-4147-A177-3AD203B41FA5}">
                      <a16:colId xmlns:a16="http://schemas.microsoft.com/office/drawing/2014/main" val="1322300618"/>
                    </a:ext>
                  </a:extLst>
                </a:gridCol>
                <a:gridCol w="516265">
                  <a:extLst>
                    <a:ext uri="{9D8B030D-6E8A-4147-A177-3AD203B41FA5}">
                      <a16:colId xmlns:a16="http://schemas.microsoft.com/office/drawing/2014/main" val="2507180675"/>
                    </a:ext>
                  </a:extLst>
                </a:gridCol>
                <a:gridCol w="516265">
                  <a:extLst>
                    <a:ext uri="{9D8B030D-6E8A-4147-A177-3AD203B41FA5}">
                      <a16:colId xmlns:a16="http://schemas.microsoft.com/office/drawing/2014/main" val="3006385889"/>
                    </a:ext>
                  </a:extLst>
                </a:gridCol>
                <a:gridCol w="516265">
                  <a:extLst>
                    <a:ext uri="{9D8B030D-6E8A-4147-A177-3AD203B41FA5}">
                      <a16:colId xmlns:a16="http://schemas.microsoft.com/office/drawing/2014/main" val="2076906930"/>
                    </a:ext>
                  </a:extLst>
                </a:gridCol>
              </a:tblGrid>
              <a:tr h="260223">
                <a:tc gridSpan="4">
                  <a:txBody>
                    <a:bodyPr/>
                    <a:lstStyle/>
                    <a:p>
                      <a:pPr algn="l" fontAlgn="b"/>
                      <a:r>
                        <a:rPr lang="en-US" sz="700" b="1" u="none" strike="noStrike" dirty="0">
                          <a:effectLst/>
                        </a:rPr>
                        <a:t>What one thing would you like to see done to enhance the functionality of Canvas?</a:t>
                      </a:r>
                      <a:endParaRPr lang="en-US" sz="700" b="1" i="0" u="none" strike="noStrike" dirty="0">
                        <a:solidFill>
                          <a:srgbClr val="C00000"/>
                        </a:solidFill>
                        <a:effectLst/>
                        <a:latin typeface="Calibri" panose="020F0502020204030204" pitchFamily="34" charset="0"/>
                      </a:endParaRPr>
                    </a:p>
                  </a:txBody>
                  <a:tcPr marL="4563" marR="4563" marT="456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7040607"/>
                  </a:ext>
                </a:extLst>
              </a:tr>
              <a:tr h="420874">
                <a:tc>
                  <a:txBody>
                    <a:bodyPr/>
                    <a:lstStyle/>
                    <a:p>
                      <a:pPr algn="l" fontAlgn="b"/>
                      <a:r>
                        <a:rPr lang="en-US" sz="500" b="1" u="none" strike="noStrike" dirty="0">
                          <a:effectLst/>
                        </a:rPr>
                        <a:t>2024</a:t>
                      </a:r>
                      <a:endParaRPr lang="en-US" sz="500" b="1" i="0" u="none" strike="noStrike" dirty="0">
                        <a:solidFill>
                          <a:srgbClr val="C00000"/>
                        </a:solidFill>
                        <a:effectLst/>
                        <a:latin typeface="Calibri" panose="020F0502020204030204" pitchFamily="34" charset="0"/>
                      </a:endParaRPr>
                    </a:p>
                  </a:txBody>
                  <a:tcPr marL="4563" marR="4563" marT="4563" marB="0" anchor="b"/>
                </a:tc>
                <a:tc>
                  <a:txBody>
                    <a:bodyPr/>
                    <a:lstStyle/>
                    <a:p>
                      <a:pPr algn="ctr" fontAlgn="b"/>
                      <a:r>
                        <a:rPr lang="en-US" sz="500" b="1" u="none" strike="noStrike" dirty="0">
                          <a:effectLst/>
                        </a:rPr>
                        <a:t>Undergrad Students</a:t>
                      </a:r>
                      <a:endParaRPr lang="en-US" sz="500" b="1" i="0" u="none" strike="noStrike" dirty="0">
                        <a:solidFill>
                          <a:srgbClr val="C00000"/>
                        </a:solidFill>
                        <a:effectLst/>
                        <a:latin typeface="Calibri" panose="020F0502020204030204" pitchFamily="34" charset="0"/>
                      </a:endParaRPr>
                    </a:p>
                  </a:txBody>
                  <a:tcPr marL="4563" marR="4563" marT="4563" marB="0" anchor="b"/>
                </a:tc>
                <a:tc>
                  <a:txBody>
                    <a:bodyPr/>
                    <a:lstStyle/>
                    <a:p>
                      <a:pPr algn="ctr" fontAlgn="b"/>
                      <a:r>
                        <a:rPr lang="en-US" sz="500" b="1" u="none" strike="noStrike" dirty="0">
                          <a:effectLst/>
                        </a:rPr>
                        <a:t>Grad Students</a:t>
                      </a:r>
                      <a:endParaRPr lang="en-US" sz="500" b="1" i="0" u="none" strike="noStrike" dirty="0">
                        <a:solidFill>
                          <a:srgbClr val="C00000"/>
                        </a:solidFill>
                        <a:effectLst/>
                        <a:latin typeface="Calibri" panose="020F0502020204030204" pitchFamily="34" charset="0"/>
                      </a:endParaRPr>
                    </a:p>
                  </a:txBody>
                  <a:tcPr marL="4563" marR="4563" marT="4563" marB="0" anchor="b"/>
                </a:tc>
                <a:tc>
                  <a:txBody>
                    <a:bodyPr/>
                    <a:lstStyle/>
                    <a:p>
                      <a:pPr algn="ctr" fontAlgn="b"/>
                      <a:r>
                        <a:rPr lang="en-US" sz="500" b="1" u="none" strike="noStrike" dirty="0">
                          <a:effectLst/>
                        </a:rPr>
                        <a:t>Faculty</a:t>
                      </a:r>
                      <a:endParaRPr lang="en-US" sz="500" b="1" i="0" u="none" strike="noStrike" dirty="0">
                        <a:solidFill>
                          <a:srgbClr val="C00000"/>
                        </a:solidFill>
                        <a:effectLst/>
                        <a:latin typeface="Calibri" panose="020F0502020204030204" pitchFamily="34" charset="0"/>
                      </a:endParaRPr>
                    </a:p>
                  </a:txBody>
                  <a:tcPr marL="4563" marR="4563" marT="4563" marB="0" anchor="b"/>
                </a:tc>
                <a:extLst>
                  <a:ext uri="{0D108BD9-81ED-4DB2-BD59-A6C34878D82A}">
                    <a16:rowId xmlns:a16="http://schemas.microsoft.com/office/drawing/2014/main" val="506242386"/>
                  </a:ext>
                </a:extLst>
              </a:tr>
              <a:tr h="183911">
                <a:tc>
                  <a:txBody>
                    <a:bodyPr/>
                    <a:lstStyle/>
                    <a:p>
                      <a:pPr algn="r" fontAlgn="b"/>
                      <a:r>
                        <a:rPr lang="en-US" sz="500" u="none" strike="noStrike">
                          <a:effectLst/>
                        </a:rPr>
                        <a:t>number of comments</a:t>
                      </a:r>
                      <a:endParaRPr lang="en-US" sz="500" b="0" i="1"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dirty="0">
                          <a:effectLst/>
                        </a:rPr>
                        <a:t>130 </a:t>
                      </a:r>
                      <a:endParaRPr lang="en-US" sz="500" b="0" i="0" u="none" strike="noStrike" dirty="0">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dirty="0">
                          <a:effectLst/>
                        </a:rPr>
                        <a:t>73</a:t>
                      </a:r>
                      <a:endParaRPr lang="en-US" sz="500" b="0" i="0" u="none" strike="noStrike" dirty="0">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dirty="0">
                          <a:effectLst/>
                        </a:rPr>
                        <a:t>170</a:t>
                      </a:r>
                      <a:endParaRPr lang="en-US" sz="500" b="0" i="0" u="none" strike="noStrike" dirty="0">
                        <a:solidFill>
                          <a:srgbClr val="C00000"/>
                        </a:solidFill>
                        <a:effectLst/>
                        <a:latin typeface="Calibri" panose="020F0502020204030204" pitchFamily="34" charset="0"/>
                      </a:endParaRPr>
                    </a:p>
                  </a:txBody>
                  <a:tcPr marL="4563" marR="4563" marT="4563" marB="0" anchor="b"/>
                </a:tc>
                <a:extLst>
                  <a:ext uri="{0D108BD9-81ED-4DB2-BD59-A6C34878D82A}">
                    <a16:rowId xmlns:a16="http://schemas.microsoft.com/office/drawing/2014/main" val="3851046473"/>
                  </a:ext>
                </a:extLst>
              </a:tr>
              <a:tr h="183911">
                <a:tc>
                  <a:txBody>
                    <a:bodyPr/>
                    <a:lstStyle/>
                    <a:p>
                      <a:pPr algn="l" fontAlgn="b"/>
                      <a:r>
                        <a:rPr lang="en-US" sz="500" u="none" strike="noStrike" dirty="0">
                          <a:effectLst/>
                        </a:rPr>
                        <a:t>Preferred </a:t>
                      </a:r>
                      <a:r>
                        <a:rPr lang="en-US" sz="500" u="none" strike="noStrike" dirty="0" err="1">
                          <a:effectLst/>
                        </a:rPr>
                        <a:t>ReggieNet</a:t>
                      </a:r>
                      <a:r>
                        <a:rPr lang="en-US" sz="500" u="none" strike="noStrike" dirty="0">
                          <a:effectLst/>
                        </a:rPr>
                        <a:t>/want to go back</a:t>
                      </a:r>
                      <a:endParaRPr lang="en-US" sz="500" b="0" i="0" u="none" strike="noStrike" dirty="0">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4%</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7%</a:t>
                      </a:r>
                      <a:endParaRPr lang="en-US" sz="500" b="0" i="0" u="none" strike="noStrike">
                        <a:solidFill>
                          <a:srgbClr val="C00000"/>
                        </a:solidFill>
                        <a:effectLst/>
                        <a:latin typeface="Calibri" panose="020F0502020204030204" pitchFamily="34" charset="0"/>
                      </a:endParaRPr>
                    </a:p>
                  </a:txBody>
                  <a:tcPr marL="4563" marR="4563" marT="4563" marB="0" anchor="b"/>
                </a:tc>
                <a:extLst>
                  <a:ext uri="{0D108BD9-81ED-4DB2-BD59-A6C34878D82A}">
                    <a16:rowId xmlns:a16="http://schemas.microsoft.com/office/drawing/2014/main" val="4082194005"/>
                  </a:ext>
                </a:extLst>
              </a:tr>
              <a:tr h="183911">
                <a:tc>
                  <a:txBody>
                    <a:bodyPr/>
                    <a:lstStyle/>
                    <a:p>
                      <a:pPr algn="l" fontAlgn="b"/>
                      <a:r>
                        <a:rPr lang="en-US" sz="500" u="none" strike="noStrike">
                          <a:effectLst/>
                        </a:rPr>
                        <a:t>It's good/fine/no complaints</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35%</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41%</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19%</a:t>
                      </a:r>
                      <a:endParaRPr lang="en-US" sz="500" b="0" i="0" u="none" strike="noStrike">
                        <a:solidFill>
                          <a:srgbClr val="C00000"/>
                        </a:solidFill>
                        <a:effectLst/>
                        <a:latin typeface="Calibri" panose="020F0502020204030204" pitchFamily="34" charset="0"/>
                      </a:endParaRPr>
                    </a:p>
                  </a:txBody>
                  <a:tcPr marL="4563" marR="4563" marT="4563" marB="0" anchor="b"/>
                </a:tc>
                <a:extLst>
                  <a:ext uri="{0D108BD9-81ED-4DB2-BD59-A6C34878D82A}">
                    <a16:rowId xmlns:a16="http://schemas.microsoft.com/office/drawing/2014/main" val="3849065548"/>
                  </a:ext>
                </a:extLst>
              </a:tr>
              <a:tr h="183911">
                <a:tc>
                  <a:txBody>
                    <a:bodyPr/>
                    <a:lstStyle/>
                    <a:p>
                      <a:pPr algn="l" fontAlgn="b"/>
                      <a:r>
                        <a:rPr lang="en-US" sz="500" u="none" strike="noStrike">
                          <a:effectLst/>
                        </a:rPr>
                        <a:t>Gradebook/grading</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10%</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16%</a:t>
                      </a:r>
                      <a:endParaRPr lang="en-US" sz="500" b="0" i="0" u="none" strike="noStrike">
                        <a:solidFill>
                          <a:srgbClr val="C00000"/>
                        </a:solidFill>
                        <a:effectLst/>
                        <a:latin typeface="Calibri" panose="020F0502020204030204" pitchFamily="34" charset="0"/>
                      </a:endParaRPr>
                    </a:p>
                  </a:txBody>
                  <a:tcPr marL="4563" marR="4563" marT="4563" marB="0" anchor="b"/>
                </a:tc>
                <a:extLst>
                  <a:ext uri="{0D108BD9-81ED-4DB2-BD59-A6C34878D82A}">
                    <a16:rowId xmlns:a16="http://schemas.microsoft.com/office/drawing/2014/main" val="316351623"/>
                  </a:ext>
                </a:extLst>
              </a:tr>
              <a:tr h="183911">
                <a:tc>
                  <a:txBody>
                    <a:bodyPr/>
                    <a:lstStyle/>
                    <a:p>
                      <a:pPr algn="l" fontAlgn="b"/>
                      <a:r>
                        <a:rPr lang="en-US" sz="500" u="none" strike="noStrike">
                          <a:effectLst/>
                        </a:rPr>
                        <a:t>Quizzes</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2%</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6%</a:t>
                      </a:r>
                      <a:endParaRPr lang="en-US" sz="500" b="0" i="0" u="none" strike="noStrike">
                        <a:solidFill>
                          <a:srgbClr val="C00000"/>
                        </a:solidFill>
                        <a:effectLst/>
                        <a:latin typeface="Calibri" panose="020F0502020204030204" pitchFamily="34" charset="0"/>
                      </a:endParaRPr>
                    </a:p>
                  </a:txBody>
                  <a:tcPr marL="4563" marR="4563" marT="4563" marB="0" anchor="b"/>
                </a:tc>
                <a:extLst>
                  <a:ext uri="{0D108BD9-81ED-4DB2-BD59-A6C34878D82A}">
                    <a16:rowId xmlns:a16="http://schemas.microsoft.com/office/drawing/2014/main" val="3857950455"/>
                  </a:ext>
                </a:extLst>
              </a:tr>
              <a:tr h="183911">
                <a:tc>
                  <a:txBody>
                    <a:bodyPr/>
                    <a:lstStyle/>
                    <a:p>
                      <a:pPr algn="l" fontAlgn="b"/>
                      <a:r>
                        <a:rPr lang="en-US" sz="500" u="none" strike="noStrike">
                          <a:effectLst/>
                        </a:rPr>
                        <a:t>Allow more features/LTIs</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5%</a:t>
                      </a:r>
                      <a:endParaRPr lang="en-US" sz="500" b="0" i="0" u="none" strike="noStrike">
                        <a:solidFill>
                          <a:srgbClr val="C00000"/>
                        </a:solidFill>
                        <a:effectLst/>
                        <a:latin typeface="Calibri" panose="020F0502020204030204" pitchFamily="34" charset="0"/>
                      </a:endParaRPr>
                    </a:p>
                  </a:txBody>
                  <a:tcPr marL="4563" marR="4563" marT="4563" marB="0" anchor="b"/>
                </a:tc>
                <a:extLst>
                  <a:ext uri="{0D108BD9-81ED-4DB2-BD59-A6C34878D82A}">
                    <a16:rowId xmlns:a16="http://schemas.microsoft.com/office/drawing/2014/main" val="251090977"/>
                  </a:ext>
                </a:extLst>
              </a:tr>
              <a:tr h="183911">
                <a:tc>
                  <a:txBody>
                    <a:bodyPr/>
                    <a:lstStyle/>
                    <a:p>
                      <a:pPr algn="l" fontAlgn="b"/>
                      <a:r>
                        <a:rPr lang="en-US" sz="500" u="none" strike="noStrike">
                          <a:effectLst/>
                        </a:rPr>
                        <a:t>Not intuitive/clunky</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14%</a:t>
                      </a:r>
                      <a:endParaRPr lang="en-US" sz="500" b="0" i="0" u="none" strike="noStrike">
                        <a:solidFill>
                          <a:srgbClr val="C00000"/>
                        </a:solidFill>
                        <a:effectLst/>
                        <a:latin typeface="Calibri" panose="020F0502020204030204" pitchFamily="34" charset="0"/>
                      </a:endParaRPr>
                    </a:p>
                  </a:txBody>
                  <a:tcPr marL="4563" marR="4563" marT="4563" marB="0" anchor="b"/>
                </a:tc>
                <a:extLst>
                  <a:ext uri="{0D108BD9-81ED-4DB2-BD59-A6C34878D82A}">
                    <a16:rowId xmlns:a16="http://schemas.microsoft.com/office/drawing/2014/main" val="394364121"/>
                  </a:ext>
                </a:extLst>
              </a:tr>
              <a:tr h="183911">
                <a:tc>
                  <a:txBody>
                    <a:bodyPr/>
                    <a:lstStyle/>
                    <a:p>
                      <a:pPr algn="l" fontAlgn="b"/>
                      <a:r>
                        <a:rPr lang="en-US" sz="500" u="none" strike="noStrike">
                          <a:effectLst/>
                        </a:rPr>
                        <a:t>Assignments</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5%</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3%</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3%</a:t>
                      </a:r>
                      <a:endParaRPr lang="en-US" sz="500" b="0" i="0" u="none" strike="noStrike">
                        <a:solidFill>
                          <a:srgbClr val="C00000"/>
                        </a:solidFill>
                        <a:effectLst/>
                        <a:latin typeface="Calibri" panose="020F0502020204030204" pitchFamily="34" charset="0"/>
                      </a:endParaRPr>
                    </a:p>
                  </a:txBody>
                  <a:tcPr marL="4563" marR="4563" marT="4563" marB="0" anchor="b"/>
                </a:tc>
                <a:extLst>
                  <a:ext uri="{0D108BD9-81ED-4DB2-BD59-A6C34878D82A}">
                    <a16:rowId xmlns:a16="http://schemas.microsoft.com/office/drawing/2014/main" val="3110748970"/>
                  </a:ext>
                </a:extLst>
              </a:tr>
              <a:tr h="183911">
                <a:tc>
                  <a:txBody>
                    <a:bodyPr/>
                    <a:lstStyle/>
                    <a:p>
                      <a:pPr algn="l" fontAlgn="b"/>
                      <a:r>
                        <a:rPr lang="en-US" sz="500" u="none" strike="noStrike">
                          <a:effectLst/>
                        </a:rPr>
                        <a:t>Instructor knowledge/use</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13%</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4%</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0%</a:t>
                      </a:r>
                      <a:endParaRPr lang="en-US" sz="500" b="0" i="0" u="none" strike="noStrike">
                        <a:solidFill>
                          <a:srgbClr val="C00000"/>
                        </a:solidFill>
                        <a:effectLst/>
                        <a:latin typeface="Calibri" panose="020F0502020204030204" pitchFamily="34" charset="0"/>
                      </a:endParaRPr>
                    </a:p>
                  </a:txBody>
                  <a:tcPr marL="4563" marR="4563" marT="4563" marB="0" anchor="b"/>
                </a:tc>
                <a:extLst>
                  <a:ext uri="{0D108BD9-81ED-4DB2-BD59-A6C34878D82A}">
                    <a16:rowId xmlns:a16="http://schemas.microsoft.com/office/drawing/2014/main" val="2899892546"/>
                  </a:ext>
                </a:extLst>
              </a:tr>
              <a:tr h="183911">
                <a:tc>
                  <a:txBody>
                    <a:bodyPr/>
                    <a:lstStyle/>
                    <a:p>
                      <a:pPr algn="l" fontAlgn="b"/>
                      <a:r>
                        <a:rPr lang="en-US" sz="500" u="none" strike="noStrike" dirty="0">
                          <a:effectLst/>
                        </a:rPr>
                        <a:t>Consistency from course to course</a:t>
                      </a:r>
                      <a:endParaRPr lang="en-US" sz="500" b="0" i="0" u="none" strike="noStrike" dirty="0">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6%</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a:effectLst/>
                        </a:rPr>
                        <a:t>10%</a:t>
                      </a:r>
                      <a:endParaRPr lang="en-US" sz="500" b="0" i="0" u="none" strike="noStrike">
                        <a:solidFill>
                          <a:srgbClr val="C00000"/>
                        </a:solidFill>
                        <a:effectLst/>
                        <a:latin typeface="Calibri" panose="020F0502020204030204" pitchFamily="34" charset="0"/>
                      </a:endParaRPr>
                    </a:p>
                  </a:txBody>
                  <a:tcPr marL="4563" marR="4563" marT="4563" marB="0" anchor="b"/>
                </a:tc>
                <a:tc>
                  <a:txBody>
                    <a:bodyPr/>
                    <a:lstStyle/>
                    <a:p>
                      <a:pPr algn="ctr" fontAlgn="b"/>
                      <a:r>
                        <a:rPr lang="en-US" sz="500" u="none" strike="noStrike" dirty="0">
                          <a:effectLst/>
                        </a:rPr>
                        <a:t>0%</a:t>
                      </a:r>
                      <a:endParaRPr lang="en-US" sz="500" b="0" i="0" u="none" strike="noStrike" dirty="0">
                        <a:solidFill>
                          <a:srgbClr val="C00000"/>
                        </a:solidFill>
                        <a:effectLst/>
                        <a:latin typeface="Calibri" panose="020F0502020204030204" pitchFamily="34" charset="0"/>
                      </a:endParaRPr>
                    </a:p>
                  </a:txBody>
                  <a:tcPr marL="4563" marR="4563" marT="4563" marB="0" anchor="b"/>
                </a:tc>
                <a:extLst>
                  <a:ext uri="{0D108BD9-81ED-4DB2-BD59-A6C34878D82A}">
                    <a16:rowId xmlns:a16="http://schemas.microsoft.com/office/drawing/2014/main" val="4142696832"/>
                  </a:ext>
                </a:extLst>
              </a:tr>
            </a:tbl>
          </a:graphicData>
        </a:graphic>
      </p:graphicFrame>
      <p:graphicFrame>
        <p:nvGraphicFramePr>
          <p:cNvPr id="6" name="Chart 5">
            <a:extLst>
              <a:ext uri="{FF2B5EF4-FFF2-40B4-BE49-F238E27FC236}">
                <a16:creationId xmlns:a16="http://schemas.microsoft.com/office/drawing/2014/main" id="{AE46147E-3B9A-8B73-EDEB-FE168F4E115F}"/>
              </a:ext>
            </a:extLst>
          </p:cNvPr>
          <p:cNvGraphicFramePr>
            <a:graphicFrameLocks/>
          </p:cNvGraphicFramePr>
          <p:nvPr>
            <p:extLst>
              <p:ext uri="{D42A27DB-BD31-4B8C-83A1-F6EECF244321}">
                <p14:modId xmlns:p14="http://schemas.microsoft.com/office/powerpoint/2010/main" val="2823674885"/>
              </p:ext>
            </p:extLst>
          </p:nvPr>
        </p:nvGraphicFramePr>
        <p:xfrm>
          <a:off x="266131" y="790847"/>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1748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Generative AI Tools</a:t>
            </a:r>
          </a:p>
        </p:txBody>
      </p:sp>
      <p:graphicFrame>
        <p:nvGraphicFramePr>
          <p:cNvPr id="6" name="Table 5">
            <a:extLst>
              <a:ext uri="{FF2B5EF4-FFF2-40B4-BE49-F238E27FC236}">
                <a16:creationId xmlns:a16="http://schemas.microsoft.com/office/drawing/2014/main" id="{5677FC3E-043D-E18C-83CE-737D538EF397}"/>
              </a:ext>
            </a:extLst>
          </p:cNvPr>
          <p:cNvGraphicFramePr>
            <a:graphicFrameLocks noGrp="1"/>
          </p:cNvGraphicFramePr>
          <p:nvPr>
            <p:extLst>
              <p:ext uri="{D42A27DB-BD31-4B8C-83A1-F6EECF244321}">
                <p14:modId xmlns:p14="http://schemas.microsoft.com/office/powerpoint/2010/main" val="1333783565"/>
              </p:ext>
            </p:extLst>
          </p:nvPr>
        </p:nvGraphicFramePr>
        <p:xfrm>
          <a:off x="309990" y="758902"/>
          <a:ext cx="4603915" cy="1472816"/>
        </p:xfrm>
        <a:graphic>
          <a:graphicData uri="http://schemas.openxmlformats.org/drawingml/2006/table">
            <a:tbl>
              <a:tblPr/>
              <a:tblGrid>
                <a:gridCol w="1461907">
                  <a:extLst>
                    <a:ext uri="{9D8B030D-6E8A-4147-A177-3AD203B41FA5}">
                      <a16:colId xmlns:a16="http://schemas.microsoft.com/office/drawing/2014/main" val="3988114436"/>
                    </a:ext>
                  </a:extLst>
                </a:gridCol>
                <a:gridCol w="523668">
                  <a:extLst>
                    <a:ext uri="{9D8B030D-6E8A-4147-A177-3AD203B41FA5}">
                      <a16:colId xmlns:a16="http://schemas.microsoft.com/office/drawing/2014/main" val="180803919"/>
                    </a:ext>
                  </a:extLst>
                </a:gridCol>
                <a:gridCol w="523668">
                  <a:extLst>
                    <a:ext uri="{9D8B030D-6E8A-4147-A177-3AD203B41FA5}">
                      <a16:colId xmlns:a16="http://schemas.microsoft.com/office/drawing/2014/main" val="4021389695"/>
                    </a:ext>
                  </a:extLst>
                </a:gridCol>
                <a:gridCol w="523668">
                  <a:extLst>
                    <a:ext uri="{9D8B030D-6E8A-4147-A177-3AD203B41FA5}">
                      <a16:colId xmlns:a16="http://schemas.microsoft.com/office/drawing/2014/main" val="950386057"/>
                    </a:ext>
                  </a:extLst>
                </a:gridCol>
                <a:gridCol w="523668">
                  <a:extLst>
                    <a:ext uri="{9D8B030D-6E8A-4147-A177-3AD203B41FA5}">
                      <a16:colId xmlns:a16="http://schemas.microsoft.com/office/drawing/2014/main" val="1953747553"/>
                    </a:ext>
                  </a:extLst>
                </a:gridCol>
                <a:gridCol w="523668">
                  <a:extLst>
                    <a:ext uri="{9D8B030D-6E8A-4147-A177-3AD203B41FA5}">
                      <a16:colId xmlns:a16="http://schemas.microsoft.com/office/drawing/2014/main" val="3457469759"/>
                    </a:ext>
                  </a:extLst>
                </a:gridCol>
                <a:gridCol w="523668">
                  <a:extLst>
                    <a:ext uri="{9D8B030D-6E8A-4147-A177-3AD203B41FA5}">
                      <a16:colId xmlns:a16="http://schemas.microsoft.com/office/drawing/2014/main" val="3547433761"/>
                    </a:ext>
                  </a:extLst>
                </a:gridCol>
              </a:tblGrid>
              <a:tr h="818232">
                <a:tc>
                  <a:txBody>
                    <a:bodyPr/>
                    <a:lstStyle/>
                    <a:p>
                      <a:pPr algn="l" fontAlgn="b"/>
                      <a:r>
                        <a:rPr lang="en-US" sz="1200" b="1" i="0" u="none" strike="noStrike" dirty="0">
                          <a:solidFill>
                            <a:srgbClr val="C00000"/>
                          </a:solidFill>
                          <a:effectLst/>
                          <a:latin typeface="Calibri" panose="020F0502020204030204" pitchFamily="34" charset="0"/>
                        </a:rPr>
                        <a:t>Generative AI Tools - Usage</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Never</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Once or Twice a Semester</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1-3 Times a Month</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1-3 Times a Week</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More than 3 Times a Week</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Mean Score</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83866534"/>
                  </a:ext>
                </a:extLst>
              </a:tr>
              <a:tr h="163646">
                <a:tc>
                  <a:txBody>
                    <a:bodyPr/>
                    <a:lstStyle/>
                    <a:p>
                      <a:pPr algn="l" fontAlgn="b"/>
                      <a:r>
                        <a:rPr lang="en-US" sz="900" b="0" i="0" u="none" strike="noStrike">
                          <a:solidFill>
                            <a:srgbClr val="C00000"/>
                          </a:solidFill>
                          <a:effectLst/>
                          <a:latin typeface="Calibri" panose="020F0502020204030204" pitchFamily="34" charset="0"/>
                        </a:rPr>
                        <a:t>Undergraduate Students</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59%</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16%</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14%</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7%</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4%</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1.84</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443292"/>
                  </a:ext>
                </a:extLst>
              </a:tr>
              <a:tr h="163646">
                <a:tc>
                  <a:txBody>
                    <a:bodyPr/>
                    <a:lstStyle/>
                    <a:p>
                      <a:pPr algn="l" fontAlgn="b"/>
                      <a:r>
                        <a:rPr lang="en-US" sz="900" b="0" i="0" u="none" strike="noStrike">
                          <a:solidFill>
                            <a:srgbClr val="C00000"/>
                          </a:solidFill>
                          <a:effectLst/>
                          <a:latin typeface="Calibri" panose="020F0502020204030204" pitchFamily="34" charset="0"/>
                        </a:rPr>
                        <a:t>Graduate Students</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53%</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15%</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10%</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9%</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13%</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2.15</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212868"/>
                  </a:ext>
                </a:extLst>
              </a:tr>
              <a:tr h="163646">
                <a:tc>
                  <a:txBody>
                    <a:bodyPr/>
                    <a:lstStyle/>
                    <a:p>
                      <a:pPr algn="l" fontAlgn="b"/>
                      <a:r>
                        <a:rPr lang="en-US" sz="900" b="0" i="0" u="none" strike="noStrike">
                          <a:solidFill>
                            <a:srgbClr val="C00000"/>
                          </a:solidFill>
                          <a:effectLst/>
                          <a:latin typeface="Calibri" panose="020F0502020204030204" pitchFamily="34" charset="0"/>
                        </a:rPr>
                        <a:t>Faculty</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63%</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16%</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10%</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6%</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6%</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1.76</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880254"/>
                  </a:ext>
                </a:extLst>
              </a:tr>
              <a:tr h="163646">
                <a:tc>
                  <a:txBody>
                    <a:bodyPr/>
                    <a:lstStyle/>
                    <a:p>
                      <a:pPr algn="l" fontAlgn="b"/>
                      <a:r>
                        <a:rPr lang="en-US" sz="900" b="0" i="0" u="none" strike="noStrike">
                          <a:solidFill>
                            <a:srgbClr val="C00000"/>
                          </a:solidFill>
                          <a:effectLst/>
                          <a:latin typeface="Calibri" panose="020F0502020204030204" pitchFamily="34" charset="0"/>
                        </a:rPr>
                        <a:t>Staff</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77%</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7%</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9%</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4%</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C00000"/>
                          </a:solidFill>
                          <a:effectLst/>
                          <a:latin typeface="Calibri" panose="020F0502020204030204" pitchFamily="34" charset="0"/>
                        </a:rPr>
                        <a:t>1.51</a:t>
                      </a:r>
                    </a:p>
                  </a:txBody>
                  <a:tcPr marL="8182" marR="8182" marT="81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143966"/>
                  </a:ext>
                </a:extLst>
              </a:tr>
            </a:tbl>
          </a:graphicData>
        </a:graphic>
      </p:graphicFrame>
      <p:graphicFrame>
        <p:nvGraphicFramePr>
          <p:cNvPr id="7" name="Table 6">
            <a:extLst>
              <a:ext uri="{FF2B5EF4-FFF2-40B4-BE49-F238E27FC236}">
                <a16:creationId xmlns:a16="http://schemas.microsoft.com/office/drawing/2014/main" id="{B89A09CD-EF94-FE9F-3B62-0D712425A4EE}"/>
              </a:ext>
            </a:extLst>
          </p:cNvPr>
          <p:cNvGraphicFramePr>
            <a:graphicFrameLocks noGrp="1"/>
          </p:cNvGraphicFramePr>
          <p:nvPr>
            <p:extLst>
              <p:ext uri="{D42A27DB-BD31-4B8C-83A1-F6EECF244321}">
                <p14:modId xmlns:p14="http://schemas.microsoft.com/office/powerpoint/2010/main" val="940675031"/>
              </p:ext>
            </p:extLst>
          </p:nvPr>
        </p:nvGraphicFramePr>
        <p:xfrm>
          <a:off x="3781508" y="2477067"/>
          <a:ext cx="4869509" cy="1565199"/>
        </p:xfrm>
        <a:graphic>
          <a:graphicData uri="http://schemas.openxmlformats.org/drawingml/2006/table">
            <a:tbl>
              <a:tblPr/>
              <a:tblGrid>
                <a:gridCol w="1618354">
                  <a:extLst>
                    <a:ext uri="{9D8B030D-6E8A-4147-A177-3AD203B41FA5}">
                      <a16:colId xmlns:a16="http://schemas.microsoft.com/office/drawing/2014/main" val="3076515206"/>
                    </a:ext>
                  </a:extLst>
                </a:gridCol>
                <a:gridCol w="650231">
                  <a:extLst>
                    <a:ext uri="{9D8B030D-6E8A-4147-A177-3AD203B41FA5}">
                      <a16:colId xmlns:a16="http://schemas.microsoft.com/office/drawing/2014/main" val="417817774"/>
                    </a:ext>
                  </a:extLst>
                </a:gridCol>
                <a:gridCol w="650231">
                  <a:extLst>
                    <a:ext uri="{9D8B030D-6E8A-4147-A177-3AD203B41FA5}">
                      <a16:colId xmlns:a16="http://schemas.microsoft.com/office/drawing/2014/main" val="2330896499"/>
                    </a:ext>
                  </a:extLst>
                </a:gridCol>
                <a:gridCol w="650231">
                  <a:extLst>
                    <a:ext uri="{9D8B030D-6E8A-4147-A177-3AD203B41FA5}">
                      <a16:colId xmlns:a16="http://schemas.microsoft.com/office/drawing/2014/main" val="2234617126"/>
                    </a:ext>
                  </a:extLst>
                </a:gridCol>
                <a:gridCol w="650231">
                  <a:extLst>
                    <a:ext uri="{9D8B030D-6E8A-4147-A177-3AD203B41FA5}">
                      <a16:colId xmlns:a16="http://schemas.microsoft.com/office/drawing/2014/main" val="3421767947"/>
                    </a:ext>
                  </a:extLst>
                </a:gridCol>
                <a:gridCol w="650231">
                  <a:extLst>
                    <a:ext uri="{9D8B030D-6E8A-4147-A177-3AD203B41FA5}">
                      <a16:colId xmlns:a16="http://schemas.microsoft.com/office/drawing/2014/main" val="861270948"/>
                    </a:ext>
                  </a:extLst>
                </a:gridCol>
              </a:tblGrid>
              <a:tr h="869555">
                <a:tc>
                  <a:txBody>
                    <a:bodyPr/>
                    <a:lstStyle/>
                    <a:p>
                      <a:pPr algn="l" fontAlgn="b"/>
                      <a:r>
                        <a:rPr lang="en-US" sz="1300" b="1" i="0" u="none" strike="noStrike" dirty="0">
                          <a:solidFill>
                            <a:srgbClr val="C00000"/>
                          </a:solidFill>
                          <a:effectLst/>
                          <a:latin typeface="Calibri" panose="020F0502020204030204" pitchFamily="34" charset="0"/>
                        </a:rPr>
                        <a:t>Generative AI Tools - Importance</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a:solidFill>
                            <a:srgbClr val="C00000"/>
                          </a:solidFill>
                          <a:effectLst/>
                          <a:latin typeface="Calibri" panose="020F0502020204030204" pitchFamily="34" charset="0"/>
                        </a:rPr>
                        <a:t>Not Important</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a:solidFill>
                            <a:srgbClr val="C00000"/>
                          </a:solidFill>
                          <a:effectLst/>
                          <a:latin typeface="Calibri" panose="020F0502020204030204" pitchFamily="34" charset="0"/>
                        </a:rPr>
                        <a:t>Somewhat Important</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a:solidFill>
                            <a:srgbClr val="C00000"/>
                          </a:solidFill>
                          <a:effectLst/>
                          <a:latin typeface="Calibri" panose="020F0502020204030204" pitchFamily="34" charset="0"/>
                        </a:rPr>
                        <a:t>Important</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a:solidFill>
                            <a:srgbClr val="C00000"/>
                          </a:solidFill>
                          <a:effectLst/>
                          <a:latin typeface="Calibri" panose="020F0502020204030204" pitchFamily="34" charset="0"/>
                        </a:rPr>
                        <a:t>Very Important</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a:solidFill>
                            <a:srgbClr val="C00000"/>
                          </a:solidFill>
                          <a:effectLst/>
                          <a:latin typeface="Calibri" panose="020F0502020204030204" pitchFamily="34" charset="0"/>
                        </a:rPr>
                        <a:t>Mean Score</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88028864"/>
                  </a:ext>
                </a:extLst>
              </a:tr>
              <a:tr h="173911">
                <a:tc>
                  <a:txBody>
                    <a:bodyPr/>
                    <a:lstStyle/>
                    <a:p>
                      <a:pPr algn="l" fontAlgn="b"/>
                      <a:r>
                        <a:rPr lang="en-US" sz="1000" b="0" i="0" u="none" strike="noStrike">
                          <a:solidFill>
                            <a:srgbClr val="C00000"/>
                          </a:solidFill>
                          <a:effectLst/>
                          <a:latin typeface="Calibri" panose="020F0502020204030204" pitchFamily="34" charset="0"/>
                        </a:rPr>
                        <a:t>Undergraduate Students</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50%</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25%</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15%</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10%</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1.86</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283973"/>
                  </a:ext>
                </a:extLst>
              </a:tr>
              <a:tr h="173911">
                <a:tc>
                  <a:txBody>
                    <a:bodyPr/>
                    <a:lstStyle/>
                    <a:p>
                      <a:pPr algn="l" fontAlgn="b"/>
                      <a:r>
                        <a:rPr lang="en-US" sz="1000" b="0" i="0" u="none" strike="noStrike">
                          <a:solidFill>
                            <a:srgbClr val="C00000"/>
                          </a:solidFill>
                          <a:effectLst/>
                          <a:latin typeface="Calibri" panose="020F0502020204030204" pitchFamily="34" charset="0"/>
                        </a:rPr>
                        <a:t>Graduate Students</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39%</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23%</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19%</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20%</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2.20</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017905"/>
                  </a:ext>
                </a:extLst>
              </a:tr>
              <a:tr h="173911">
                <a:tc>
                  <a:txBody>
                    <a:bodyPr/>
                    <a:lstStyle/>
                    <a:p>
                      <a:pPr algn="l" fontAlgn="b"/>
                      <a:r>
                        <a:rPr lang="en-US" sz="1000" b="0" i="0" u="none" strike="noStrike">
                          <a:solidFill>
                            <a:srgbClr val="C00000"/>
                          </a:solidFill>
                          <a:effectLst/>
                          <a:latin typeface="Calibri" panose="020F0502020204030204" pitchFamily="34" charset="0"/>
                        </a:rPr>
                        <a:t>Faculty</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47%</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26%</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15%</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12%</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1.92</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101491"/>
                  </a:ext>
                </a:extLst>
              </a:tr>
              <a:tr h="173911">
                <a:tc>
                  <a:txBody>
                    <a:bodyPr/>
                    <a:lstStyle/>
                    <a:p>
                      <a:pPr algn="l" fontAlgn="b"/>
                      <a:r>
                        <a:rPr lang="en-US" sz="1000" b="0" i="0" u="none" strike="noStrike">
                          <a:solidFill>
                            <a:srgbClr val="C00000"/>
                          </a:solidFill>
                          <a:effectLst/>
                          <a:latin typeface="Calibri" panose="020F0502020204030204" pitchFamily="34" charset="0"/>
                        </a:rPr>
                        <a:t>Staff</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49%</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23%</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16%</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C00000"/>
                          </a:solidFill>
                          <a:effectLst/>
                          <a:latin typeface="Calibri" panose="020F0502020204030204" pitchFamily="34" charset="0"/>
                        </a:rPr>
                        <a:t>12%</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C00000"/>
                          </a:solidFill>
                          <a:effectLst/>
                          <a:latin typeface="Calibri" panose="020F0502020204030204" pitchFamily="34" charset="0"/>
                        </a:rPr>
                        <a:t>1.90</a:t>
                      </a:r>
                    </a:p>
                  </a:txBody>
                  <a:tcPr marL="8696" marR="8696" marT="8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951190"/>
                  </a:ext>
                </a:extLst>
              </a:tr>
            </a:tbl>
          </a:graphicData>
        </a:graphic>
      </p:graphicFrame>
    </p:spTree>
    <p:extLst>
      <p:ext uri="{BB962C8B-B14F-4D97-AF65-F5344CB8AC3E}">
        <p14:creationId xmlns:p14="http://schemas.microsoft.com/office/powerpoint/2010/main" val="3519860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Generative AI Tools</a:t>
            </a:r>
          </a:p>
        </p:txBody>
      </p:sp>
      <p:graphicFrame>
        <p:nvGraphicFramePr>
          <p:cNvPr id="2" name="Table 1">
            <a:extLst>
              <a:ext uri="{FF2B5EF4-FFF2-40B4-BE49-F238E27FC236}">
                <a16:creationId xmlns:a16="http://schemas.microsoft.com/office/drawing/2014/main" id="{899A004E-7BD6-AD40-BB9A-747ABE7A4908}"/>
              </a:ext>
            </a:extLst>
          </p:cNvPr>
          <p:cNvGraphicFramePr>
            <a:graphicFrameLocks noGrp="1"/>
          </p:cNvGraphicFramePr>
          <p:nvPr>
            <p:extLst>
              <p:ext uri="{D42A27DB-BD31-4B8C-83A1-F6EECF244321}">
                <p14:modId xmlns:p14="http://schemas.microsoft.com/office/powerpoint/2010/main" val="3415712544"/>
              </p:ext>
            </p:extLst>
          </p:nvPr>
        </p:nvGraphicFramePr>
        <p:xfrm>
          <a:off x="337212" y="857250"/>
          <a:ext cx="4799332" cy="1475875"/>
        </p:xfrm>
        <a:graphic>
          <a:graphicData uri="http://schemas.openxmlformats.org/drawingml/2006/table">
            <a:tbl>
              <a:tblPr/>
              <a:tblGrid>
                <a:gridCol w="1410282">
                  <a:extLst>
                    <a:ext uri="{9D8B030D-6E8A-4147-A177-3AD203B41FA5}">
                      <a16:colId xmlns:a16="http://schemas.microsoft.com/office/drawing/2014/main" val="3441406213"/>
                    </a:ext>
                  </a:extLst>
                </a:gridCol>
                <a:gridCol w="677810">
                  <a:extLst>
                    <a:ext uri="{9D8B030D-6E8A-4147-A177-3AD203B41FA5}">
                      <a16:colId xmlns:a16="http://schemas.microsoft.com/office/drawing/2014/main" val="1114124391"/>
                    </a:ext>
                  </a:extLst>
                </a:gridCol>
                <a:gridCol w="677810">
                  <a:extLst>
                    <a:ext uri="{9D8B030D-6E8A-4147-A177-3AD203B41FA5}">
                      <a16:colId xmlns:a16="http://schemas.microsoft.com/office/drawing/2014/main" val="4113097063"/>
                    </a:ext>
                  </a:extLst>
                </a:gridCol>
                <a:gridCol w="677810">
                  <a:extLst>
                    <a:ext uri="{9D8B030D-6E8A-4147-A177-3AD203B41FA5}">
                      <a16:colId xmlns:a16="http://schemas.microsoft.com/office/drawing/2014/main" val="3173986984"/>
                    </a:ext>
                  </a:extLst>
                </a:gridCol>
                <a:gridCol w="677810">
                  <a:extLst>
                    <a:ext uri="{9D8B030D-6E8A-4147-A177-3AD203B41FA5}">
                      <a16:colId xmlns:a16="http://schemas.microsoft.com/office/drawing/2014/main" val="2639153008"/>
                    </a:ext>
                  </a:extLst>
                </a:gridCol>
                <a:gridCol w="677810">
                  <a:extLst>
                    <a:ext uri="{9D8B030D-6E8A-4147-A177-3AD203B41FA5}">
                      <a16:colId xmlns:a16="http://schemas.microsoft.com/office/drawing/2014/main" val="3819916860"/>
                    </a:ext>
                  </a:extLst>
                </a:gridCol>
              </a:tblGrid>
              <a:tr h="819931">
                <a:tc>
                  <a:txBody>
                    <a:bodyPr/>
                    <a:lstStyle/>
                    <a:p>
                      <a:pPr algn="l" fontAlgn="b"/>
                      <a:r>
                        <a:rPr lang="en-US" sz="1200" b="1" i="0" u="none" strike="noStrike" dirty="0">
                          <a:solidFill>
                            <a:srgbClr val="C00000"/>
                          </a:solidFill>
                          <a:effectLst/>
                          <a:latin typeface="Calibri" panose="020F0502020204030204" pitchFamily="34" charset="0"/>
                        </a:rPr>
                        <a:t>Generative AI Tools - Satisfaction</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Dissatisfied</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Somewhat Dissatisfied</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Somewhat Satisfied</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Satisfied</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Mean Score</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19763111"/>
                  </a:ext>
                </a:extLst>
              </a:tr>
              <a:tr h="163986">
                <a:tc>
                  <a:txBody>
                    <a:bodyPr/>
                    <a:lstStyle/>
                    <a:p>
                      <a:pPr algn="l" fontAlgn="b"/>
                      <a:r>
                        <a:rPr lang="en-US" sz="900" b="0" i="0" u="none" strike="noStrike">
                          <a:solidFill>
                            <a:srgbClr val="C00000"/>
                          </a:solidFill>
                          <a:effectLst/>
                          <a:latin typeface="Calibri" panose="020F0502020204030204" pitchFamily="34" charset="0"/>
                        </a:rPr>
                        <a:t>Undergraduate Students</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5%</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7%</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29%</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58%</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3.40</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718699"/>
                  </a:ext>
                </a:extLst>
              </a:tr>
              <a:tr h="163986">
                <a:tc>
                  <a:txBody>
                    <a:bodyPr/>
                    <a:lstStyle/>
                    <a:p>
                      <a:pPr algn="l" fontAlgn="b"/>
                      <a:r>
                        <a:rPr lang="en-US" sz="900" b="0" i="0" u="none" strike="noStrike">
                          <a:solidFill>
                            <a:srgbClr val="C00000"/>
                          </a:solidFill>
                          <a:effectLst/>
                          <a:latin typeface="Calibri" panose="020F0502020204030204" pitchFamily="34" charset="0"/>
                        </a:rPr>
                        <a:t>Graduate Students</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5%</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8%</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23%</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62%</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3.47</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036887"/>
                  </a:ext>
                </a:extLst>
              </a:tr>
              <a:tr h="163986">
                <a:tc>
                  <a:txBody>
                    <a:bodyPr/>
                    <a:lstStyle/>
                    <a:p>
                      <a:pPr algn="l" fontAlgn="b"/>
                      <a:r>
                        <a:rPr lang="en-US" sz="900" b="0" i="0" u="none" strike="noStrike">
                          <a:solidFill>
                            <a:srgbClr val="C00000"/>
                          </a:solidFill>
                          <a:effectLst/>
                          <a:latin typeface="Calibri" panose="020F0502020204030204" pitchFamily="34" charset="0"/>
                        </a:rPr>
                        <a:t>Faculty</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7%</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9%</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31%</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53%</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3.32</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116346"/>
                  </a:ext>
                </a:extLst>
              </a:tr>
              <a:tr h="163986">
                <a:tc>
                  <a:txBody>
                    <a:bodyPr/>
                    <a:lstStyle/>
                    <a:p>
                      <a:pPr algn="l" fontAlgn="b"/>
                      <a:r>
                        <a:rPr lang="en-US" sz="900" b="0" i="0" u="none" strike="noStrike">
                          <a:solidFill>
                            <a:srgbClr val="C00000"/>
                          </a:solidFill>
                          <a:effectLst/>
                          <a:latin typeface="Calibri" panose="020F0502020204030204" pitchFamily="34" charset="0"/>
                        </a:rPr>
                        <a:t>Staff</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5%</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21%</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71%</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C00000"/>
                          </a:solidFill>
                          <a:effectLst/>
                          <a:latin typeface="Calibri" panose="020F0502020204030204" pitchFamily="34" charset="0"/>
                        </a:rPr>
                        <a:t>3.59</a:t>
                      </a:r>
                    </a:p>
                  </a:txBody>
                  <a:tcPr marL="8199" marR="8199" marT="8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462108"/>
                  </a:ext>
                </a:extLst>
              </a:tr>
            </a:tbl>
          </a:graphicData>
        </a:graphic>
      </p:graphicFrame>
      <p:graphicFrame>
        <p:nvGraphicFramePr>
          <p:cNvPr id="9" name="Table 8">
            <a:extLst>
              <a:ext uri="{FF2B5EF4-FFF2-40B4-BE49-F238E27FC236}">
                <a16:creationId xmlns:a16="http://schemas.microsoft.com/office/drawing/2014/main" id="{156CCE83-89DA-81C3-BA2D-9D1D6112778C}"/>
              </a:ext>
            </a:extLst>
          </p:cNvPr>
          <p:cNvGraphicFramePr>
            <a:graphicFrameLocks noGrp="1"/>
          </p:cNvGraphicFramePr>
          <p:nvPr>
            <p:extLst>
              <p:ext uri="{D42A27DB-BD31-4B8C-83A1-F6EECF244321}">
                <p14:modId xmlns:p14="http://schemas.microsoft.com/office/powerpoint/2010/main" val="2628736914"/>
              </p:ext>
            </p:extLst>
          </p:nvPr>
        </p:nvGraphicFramePr>
        <p:xfrm>
          <a:off x="2878870" y="2571750"/>
          <a:ext cx="6025939" cy="1475875"/>
        </p:xfrm>
        <a:graphic>
          <a:graphicData uri="http://schemas.openxmlformats.org/drawingml/2006/table">
            <a:tbl>
              <a:tblPr/>
              <a:tblGrid>
                <a:gridCol w="1672051">
                  <a:extLst>
                    <a:ext uri="{9D8B030D-6E8A-4147-A177-3AD203B41FA5}">
                      <a16:colId xmlns:a16="http://schemas.microsoft.com/office/drawing/2014/main" val="1223478390"/>
                    </a:ext>
                  </a:extLst>
                </a:gridCol>
                <a:gridCol w="725648">
                  <a:extLst>
                    <a:ext uri="{9D8B030D-6E8A-4147-A177-3AD203B41FA5}">
                      <a16:colId xmlns:a16="http://schemas.microsoft.com/office/drawing/2014/main" val="2790898543"/>
                    </a:ext>
                  </a:extLst>
                </a:gridCol>
                <a:gridCol w="725648">
                  <a:extLst>
                    <a:ext uri="{9D8B030D-6E8A-4147-A177-3AD203B41FA5}">
                      <a16:colId xmlns:a16="http://schemas.microsoft.com/office/drawing/2014/main" val="3558860181"/>
                    </a:ext>
                  </a:extLst>
                </a:gridCol>
                <a:gridCol w="725648">
                  <a:extLst>
                    <a:ext uri="{9D8B030D-6E8A-4147-A177-3AD203B41FA5}">
                      <a16:colId xmlns:a16="http://schemas.microsoft.com/office/drawing/2014/main" val="4123593748"/>
                    </a:ext>
                  </a:extLst>
                </a:gridCol>
                <a:gridCol w="725648">
                  <a:extLst>
                    <a:ext uri="{9D8B030D-6E8A-4147-A177-3AD203B41FA5}">
                      <a16:colId xmlns:a16="http://schemas.microsoft.com/office/drawing/2014/main" val="3739176959"/>
                    </a:ext>
                  </a:extLst>
                </a:gridCol>
                <a:gridCol w="725648">
                  <a:extLst>
                    <a:ext uri="{9D8B030D-6E8A-4147-A177-3AD203B41FA5}">
                      <a16:colId xmlns:a16="http://schemas.microsoft.com/office/drawing/2014/main" val="3678455567"/>
                    </a:ext>
                  </a:extLst>
                </a:gridCol>
                <a:gridCol w="725648">
                  <a:extLst>
                    <a:ext uri="{9D8B030D-6E8A-4147-A177-3AD203B41FA5}">
                      <a16:colId xmlns:a16="http://schemas.microsoft.com/office/drawing/2014/main" val="1901075878"/>
                    </a:ext>
                  </a:extLst>
                </a:gridCol>
              </a:tblGrid>
              <a:tr h="951119">
                <a:tc>
                  <a:txBody>
                    <a:bodyPr/>
                    <a:lstStyle/>
                    <a:p>
                      <a:pPr algn="l" fontAlgn="b"/>
                      <a:r>
                        <a:rPr lang="en-US" sz="1000" b="1" i="0" u="none" strike="noStrike">
                          <a:solidFill>
                            <a:srgbClr val="C00000"/>
                          </a:solidFill>
                          <a:effectLst/>
                          <a:latin typeface="Calibri" panose="020F0502020204030204" pitchFamily="34" charset="0"/>
                        </a:rPr>
                        <a:t>How do you use Generative AI Tools, if at all?</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C00000"/>
                          </a:solidFill>
                          <a:effectLst/>
                          <a:latin typeface="Calibri" panose="020F0502020204030204" pitchFamily="34" charset="0"/>
                        </a:rPr>
                        <a:t>Entirely academic use</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C00000"/>
                          </a:solidFill>
                          <a:effectLst/>
                          <a:latin typeface="Calibri" panose="020F0502020204030204" pitchFamily="34" charset="0"/>
                        </a:rPr>
                        <a:t>Mostly academic use</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C00000"/>
                          </a:solidFill>
                          <a:effectLst/>
                          <a:latin typeface="Calibri" panose="020F0502020204030204" pitchFamily="34" charset="0"/>
                        </a:rPr>
                        <a:t>Equally for academic and personal use</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C00000"/>
                          </a:solidFill>
                          <a:effectLst/>
                          <a:latin typeface="Calibri" panose="020F0502020204030204" pitchFamily="34" charset="0"/>
                        </a:rPr>
                        <a:t>Mostly personal use</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C00000"/>
                          </a:solidFill>
                          <a:effectLst/>
                          <a:latin typeface="Calibri" panose="020F0502020204030204" pitchFamily="34" charset="0"/>
                        </a:rPr>
                        <a:t>Entirely personal use</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C00000"/>
                          </a:solidFill>
                          <a:effectLst/>
                          <a:latin typeface="Calibri" panose="020F0502020204030204" pitchFamily="34" charset="0"/>
                        </a:rPr>
                        <a:t>Do not use</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14608920"/>
                  </a:ext>
                </a:extLst>
              </a:tr>
              <a:tr h="131189">
                <a:tc>
                  <a:txBody>
                    <a:bodyPr/>
                    <a:lstStyle/>
                    <a:p>
                      <a:pPr algn="l" fontAlgn="b"/>
                      <a:r>
                        <a:rPr lang="en-US" sz="800" b="0" i="0" u="none" strike="noStrike">
                          <a:solidFill>
                            <a:srgbClr val="C00000"/>
                          </a:solidFill>
                          <a:effectLst/>
                          <a:latin typeface="Calibri" panose="020F0502020204030204" pitchFamily="34" charset="0"/>
                        </a:rPr>
                        <a:t>Undergraduate Students</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3%</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9%</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15%</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13%</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5%</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55%</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95479"/>
                  </a:ext>
                </a:extLst>
              </a:tr>
              <a:tr h="131189">
                <a:tc>
                  <a:txBody>
                    <a:bodyPr/>
                    <a:lstStyle/>
                    <a:p>
                      <a:pPr algn="l" fontAlgn="b"/>
                      <a:r>
                        <a:rPr lang="en-US" sz="800" b="0" i="0" u="none" strike="noStrike">
                          <a:solidFill>
                            <a:srgbClr val="C00000"/>
                          </a:solidFill>
                          <a:effectLst/>
                          <a:latin typeface="Calibri" panose="020F0502020204030204" pitchFamily="34" charset="0"/>
                        </a:rPr>
                        <a:t>Graduate Students</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2%</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9%</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22%</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12%</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7%</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48%</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372097"/>
                  </a:ext>
                </a:extLst>
              </a:tr>
              <a:tr h="131189">
                <a:tc>
                  <a:txBody>
                    <a:bodyPr/>
                    <a:lstStyle/>
                    <a:p>
                      <a:pPr algn="l" fontAlgn="b"/>
                      <a:r>
                        <a:rPr lang="en-US" sz="800" b="0" i="0" u="none" strike="noStrike">
                          <a:solidFill>
                            <a:srgbClr val="C00000"/>
                          </a:solidFill>
                          <a:effectLst/>
                          <a:latin typeface="Calibri" panose="020F0502020204030204" pitchFamily="34" charset="0"/>
                        </a:rPr>
                        <a:t>Faculty</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6%</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10%</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14%</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7%</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2%</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61%</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23424"/>
                  </a:ext>
                </a:extLst>
              </a:tr>
              <a:tr h="131189">
                <a:tc>
                  <a:txBody>
                    <a:bodyPr/>
                    <a:lstStyle/>
                    <a:p>
                      <a:pPr algn="l" fontAlgn="b"/>
                      <a:r>
                        <a:rPr lang="en-US" sz="800" b="0" i="0" u="none" strike="noStrike">
                          <a:solidFill>
                            <a:srgbClr val="C00000"/>
                          </a:solidFill>
                          <a:effectLst/>
                          <a:latin typeface="Calibri" panose="020F0502020204030204" pitchFamily="34" charset="0"/>
                        </a:rPr>
                        <a:t>Staff</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1%</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6%</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8%</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5%</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C00000"/>
                          </a:solidFill>
                          <a:effectLst/>
                          <a:latin typeface="Calibri" panose="020F0502020204030204" pitchFamily="34" charset="0"/>
                        </a:rPr>
                        <a:t>4%</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C00000"/>
                          </a:solidFill>
                          <a:effectLst/>
                          <a:latin typeface="Calibri" panose="020F0502020204030204" pitchFamily="34" charset="0"/>
                        </a:rPr>
                        <a:t>76%</a:t>
                      </a:r>
                    </a:p>
                  </a:txBody>
                  <a:tcPr marL="6559" marR="6559" marT="65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59113"/>
                  </a:ext>
                </a:extLst>
              </a:tr>
            </a:tbl>
          </a:graphicData>
        </a:graphic>
      </p:graphicFrame>
    </p:spTree>
    <p:extLst>
      <p:ext uri="{BB962C8B-B14F-4D97-AF65-F5344CB8AC3E}">
        <p14:creationId xmlns:p14="http://schemas.microsoft.com/office/powerpoint/2010/main" val="201690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Generative AI Tools</a:t>
            </a:r>
          </a:p>
        </p:txBody>
      </p:sp>
      <p:graphicFrame>
        <p:nvGraphicFramePr>
          <p:cNvPr id="5" name="Table 4">
            <a:extLst>
              <a:ext uri="{FF2B5EF4-FFF2-40B4-BE49-F238E27FC236}">
                <a16:creationId xmlns:a16="http://schemas.microsoft.com/office/drawing/2014/main" id="{427836FF-3E9B-EC97-5257-1A01297948C1}"/>
              </a:ext>
            </a:extLst>
          </p:cNvPr>
          <p:cNvGraphicFramePr>
            <a:graphicFrameLocks noGrp="1"/>
          </p:cNvGraphicFramePr>
          <p:nvPr>
            <p:extLst>
              <p:ext uri="{D42A27DB-BD31-4B8C-83A1-F6EECF244321}">
                <p14:modId xmlns:p14="http://schemas.microsoft.com/office/powerpoint/2010/main" val="1695328676"/>
              </p:ext>
            </p:extLst>
          </p:nvPr>
        </p:nvGraphicFramePr>
        <p:xfrm>
          <a:off x="262726" y="817129"/>
          <a:ext cx="6166000" cy="1130943"/>
        </p:xfrm>
        <a:graphic>
          <a:graphicData uri="http://schemas.openxmlformats.org/drawingml/2006/table">
            <a:tbl>
              <a:tblPr/>
              <a:tblGrid>
                <a:gridCol w="1945150">
                  <a:extLst>
                    <a:ext uri="{9D8B030D-6E8A-4147-A177-3AD203B41FA5}">
                      <a16:colId xmlns:a16="http://schemas.microsoft.com/office/drawing/2014/main" val="4246931183"/>
                    </a:ext>
                  </a:extLst>
                </a:gridCol>
                <a:gridCol w="844170">
                  <a:extLst>
                    <a:ext uri="{9D8B030D-6E8A-4147-A177-3AD203B41FA5}">
                      <a16:colId xmlns:a16="http://schemas.microsoft.com/office/drawing/2014/main" val="585357391"/>
                    </a:ext>
                  </a:extLst>
                </a:gridCol>
                <a:gridCol w="844170">
                  <a:extLst>
                    <a:ext uri="{9D8B030D-6E8A-4147-A177-3AD203B41FA5}">
                      <a16:colId xmlns:a16="http://schemas.microsoft.com/office/drawing/2014/main" val="1723901933"/>
                    </a:ext>
                  </a:extLst>
                </a:gridCol>
                <a:gridCol w="844170">
                  <a:extLst>
                    <a:ext uri="{9D8B030D-6E8A-4147-A177-3AD203B41FA5}">
                      <a16:colId xmlns:a16="http://schemas.microsoft.com/office/drawing/2014/main" val="4013239532"/>
                    </a:ext>
                  </a:extLst>
                </a:gridCol>
                <a:gridCol w="844170">
                  <a:extLst>
                    <a:ext uri="{9D8B030D-6E8A-4147-A177-3AD203B41FA5}">
                      <a16:colId xmlns:a16="http://schemas.microsoft.com/office/drawing/2014/main" val="3407907390"/>
                    </a:ext>
                  </a:extLst>
                </a:gridCol>
                <a:gridCol w="844170">
                  <a:extLst>
                    <a:ext uri="{9D8B030D-6E8A-4147-A177-3AD203B41FA5}">
                      <a16:colId xmlns:a16="http://schemas.microsoft.com/office/drawing/2014/main" val="2595327238"/>
                    </a:ext>
                  </a:extLst>
                </a:gridCol>
              </a:tblGrid>
              <a:tr h="520447">
                <a:tc>
                  <a:txBody>
                    <a:bodyPr/>
                    <a:lstStyle/>
                    <a:p>
                      <a:pPr algn="l" fontAlgn="b"/>
                      <a:r>
                        <a:rPr lang="en-US" sz="1100" b="1" i="0" u="none" strike="noStrike" dirty="0">
                          <a:solidFill>
                            <a:srgbClr val="C00000"/>
                          </a:solidFill>
                          <a:effectLst/>
                          <a:latin typeface="Calibri" panose="020F0502020204030204" pitchFamily="34" charset="0"/>
                        </a:rPr>
                        <a:t>How would you describe your skill level with Generative AI Tools?</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Have not used</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Novice</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Basic</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solidFill>
                            <a:srgbClr val="C00000"/>
                          </a:solidFill>
                          <a:effectLst/>
                          <a:latin typeface="Calibri" panose="020F0502020204030204" pitchFamily="34" charset="0"/>
                        </a:rPr>
                        <a:t>Advanced</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Expert</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19034983"/>
                  </a:ext>
                </a:extLst>
              </a:tr>
              <a:tr h="152624">
                <a:tc>
                  <a:txBody>
                    <a:bodyPr/>
                    <a:lstStyle/>
                    <a:p>
                      <a:pPr algn="l" fontAlgn="b"/>
                      <a:r>
                        <a:rPr lang="en-US" sz="900" b="0" i="0" u="none" strike="noStrike">
                          <a:solidFill>
                            <a:srgbClr val="C00000"/>
                          </a:solidFill>
                          <a:effectLst/>
                          <a:latin typeface="Calibri" panose="020F0502020204030204" pitchFamily="34" charset="0"/>
                        </a:rPr>
                        <a:t>Undergraduate Students</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43%</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14%</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33%</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8%</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710516"/>
                  </a:ext>
                </a:extLst>
              </a:tr>
              <a:tr h="152624">
                <a:tc>
                  <a:txBody>
                    <a:bodyPr/>
                    <a:lstStyle/>
                    <a:p>
                      <a:pPr algn="l" fontAlgn="b"/>
                      <a:r>
                        <a:rPr lang="en-US" sz="900" b="0" i="0" u="none" strike="noStrike">
                          <a:solidFill>
                            <a:srgbClr val="C00000"/>
                          </a:solidFill>
                          <a:effectLst/>
                          <a:latin typeface="Calibri" panose="020F0502020204030204" pitchFamily="34" charset="0"/>
                        </a:rPr>
                        <a:t>Graduate Students</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37%</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18%</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33%</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C00000"/>
                          </a:solidFill>
                          <a:effectLst/>
                          <a:latin typeface="Calibri" panose="020F0502020204030204" pitchFamily="34" charset="0"/>
                        </a:rPr>
                        <a:t>11%</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044101"/>
                  </a:ext>
                </a:extLst>
              </a:tr>
              <a:tr h="152624">
                <a:tc>
                  <a:txBody>
                    <a:bodyPr/>
                    <a:lstStyle/>
                    <a:p>
                      <a:pPr algn="l" fontAlgn="b"/>
                      <a:r>
                        <a:rPr lang="en-US" sz="900" b="0" i="0" u="none" strike="noStrike">
                          <a:solidFill>
                            <a:srgbClr val="C00000"/>
                          </a:solidFill>
                          <a:effectLst/>
                          <a:latin typeface="Calibri" panose="020F0502020204030204" pitchFamily="34" charset="0"/>
                        </a:rPr>
                        <a:t>Faculty</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47%</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22%</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21%</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8%</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480623"/>
                  </a:ext>
                </a:extLst>
              </a:tr>
              <a:tr h="152624">
                <a:tc>
                  <a:txBody>
                    <a:bodyPr/>
                    <a:lstStyle/>
                    <a:p>
                      <a:pPr algn="l" fontAlgn="b"/>
                      <a:r>
                        <a:rPr lang="en-US" sz="900" b="0" i="0" u="none" strike="noStrike">
                          <a:solidFill>
                            <a:srgbClr val="C00000"/>
                          </a:solidFill>
                          <a:effectLst/>
                          <a:latin typeface="Calibri" panose="020F0502020204030204" pitchFamily="34" charset="0"/>
                        </a:rPr>
                        <a:t>Staff</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63%</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20%</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14%</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C00000"/>
                          </a:solidFill>
                          <a:effectLst/>
                          <a:latin typeface="Calibri" panose="020F0502020204030204" pitchFamily="34" charset="0"/>
                        </a:rPr>
                        <a:t>0</a:t>
                      </a:r>
                    </a:p>
                  </a:txBody>
                  <a:tcPr marL="7631" marR="7631" marT="7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33878"/>
                  </a:ext>
                </a:extLst>
              </a:tr>
            </a:tbl>
          </a:graphicData>
        </a:graphic>
      </p:graphicFrame>
      <p:graphicFrame>
        <p:nvGraphicFramePr>
          <p:cNvPr id="6" name="Table 5">
            <a:extLst>
              <a:ext uri="{FF2B5EF4-FFF2-40B4-BE49-F238E27FC236}">
                <a16:creationId xmlns:a16="http://schemas.microsoft.com/office/drawing/2014/main" id="{72BE34BC-8BC8-FEA1-C03C-85BC214193FD}"/>
              </a:ext>
            </a:extLst>
          </p:cNvPr>
          <p:cNvGraphicFramePr>
            <a:graphicFrameLocks noGrp="1"/>
          </p:cNvGraphicFramePr>
          <p:nvPr>
            <p:extLst>
              <p:ext uri="{D42A27DB-BD31-4B8C-83A1-F6EECF244321}">
                <p14:modId xmlns:p14="http://schemas.microsoft.com/office/powerpoint/2010/main" val="3918656041"/>
              </p:ext>
            </p:extLst>
          </p:nvPr>
        </p:nvGraphicFramePr>
        <p:xfrm>
          <a:off x="2123497" y="2444069"/>
          <a:ext cx="6456122" cy="1502719"/>
        </p:xfrm>
        <a:graphic>
          <a:graphicData uri="http://schemas.openxmlformats.org/drawingml/2006/table">
            <a:tbl>
              <a:tblPr/>
              <a:tblGrid>
                <a:gridCol w="2256607">
                  <a:extLst>
                    <a:ext uri="{9D8B030D-6E8A-4147-A177-3AD203B41FA5}">
                      <a16:colId xmlns:a16="http://schemas.microsoft.com/office/drawing/2014/main" val="2788354150"/>
                    </a:ext>
                  </a:extLst>
                </a:gridCol>
                <a:gridCol w="839903">
                  <a:extLst>
                    <a:ext uri="{9D8B030D-6E8A-4147-A177-3AD203B41FA5}">
                      <a16:colId xmlns:a16="http://schemas.microsoft.com/office/drawing/2014/main" val="3135636408"/>
                    </a:ext>
                  </a:extLst>
                </a:gridCol>
                <a:gridCol w="839903">
                  <a:extLst>
                    <a:ext uri="{9D8B030D-6E8A-4147-A177-3AD203B41FA5}">
                      <a16:colId xmlns:a16="http://schemas.microsoft.com/office/drawing/2014/main" val="998097630"/>
                    </a:ext>
                  </a:extLst>
                </a:gridCol>
                <a:gridCol w="839903">
                  <a:extLst>
                    <a:ext uri="{9D8B030D-6E8A-4147-A177-3AD203B41FA5}">
                      <a16:colId xmlns:a16="http://schemas.microsoft.com/office/drawing/2014/main" val="920911958"/>
                    </a:ext>
                  </a:extLst>
                </a:gridCol>
                <a:gridCol w="839903">
                  <a:extLst>
                    <a:ext uri="{9D8B030D-6E8A-4147-A177-3AD203B41FA5}">
                      <a16:colId xmlns:a16="http://schemas.microsoft.com/office/drawing/2014/main" val="3762491876"/>
                    </a:ext>
                  </a:extLst>
                </a:gridCol>
                <a:gridCol w="839903">
                  <a:extLst>
                    <a:ext uri="{9D8B030D-6E8A-4147-A177-3AD203B41FA5}">
                      <a16:colId xmlns:a16="http://schemas.microsoft.com/office/drawing/2014/main" val="4240392641"/>
                    </a:ext>
                  </a:extLst>
                </a:gridCol>
              </a:tblGrid>
              <a:tr h="895559">
                <a:tc>
                  <a:txBody>
                    <a:bodyPr/>
                    <a:lstStyle/>
                    <a:p>
                      <a:pPr algn="l" fontAlgn="b"/>
                      <a:r>
                        <a:rPr lang="en-US" sz="1100" b="1" i="0" u="none" strike="noStrike" dirty="0">
                          <a:solidFill>
                            <a:srgbClr val="C00000"/>
                          </a:solidFill>
                          <a:effectLst/>
                          <a:latin typeface="Calibri" panose="020F0502020204030204" pitchFamily="34" charset="0"/>
                        </a:rPr>
                        <a:t>How interested are you in learning more about Generative AI Tools?</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Not interested</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Somewhat interested</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Interested</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Very Interested</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a:solidFill>
                            <a:srgbClr val="C00000"/>
                          </a:solidFill>
                          <a:effectLst/>
                          <a:latin typeface="Calibri" panose="020F0502020204030204" pitchFamily="34" charset="0"/>
                        </a:rPr>
                        <a:t>Mean Score</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4201332"/>
                  </a:ext>
                </a:extLst>
              </a:tr>
              <a:tr h="151790">
                <a:tc>
                  <a:txBody>
                    <a:bodyPr/>
                    <a:lstStyle/>
                    <a:p>
                      <a:pPr algn="l" fontAlgn="b"/>
                      <a:r>
                        <a:rPr lang="en-US" sz="900" b="0" i="0" u="none" strike="noStrike">
                          <a:solidFill>
                            <a:srgbClr val="C00000"/>
                          </a:solidFill>
                          <a:effectLst/>
                          <a:latin typeface="Calibri" panose="020F0502020204030204" pitchFamily="34" charset="0"/>
                        </a:rPr>
                        <a:t>Undergraduate Students</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37%</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31%</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20%</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11%</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2.05</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058119"/>
                  </a:ext>
                </a:extLst>
              </a:tr>
              <a:tr h="151790">
                <a:tc>
                  <a:txBody>
                    <a:bodyPr/>
                    <a:lstStyle/>
                    <a:p>
                      <a:pPr algn="l" fontAlgn="b"/>
                      <a:r>
                        <a:rPr lang="en-US" sz="900" b="0" i="0" u="none" strike="noStrike">
                          <a:solidFill>
                            <a:srgbClr val="C00000"/>
                          </a:solidFill>
                          <a:effectLst/>
                          <a:latin typeface="Calibri" panose="020F0502020204030204" pitchFamily="34" charset="0"/>
                        </a:rPr>
                        <a:t>Graduate Students</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32%</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24%</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22%</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22%</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2.33</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5068456"/>
                  </a:ext>
                </a:extLst>
              </a:tr>
              <a:tr h="151790">
                <a:tc>
                  <a:txBody>
                    <a:bodyPr/>
                    <a:lstStyle/>
                    <a:p>
                      <a:pPr algn="l" fontAlgn="b"/>
                      <a:r>
                        <a:rPr lang="en-US" sz="900" b="0" i="0" u="none" strike="noStrike">
                          <a:solidFill>
                            <a:srgbClr val="C00000"/>
                          </a:solidFill>
                          <a:effectLst/>
                          <a:latin typeface="Calibri" panose="020F0502020204030204" pitchFamily="34" charset="0"/>
                        </a:rPr>
                        <a:t>Faculty</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24%</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29%</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21%</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26%</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2.50</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713021"/>
                  </a:ext>
                </a:extLst>
              </a:tr>
              <a:tr h="151790">
                <a:tc>
                  <a:txBody>
                    <a:bodyPr/>
                    <a:lstStyle/>
                    <a:p>
                      <a:pPr algn="l" fontAlgn="b"/>
                      <a:r>
                        <a:rPr lang="en-US" sz="900" b="0" i="0" u="none" strike="noStrike">
                          <a:solidFill>
                            <a:srgbClr val="C00000"/>
                          </a:solidFill>
                          <a:effectLst/>
                          <a:latin typeface="Calibri" panose="020F0502020204030204" pitchFamily="34" charset="0"/>
                        </a:rPr>
                        <a:t>Staff</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31%</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30%</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22%</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C00000"/>
                          </a:solidFill>
                          <a:effectLst/>
                          <a:latin typeface="Calibri" panose="020F0502020204030204" pitchFamily="34" charset="0"/>
                        </a:rPr>
                        <a:t>17%</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C00000"/>
                          </a:solidFill>
                          <a:effectLst/>
                          <a:latin typeface="Calibri" panose="020F0502020204030204" pitchFamily="34" charset="0"/>
                        </a:rPr>
                        <a:t>2.25</a:t>
                      </a:r>
                    </a:p>
                  </a:txBody>
                  <a:tcPr marL="7589" marR="7589" marT="7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643439"/>
                  </a:ext>
                </a:extLst>
              </a:tr>
            </a:tbl>
          </a:graphicData>
        </a:graphic>
      </p:graphicFrame>
    </p:spTree>
    <p:extLst>
      <p:ext uri="{BB962C8B-B14F-4D97-AF65-F5344CB8AC3E}">
        <p14:creationId xmlns:p14="http://schemas.microsoft.com/office/powerpoint/2010/main" val="789322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5748" y="-61697"/>
            <a:ext cx="7886700" cy="994172"/>
          </a:xfrm>
        </p:spPr>
        <p:txBody>
          <a:bodyPr>
            <a:normAutofit/>
          </a:bodyPr>
          <a:lstStyle/>
          <a:p>
            <a:pPr algn="ctr"/>
            <a:r>
              <a:rPr lang="en-US" b="1" dirty="0"/>
              <a:t>IT Support Staff Ratings 2021-2024</a:t>
            </a:r>
          </a:p>
        </p:txBody>
      </p:sp>
      <p:graphicFrame>
        <p:nvGraphicFramePr>
          <p:cNvPr id="7" name="Chart 6">
            <a:extLst>
              <a:ext uri="{FF2B5EF4-FFF2-40B4-BE49-F238E27FC236}">
                <a16:creationId xmlns:a16="http://schemas.microsoft.com/office/drawing/2014/main" id="{543E3B49-9337-F2C5-1D66-DDD322F49846}"/>
              </a:ext>
            </a:extLst>
          </p:cNvPr>
          <p:cNvGraphicFramePr>
            <a:graphicFrameLocks/>
          </p:cNvGraphicFramePr>
          <p:nvPr>
            <p:extLst>
              <p:ext uri="{D42A27DB-BD31-4B8C-83A1-F6EECF244321}">
                <p14:modId xmlns:p14="http://schemas.microsoft.com/office/powerpoint/2010/main" val="1267170145"/>
              </p:ext>
            </p:extLst>
          </p:nvPr>
        </p:nvGraphicFramePr>
        <p:xfrm>
          <a:off x="74022" y="811440"/>
          <a:ext cx="8791303" cy="3150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140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84572"/>
          </a:xfrm>
        </p:spPr>
        <p:txBody>
          <a:bodyPr/>
          <a:lstStyle/>
          <a:p>
            <a:pPr algn="ctr"/>
            <a:r>
              <a:rPr lang="en-US" b="1" dirty="0" err="1"/>
              <a:t>NetPromoter</a:t>
            </a:r>
            <a:r>
              <a:rPr lang="en-US" dirty="0"/>
              <a:t> </a:t>
            </a:r>
            <a:r>
              <a:rPr lang="en-US" b="1" dirty="0"/>
              <a:t>Score</a:t>
            </a:r>
          </a:p>
        </p:txBody>
      </p:sp>
      <p:graphicFrame>
        <p:nvGraphicFramePr>
          <p:cNvPr id="3" name="Chart 2">
            <a:extLst>
              <a:ext uri="{FF2B5EF4-FFF2-40B4-BE49-F238E27FC236}">
                <a16:creationId xmlns:a16="http://schemas.microsoft.com/office/drawing/2014/main" id="{14F37995-48EB-8A47-0668-9BED5A55088F}"/>
              </a:ext>
            </a:extLst>
          </p:cNvPr>
          <p:cNvGraphicFramePr>
            <a:graphicFrameLocks/>
          </p:cNvGraphicFramePr>
          <p:nvPr>
            <p:extLst>
              <p:ext uri="{D42A27DB-BD31-4B8C-83A1-F6EECF244321}">
                <p14:modId xmlns:p14="http://schemas.microsoft.com/office/powerpoint/2010/main" val="699584665"/>
              </p:ext>
            </p:extLst>
          </p:nvPr>
        </p:nvGraphicFramePr>
        <p:xfrm>
          <a:off x="120997" y="858416"/>
          <a:ext cx="3998158" cy="2397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37E9146-3756-ADCD-D436-942B1CFA34C0}"/>
              </a:ext>
            </a:extLst>
          </p:cNvPr>
          <p:cNvGraphicFramePr>
            <a:graphicFrameLocks/>
          </p:cNvGraphicFramePr>
          <p:nvPr>
            <p:extLst>
              <p:ext uri="{D42A27DB-BD31-4B8C-83A1-F6EECF244321}">
                <p14:modId xmlns:p14="http://schemas.microsoft.com/office/powerpoint/2010/main" val="638557702"/>
              </p:ext>
            </p:extLst>
          </p:nvPr>
        </p:nvGraphicFramePr>
        <p:xfrm>
          <a:off x="4119155" y="144298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3460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60579"/>
            <a:ext cx="9138197" cy="5143500"/>
          </a:xfrm>
          <a:prstGeom prst="rect">
            <a:avLst/>
          </a:prstGeom>
        </p:spPr>
      </p:pic>
      <p:sp>
        <p:nvSpPr>
          <p:cNvPr id="2" name="Title 1"/>
          <p:cNvSpPr>
            <a:spLocks noGrp="1"/>
          </p:cNvSpPr>
          <p:nvPr>
            <p:ph type="title"/>
          </p:nvPr>
        </p:nvSpPr>
        <p:spPr>
          <a:xfrm>
            <a:off x="457200" y="60579"/>
            <a:ext cx="8229600" cy="857250"/>
          </a:xfrm>
        </p:spPr>
        <p:txBody>
          <a:bodyPr/>
          <a:lstStyle/>
          <a:p>
            <a:pPr algn="ctr"/>
            <a:r>
              <a:rPr lang="en-US" b="1" dirty="0"/>
              <a:t>Overall Computing Service</a:t>
            </a:r>
          </a:p>
        </p:txBody>
      </p:sp>
      <p:graphicFrame>
        <p:nvGraphicFramePr>
          <p:cNvPr id="6" name="Chart 5">
            <a:extLst>
              <a:ext uri="{FF2B5EF4-FFF2-40B4-BE49-F238E27FC236}">
                <a16:creationId xmlns:a16="http://schemas.microsoft.com/office/drawing/2014/main" id="{F93DDC03-017C-3FBF-D996-7E10961E1123}"/>
              </a:ext>
            </a:extLst>
          </p:cNvPr>
          <p:cNvGraphicFramePr>
            <a:graphicFrameLocks/>
          </p:cNvGraphicFramePr>
          <p:nvPr>
            <p:extLst>
              <p:ext uri="{D42A27DB-BD31-4B8C-83A1-F6EECF244321}">
                <p14:modId xmlns:p14="http://schemas.microsoft.com/office/powerpoint/2010/main" val="1868772648"/>
              </p:ext>
            </p:extLst>
          </p:nvPr>
        </p:nvGraphicFramePr>
        <p:xfrm>
          <a:off x="0" y="916196"/>
          <a:ext cx="5187729"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7ED796ED-936A-A110-CFC5-9032B110FF25}"/>
              </a:ext>
            </a:extLst>
          </p:cNvPr>
          <p:cNvGraphicFramePr>
            <a:graphicFrameLocks/>
          </p:cNvGraphicFramePr>
          <p:nvPr>
            <p:extLst>
              <p:ext uri="{D42A27DB-BD31-4B8C-83A1-F6EECF244321}">
                <p14:modId xmlns:p14="http://schemas.microsoft.com/office/powerpoint/2010/main" val="1721700953"/>
              </p:ext>
            </p:extLst>
          </p:nvPr>
        </p:nvGraphicFramePr>
        <p:xfrm>
          <a:off x="5193531" y="1742250"/>
          <a:ext cx="3863384" cy="2313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61833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60579"/>
            <a:ext cx="9138197" cy="5143500"/>
          </a:xfrm>
          <a:prstGeom prst="rect">
            <a:avLst/>
          </a:prstGeom>
        </p:spPr>
      </p:pic>
      <p:sp>
        <p:nvSpPr>
          <p:cNvPr id="2" name="Title 1"/>
          <p:cNvSpPr>
            <a:spLocks noGrp="1"/>
          </p:cNvSpPr>
          <p:nvPr>
            <p:ph type="title"/>
          </p:nvPr>
        </p:nvSpPr>
        <p:spPr>
          <a:xfrm>
            <a:off x="457200" y="60579"/>
            <a:ext cx="8229600" cy="857250"/>
          </a:xfrm>
        </p:spPr>
        <p:txBody>
          <a:bodyPr/>
          <a:lstStyle/>
          <a:p>
            <a:pPr algn="ctr"/>
            <a:r>
              <a:rPr lang="en-US" b="1" dirty="0"/>
              <a:t>Overall Computing Service</a:t>
            </a:r>
          </a:p>
        </p:txBody>
      </p:sp>
      <p:graphicFrame>
        <p:nvGraphicFramePr>
          <p:cNvPr id="3" name="Chart 2">
            <a:extLst>
              <a:ext uri="{FF2B5EF4-FFF2-40B4-BE49-F238E27FC236}">
                <a16:creationId xmlns:a16="http://schemas.microsoft.com/office/drawing/2014/main" id="{B78E297A-0B9B-7F2E-DB82-7A125869F7CC}"/>
              </a:ext>
            </a:extLst>
          </p:cNvPr>
          <p:cNvGraphicFramePr>
            <a:graphicFrameLocks/>
          </p:cNvGraphicFramePr>
          <p:nvPr>
            <p:extLst>
              <p:ext uri="{D42A27DB-BD31-4B8C-83A1-F6EECF244321}">
                <p14:modId xmlns:p14="http://schemas.microsoft.com/office/powerpoint/2010/main" val="392107132"/>
              </p:ext>
            </p:extLst>
          </p:nvPr>
        </p:nvGraphicFramePr>
        <p:xfrm>
          <a:off x="5987143" y="1922961"/>
          <a:ext cx="3435531" cy="20613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1E0FB0F-E15E-20CF-583F-BBF8D7CCF5C4}"/>
              </a:ext>
            </a:extLst>
          </p:cNvPr>
          <p:cNvGraphicFramePr>
            <a:graphicFrameLocks/>
          </p:cNvGraphicFramePr>
          <p:nvPr>
            <p:extLst>
              <p:ext uri="{D42A27DB-BD31-4B8C-83A1-F6EECF244321}">
                <p14:modId xmlns:p14="http://schemas.microsoft.com/office/powerpoint/2010/main" val="1071893014"/>
              </p:ext>
            </p:extLst>
          </p:nvPr>
        </p:nvGraphicFramePr>
        <p:xfrm>
          <a:off x="178526" y="696640"/>
          <a:ext cx="5638800" cy="2740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140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p:txBody>
          <a:bodyPr/>
          <a:lstStyle/>
          <a:p>
            <a:pPr algn="ctr"/>
            <a:r>
              <a:rPr lang="en-US" b="1" dirty="0"/>
              <a:t>What’s a MISO?</a:t>
            </a:r>
          </a:p>
        </p:txBody>
      </p:sp>
      <p:sp>
        <p:nvSpPr>
          <p:cNvPr id="5" name="Content Placeholder 4">
            <a:extLst>
              <a:ext uri="{FF2B5EF4-FFF2-40B4-BE49-F238E27FC236}">
                <a16:creationId xmlns:a16="http://schemas.microsoft.com/office/drawing/2014/main" id="{2DCCAB0C-5648-491A-8E8C-7789D9E2468C}"/>
              </a:ext>
            </a:extLst>
          </p:cNvPr>
          <p:cNvSpPr>
            <a:spLocks noGrp="1"/>
          </p:cNvSpPr>
          <p:nvPr>
            <p:ph idx="1"/>
          </p:nvPr>
        </p:nvSpPr>
        <p:spPr/>
        <p:txBody>
          <a:bodyPr>
            <a:normAutofit/>
          </a:bodyPr>
          <a:lstStyle/>
          <a:p>
            <a:r>
              <a:rPr lang="en-US" sz="2800" dirty="0"/>
              <a:t>Standard list of questions – each institution chooses which questions to display to which group (students, grad </a:t>
            </a:r>
            <a:r>
              <a:rPr lang="en-US" sz="2800" dirty="0" err="1"/>
              <a:t>students,faculty</a:t>
            </a:r>
            <a:r>
              <a:rPr lang="en-US" sz="2800" dirty="0"/>
              <a:t>, staff)</a:t>
            </a:r>
          </a:p>
          <a:p>
            <a:r>
              <a:rPr lang="en-US" sz="2800" dirty="0"/>
              <a:t>Can add local questions</a:t>
            </a:r>
          </a:p>
          <a:p>
            <a:r>
              <a:rPr lang="en-US" sz="2800" dirty="0"/>
              <a:t>Mix of qualitative and quantitative responses</a:t>
            </a:r>
          </a:p>
          <a:p>
            <a:r>
              <a:rPr lang="en-US" sz="2800" dirty="0"/>
              <a:t>Allows comparison to other participating schools</a:t>
            </a:r>
          </a:p>
          <a:p>
            <a:endParaRPr lang="en-US" dirty="0"/>
          </a:p>
        </p:txBody>
      </p:sp>
    </p:spTree>
    <p:extLst>
      <p:ext uri="{BB962C8B-B14F-4D97-AF65-F5344CB8AC3E}">
        <p14:creationId xmlns:p14="http://schemas.microsoft.com/office/powerpoint/2010/main" val="1572629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Takeaways</a:t>
            </a:r>
          </a:p>
        </p:txBody>
      </p:sp>
      <p:sp>
        <p:nvSpPr>
          <p:cNvPr id="5" name="Content Placeholder 4"/>
          <p:cNvSpPr>
            <a:spLocks noGrp="1"/>
          </p:cNvSpPr>
          <p:nvPr>
            <p:ph idx="1"/>
          </p:nvPr>
        </p:nvSpPr>
        <p:spPr>
          <a:xfrm>
            <a:off x="152916" y="995241"/>
            <a:ext cx="8832364" cy="3153018"/>
          </a:xfrm>
        </p:spPr>
        <p:txBody>
          <a:bodyPr>
            <a:normAutofit fontScale="92500" lnSpcReduction="10000"/>
          </a:bodyPr>
          <a:lstStyle/>
          <a:p>
            <a:endParaRPr lang="en-US" sz="2800" dirty="0"/>
          </a:p>
          <a:p>
            <a:r>
              <a:rPr lang="en-US" sz="2800" dirty="0"/>
              <a:t>Move to Canvas was a win for our satisfaction numbers on a major service</a:t>
            </a:r>
          </a:p>
          <a:p>
            <a:r>
              <a:rPr lang="en-US" sz="2800" dirty="0"/>
              <a:t>Users care about IT services and support, they understand the value of the services we provide to their work</a:t>
            </a:r>
          </a:p>
          <a:p>
            <a:r>
              <a:rPr lang="en-US" sz="2800" dirty="0"/>
              <a:t>Our core services still rule – very steady ratings for the top 10-15 services</a:t>
            </a:r>
          </a:p>
          <a:p>
            <a:r>
              <a:rPr lang="en-US" sz="2800" dirty="0"/>
              <a:t>We always have room to improve</a:t>
            </a:r>
          </a:p>
          <a:p>
            <a:endParaRPr lang="en-US" sz="2800" dirty="0"/>
          </a:p>
          <a:p>
            <a:endParaRPr lang="en-US" sz="3600" dirty="0"/>
          </a:p>
        </p:txBody>
      </p:sp>
    </p:spTree>
    <p:extLst>
      <p:ext uri="{BB962C8B-B14F-4D97-AF65-F5344CB8AC3E}">
        <p14:creationId xmlns:p14="http://schemas.microsoft.com/office/powerpoint/2010/main" val="256652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1069"/>
            <a:ext cx="7886700" cy="994172"/>
          </a:xfrm>
        </p:spPr>
        <p:txBody>
          <a:bodyPr/>
          <a:lstStyle/>
          <a:p>
            <a:pPr algn="ctr"/>
            <a:r>
              <a:rPr lang="en-US" b="1" dirty="0"/>
              <a:t>Next Steps</a:t>
            </a:r>
          </a:p>
        </p:txBody>
      </p:sp>
      <p:sp>
        <p:nvSpPr>
          <p:cNvPr id="5" name="Content Placeholder 4"/>
          <p:cNvSpPr>
            <a:spLocks noGrp="1"/>
          </p:cNvSpPr>
          <p:nvPr>
            <p:ph idx="1"/>
          </p:nvPr>
        </p:nvSpPr>
        <p:spPr>
          <a:xfrm>
            <a:off x="0" y="995241"/>
            <a:ext cx="3807691" cy="3153018"/>
          </a:xfrm>
        </p:spPr>
        <p:txBody>
          <a:bodyPr>
            <a:normAutofit fontScale="70000" lnSpcReduction="20000"/>
          </a:bodyPr>
          <a:lstStyle/>
          <a:p>
            <a:r>
              <a:rPr lang="en-US" sz="2800" dirty="0"/>
              <a:t>Deliver team-specific results for relevant questions</a:t>
            </a:r>
          </a:p>
          <a:p>
            <a:r>
              <a:rPr lang="en-US" sz="2800" dirty="0"/>
              <a:t>Compare our responses to other universities who participate in the MISO survey</a:t>
            </a:r>
          </a:p>
          <a:p>
            <a:r>
              <a:rPr lang="en-US" sz="2800" dirty="0"/>
              <a:t>Service Reports on major services </a:t>
            </a:r>
          </a:p>
          <a:p>
            <a:r>
              <a:rPr lang="en-US" sz="2800" dirty="0"/>
              <a:t>Identifying improvement items that address feedback from the survey, posting to </a:t>
            </a:r>
            <a:r>
              <a:rPr lang="en-US" sz="2800" dirty="0">
                <a:hlinkClick r:id="rId4"/>
              </a:rPr>
              <a:t>https://about.illinoisstate.edu/customersatsurvey/</a:t>
            </a:r>
            <a:r>
              <a:rPr lang="en-US" sz="2800" dirty="0"/>
              <a:t> </a:t>
            </a:r>
          </a:p>
          <a:p>
            <a:endParaRPr lang="en-US" sz="2800" dirty="0"/>
          </a:p>
          <a:p>
            <a:endParaRPr lang="en-US" sz="2800" dirty="0"/>
          </a:p>
          <a:p>
            <a:endParaRPr lang="en-US" sz="2800" dirty="0"/>
          </a:p>
          <a:p>
            <a:endParaRPr lang="en-US" sz="2800" dirty="0"/>
          </a:p>
          <a:p>
            <a:endParaRPr lang="en-US" sz="3600" dirty="0"/>
          </a:p>
        </p:txBody>
      </p:sp>
      <p:sp>
        <p:nvSpPr>
          <p:cNvPr id="2" name="TextBox 1">
            <a:extLst>
              <a:ext uri="{FF2B5EF4-FFF2-40B4-BE49-F238E27FC236}">
                <a16:creationId xmlns:a16="http://schemas.microsoft.com/office/drawing/2014/main" id="{7DDBBB77-B0B3-4106-B30E-DB79AB2EADE5}"/>
              </a:ext>
            </a:extLst>
          </p:cNvPr>
          <p:cNvSpPr txBox="1"/>
          <p:nvPr/>
        </p:nvSpPr>
        <p:spPr>
          <a:xfrm>
            <a:off x="2860895" y="3521798"/>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623B1570-3D8F-47C9-BA18-0BDB5F187649}"/>
              </a:ext>
            </a:extLst>
          </p:cNvPr>
          <p:cNvPicPr>
            <a:picLocks noChangeAspect="1"/>
          </p:cNvPicPr>
          <p:nvPr/>
        </p:nvPicPr>
        <p:blipFill>
          <a:blip r:embed="rId5"/>
          <a:stretch>
            <a:fillRect/>
          </a:stretch>
        </p:blipFill>
        <p:spPr>
          <a:xfrm>
            <a:off x="4646167" y="769545"/>
            <a:ext cx="4250215" cy="4246075"/>
          </a:xfrm>
          <a:prstGeom prst="rect">
            <a:avLst/>
          </a:prstGeom>
        </p:spPr>
      </p:pic>
    </p:spTree>
    <p:extLst>
      <p:ext uri="{BB962C8B-B14F-4D97-AF65-F5344CB8AC3E}">
        <p14:creationId xmlns:p14="http://schemas.microsoft.com/office/powerpoint/2010/main" val="2334596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Preparing for the 2025 MISO Survey</a:t>
            </a:r>
          </a:p>
        </p:txBody>
      </p:sp>
      <p:sp>
        <p:nvSpPr>
          <p:cNvPr id="5" name="Content Placeholder 4"/>
          <p:cNvSpPr>
            <a:spLocks noGrp="1"/>
          </p:cNvSpPr>
          <p:nvPr>
            <p:ph idx="1"/>
          </p:nvPr>
        </p:nvSpPr>
        <p:spPr>
          <a:xfrm>
            <a:off x="230155" y="1200151"/>
            <a:ext cx="8832364" cy="3153018"/>
          </a:xfrm>
        </p:spPr>
        <p:txBody>
          <a:bodyPr>
            <a:normAutofit lnSpcReduction="10000"/>
          </a:bodyPr>
          <a:lstStyle/>
          <a:p>
            <a:r>
              <a:rPr lang="en-US" sz="2800" dirty="0"/>
              <a:t>Preparation begins soon for the next version of the survey</a:t>
            </a:r>
          </a:p>
          <a:p>
            <a:r>
              <a:rPr lang="en-US" sz="2800" dirty="0"/>
              <a:t>Review of questions presented, shorten significantly</a:t>
            </a:r>
          </a:p>
          <a:p>
            <a:r>
              <a:rPr lang="en-US" sz="2800" dirty="0"/>
              <a:t>What satisfaction data is missing? Where would it be useful for us to have more feedback?</a:t>
            </a:r>
          </a:p>
          <a:p>
            <a:pPr marL="0" indent="0">
              <a:buNone/>
            </a:pPr>
            <a:endParaRPr lang="en-US" sz="2800" dirty="0"/>
          </a:p>
          <a:p>
            <a:pPr marL="0" indent="0">
              <a:buNone/>
            </a:pPr>
            <a:r>
              <a:rPr lang="en-US" sz="2800" dirty="0"/>
              <a:t>Please send any and all ideas on things to include (or exclude) on the MISO survey to </a:t>
            </a:r>
            <a:r>
              <a:rPr lang="en-US" sz="2800" dirty="0">
                <a:hlinkClick r:id="rId4"/>
              </a:rPr>
              <a:t>crbirck@ilstu.edu</a:t>
            </a:r>
            <a:r>
              <a:rPr lang="en-US" sz="2800" dirty="0"/>
              <a:t> </a:t>
            </a:r>
          </a:p>
          <a:p>
            <a:endParaRPr lang="en-US" sz="2800" dirty="0"/>
          </a:p>
          <a:p>
            <a:endParaRPr lang="en-US" sz="2800" dirty="0"/>
          </a:p>
          <a:p>
            <a:endParaRPr lang="en-US" sz="3600" dirty="0"/>
          </a:p>
        </p:txBody>
      </p:sp>
    </p:spTree>
    <p:extLst>
      <p:ext uri="{BB962C8B-B14F-4D97-AF65-F5344CB8AC3E}">
        <p14:creationId xmlns:p14="http://schemas.microsoft.com/office/powerpoint/2010/main" val="1145383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Thanks for attending</a:t>
            </a:r>
          </a:p>
        </p:txBody>
      </p:sp>
      <p:sp>
        <p:nvSpPr>
          <p:cNvPr id="5" name="Content Placeholder 4"/>
          <p:cNvSpPr>
            <a:spLocks noGrp="1"/>
          </p:cNvSpPr>
          <p:nvPr>
            <p:ph idx="1"/>
          </p:nvPr>
        </p:nvSpPr>
        <p:spPr>
          <a:xfrm>
            <a:off x="230155" y="1200151"/>
            <a:ext cx="8832364" cy="3153018"/>
          </a:xfrm>
        </p:spPr>
        <p:txBody>
          <a:bodyPr>
            <a:normAutofit/>
          </a:bodyPr>
          <a:lstStyle/>
          <a:p>
            <a:pPr marL="0" indent="0">
              <a:buNone/>
            </a:pPr>
            <a:r>
              <a:rPr lang="en-US" sz="2800" dirty="0"/>
              <a:t>I want your feedback on the feedback! Please share ideas and comments at any time.</a:t>
            </a:r>
          </a:p>
          <a:p>
            <a:pPr marL="0" indent="0">
              <a:buNone/>
            </a:pPr>
            <a:endParaRPr lang="en-US" sz="2800" dirty="0"/>
          </a:p>
          <a:p>
            <a:pPr marL="0" indent="0" algn="ctr">
              <a:buNone/>
            </a:pPr>
            <a:r>
              <a:rPr lang="en-US" sz="2800" dirty="0"/>
              <a:t>Carla Birckelbaw</a:t>
            </a:r>
            <a:endParaRPr lang="en-US" sz="2800" dirty="0">
              <a:hlinkClick r:id="rId4"/>
            </a:endParaRPr>
          </a:p>
          <a:p>
            <a:pPr marL="0" indent="0" algn="ctr">
              <a:buNone/>
            </a:pPr>
            <a:r>
              <a:rPr lang="en-US" sz="2800" dirty="0">
                <a:hlinkClick r:id="rId4"/>
              </a:rPr>
              <a:t>crbirck@ilstu.edu</a:t>
            </a:r>
            <a:r>
              <a:rPr lang="en-US" sz="2800" dirty="0"/>
              <a:t> </a:t>
            </a:r>
          </a:p>
          <a:p>
            <a:endParaRPr lang="en-US" sz="2800" dirty="0"/>
          </a:p>
          <a:p>
            <a:endParaRPr lang="en-US" sz="2800" dirty="0"/>
          </a:p>
          <a:p>
            <a:endParaRPr lang="en-US" sz="3600" dirty="0"/>
          </a:p>
        </p:txBody>
      </p:sp>
    </p:spTree>
    <p:extLst>
      <p:ext uri="{BB962C8B-B14F-4D97-AF65-F5344CB8AC3E}">
        <p14:creationId xmlns:p14="http://schemas.microsoft.com/office/powerpoint/2010/main" val="2808345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2425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MISO Goals</a:t>
            </a:r>
          </a:p>
        </p:txBody>
      </p:sp>
      <p:sp>
        <p:nvSpPr>
          <p:cNvPr id="5" name="Content Placeholder 4"/>
          <p:cNvSpPr>
            <a:spLocks noGrp="1"/>
          </p:cNvSpPr>
          <p:nvPr>
            <p:ph idx="1"/>
          </p:nvPr>
        </p:nvSpPr>
        <p:spPr>
          <a:xfrm>
            <a:off x="628650" y="1080050"/>
            <a:ext cx="7886700" cy="3263504"/>
          </a:xfrm>
        </p:spPr>
        <p:txBody>
          <a:bodyPr>
            <a:normAutofit/>
          </a:bodyPr>
          <a:lstStyle/>
          <a:p>
            <a:r>
              <a:rPr lang="en-US" sz="2400" b="0" i="0" dirty="0">
                <a:solidFill>
                  <a:srgbClr val="212121"/>
                </a:solidFill>
                <a:effectLst/>
                <a:latin typeface="Bitter"/>
              </a:rPr>
              <a:t>What library and technology services and resources are important to our constituents?</a:t>
            </a:r>
          </a:p>
          <a:p>
            <a:pPr marL="190500" algn="l" rtl="0">
              <a:buFont typeface="Arial" panose="020B0604020202020204" pitchFamily="34" charset="0"/>
              <a:buChar char="•"/>
            </a:pPr>
            <a:r>
              <a:rPr lang="en-US" sz="2400" b="0" i="0" dirty="0">
                <a:solidFill>
                  <a:srgbClr val="212121"/>
                </a:solidFill>
                <a:effectLst/>
                <a:latin typeface="Bitter"/>
              </a:rPr>
              <a:t>How successfully do our organizations deliver these services?</a:t>
            </a:r>
          </a:p>
          <a:p>
            <a:pPr marL="190500" algn="l" rtl="0">
              <a:buFont typeface="Arial" panose="020B0604020202020204" pitchFamily="34" charset="0"/>
              <a:buChar char="•"/>
            </a:pPr>
            <a:r>
              <a:rPr lang="en-US" sz="2400" b="0" i="0" dirty="0">
                <a:solidFill>
                  <a:srgbClr val="212121"/>
                </a:solidFill>
                <a:effectLst/>
                <a:latin typeface="Bitter"/>
              </a:rPr>
              <a:t>What benchmarks can be established for excellent delivery of these services?</a:t>
            </a:r>
          </a:p>
          <a:p>
            <a:pPr marL="190500" algn="l" rtl="0">
              <a:buFont typeface="Arial" panose="020B0604020202020204" pitchFamily="34" charset="0"/>
              <a:buChar char="•"/>
            </a:pPr>
            <a:r>
              <a:rPr lang="en-US" sz="2400" b="0" i="0" dirty="0">
                <a:solidFill>
                  <a:srgbClr val="212121"/>
                </a:solidFill>
                <a:effectLst/>
                <a:latin typeface="Bitter"/>
              </a:rPr>
              <a:t>How effectively do we communicate with our campus communities about service delivery?</a:t>
            </a:r>
          </a:p>
          <a:p>
            <a:endParaRPr lang="en-US" dirty="0"/>
          </a:p>
        </p:txBody>
      </p:sp>
    </p:spTree>
    <p:extLst>
      <p:ext uri="{BB962C8B-B14F-4D97-AF65-F5344CB8AC3E}">
        <p14:creationId xmlns:p14="http://schemas.microsoft.com/office/powerpoint/2010/main" val="367728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ISU’s Goals with the 2024 MISO</a:t>
            </a:r>
          </a:p>
        </p:txBody>
      </p:sp>
      <p:sp>
        <p:nvSpPr>
          <p:cNvPr id="5" name="Content Placeholder 4"/>
          <p:cNvSpPr>
            <a:spLocks noGrp="1"/>
          </p:cNvSpPr>
          <p:nvPr>
            <p:ph idx="1"/>
          </p:nvPr>
        </p:nvSpPr>
        <p:spPr>
          <a:xfrm>
            <a:off x="457200" y="1200151"/>
            <a:ext cx="8229600" cy="3153018"/>
          </a:xfrm>
        </p:spPr>
        <p:txBody>
          <a:bodyPr>
            <a:normAutofit lnSpcReduction="10000"/>
          </a:bodyPr>
          <a:lstStyle/>
          <a:p>
            <a:r>
              <a:rPr lang="en-US" sz="2800" dirty="0"/>
              <a:t>2021: launch an IT customer satisfaction survey to succeed </a:t>
            </a:r>
            <a:r>
              <a:rPr lang="en-US" sz="2800" dirty="0" err="1"/>
              <a:t>TechQual</a:t>
            </a:r>
            <a:r>
              <a:rPr lang="en-US" sz="2800" dirty="0"/>
              <a:t>+</a:t>
            </a:r>
          </a:p>
          <a:p>
            <a:r>
              <a:rPr lang="en-US" sz="2800" dirty="0"/>
              <a:t>2022:  validate results from the 2021 survey, which was not your typical year</a:t>
            </a:r>
          </a:p>
          <a:p>
            <a:r>
              <a:rPr lang="en-US" sz="2800" dirty="0"/>
              <a:t>2023:  continue to validate results, but also dive deeper into team-specific results</a:t>
            </a:r>
          </a:p>
          <a:p>
            <a:r>
              <a:rPr lang="en-US" sz="2800" dirty="0"/>
              <a:t>2024:  validation of second “normal” year, new topics added</a:t>
            </a:r>
          </a:p>
        </p:txBody>
      </p:sp>
    </p:spTree>
    <p:extLst>
      <p:ext uri="{BB962C8B-B14F-4D97-AF65-F5344CB8AC3E}">
        <p14:creationId xmlns:p14="http://schemas.microsoft.com/office/powerpoint/2010/main" val="384536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idx="4294967295"/>
          </p:nvPr>
        </p:nvSpPr>
        <p:spPr>
          <a:xfrm>
            <a:off x="5803" y="0"/>
            <a:ext cx="9138197" cy="993775"/>
          </a:xfrm>
        </p:spPr>
        <p:txBody>
          <a:bodyPr/>
          <a:lstStyle/>
          <a:p>
            <a:pPr algn="ctr"/>
            <a:r>
              <a:rPr lang="en-US" b="1" dirty="0"/>
              <a:t>2024 Response Rates</a:t>
            </a:r>
          </a:p>
        </p:txBody>
      </p:sp>
      <p:graphicFrame>
        <p:nvGraphicFramePr>
          <p:cNvPr id="11" name="Chart 10">
            <a:extLst>
              <a:ext uri="{FF2B5EF4-FFF2-40B4-BE49-F238E27FC236}">
                <a16:creationId xmlns:a16="http://schemas.microsoft.com/office/drawing/2014/main" id="{C4B2EBFC-E793-44CC-AD04-9D8FFA998461}"/>
              </a:ext>
            </a:extLst>
          </p:cNvPr>
          <p:cNvGraphicFramePr>
            <a:graphicFrameLocks/>
          </p:cNvGraphicFramePr>
          <p:nvPr>
            <p:extLst>
              <p:ext uri="{D42A27DB-BD31-4B8C-83A1-F6EECF244321}">
                <p14:modId xmlns:p14="http://schemas.microsoft.com/office/powerpoint/2010/main" val="1771732375"/>
              </p:ext>
            </p:extLst>
          </p:nvPr>
        </p:nvGraphicFramePr>
        <p:xfrm>
          <a:off x="-308709" y="1028211"/>
          <a:ext cx="3661509" cy="19260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4BC50420-FF73-4C80-8F8B-138B51E04EA9}"/>
              </a:ext>
            </a:extLst>
          </p:cNvPr>
          <p:cNvGraphicFramePr>
            <a:graphicFrameLocks/>
          </p:cNvGraphicFramePr>
          <p:nvPr>
            <p:extLst>
              <p:ext uri="{D42A27DB-BD31-4B8C-83A1-F6EECF244321}">
                <p14:modId xmlns:p14="http://schemas.microsoft.com/office/powerpoint/2010/main" val="2798680655"/>
              </p:ext>
            </p:extLst>
          </p:nvPr>
        </p:nvGraphicFramePr>
        <p:xfrm>
          <a:off x="2426677" y="1487609"/>
          <a:ext cx="3661509" cy="21682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1">
            <a:extLst>
              <a:ext uri="{FF2B5EF4-FFF2-40B4-BE49-F238E27FC236}">
                <a16:creationId xmlns:a16="http://schemas.microsoft.com/office/drawing/2014/main" id="{D375BFC7-4904-7CE5-5271-50FB7E9CB754}"/>
              </a:ext>
            </a:extLst>
          </p:cNvPr>
          <p:cNvGraphicFramePr>
            <a:graphicFrameLocks noGrp="1"/>
          </p:cNvGraphicFramePr>
          <p:nvPr>
            <p:extLst>
              <p:ext uri="{D42A27DB-BD31-4B8C-83A1-F6EECF244321}">
                <p14:modId xmlns:p14="http://schemas.microsoft.com/office/powerpoint/2010/main" val="2832310146"/>
              </p:ext>
            </p:extLst>
          </p:nvPr>
        </p:nvGraphicFramePr>
        <p:xfrm>
          <a:off x="631382" y="848828"/>
          <a:ext cx="7875432" cy="3266461"/>
        </p:xfrm>
        <a:graphic>
          <a:graphicData uri="http://schemas.openxmlformats.org/drawingml/2006/table">
            <a:tbl>
              <a:tblPr>
                <a:tableStyleId>{5C22544A-7EE6-4342-B048-85BDC9FD1C3A}</a:tableStyleId>
              </a:tblPr>
              <a:tblGrid>
                <a:gridCol w="2081208">
                  <a:extLst>
                    <a:ext uri="{9D8B030D-6E8A-4147-A177-3AD203B41FA5}">
                      <a16:colId xmlns:a16="http://schemas.microsoft.com/office/drawing/2014/main" val="3952397039"/>
                    </a:ext>
                  </a:extLst>
                </a:gridCol>
                <a:gridCol w="1448556">
                  <a:extLst>
                    <a:ext uri="{9D8B030D-6E8A-4147-A177-3AD203B41FA5}">
                      <a16:colId xmlns:a16="http://schemas.microsoft.com/office/drawing/2014/main" val="4270461985"/>
                    </a:ext>
                  </a:extLst>
                </a:gridCol>
                <a:gridCol w="1448556">
                  <a:extLst>
                    <a:ext uri="{9D8B030D-6E8A-4147-A177-3AD203B41FA5}">
                      <a16:colId xmlns:a16="http://schemas.microsoft.com/office/drawing/2014/main" val="1721393809"/>
                    </a:ext>
                  </a:extLst>
                </a:gridCol>
                <a:gridCol w="1448556">
                  <a:extLst>
                    <a:ext uri="{9D8B030D-6E8A-4147-A177-3AD203B41FA5}">
                      <a16:colId xmlns:a16="http://schemas.microsoft.com/office/drawing/2014/main" val="594430765"/>
                    </a:ext>
                  </a:extLst>
                </a:gridCol>
                <a:gridCol w="1448556">
                  <a:extLst>
                    <a:ext uri="{9D8B030D-6E8A-4147-A177-3AD203B41FA5}">
                      <a16:colId xmlns:a16="http://schemas.microsoft.com/office/drawing/2014/main" val="653087011"/>
                    </a:ext>
                  </a:extLst>
                </a:gridCol>
              </a:tblGrid>
              <a:tr h="681251">
                <a:tc>
                  <a:txBody>
                    <a:bodyPr/>
                    <a:lstStyle/>
                    <a:p>
                      <a:pPr algn="l" fontAlgn="b"/>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Population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Sample Size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Responses</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Response Rate</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395978"/>
                  </a:ext>
                </a:extLst>
              </a:tr>
              <a:tr h="681251">
                <a:tc>
                  <a:txBody>
                    <a:bodyPr/>
                    <a:lstStyle/>
                    <a:p>
                      <a:pPr algn="l" fontAlgn="b"/>
                      <a:r>
                        <a:rPr lang="en-US" sz="2400" b="1" u="none" strike="noStrike" dirty="0">
                          <a:effectLst/>
                        </a:rPr>
                        <a:t>Undergraduate Students</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17213</a:t>
                      </a:r>
                      <a:endParaRPr lang="en-US"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2495</a:t>
                      </a:r>
                      <a:endParaRPr lang="en-US"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413</a:t>
                      </a:r>
                      <a:endParaRPr lang="en-US"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solidFill>
                            <a:srgbClr val="0070C0"/>
                          </a:solidFill>
                          <a:effectLst/>
                        </a:rPr>
                        <a:t>17%</a:t>
                      </a:r>
                      <a:endParaRPr lang="en-US" sz="24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6203221"/>
                  </a:ext>
                </a:extLst>
              </a:tr>
              <a:tr h="681251">
                <a:tc>
                  <a:txBody>
                    <a:bodyPr/>
                    <a:lstStyle/>
                    <a:p>
                      <a:pPr algn="l" fontAlgn="b"/>
                      <a:r>
                        <a:rPr lang="en-US" sz="2400" b="1" u="none" strike="noStrike">
                          <a:effectLst/>
                        </a:rPr>
                        <a:t>Graduate Students</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2062</a:t>
                      </a:r>
                      <a:endParaRPr lang="en-US"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a:solidFill>
                            <a:schemeClr val="tx1"/>
                          </a:solidFill>
                          <a:effectLst/>
                          <a:latin typeface="Calibri" panose="020F0502020204030204" pitchFamily="34" charset="0"/>
                        </a:rPr>
                        <a:t>986</a:t>
                      </a:r>
                    </a:p>
                  </a:txBody>
                  <a:tcPr marL="9525" marR="9525" marT="9525" marB="0" anchor="b"/>
                </a:tc>
                <a:tc>
                  <a:txBody>
                    <a:bodyPr/>
                    <a:lstStyle/>
                    <a:p>
                      <a:pPr algn="ctr" fontAlgn="b"/>
                      <a:r>
                        <a:rPr lang="en-US" sz="2400" u="none" strike="noStrike" dirty="0">
                          <a:effectLst/>
                        </a:rPr>
                        <a:t>310</a:t>
                      </a:r>
                      <a:endParaRPr lang="en-US"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solidFill>
                            <a:srgbClr val="0070C0"/>
                          </a:solidFill>
                          <a:effectLst/>
                        </a:rPr>
                        <a:t>31%</a:t>
                      </a:r>
                      <a:endParaRPr lang="en-US" sz="24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9038712"/>
                  </a:ext>
                </a:extLst>
              </a:tr>
              <a:tr h="521663">
                <a:tc>
                  <a:txBody>
                    <a:bodyPr/>
                    <a:lstStyle/>
                    <a:p>
                      <a:pPr algn="l" fontAlgn="b"/>
                      <a:r>
                        <a:rPr lang="en-US" sz="2400" b="1" u="none" strike="noStrike">
                          <a:effectLst/>
                        </a:rPr>
                        <a:t>Faculty </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1335</a:t>
                      </a:r>
                      <a:endParaRPr lang="en-US"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1321</a:t>
                      </a:r>
                      <a:endParaRPr lang="en-US"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498</a:t>
                      </a:r>
                      <a:endParaRPr lang="en-US"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solidFill>
                            <a:srgbClr val="0070C0"/>
                          </a:solidFill>
                          <a:effectLst/>
                        </a:rPr>
                        <a:t>38%</a:t>
                      </a:r>
                    </a:p>
                  </a:txBody>
                  <a:tcPr marL="9525" marR="9525" marT="9525" marB="0" anchor="b"/>
                </a:tc>
                <a:extLst>
                  <a:ext uri="{0D108BD9-81ED-4DB2-BD59-A6C34878D82A}">
                    <a16:rowId xmlns:a16="http://schemas.microsoft.com/office/drawing/2014/main" val="3030294331"/>
                  </a:ext>
                </a:extLst>
              </a:tr>
              <a:tr h="521663">
                <a:tc>
                  <a:txBody>
                    <a:bodyPr/>
                    <a:lstStyle/>
                    <a:p>
                      <a:pPr algn="l" fontAlgn="b"/>
                      <a:r>
                        <a:rPr lang="en-US" sz="2400" b="1" u="none" strike="noStrike" dirty="0">
                          <a:effectLst/>
                        </a:rPr>
                        <a:t>Staff</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2176</a:t>
                      </a:r>
                      <a:endParaRPr lang="en-US"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995</a:t>
                      </a:r>
                      <a:endParaRPr lang="en-US"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327</a:t>
                      </a:r>
                      <a:endParaRPr lang="en-US" sz="24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solidFill>
                            <a:srgbClr val="0070C0"/>
                          </a:solidFill>
                          <a:effectLst/>
                        </a:rPr>
                        <a:t>33%</a:t>
                      </a:r>
                      <a:endParaRPr lang="en-US" sz="24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6437579"/>
                  </a:ext>
                </a:extLst>
              </a:tr>
            </a:tbl>
          </a:graphicData>
        </a:graphic>
      </p:graphicFrame>
    </p:spTree>
    <p:extLst>
      <p:ext uri="{BB962C8B-B14F-4D97-AF65-F5344CB8AC3E}">
        <p14:creationId xmlns:p14="http://schemas.microsoft.com/office/powerpoint/2010/main" val="356708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The Main MISO Measures</a:t>
            </a:r>
          </a:p>
        </p:txBody>
      </p:sp>
      <p:sp>
        <p:nvSpPr>
          <p:cNvPr id="5" name="Content Placeholder 4"/>
          <p:cNvSpPr>
            <a:spLocks noGrp="1"/>
          </p:cNvSpPr>
          <p:nvPr>
            <p:ph idx="1"/>
          </p:nvPr>
        </p:nvSpPr>
        <p:spPr>
          <a:xfrm>
            <a:off x="457200" y="1200151"/>
            <a:ext cx="8229600" cy="3153018"/>
          </a:xfrm>
        </p:spPr>
        <p:txBody>
          <a:bodyPr>
            <a:normAutofit/>
          </a:bodyPr>
          <a:lstStyle/>
          <a:p>
            <a:r>
              <a:rPr lang="en-US" sz="2800" dirty="0"/>
              <a:t>Over the course of a semester, on average, how often do you use… </a:t>
            </a:r>
          </a:p>
          <a:p>
            <a:r>
              <a:rPr lang="en-US" sz="2800" dirty="0"/>
              <a:t>How important is this service to you?</a:t>
            </a:r>
          </a:p>
          <a:p>
            <a:r>
              <a:rPr lang="en-US" sz="2800" dirty="0"/>
              <a:t>How dissatisfied or satisfied are you with this resource or service?</a:t>
            </a:r>
          </a:p>
        </p:txBody>
      </p:sp>
    </p:spTree>
    <p:extLst>
      <p:ext uri="{BB962C8B-B14F-4D97-AF65-F5344CB8AC3E}">
        <p14:creationId xmlns:p14="http://schemas.microsoft.com/office/powerpoint/2010/main" val="101265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Technical Services Measured</a:t>
            </a:r>
          </a:p>
        </p:txBody>
      </p:sp>
      <p:sp>
        <p:nvSpPr>
          <p:cNvPr id="7" name="Content Placeholder 6">
            <a:extLst>
              <a:ext uri="{FF2B5EF4-FFF2-40B4-BE49-F238E27FC236}">
                <a16:creationId xmlns:a16="http://schemas.microsoft.com/office/drawing/2014/main" id="{96F903EA-5A63-45CF-86A6-F04E35160080}"/>
              </a:ext>
            </a:extLst>
          </p:cNvPr>
          <p:cNvSpPr>
            <a:spLocks noGrp="1"/>
          </p:cNvSpPr>
          <p:nvPr>
            <p:ph idx="1"/>
          </p:nvPr>
        </p:nvSpPr>
        <p:spPr>
          <a:xfrm>
            <a:off x="127000" y="1000509"/>
            <a:ext cx="8889999" cy="3263504"/>
          </a:xfrm>
        </p:spPr>
        <p:txBody>
          <a:bodyPr>
            <a:normAutofit/>
          </a:bodyPr>
          <a:lstStyle/>
          <a:p>
            <a:pPr marL="0" indent="0">
              <a:buNone/>
            </a:pPr>
            <a:r>
              <a:rPr lang="en-US" dirty="0"/>
              <a:t>My.IllinoisState.edu	Availability of wireless	Performance of wireless	</a:t>
            </a:r>
          </a:p>
          <a:p>
            <a:pPr marL="0" indent="0">
              <a:buNone/>
            </a:pPr>
            <a:r>
              <a:rPr lang="en-US" dirty="0"/>
              <a:t>Email				Adobe Creative Cloud	Recorded courses &amp; lectures</a:t>
            </a:r>
          </a:p>
          <a:p>
            <a:pPr marL="0" indent="0">
              <a:buNone/>
            </a:pPr>
            <a:r>
              <a:rPr lang="en-US" dirty="0"/>
              <a:t>Zoom				Campus Solutions		Departmental Printers</a:t>
            </a:r>
          </a:p>
          <a:p>
            <a:pPr marL="0" indent="0">
              <a:buNone/>
            </a:pPr>
            <a:r>
              <a:rPr lang="en-US" dirty="0"/>
              <a:t>Wired Network		Campus Computing Labs	Campus Printers (</a:t>
            </a:r>
            <a:r>
              <a:rPr lang="en-US" dirty="0" err="1"/>
              <a:t>uPrint</a:t>
            </a:r>
            <a:r>
              <a:rPr lang="en-US" dirty="0"/>
              <a:t>)</a:t>
            </a:r>
          </a:p>
          <a:p>
            <a:pPr marL="0" indent="0">
              <a:buNone/>
            </a:pPr>
            <a:r>
              <a:rPr lang="en-US" dirty="0"/>
              <a:t>Campus Phones		VPN				High Performance Computing</a:t>
            </a:r>
          </a:p>
          <a:p>
            <a:pPr marL="0" indent="0">
              <a:buNone/>
            </a:pPr>
            <a:r>
              <a:rPr lang="en-US" dirty="0"/>
              <a:t>Canvas			Virtual Computer Labs	Email spam filtering</a:t>
            </a:r>
          </a:p>
          <a:p>
            <a:pPr marL="0" indent="0">
              <a:buNone/>
            </a:pPr>
            <a:r>
              <a:rPr lang="en-US" dirty="0"/>
              <a:t>OneDrive			Dept. Computer Labs	Cognos</a:t>
            </a:r>
          </a:p>
          <a:p>
            <a:pPr marL="0" indent="0">
              <a:buNone/>
            </a:pPr>
            <a:r>
              <a:rPr lang="en-US" dirty="0"/>
              <a:t>Microsoft 365		Mobile Phone Coverage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265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fe2d134-2c53-492a-a75e-0f91237ab10d" xsi:nil="true"/>
    <lcf76f155ced4ddcb4097134ff3c332f xmlns="205bfbc1-e8b8-4860-980c-b93c7920f50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82AB5BAEC8E648A2742CACB06F527E" ma:contentTypeVersion="18" ma:contentTypeDescription="Create a new document." ma:contentTypeScope="" ma:versionID="35b82300237088cde879769e2fa6537f">
  <xsd:schema xmlns:xsd="http://www.w3.org/2001/XMLSchema" xmlns:xs="http://www.w3.org/2001/XMLSchema" xmlns:p="http://schemas.microsoft.com/office/2006/metadata/properties" xmlns:ns2="205bfbc1-e8b8-4860-980c-b93c7920f507" xmlns:ns3="4fe2d134-2c53-492a-a75e-0f91237ab10d" targetNamespace="http://schemas.microsoft.com/office/2006/metadata/properties" ma:root="true" ma:fieldsID="376791e415b44f91bd7e6283511f9d73" ns2:_="" ns3:_="">
    <xsd:import namespace="205bfbc1-e8b8-4860-980c-b93c7920f507"/>
    <xsd:import namespace="4fe2d134-2c53-492a-a75e-0f91237ab1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bfbc1-e8b8-4860-980c-b93c7920f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ea7019a-c3dc-464b-ba2f-0a559e8498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e2d134-2c53-492a-a75e-0f91237ab10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c8913f3-194d-48da-b09a-8442723d2b9f}" ma:internalName="TaxCatchAll" ma:showField="CatchAllData" ma:web="4fe2d134-2c53-492a-a75e-0f91237ab10d">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A7EC47-AE85-44D4-872D-9C320E2DE032}">
  <ds:schemaRefs>
    <ds:schemaRef ds:uri="http://schemas.microsoft.com/sharepoint/v3/contenttype/forms"/>
  </ds:schemaRefs>
</ds:datastoreItem>
</file>

<file path=customXml/itemProps2.xml><?xml version="1.0" encoding="utf-8"?>
<ds:datastoreItem xmlns:ds="http://schemas.openxmlformats.org/officeDocument/2006/customXml" ds:itemID="{8780B227-75A1-4BC5-9E58-F09736DA86CC}">
  <ds:schemaRefs>
    <ds:schemaRef ds:uri="21cf7b8c-589a-41a2-91e7-b6a05362c8ff"/>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f01370fc-e1ad-4e39-a80d-64ea373b84a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C74FE51-81B4-4D40-9909-94A9B6F227EE}"/>
</file>

<file path=docProps/app.xml><?xml version="1.0" encoding="utf-8"?>
<Properties xmlns="http://schemas.openxmlformats.org/officeDocument/2006/extended-properties" xmlns:vt="http://schemas.openxmlformats.org/officeDocument/2006/docPropsVTypes">
  <Template/>
  <TotalTime>29501</TotalTime>
  <Words>7081</Words>
  <Application>Microsoft Office PowerPoint</Application>
  <PresentationFormat>On-screen Show (16:9)</PresentationFormat>
  <Paragraphs>1148</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benton-sans</vt:lpstr>
      <vt:lpstr>Bitter</vt:lpstr>
      <vt:lpstr>Calibri</vt:lpstr>
      <vt:lpstr>Calibri Light</vt:lpstr>
      <vt:lpstr>Office Theme</vt:lpstr>
      <vt:lpstr>PowerPoint Presentation</vt:lpstr>
      <vt:lpstr>Is Email Still #1 and Other Burning Questions</vt:lpstr>
      <vt:lpstr>The MISO Survey</vt:lpstr>
      <vt:lpstr>What’s a MISO?</vt:lpstr>
      <vt:lpstr>MISO Goals</vt:lpstr>
      <vt:lpstr>ISU’s Goals with the 2024 MISO</vt:lpstr>
      <vt:lpstr>2024 Response Rates</vt:lpstr>
      <vt:lpstr>The Main MISO Measures</vt:lpstr>
      <vt:lpstr>Technical Services Measured</vt:lpstr>
      <vt:lpstr>Support Services Measured</vt:lpstr>
      <vt:lpstr>Sentiment on Services Measured</vt:lpstr>
      <vt:lpstr>New Measures for 2024</vt:lpstr>
      <vt:lpstr>Overall Usage 2024</vt:lpstr>
      <vt:lpstr>Overall Usage 2024</vt:lpstr>
      <vt:lpstr>Top 10 Usage by Audience 2024</vt:lpstr>
      <vt:lpstr>Overall Importance 2024</vt:lpstr>
      <vt:lpstr>Overall Importance 2024</vt:lpstr>
      <vt:lpstr>Overall Importance 2024</vt:lpstr>
      <vt:lpstr>Top 10 Importance by Audience 2024</vt:lpstr>
      <vt:lpstr>Overall Satisfaction 2024</vt:lpstr>
      <vt:lpstr>Overall Satisfaction 2024</vt:lpstr>
      <vt:lpstr>Overall Satisfaction 2024</vt:lpstr>
      <vt:lpstr>Top 10 Satisfaction by Audience 2024</vt:lpstr>
      <vt:lpstr>Importance vs. Satisfaction, 2024</vt:lpstr>
      <vt:lpstr>Importance vs. Satisfaction, 2024</vt:lpstr>
      <vt:lpstr>Importance vs. Satisfaction, 2024</vt:lpstr>
      <vt:lpstr>Importance vs. Satisfaction, 2024</vt:lpstr>
      <vt:lpstr>Importance vs. Satisfaction, 2024</vt:lpstr>
      <vt:lpstr>One Thing – IT Services</vt:lpstr>
      <vt:lpstr>A Tale of Two Systems</vt:lpstr>
      <vt:lpstr>A Tale of Two Systems</vt:lpstr>
      <vt:lpstr>A Tale of Two Systems</vt:lpstr>
      <vt:lpstr>Generative AI Tools</vt:lpstr>
      <vt:lpstr>Generative AI Tools</vt:lpstr>
      <vt:lpstr>Generative AI Tools</vt:lpstr>
      <vt:lpstr>IT Support Staff Ratings 2021-2024</vt:lpstr>
      <vt:lpstr>NetPromoter Score</vt:lpstr>
      <vt:lpstr>Overall Computing Service</vt:lpstr>
      <vt:lpstr>Overall Computing Service</vt:lpstr>
      <vt:lpstr>Takeaways</vt:lpstr>
      <vt:lpstr>Next Steps</vt:lpstr>
      <vt:lpstr>Preparing for the 2025 MISO Survey</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Birckelbaw, Carla</cp:lastModifiedBy>
  <cp:revision>69</cp:revision>
  <cp:lastPrinted>2022-08-02T23:09:39Z</cp:lastPrinted>
  <dcterms:created xsi:type="dcterms:W3CDTF">2016-07-01T14:13:07Z</dcterms:created>
  <dcterms:modified xsi:type="dcterms:W3CDTF">2024-08-01T12:17:17Z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0x010100D682AB5BAEC8E648A2742CACB06F527E</vt:lpwstr>
  </property>
</Properties>
</file>