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5"/>
  </p:notesMasterIdLst>
  <p:sldIdLst>
    <p:sldId id="256" r:id="rId5"/>
    <p:sldId id="291" r:id="rId6"/>
    <p:sldId id="290" r:id="rId7"/>
    <p:sldId id="2147471579" r:id="rId8"/>
    <p:sldId id="307" r:id="rId9"/>
    <p:sldId id="2147471584" r:id="rId10"/>
    <p:sldId id="299" r:id="rId11"/>
    <p:sldId id="261" r:id="rId12"/>
    <p:sldId id="2147471585" r:id="rId13"/>
    <p:sldId id="263" r:id="rId14"/>
    <p:sldId id="264" r:id="rId15"/>
    <p:sldId id="2147471586" r:id="rId16"/>
    <p:sldId id="292" r:id="rId17"/>
    <p:sldId id="298" r:id="rId18"/>
    <p:sldId id="293" r:id="rId19"/>
    <p:sldId id="294" r:id="rId20"/>
    <p:sldId id="295" r:id="rId21"/>
    <p:sldId id="296" r:id="rId22"/>
    <p:sldId id="297" r:id="rId23"/>
    <p:sldId id="2147471590" r:id="rId24"/>
    <p:sldId id="2147471563" r:id="rId25"/>
    <p:sldId id="2147471582" r:id="rId26"/>
    <p:sldId id="2147471583" r:id="rId27"/>
    <p:sldId id="288" r:id="rId28"/>
    <p:sldId id="304" r:id="rId29"/>
    <p:sldId id="316" r:id="rId30"/>
    <p:sldId id="315" r:id="rId31"/>
    <p:sldId id="2147471574" r:id="rId32"/>
    <p:sldId id="321" r:id="rId33"/>
    <p:sldId id="2147471587" r:id="rId34"/>
    <p:sldId id="2147471588" r:id="rId35"/>
    <p:sldId id="269" r:id="rId36"/>
    <p:sldId id="2147471589" r:id="rId37"/>
    <p:sldId id="267" r:id="rId38"/>
    <p:sldId id="270" r:id="rId39"/>
    <p:sldId id="271" r:id="rId40"/>
    <p:sldId id="268" r:id="rId41"/>
    <p:sldId id="265" r:id="rId42"/>
    <p:sldId id="305" r:id="rId43"/>
    <p:sldId id="259" r:id="rId4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6BA1407-AAC4-435D-A4B6-A11A6813D159}">
          <p14:sldIdLst>
            <p14:sldId id="256"/>
            <p14:sldId id="291"/>
            <p14:sldId id="290"/>
            <p14:sldId id="2147471579"/>
            <p14:sldId id="307"/>
            <p14:sldId id="2147471584"/>
            <p14:sldId id="299"/>
            <p14:sldId id="261"/>
            <p14:sldId id="2147471585"/>
            <p14:sldId id="263"/>
            <p14:sldId id="264"/>
            <p14:sldId id="2147471586"/>
            <p14:sldId id="292"/>
            <p14:sldId id="298"/>
            <p14:sldId id="293"/>
            <p14:sldId id="294"/>
            <p14:sldId id="295"/>
            <p14:sldId id="296"/>
            <p14:sldId id="297"/>
            <p14:sldId id="2147471590"/>
            <p14:sldId id="2147471563"/>
            <p14:sldId id="2147471582"/>
            <p14:sldId id="2147471583"/>
            <p14:sldId id="288"/>
            <p14:sldId id="304"/>
            <p14:sldId id="316"/>
            <p14:sldId id="315"/>
            <p14:sldId id="2147471574"/>
            <p14:sldId id="321"/>
            <p14:sldId id="2147471587"/>
            <p14:sldId id="2147471588"/>
            <p14:sldId id="269"/>
            <p14:sldId id="2147471589"/>
            <p14:sldId id="267"/>
            <p14:sldId id="270"/>
            <p14:sldId id="271"/>
            <p14:sldId id="268"/>
            <p14:sldId id="265"/>
            <p14:sldId id="305"/>
            <p14:sldId id="2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F47487C-45CF-4CF8-A326-FCCF879D2841}" v="52" dt="2024-07-31T16:45:14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593" autoAdjust="0"/>
  </p:normalViewPr>
  <p:slideViewPr>
    <p:cSldViewPr snapToGrid="0">
      <p:cViewPr varScale="1">
        <p:scale>
          <a:sx n="84" d="100"/>
          <a:sy n="84" d="100"/>
        </p:scale>
        <p:origin x="780" y="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a Birckelbaw" userId="89e5e359-8c52-4425-b0b0-1e6ab999f439" providerId="ADAL" clId="{4D8C599E-1C89-4D51-B7BB-2B0FB22C547F}"/>
    <pc:docChg chg="undo custSel addSld delSld modSld addSection delSection modSection">
      <pc:chgData name="Carla Birckelbaw" userId="89e5e359-8c52-4425-b0b0-1e6ab999f439" providerId="ADAL" clId="{4D8C599E-1C89-4D51-B7BB-2B0FB22C547F}" dt="2024-07-29T21:10:49.269" v="2599" actId="20577"/>
      <pc:docMkLst>
        <pc:docMk/>
      </pc:docMkLst>
      <pc:sldChg chg="add del">
        <pc:chgData name="Carla Birckelbaw" userId="89e5e359-8c52-4425-b0b0-1e6ab999f439" providerId="ADAL" clId="{4D8C599E-1C89-4D51-B7BB-2B0FB22C547F}" dt="2024-07-29T19:48:13.421" v="500" actId="2696"/>
        <pc:sldMkLst>
          <pc:docMk/>
          <pc:sldMk cId="424259707" sldId="259"/>
        </pc:sldMkLst>
      </pc:sldChg>
      <pc:sldChg chg="modSp mod">
        <pc:chgData name="Carla Birckelbaw" userId="89e5e359-8c52-4425-b0b0-1e6ab999f439" providerId="ADAL" clId="{4D8C599E-1C89-4D51-B7BB-2B0FB22C547F}" dt="2024-07-29T19:29:36.529" v="182" actId="20577"/>
        <pc:sldMkLst>
          <pc:docMk/>
          <pc:sldMk cId="3080073922" sldId="260"/>
        </pc:sldMkLst>
        <pc:spChg chg="mod">
          <ac:chgData name="Carla Birckelbaw" userId="89e5e359-8c52-4425-b0b0-1e6ab999f439" providerId="ADAL" clId="{4D8C599E-1C89-4D51-B7BB-2B0FB22C547F}" dt="2024-07-29T19:29:36.529" v="182" actId="20577"/>
          <ac:spMkLst>
            <pc:docMk/>
            <pc:sldMk cId="3080073922" sldId="260"/>
            <ac:spMk id="2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29:34.916" v="181" actId="20577"/>
          <ac:spMkLst>
            <pc:docMk/>
            <pc:sldMk cId="3080073922" sldId="260"/>
            <ac:spMk id="3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29:31.893" v="180" actId="1076"/>
          <ac:spMkLst>
            <pc:docMk/>
            <pc:sldMk cId="3080073922" sldId="260"/>
            <ac:spMk id="5" creationId="{6C1CE306-6324-1EF8-E78D-2985B3AF8D69}"/>
          </ac:spMkLst>
        </pc:spChg>
      </pc:sldChg>
      <pc:sldChg chg="del">
        <pc:chgData name="Carla Birckelbaw" userId="89e5e359-8c52-4425-b0b0-1e6ab999f439" providerId="ADAL" clId="{4D8C599E-1C89-4D51-B7BB-2B0FB22C547F}" dt="2024-07-29T19:28:50.418" v="143" actId="2696"/>
        <pc:sldMkLst>
          <pc:docMk/>
          <pc:sldMk cId="3321314250" sldId="261"/>
        </pc:sldMkLst>
      </pc:sldChg>
      <pc:sldChg chg="add del">
        <pc:chgData name="Carla Birckelbaw" userId="89e5e359-8c52-4425-b0b0-1e6ab999f439" providerId="ADAL" clId="{4D8C599E-1C89-4D51-B7BB-2B0FB22C547F}" dt="2024-07-29T19:48:38.617" v="504" actId="2696"/>
        <pc:sldMkLst>
          <pc:docMk/>
          <pc:sldMk cId="1511318084" sldId="262"/>
        </pc:sldMkLst>
      </pc:sldChg>
      <pc:sldChg chg="addSp modSp add">
        <pc:chgData name="Carla Birckelbaw" userId="89e5e359-8c52-4425-b0b0-1e6ab999f439" providerId="ADAL" clId="{4D8C599E-1C89-4D51-B7BB-2B0FB22C547F}" dt="2024-07-29T20:00:09.622" v="711"/>
        <pc:sldMkLst>
          <pc:docMk/>
          <pc:sldMk cId="3932032606" sldId="262"/>
        </pc:sldMkLst>
        <pc:spChg chg="add mod">
          <ac:chgData name="Carla Birckelbaw" userId="89e5e359-8c52-4425-b0b0-1e6ab999f439" providerId="ADAL" clId="{4D8C599E-1C89-4D51-B7BB-2B0FB22C547F}" dt="2024-07-29T20:00:09.622" v="711"/>
          <ac:spMkLst>
            <pc:docMk/>
            <pc:sldMk cId="3932032606" sldId="262"/>
            <ac:spMk id="2" creationId="{8E5F3570-7F52-89DD-BF6D-AC71C646524E}"/>
          </ac:spMkLst>
        </pc:spChg>
      </pc:sldChg>
      <pc:sldChg chg="del">
        <pc:chgData name="Carla Birckelbaw" userId="89e5e359-8c52-4425-b0b0-1e6ab999f439" providerId="ADAL" clId="{4D8C599E-1C89-4D51-B7BB-2B0FB22C547F}" dt="2024-07-29T19:30:02.621" v="203" actId="2696"/>
        <pc:sldMkLst>
          <pc:docMk/>
          <pc:sldMk cId="805898147" sldId="263"/>
        </pc:sldMkLst>
      </pc:sldChg>
      <pc:sldChg chg="del">
        <pc:chgData name="Carla Birckelbaw" userId="89e5e359-8c52-4425-b0b0-1e6ab999f439" providerId="ADAL" clId="{4D8C599E-1C89-4D51-B7BB-2B0FB22C547F}" dt="2024-07-29T19:30:02.621" v="203" actId="2696"/>
        <pc:sldMkLst>
          <pc:docMk/>
          <pc:sldMk cId="322039240" sldId="264"/>
        </pc:sldMkLst>
      </pc:sldChg>
      <pc:sldChg chg="add del">
        <pc:chgData name="Carla Birckelbaw" userId="89e5e359-8c52-4425-b0b0-1e6ab999f439" providerId="ADAL" clId="{4D8C599E-1C89-4D51-B7BB-2B0FB22C547F}" dt="2024-07-29T19:48:53.732" v="506" actId="2696"/>
        <pc:sldMkLst>
          <pc:docMk/>
          <pc:sldMk cId="51510890" sldId="265"/>
        </pc:sldMkLst>
      </pc:sldChg>
      <pc:sldChg chg="add del">
        <pc:chgData name="Carla Birckelbaw" userId="89e5e359-8c52-4425-b0b0-1e6ab999f439" providerId="ADAL" clId="{4D8C599E-1C89-4D51-B7BB-2B0FB22C547F}" dt="2024-07-29T19:48:49.237" v="505" actId="2696"/>
        <pc:sldMkLst>
          <pc:docMk/>
          <pc:sldMk cId="2700890038" sldId="268"/>
        </pc:sldMkLst>
      </pc:sldChg>
      <pc:sldChg chg="add del">
        <pc:chgData name="Carla Birckelbaw" userId="89e5e359-8c52-4425-b0b0-1e6ab999f439" providerId="ADAL" clId="{4D8C599E-1C89-4D51-B7BB-2B0FB22C547F}" dt="2024-07-29T19:48:49.237" v="505" actId="2696"/>
        <pc:sldMkLst>
          <pc:docMk/>
          <pc:sldMk cId="1743465032" sldId="269"/>
        </pc:sldMkLst>
      </pc:sldChg>
      <pc:sldChg chg="add del">
        <pc:chgData name="Carla Birckelbaw" userId="89e5e359-8c52-4425-b0b0-1e6ab999f439" providerId="ADAL" clId="{4D8C599E-1C89-4D51-B7BB-2B0FB22C547F}" dt="2024-07-29T19:48:49.237" v="505" actId="2696"/>
        <pc:sldMkLst>
          <pc:docMk/>
          <pc:sldMk cId="147157984" sldId="270"/>
        </pc:sldMkLst>
      </pc:sldChg>
      <pc:sldChg chg="add del">
        <pc:chgData name="Carla Birckelbaw" userId="89e5e359-8c52-4425-b0b0-1e6ab999f439" providerId="ADAL" clId="{4D8C599E-1C89-4D51-B7BB-2B0FB22C547F}" dt="2024-07-29T19:48:49.237" v="505" actId="2696"/>
        <pc:sldMkLst>
          <pc:docMk/>
          <pc:sldMk cId="1482257662" sldId="271"/>
        </pc:sldMkLst>
      </pc:sldChg>
      <pc:sldChg chg="add del">
        <pc:chgData name="Carla Birckelbaw" userId="89e5e359-8c52-4425-b0b0-1e6ab999f439" providerId="ADAL" clId="{4D8C599E-1C89-4D51-B7BB-2B0FB22C547F}" dt="2024-07-29T19:48:49.237" v="505" actId="2696"/>
        <pc:sldMkLst>
          <pc:docMk/>
          <pc:sldMk cId="2937216289" sldId="272"/>
        </pc:sldMkLst>
      </pc:sldChg>
      <pc:sldChg chg="add del">
        <pc:chgData name="Carla Birckelbaw" userId="89e5e359-8c52-4425-b0b0-1e6ab999f439" providerId="ADAL" clId="{4D8C599E-1C89-4D51-B7BB-2B0FB22C547F}" dt="2024-07-29T19:48:49.237" v="505" actId="2696"/>
        <pc:sldMkLst>
          <pc:docMk/>
          <pc:sldMk cId="2513159491" sldId="273"/>
        </pc:sldMkLst>
      </pc:sldChg>
      <pc:sldChg chg="addSp modSp mod">
        <pc:chgData name="Carla Birckelbaw" userId="89e5e359-8c52-4425-b0b0-1e6ab999f439" providerId="ADAL" clId="{4D8C599E-1C89-4D51-B7BB-2B0FB22C547F}" dt="2024-07-29T19:24:12.986" v="103" actId="20577"/>
        <pc:sldMkLst>
          <pc:docMk/>
          <pc:sldMk cId="184324739" sldId="290"/>
        </pc:sldMkLst>
        <pc:spChg chg="mod">
          <ac:chgData name="Carla Birckelbaw" userId="89e5e359-8c52-4425-b0b0-1e6ab999f439" providerId="ADAL" clId="{4D8C599E-1C89-4D51-B7BB-2B0FB22C547F}" dt="2024-07-29T19:22:56.191" v="73" actId="21"/>
          <ac:spMkLst>
            <pc:docMk/>
            <pc:sldMk cId="184324739" sldId="290"/>
            <ac:spMk id="2" creationId="{00000000-0000-0000-0000-000000000000}"/>
          </ac:spMkLst>
        </pc:spChg>
        <pc:spChg chg="add mod">
          <ac:chgData name="Carla Birckelbaw" userId="89e5e359-8c52-4425-b0b0-1e6ab999f439" providerId="ADAL" clId="{4D8C599E-1C89-4D51-B7BB-2B0FB22C547F}" dt="2024-07-29T19:24:12.986" v="103" actId="20577"/>
          <ac:spMkLst>
            <pc:docMk/>
            <pc:sldMk cId="184324739" sldId="290"/>
            <ac:spMk id="3" creationId="{DC9F0DC1-FAB9-9B83-A945-D5DA78A3E395}"/>
          </ac:spMkLst>
        </pc:spChg>
      </pc:sldChg>
      <pc:sldChg chg="modSp mod">
        <pc:chgData name="Carla Birckelbaw" userId="89e5e359-8c52-4425-b0b0-1e6ab999f439" providerId="ADAL" clId="{4D8C599E-1C89-4D51-B7BB-2B0FB22C547F}" dt="2024-07-29T19:21:43.782" v="1" actId="20577"/>
        <pc:sldMkLst>
          <pc:docMk/>
          <pc:sldMk cId="4275430420" sldId="291"/>
        </pc:sldMkLst>
        <pc:spChg chg="mod">
          <ac:chgData name="Carla Birckelbaw" userId="89e5e359-8c52-4425-b0b0-1e6ab999f439" providerId="ADAL" clId="{4D8C599E-1C89-4D51-B7BB-2B0FB22C547F}" dt="2024-07-29T19:21:43.782" v="1" actId="20577"/>
          <ac:spMkLst>
            <pc:docMk/>
            <pc:sldMk cId="4275430420" sldId="291"/>
            <ac:spMk id="2" creationId="{00000000-0000-0000-0000-000000000000}"/>
          </ac:spMkLst>
        </pc:spChg>
      </pc:sldChg>
      <pc:sldChg chg="modSp mod">
        <pc:chgData name="Carla Birckelbaw" userId="89e5e359-8c52-4425-b0b0-1e6ab999f439" providerId="ADAL" clId="{4D8C599E-1C89-4D51-B7BB-2B0FB22C547F}" dt="2024-07-29T19:33:34.968" v="218" actId="20577"/>
        <pc:sldMkLst>
          <pc:docMk/>
          <pc:sldMk cId="1256129873" sldId="304"/>
        </pc:sldMkLst>
        <pc:spChg chg="mod">
          <ac:chgData name="Carla Birckelbaw" userId="89e5e359-8c52-4425-b0b0-1e6ab999f439" providerId="ADAL" clId="{4D8C599E-1C89-4D51-B7BB-2B0FB22C547F}" dt="2024-07-29T19:33:34.968" v="218" actId="20577"/>
          <ac:spMkLst>
            <pc:docMk/>
            <pc:sldMk cId="1256129873" sldId="304"/>
            <ac:spMk id="3" creationId="{00000000-0000-0000-0000-000000000000}"/>
          </ac:spMkLst>
        </pc:spChg>
      </pc:sldChg>
      <pc:sldChg chg="modSp add del mod modNotesTx">
        <pc:chgData name="Carla Birckelbaw" userId="89e5e359-8c52-4425-b0b0-1e6ab999f439" providerId="ADAL" clId="{4D8C599E-1C89-4D51-B7BB-2B0FB22C547F}" dt="2024-07-29T19:53:13.688" v="709" actId="20577"/>
        <pc:sldMkLst>
          <pc:docMk/>
          <pc:sldMk cId="3678157439" sldId="305"/>
        </pc:sldMkLst>
        <pc:spChg chg="mod">
          <ac:chgData name="Carla Birckelbaw" userId="89e5e359-8c52-4425-b0b0-1e6ab999f439" providerId="ADAL" clId="{4D8C599E-1C89-4D51-B7BB-2B0FB22C547F}" dt="2024-07-29T19:53:13.688" v="709" actId="20577"/>
          <ac:spMkLst>
            <pc:docMk/>
            <pc:sldMk cId="3678157439" sldId="305"/>
            <ac:spMk id="5" creationId="{EA3C1E3A-C1CE-4F61-B3E6-F072906FC8B7}"/>
          </ac:spMkLst>
        </pc:spChg>
      </pc:sldChg>
      <pc:sldChg chg="modSp mod">
        <pc:chgData name="Carla Birckelbaw" userId="89e5e359-8c52-4425-b0b0-1e6ab999f439" providerId="ADAL" clId="{4D8C599E-1C89-4D51-B7BB-2B0FB22C547F}" dt="2024-07-29T19:24:29.571" v="123" actId="20577"/>
        <pc:sldMkLst>
          <pc:docMk/>
          <pc:sldMk cId="2254681380" sldId="307"/>
        </pc:sldMkLst>
        <pc:spChg chg="mod">
          <ac:chgData name="Carla Birckelbaw" userId="89e5e359-8c52-4425-b0b0-1e6ab999f439" providerId="ADAL" clId="{4D8C599E-1C89-4D51-B7BB-2B0FB22C547F}" dt="2024-07-29T19:24:29.571" v="123" actId="20577"/>
          <ac:spMkLst>
            <pc:docMk/>
            <pc:sldMk cId="2254681380" sldId="307"/>
            <ac:spMk id="5" creationId="{EA3C1E3A-C1CE-4F61-B3E6-F072906FC8B7}"/>
          </ac:spMkLst>
        </pc:spChg>
      </pc:sldChg>
      <pc:sldChg chg="modSp mod modAnim modNotesTx">
        <pc:chgData name="Carla Birckelbaw" userId="89e5e359-8c52-4425-b0b0-1e6ab999f439" providerId="ADAL" clId="{4D8C599E-1C89-4D51-B7BB-2B0FB22C547F}" dt="2024-07-29T19:35:44.831" v="311" actId="20577"/>
        <pc:sldMkLst>
          <pc:docMk/>
          <pc:sldMk cId="407245599" sldId="315"/>
        </pc:sldMkLst>
        <pc:spChg chg="mod">
          <ac:chgData name="Carla Birckelbaw" userId="89e5e359-8c52-4425-b0b0-1e6ab999f439" providerId="ADAL" clId="{4D8C599E-1C89-4D51-B7BB-2B0FB22C547F}" dt="2024-07-29T19:35:02.412" v="274" actId="113"/>
          <ac:spMkLst>
            <pc:docMk/>
            <pc:sldMk cId="407245599" sldId="315"/>
            <ac:spMk id="3" creationId="{00000000-0000-0000-0000-000000000000}"/>
          </ac:spMkLst>
        </pc:spChg>
      </pc:sldChg>
      <pc:sldChg chg="modSp mod">
        <pc:chgData name="Carla Birckelbaw" userId="89e5e359-8c52-4425-b0b0-1e6ab999f439" providerId="ADAL" clId="{4D8C599E-1C89-4D51-B7BB-2B0FB22C547F}" dt="2024-07-29T19:33:56.798" v="264" actId="20577"/>
        <pc:sldMkLst>
          <pc:docMk/>
          <pc:sldMk cId="3899049276" sldId="316"/>
        </pc:sldMkLst>
        <pc:spChg chg="mod">
          <ac:chgData name="Carla Birckelbaw" userId="89e5e359-8c52-4425-b0b0-1e6ab999f439" providerId="ADAL" clId="{4D8C599E-1C89-4D51-B7BB-2B0FB22C547F}" dt="2024-07-29T19:33:56.798" v="264" actId="20577"/>
          <ac:spMkLst>
            <pc:docMk/>
            <pc:sldMk cId="3899049276" sldId="316"/>
            <ac:spMk id="3" creationId="{00000000-0000-0000-0000-000000000000}"/>
          </ac:spMkLst>
        </pc:spChg>
      </pc:sldChg>
      <pc:sldChg chg="del">
        <pc:chgData name="Carla Birckelbaw" userId="89e5e359-8c52-4425-b0b0-1e6ab999f439" providerId="ADAL" clId="{4D8C599E-1C89-4D51-B7BB-2B0FB22C547F}" dt="2024-07-29T19:34:02.241" v="265" actId="2696"/>
        <pc:sldMkLst>
          <pc:docMk/>
          <pc:sldMk cId="1493332705" sldId="318"/>
        </pc:sldMkLst>
      </pc:sldChg>
      <pc:sldChg chg="addSp delSp modSp mod">
        <pc:chgData name="Carla Birckelbaw" userId="89e5e359-8c52-4425-b0b0-1e6ab999f439" providerId="ADAL" clId="{4D8C599E-1C89-4D51-B7BB-2B0FB22C547F}" dt="2024-07-29T19:46:15.586" v="478" actId="1076"/>
        <pc:sldMkLst>
          <pc:docMk/>
          <pc:sldMk cId="3043958436" sldId="321"/>
        </pc:sldMkLst>
        <pc:picChg chg="add del mod">
          <ac:chgData name="Carla Birckelbaw" userId="89e5e359-8c52-4425-b0b0-1e6ab999f439" providerId="ADAL" clId="{4D8C599E-1C89-4D51-B7BB-2B0FB22C547F}" dt="2024-07-29T19:45:35.893" v="473" actId="1076"/>
          <ac:picMkLst>
            <pc:docMk/>
            <pc:sldMk cId="3043958436" sldId="321"/>
            <ac:picMk id="4" creationId="{00000000-0000-0000-0000-000000000000}"/>
          </ac:picMkLst>
        </pc:picChg>
        <pc:picChg chg="add mod">
          <ac:chgData name="Carla Birckelbaw" userId="89e5e359-8c52-4425-b0b0-1e6ab999f439" providerId="ADAL" clId="{4D8C599E-1C89-4D51-B7BB-2B0FB22C547F}" dt="2024-07-29T19:46:15.586" v="478" actId="1076"/>
          <ac:picMkLst>
            <pc:docMk/>
            <pc:sldMk cId="3043958436" sldId="321"/>
            <ac:picMk id="5" creationId="{9B94583E-D2A3-6327-CDB9-6A2D1A27AE45}"/>
          </ac:picMkLst>
        </pc:picChg>
        <pc:picChg chg="del">
          <ac:chgData name="Carla Birckelbaw" userId="89e5e359-8c52-4425-b0b0-1e6ab999f439" providerId="ADAL" clId="{4D8C599E-1C89-4D51-B7BB-2B0FB22C547F}" dt="2024-07-29T19:40:02.729" v="464" actId="478"/>
          <ac:picMkLst>
            <pc:docMk/>
            <pc:sldMk cId="3043958436" sldId="321"/>
            <ac:picMk id="9" creationId="{061B7992-B662-90CD-5649-EBAABD0036FF}"/>
          </ac:picMkLst>
        </pc:picChg>
        <pc:picChg chg="add del mod">
          <ac:chgData name="Carla Birckelbaw" userId="89e5e359-8c52-4425-b0b0-1e6ab999f439" providerId="ADAL" clId="{4D8C599E-1C89-4D51-B7BB-2B0FB22C547F}" dt="2024-07-29T19:45:36.623" v="474"/>
          <ac:picMkLst>
            <pc:docMk/>
            <pc:sldMk cId="3043958436" sldId="321"/>
            <ac:picMk id="1026" creationId="{DBCCA97A-2AF0-E6A0-77DC-B32899DD6D3C}"/>
          </ac:picMkLst>
        </pc:picChg>
      </pc:sldChg>
      <pc:sldChg chg="add del">
        <pc:chgData name="Carla Birckelbaw" userId="89e5e359-8c52-4425-b0b0-1e6ab999f439" providerId="ADAL" clId="{4D8C599E-1C89-4D51-B7BB-2B0FB22C547F}" dt="2024-07-29T19:48:28.147" v="501" actId="2696"/>
        <pc:sldMkLst>
          <pc:docMk/>
          <pc:sldMk cId="3397940117" sldId="327"/>
        </pc:sldMkLst>
      </pc:sldChg>
      <pc:sldChg chg="del">
        <pc:chgData name="Carla Birckelbaw" userId="89e5e359-8c52-4425-b0b0-1e6ab999f439" providerId="ADAL" clId="{4D8C599E-1C89-4D51-B7BB-2B0FB22C547F}" dt="2024-07-29T19:29:11.483" v="146" actId="2696"/>
        <pc:sldMkLst>
          <pc:docMk/>
          <pc:sldMk cId="496580705" sldId="13060"/>
        </pc:sldMkLst>
      </pc:sldChg>
      <pc:sldChg chg="del">
        <pc:chgData name="Carla Birckelbaw" userId="89e5e359-8c52-4425-b0b0-1e6ab999f439" providerId="ADAL" clId="{4D8C599E-1C89-4D51-B7BB-2B0FB22C547F}" dt="2024-07-29T19:29:11.483" v="146" actId="2696"/>
        <pc:sldMkLst>
          <pc:docMk/>
          <pc:sldMk cId="1842225834" sldId="2147375256"/>
        </pc:sldMkLst>
      </pc:sldChg>
      <pc:sldChg chg="del">
        <pc:chgData name="Carla Birckelbaw" userId="89e5e359-8c52-4425-b0b0-1e6ab999f439" providerId="ADAL" clId="{4D8C599E-1C89-4D51-B7BB-2B0FB22C547F}" dt="2024-07-29T19:29:11.483" v="146" actId="2696"/>
        <pc:sldMkLst>
          <pc:docMk/>
          <pc:sldMk cId="3041727891" sldId="2147375261"/>
        </pc:sldMkLst>
      </pc:sldChg>
      <pc:sldChg chg="del">
        <pc:chgData name="Carla Birckelbaw" userId="89e5e359-8c52-4425-b0b0-1e6ab999f439" providerId="ADAL" clId="{4D8C599E-1C89-4D51-B7BB-2B0FB22C547F}" dt="2024-07-29T19:29:11.483" v="146" actId="2696"/>
        <pc:sldMkLst>
          <pc:docMk/>
          <pc:sldMk cId="3095471001" sldId="2147375507"/>
        </pc:sldMkLst>
      </pc:sldChg>
      <pc:sldChg chg="del">
        <pc:chgData name="Carla Birckelbaw" userId="89e5e359-8c52-4425-b0b0-1e6ab999f439" providerId="ADAL" clId="{4D8C599E-1C89-4D51-B7BB-2B0FB22C547F}" dt="2024-07-29T19:29:11.483" v="146" actId="2696"/>
        <pc:sldMkLst>
          <pc:docMk/>
          <pc:sldMk cId="2458492113" sldId="2147471472"/>
        </pc:sldMkLst>
      </pc:sldChg>
      <pc:sldChg chg="del">
        <pc:chgData name="Carla Birckelbaw" userId="89e5e359-8c52-4425-b0b0-1e6ab999f439" providerId="ADAL" clId="{4D8C599E-1C89-4D51-B7BB-2B0FB22C547F}" dt="2024-07-29T19:28:59.271" v="145" actId="2696"/>
        <pc:sldMkLst>
          <pc:docMk/>
          <pc:sldMk cId="1706480522" sldId="2147471483"/>
        </pc:sldMkLst>
      </pc:sldChg>
      <pc:sldChg chg="del">
        <pc:chgData name="Carla Birckelbaw" userId="89e5e359-8c52-4425-b0b0-1e6ab999f439" providerId="ADAL" clId="{4D8C599E-1C89-4D51-B7BB-2B0FB22C547F}" dt="2024-07-29T19:29:11.483" v="146" actId="2696"/>
        <pc:sldMkLst>
          <pc:docMk/>
          <pc:sldMk cId="40228808" sldId="2147471485"/>
        </pc:sldMkLst>
      </pc:sldChg>
      <pc:sldChg chg="del">
        <pc:chgData name="Carla Birckelbaw" userId="89e5e359-8c52-4425-b0b0-1e6ab999f439" providerId="ADAL" clId="{4D8C599E-1C89-4D51-B7BB-2B0FB22C547F}" dt="2024-07-29T19:29:11.483" v="146" actId="2696"/>
        <pc:sldMkLst>
          <pc:docMk/>
          <pc:sldMk cId="674073141" sldId="2147471560"/>
        </pc:sldMkLst>
      </pc:sldChg>
      <pc:sldChg chg="del">
        <pc:chgData name="Carla Birckelbaw" userId="89e5e359-8c52-4425-b0b0-1e6ab999f439" providerId="ADAL" clId="{4D8C599E-1C89-4D51-B7BB-2B0FB22C547F}" dt="2024-07-29T19:28:56.472" v="144" actId="2696"/>
        <pc:sldMkLst>
          <pc:docMk/>
          <pc:sldMk cId="1116907510" sldId="2147471561"/>
        </pc:sldMkLst>
      </pc:sldChg>
      <pc:sldChg chg="modSp mod">
        <pc:chgData name="Carla Birckelbaw" userId="89e5e359-8c52-4425-b0b0-1e6ab999f439" providerId="ADAL" clId="{4D8C599E-1C89-4D51-B7BB-2B0FB22C547F}" dt="2024-07-29T19:28:42.110" v="142" actId="1076"/>
        <pc:sldMkLst>
          <pc:docMk/>
          <pc:sldMk cId="517078889" sldId="2147471562"/>
        </pc:sldMkLst>
        <pc:spChg chg="mod">
          <ac:chgData name="Carla Birckelbaw" userId="89e5e359-8c52-4425-b0b0-1e6ab999f439" providerId="ADAL" clId="{4D8C599E-1C89-4D51-B7BB-2B0FB22C547F}" dt="2024-07-29T19:24:52.147" v="124" actId="20577"/>
          <ac:spMkLst>
            <pc:docMk/>
            <pc:sldMk cId="517078889" sldId="2147471562"/>
            <ac:spMk id="2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24:54.883" v="126" actId="27636"/>
          <ac:spMkLst>
            <pc:docMk/>
            <pc:sldMk cId="517078889" sldId="2147471562"/>
            <ac:spMk id="3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28:42.110" v="142" actId="1076"/>
          <ac:spMkLst>
            <pc:docMk/>
            <pc:sldMk cId="517078889" sldId="2147471562"/>
            <ac:spMk id="5" creationId="{3CF3C094-6ED6-FC65-EE1E-B2000692F5A6}"/>
          </ac:spMkLst>
        </pc:spChg>
      </pc:sldChg>
      <pc:sldChg chg="modSp mod modTransition modAnim modNotesTx">
        <pc:chgData name="Carla Birckelbaw" userId="89e5e359-8c52-4425-b0b0-1e6ab999f439" providerId="ADAL" clId="{4D8C599E-1C89-4D51-B7BB-2B0FB22C547F}" dt="2024-07-29T21:10:49.269" v="2599" actId="20577"/>
        <pc:sldMkLst>
          <pc:docMk/>
          <pc:sldMk cId="1115125321" sldId="2147471563"/>
        </pc:sldMkLst>
        <pc:spChg chg="mod">
          <ac:chgData name="Carla Birckelbaw" userId="89e5e359-8c52-4425-b0b0-1e6ab999f439" providerId="ADAL" clId="{4D8C599E-1C89-4D51-B7BB-2B0FB22C547F}" dt="2024-07-29T20:49:46.634" v="749" actId="27636"/>
          <ac:spMkLst>
            <pc:docMk/>
            <pc:sldMk cId="1115125321" sldId="2147471563"/>
            <ac:spMk id="2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21:10:49.269" v="2599" actId="20577"/>
          <ac:spMkLst>
            <pc:docMk/>
            <pc:sldMk cId="1115125321" sldId="2147471563"/>
            <ac:spMk id="3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46:43.208" v="495" actId="1076"/>
          <ac:spMkLst>
            <pc:docMk/>
            <pc:sldMk cId="1115125321" sldId="2147471563"/>
            <ac:spMk id="5" creationId="{EEB1A8E2-A497-756A-F219-28671DF4FA4B}"/>
          </ac:spMkLst>
        </pc:spChg>
      </pc:sldChg>
      <pc:sldChg chg="add del">
        <pc:chgData name="Carla Birckelbaw" userId="89e5e359-8c52-4425-b0b0-1e6ab999f439" providerId="ADAL" clId="{4D8C599E-1C89-4D51-B7BB-2B0FB22C547F}" dt="2024-07-29T19:48:34.677" v="503" actId="2696"/>
        <pc:sldMkLst>
          <pc:docMk/>
          <pc:sldMk cId="4259806314" sldId="2147471564"/>
        </pc:sldMkLst>
      </pc:sldChg>
      <pc:sldChg chg="delSp modSp mod modAnim">
        <pc:chgData name="Carla Birckelbaw" userId="89e5e359-8c52-4425-b0b0-1e6ab999f439" providerId="ADAL" clId="{4D8C599E-1C89-4D51-B7BB-2B0FB22C547F}" dt="2024-07-29T19:29:54.709" v="202" actId="1076"/>
        <pc:sldMkLst>
          <pc:docMk/>
          <pc:sldMk cId="3047093318" sldId="2147471565"/>
        </pc:sldMkLst>
        <pc:spChg chg="mod">
          <ac:chgData name="Carla Birckelbaw" userId="89e5e359-8c52-4425-b0b0-1e6ab999f439" providerId="ADAL" clId="{4D8C599E-1C89-4D51-B7BB-2B0FB22C547F}" dt="2024-07-29T19:29:39.800" v="183" actId="20577"/>
          <ac:spMkLst>
            <pc:docMk/>
            <pc:sldMk cId="3047093318" sldId="2147471565"/>
            <ac:spMk id="2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29:54.709" v="202" actId="1076"/>
          <ac:spMkLst>
            <pc:docMk/>
            <pc:sldMk cId="3047093318" sldId="2147471565"/>
            <ac:spMk id="6" creationId="{ED99AD40-7350-6046-40DE-4FA9E426C1C6}"/>
          </ac:spMkLst>
        </pc:spChg>
        <pc:spChg chg="mod">
          <ac:chgData name="Carla Birckelbaw" userId="89e5e359-8c52-4425-b0b0-1e6ab999f439" providerId="ADAL" clId="{4D8C599E-1C89-4D51-B7BB-2B0FB22C547F}" dt="2024-07-29T19:29:46.438" v="187" actId="5793"/>
          <ac:spMkLst>
            <pc:docMk/>
            <pc:sldMk cId="3047093318" sldId="2147471565"/>
            <ac:spMk id="7" creationId="{43974EC8-B190-C850-30BC-6054C9E40E22}"/>
          </ac:spMkLst>
        </pc:spChg>
        <pc:picChg chg="del">
          <ac:chgData name="Carla Birckelbaw" userId="89e5e359-8c52-4425-b0b0-1e6ab999f439" providerId="ADAL" clId="{4D8C599E-1C89-4D51-B7BB-2B0FB22C547F}" dt="2024-07-29T19:29:41.040" v="184" actId="478"/>
          <ac:picMkLst>
            <pc:docMk/>
            <pc:sldMk cId="3047093318" sldId="2147471565"/>
            <ac:picMk id="5" creationId="{DA403F21-8C73-E664-4E80-F31D875AAC3D}"/>
          </ac:picMkLst>
        </pc:picChg>
      </pc:sldChg>
      <pc:sldChg chg="del">
        <pc:chgData name="Carla Birckelbaw" userId="89e5e359-8c52-4425-b0b0-1e6ab999f439" providerId="ADAL" clId="{4D8C599E-1C89-4D51-B7BB-2B0FB22C547F}" dt="2024-07-29T19:30:02.621" v="203" actId="2696"/>
        <pc:sldMkLst>
          <pc:docMk/>
          <pc:sldMk cId="1633307616" sldId="2147471566"/>
        </pc:sldMkLst>
      </pc:sldChg>
      <pc:sldChg chg="del">
        <pc:chgData name="Carla Birckelbaw" userId="89e5e359-8c52-4425-b0b0-1e6ab999f439" providerId="ADAL" clId="{4D8C599E-1C89-4D51-B7BB-2B0FB22C547F}" dt="2024-07-29T19:30:02.621" v="203" actId="2696"/>
        <pc:sldMkLst>
          <pc:docMk/>
          <pc:sldMk cId="905568074" sldId="2147471567"/>
        </pc:sldMkLst>
      </pc:sldChg>
      <pc:sldChg chg="modSp add del mod">
        <pc:chgData name="Carla Birckelbaw" userId="89e5e359-8c52-4425-b0b0-1e6ab999f439" providerId="ADAL" clId="{4D8C599E-1C89-4D51-B7BB-2B0FB22C547F}" dt="2024-07-29T19:52:02.736" v="534" actId="20577"/>
        <pc:sldMkLst>
          <pc:docMk/>
          <pc:sldMk cId="2320902698" sldId="2147471568"/>
        </pc:sldMkLst>
        <pc:spChg chg="mod">
          <ac:chgData name="Carla Birckelbaw" userId="89e5e359-8c52-4425-b0b0-1e6ab999f439" providerId="ADAL" clId="{4D8C599E-1C89-4D51-B7BB-2B0FB22C547F}" dt="2024-07-29T19:52:02.736" v="534" actId="20577"/>
          <ac:spMkLst>
            <pc:docMk/>
            <pc:sldMk cId="2320902698" sldId="2147471568"/>
            <ac:spMk id="2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52:01.304" v="533" actId="20577"/>
          <ac:spMkLst>
            <pc:docMk/>
            <pc:sldMk cId="2320902698" sldId="2147471568"/>
            <ac:spMk id="3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51:57.292" v="532" actId="20577"/>
          <ac:spMkLst>
            <pc:docMk/>
            <pc:sldMk cId="2320902698" sldId="2147471568"/>
            <ac:spMk id="5" creationId="{9A66F613-274B-446F-54E0-3AB540C47496}"/>
          </ac:spMkLst>
        </pc:spChg>
      </pc:sldChg>
      <pc:sldChg chg="add del">
        <pc:chgData name="Carla Birckelbaw" userId="89e5e359-8c52-4425-b0b0-1e6ab999f439" providerId="ADAL" clId="{4D8C599E-1C89-4D51-B7BB-2B0FB22C547F}" dt="2024-07-29T19:48:34.677" v="503" actId="2696"/>
        <pc:sldMkLst>
          <pc:docMk/>
          <pc:sldMk cId="3425498098" sldId="2147471569"/>
        </pc:sldMkLst>
      </pc:sldChg>
      <pc:sldChg chg="add del">
        <pc:chgData name="Carla Birckelbaw" userId="89e5e359-8c52-4425-b0b0-1e6ab999f439" providerId="ADAL" clId="{4D8C599E-1C89-4D51-B7BB-2B0FB22C547F}" dt="2024-07-29T19:48:28.147" v="501" actId="2696"/>
        <pc:sldMkLst>
          <pc:docMk/>
          <pc:sldMk cId="3965671181" sldId="2147471570"/>
        </pc:sldMkLst>
      </pc:sldChg>
      <pc:sldChg chg="modSp add del mod">
        <pc:chgData name="Carla Birckelbaw" userId="89e5e359-8c52-4425-b0b0-1e6ab999f439" providerId="ADAL" clId="{4D8C599E-1C89-4D51-B7BB-2B0FB22C547F}" dt="2024-07-29T20:00:17.070" v="713" actId="2696"/>
        <pc:sldMkLst>
          <pc:docMk/>
          <pc:sldMk cId="4084863288" sldId="2147471571"/>
        </pc:sldMkLst>
        <pc:spChg chg="mod">
          <ac:chgData name="Carla Birckelbaw" userId="89e5e359-8c52-4425-b0b0-1e6ab999f439" providerId="ADAL" clId="{4D8C599E-1C89-4D51-B7BB-2B0FB22C547F}" dt="2024-07-29T19:51:49.616" v="522" actId="27636"/>
          <ac:spMkLst>
            <pc:docMk/>
            <pc:sldMk cId="4084863288" sldId="2147471571"/>
            <ac:spMk id="2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51:47.858" v="520" actId="20577"/>
          <ac:spMkLst>
            <pc:docMk/>
            <pc:sldMk cId="4084863288" sldId="2147471571"/>
            <ac:spMk id="3" creationId="{00000000-0000-0000-0000-000000000000}"/>
          </ac:spMkLst>
        </pc:spChg>
        <pc:spChg chg="mod">
          <ac:chgData name="Carla Birckelbaw" userId="89e5e359-8c52-4425-b0b0-1e6ab999f439" providerId="ADAL" clId="{4D8C599E-1C89-4D51-B7BB-2B0FB22C547F}" dt="2024-07-29T19:51:42.651" v="519" actId="20577"/>
          <ac:spMkLst>
            <pc:docMk/>
            <pc:sldMk cId="4084863288" sldId="2147471571"/>
            <ac:spMk id="5" creationId="{57C24D4F-BD90-3A8F-9C70-1702213367E3}"/>
          </ac:spMkLst>
        </pc:spChg>
        <pc:picChg chg="mod">
          <ac:chgData name="Carla Birckelbaw" userId="89e5e359-8c52-4425-b0b0-1e6ab999f439" providerId="ADAL" clId="{4D8C599E-1C89-4D51-B7BB-2B0FB22C547F}" dt="2024-07-29T19:51:38.714" v="508" actId="1076"/>
          <ac:picMkLst>
            <pc:docMk/>
            <pc:sldMk cId="4084863288" sldId="2147471571"/>
            <ac:picMk id="4" creationId="{00000000-0000-0000-0000-000000000000}"/>
          </ac:picMkLst>
        </pc:picChg>
      </pc:sldChg>
      <pc:sldChg chg="add del">
        <pc:chgData name="Carla Birckelbaw" userId="89e5e359-8c52-4425-b0b0-1e6ab999f439" providerId="ADAL" clId="{4D8C599E-1C89-4D51-B7BB-2B0FB22C547F}" dt="2024-07-29T19:48:28.147" v="501" actId="2696"/>
        <pc:sldMkLst>
          <pc:docMk/>
          <pc:sldMk cId="10877958" sldId="2147471572"/>
        </pc:sldMkLst>
      </pc:sldChg>
      <pc:sldChg chg="add del">
        <pc:chgData name="Carla Birckelbaw" userId="89e5e359-8c52-4425-b0b0-1e6ab999f439" providerId="ADAL" clId="{4D8C599E-1C89-4D51-B7BB-2B0FB22C547F}" dt="2024-07-29T19:48:28.147" v="501" actId="2696"/>
        <pc:sldMkLst>
          <pc:docMk/>
          <pc:sldMk cId="2700475916" sldId="2147471573"/>
        </pc:sldMkLst>
      </pc:sldChg>
      <pc:sldChg chg="modSp mod">
        <pc:chgData name="Carla Birckelbaw" userId="89e5e359-8c52-4425-b0b0-1e6ab999f439" providerId="ADAL" clId="{4D8C599E-1C89-4D51-B7BB-2B0FB22C547F}" dt="2024-07-29T19:37:01.947" v="416" actId="14100"/>
        <pc:sldMkLst>
          <pc:docMk/>
          <pc:sldMk cId="2453938204" sldId="2147471574"/>
        </pc:sldMkLst>
        <pc:spChg chg="mod">
          <ac:chgData name="Carla Birckelbaw" userId="89e5e359-8c52-4425-b0b0-1e6ab999f439" providerId="ADAL" clId="{4D8C599E-1C89-4D51-B7BB-2B0FB22C547F}" dt="2024-07-29T19:37:01.947" v="416" actId="14100"/>
          <ac:spMkLst>
            <pc:docMk/>
            <pc:sldMk cId="2453938204" sldId="2147471574"/>
            <ac:spMk id="3" creationId="{00000000-0000-0000-0000-000000000000}"/>
          </ac:spMkLst>
        </pc:spChg>
      </pc:sldChg>
      <pc:sldChg chg="add del">
        <pc:chgData name="Carla Birckelbaw" userId="89e5e359-8c52-4425-b0b0-1e6ab999f439" providerId="ADAL" clId="{4D8C599E-1C89-4D51-B7BB-2B0FB22C547F}" dt="2024-07-29T19:48:31.210" v="502" actId="2696"/>
        <pc:sldMkLst>
          <pc:docMk/>
          <pc:sldMk cId="3326480688" sldId="2147471577"/>
        </pc:sldMkLst>
      </pc:sldChg>
      <pc:sldChg chg="add del">
        <pc:chgData name="Carla Birckelbaw" userId="89e5e359-8c52-4425-b0b0-1e6ab999f439" providerId="ADAL" clId="{4D8C599E-1C89-4D51-B7BB-2B0FB22C547F}" dt="2024-07-29T19:48:49.237" v="505" actId="2696"/>
        <pc:sldMkLst>
          <pc:docMk/>
          <pc:sldMk cId="1405200852" sldId="2147471578"/>
        </pc:sldMkLst>
      </pc:sldChg>
      <pc:sldChg chg="add">
        <pc:chgData name="Carla Birckelbaw" userId="89e5e359-8c52-4425-b0b0-1e6ab999f439" providerId="ADAL" clId="{4D8C599E-1C89-4D51-B7BB-2B0FB22C547F}" dt="2024-07-29T19:21:52.171" v="2" actId="2890"/>
        <pc:sldMkLst>
          <pc:docMk/>
          <pc:sldMk cId="3056483613" sldId="2147471579"/>
        </pc:sldMkLst>
      </pc:sldChg>
      <pc:sldChg chg="modSp add mod">
        <pc:chgData name="Carla Birckelbaw" userId="89e5e359-8c52-4425-b0b0-1e6ab999f439" providerId="ADAL" clId="{4D8C599E-1C89-4D51-B7BB-2B0FB22C547F}" dt="2024-07-29T19:37:22.455" v="463" actId="20577"/>
        <pc:sldMkLst>
          <pc:docMk/>
          <pc:sldMk cId="2194704384" sldId="2147471580"/>
        </pc:sldMkLst>
        <pc:spChg chg="mod">
          <ac:chgData name="Carla Birckelbaw" userId="89e5e359-8c52-4425-b0b0-1e6ab999f439" providerId="ADAL" clId="{4D8C599E-1C89-4D51-B7BB-2B0FB22C547F}" dt="2024-07-29T19:37:22.455" v="463" actId="20577"/>
          <ac:spMkLst>
            <pc:docMk/>
            <pc:sldMk cId="2194704384" sldId="2147471580"/>
            <ac:spMk id="3" creationId="{00000000-0000-0000-0000-000000000000}"/>
          </ac:spMkLst>
        </pc:spChg>
      </pc:sldChg>
      <pc:sldChg chg="addSp modSp add">
        <pc:chgData name="Carla Birckelbaw" userId="89e5e359-8c52-4425-b0b0-1e6ab999f439" providerId="ADAL" clId="{4D8C599E-1C89-4D51-B7BB-2B0FB22C547F}" dt="2024-07-29T20:00:12.823" v="712"/>
        <pc:sldMkLst>
          <pc:docMk/>
          <pc:sldMk cId="871821814" sldId="2147471581"/>
        </pc:sldMkLst>
        <pc:spChg chg="add mod">
          <ac:chgData name="Carla Birckelbaw" userId="89e5e359-8c52-4425-b0b0-1e6ab999f439" providerId="ADAL" clId="{4D8C599E-1C89-4D51-B7BB-2B0FB22C547F}" dt="2024-07-29T20:00:12.823" v="712"/>
          <ac:spMkLst>
            <pc:docMk/>
            <pc:sldMk cId="871821814" sldId="2147471581"/>
            <ac:spMk id="5" creationId="{EF710C09-14C4-FDF5-5D19-61694EA09410}"/>
          </ac:spMkLst>
        </pc:spChg>
      </pc:sldChg>
      <pc:sldChg chg="modSp add mod modAnim modNotesTx">
        <pc:chgData name="Carla Birckelbaw" userId="89e5e359-8c52-4425-b0b0-1e6ab999f439" providerId="ADAL" clId="{4D8C599E-1C89-4D51-B7BB-2B0FB22C547F}" dt="2024-07-29T21:07:12.462" v="2143" actId="20577"/>
        <pc:sldMkLst>
          <pc:docMk/>
          <pc:sldMk cId="2456453817" sldId="2147471582"/>
        </pc:sldMkLst>
        <pc:spChg chg="mod">
          <ac:chgData name="Carla Birckelbaw" userId="89e5e359-8c52-4425-b0b0-1e6ab999f439" providerId="ADAL" clId="{4D8C599E-1C89-4D51-B7BB-2B0FB22C547F}" dt="2024-07-29T21:02:27.044" v="1559" actId="1076"/>
          <ac:spMkLst>
            <pc:docMk/>
            <pc:sldMk cId="2456453817" sldId="2147471582"/>
            <ac:spMk id="3" creationId="{00000000-0000-0000-0000-000000000000}"/>
          </ac:spMkLst>
        </pc:spChg>
      </pc:sldChg>
      <pc:sldChg chg="modSp add mod modNotesTx">
        <pc:chgData name="Carla Birckelbaw" userId="89e5e359-8c52-4425-b0b0-1e6ab999f439" providerId="ADAL" clId="{4D8C599E-1C89-4D51-B7BB-2B0FB22C547F}" dt="2024-07-29T21:09:18.435" v="2582" actId="20577"/>
        <pc:sldMkLst>
          <pc:docMk/>
          <pc:sldMk cId="1302343840" sldId="2147471583"/>
        </pc:sldMkLst>
        <pc:spChg chg="mod">
          <ac:chgData name="Carla Birckelbaw" userId="89e5e359-8c52-4425-b0b0-1e6ab999f439" providerId="ADAL" clId="{4D8C599E-1C89-4D51-B7BB-2B0FB22C547F}" dt="2024-07-29T21:08:29.504" v="2364" actId="20577"/>
          <ac:spMkLst>
            <pc:docMk/>
            <pc:sldMk cId="1302343840" sldId="2147471583"/>
            <ac:spMk id="3" creationId="{00000000-0000-0000-0000-000000000000}"/>
          </ac:spMkLst>
        </pc:spChg>
      </pc:sldChg>
      <pc:sldMasterChg chg="delSldLayout">
        <pc:chgData name="Carla Birckelbaw" userId="89e5e359-8c52-4425-b0b0-1e6ab999f439" providerId="ADAL" clId="{4D8C599E-1C89-4D51-B7BB-2B0FB22C547F}" dt="2024-07-29T19:29:11.483" v="146" actId="2696"/>
        <pc:sldMasterMkLst>
          <pc:docMk/>
          <pc:sldMasterMk cId="626636848" sldId="2147483648"/>
        </pc:sldMasterMkLst>
        <pc:sldLayoutChg chg="del">
          <pc:chgData name="Carla Birckelbaw" userId="89e5e359-8c52-4425-b0b0-1e6ab999f439" providerId="ADAL" clId="{4D8C599E-1C89-4D51-B7BB-2B0FB22C547F}" dt="2024-07-29T19:29:11.483" v="146" actId="2696"/>
          <pc:sldLayoutMkLst>
            <pc:docMk/>
            <pc:sldMasterMk cId="626636848" sldId="2147483648"/>
            <pc:sldLayoutMk cId="1090999999" sldId="2147483660"/>
          </pc:sldLayoutMkLst>
        </pc:sldLayoutChg>
        <pc:sldLayoutChg chg="del">
          <pc:chgData name="Carla Birckelbaw" userId="89e5e359-8c52-4425-b0b0-1e6ab999f439" providerId="ADAL" clId="{4D8C599E-1C89-4D51-B7BB-2B0FB22C547F}" dt="2024-07-29T19:29:11.483" v="146" actId="2696"/>
          <pc:sldLayoutMkLst>
            <pc:docMk/>
            <pc:sldMasterMk cId="626636848" sldId="2147483648"/>
            <pc:sldLayoutMk cId="2928661323" sldId="2147483661"/>
          </pc:sldLayoutMkLst>
        </pc:sldLayoutChg>
        <pc:sldLayoutChg chg="del">
          <pc:chgData name="Carla Birckelbaw" userId="89e5e359-8c52-4425-b0b0-1e6ab999f439" providerId="ADAL" clId="{4D8C599E-1C89-4D51-B7BB-2B0FB22C547F}" dt="2024-07-29T19:29:11.483" v="146" actId="2696"/>
          <pc:sldLayoutMkLst>
            <pc:docMk/>
            <pc:sldMasterMk cId="626636848" sldId="2147483648"/>
            <pc:sldLayoutMk cId="247833966" sldId="2147483662"/>
          </pc:sldLayoutMkLst>
        </pc:sldLayoutChg>
      </pc:sldMasterChg>
    </pc:docChg>
  </pc:docChgLst>
  <pc:docChgLst>
    <pc:chgData name="Birckelbaw, Carla" userId="89e5e359-8c52-4425-b0b0-1e6ab999f439" providerId="ADAL" clId="{7F47487C-45CF-4CF8-A326-FCCF879D2841}"/>
    <pc:docChg chg="undo custSel addSld delSld modSld sldOrd delSection modSection">
      <pc:chgData name="Birckelbaw, Carla" userId="89e5e359-8c52-4425-b0b0-1e6ab999f439" providerId="ADAL" clId="{7F47487C-45CF-4CF8-A326-FCCF879D2841}" dt="2024-08-01T03:35:14.845" v="275" actId="20577"/>
      <pc:docMkLst>
        <pc:docMk/>
      </pc:docMkLst>
      <pc:sldChg chg="del">
        <pc:chgData name="Birckelbaw, Carla" userId="89e5e359-8c52-4425-b0b0-1e6ab999f439" providerId="ADAL" clId="{7F47487C-45CF-4CF8-A326-FCCF879D2841}" dt="2024-07-30T18:38:03.946" v="1" actId="47"/>
        <pc:sldMkLst>
          <pc:docMk/>
          <pc:sldMk cId="3080073922" sldId="260"/>
        </pc:sldMkLst>
      </pc:sldChg>
      <pc:sldChg chg="addSp modSp mod">
        <pc:chgData name="Birckelbaw, Carla" userId="89e5e359-8c52-4425-b0b0-1e6ab999f439" providerId="ADAL" clId="{7F47487C-45CF-4CF8-A326-FCCF879D2841}" dt="2024-07-30T18:42:14.024" v="145" actId="1076"/>
        <pc:sldMkLst>
          <pc:docMk/>
          <pc:sldMk cId="1863874808" sldId="261"/>
        </pc:sldMkLst>
        <pc:spChg chg="add mod">
          <ac:chgData name="Birckelbaw, Carla" userId="89e5e359-8c52-4425-b0b0-1e6ab999f439" providerId="ADAL" clId="{7F47487C-45CF-4CF8-A326-FCCF879D2841}" dt="2024-07-30T18:42:14.024" v="145" actId="1076"/>
          <ac:spMkLst>
            <pc:docMk/>
            <pc:sldMk cId="1863874808" sldId="261"/>
            <ac:spMk id="9" creationId="{8B68184B-14A9-D96F-7101-168BD3BA7397}"/>
          </ac:spMkLst>
        </pc:spChg>
      </pc:sldChg>
      <pc:sldChg chg="del">
        <pc:chgData name="Birckelbaw, Carla" userId="89e5e359-8c52-4425-b0b0-1e6ab999f439" providerId="ADAL" clId="{7F47487C-45CF-4CF8-A326-FCCF879D2841}" dt="2024-07-30T18:43:02.492" v="157" actId="47"/>
        <pc:sldMkLst>
          <pc:docMk/>
          <pc:sldMk cId="3932032606" sldId="262"/>
        </pc:sldMkLst>
      </pc:sldChg>
      <pc:sldChg chg="addSp modSp">
        <pc:chgData name="Birckelbaw, Carla" userId="89e5e359-8c52-4425-b0b0-1e6ab999f439" providerId="ADAL" clId="{7F47487C-45CF-4CF8-A326-FCCF879D2841}" dt="2024-07-30T18:42:26.167" v="148"/>
        <pc:sldMkLst>
          <pc:docMk/>
          <pc:sldMk cId="3574415543" sldId="263"/>
        </pc:sldMkLst>
        <pc:spChg chg="add mod">
          <ac:chgData name="Birckelbaw, Carla" userId="89e5e359-8c52-4425-b0b0-1e6ab999f439" providerId="ADAL" clId="{7F47487C-45CF-4CF8-A326-FCCF879D2841}" dt="2024-07-30T18:42:26.167" v="148"/>
          <ac:spMkLst>
            <pc:docMk/>
            <pc:sldMk cId="3574415543" sldId="263"/>
            <ac:spMk id="4" creationId="{9BB0E67F-D328-70E4-21F9-1E68E81E86D7}"/>
          </ac:spMkLst>
        </pc:spChg>
      </pc:sldChg>
      <pc:sldChg chg="addSp modSp">
        <pc:chgData name="Birckelbaw, Carla" userId="89e5e359-8c52-4425-b0b0-1e6ab999f439" providerId="ADAL" clId="{7F47487C-45CF-4CF8-A326-FCCF879D2841}" dt="2024-07-30T18:42:30.274" v="149"/>
        <pc:sldMkLst>
          <pc:docMk/>
          <pc:sldMk cId="1863499679" sldId="264"/>
        </pc:sldMkLst>
        <pc:spChg chg="add mod">
          <ac:chgData name="Birckelbaw, Carla" userId="89e5e359-8c52-4425-b0b0-1e6ab999f439" providerId="ADAL" clId="{7F47487C-45CF-4CF8-A326-FCCF879D2841}" dt="2024-07-30T18:42:30.274" v="149"/>
          <ac:spMkLst>
            <pc:docMk/>
            <pc:sldMk cId="1863499679" sldId="264"/>
            <ac:spMk id="4" creationId="{0093E292-6A0E-0B36-9553-4090AB14EEA4}"/>
          </ac:spMkLst>
        </pc:spChg>
      </pc:sldChg>
      <pc:sldChg chg="add">
        <pc:chgData name="Birckelbaw, Carla" userId="89e5e359-8c52-4425-b0b0-1e6ab999f439" providerId="ADAL" clId="{7F47487C-45CF-4CF8-A326-FCCF879D2841}" dt="2024-07-31T14:42:31.189" v="199"/>
        <pc:sldMkLst>
          <pc:docMk/>
          <pc:sldMk cId="2261965389" sldId="265"/>
        </pc:sldMkLst>
      </pc:sldChg>
      <pc:sldChg chg="add">
        <pc:chgData name="Birckelbaw, Carla" userId="89e5e359-8c52-4425-b0b0-1e6ab999f439" providerId="ADAL" clId="{7F47487C-45CF-4CF8-A326-FCCF879D2841}" dt="2024-07-31T14:42:31.189" v="199"/>
        <pc:sldMkLst>
          <pc:docMk/>
          <pc:sldMk cId="89530849" sldId="267"/>
        </pc:sldMkLst>
      </pc:sldChg>
      <pc:sldChg chg="modSp add mod ord">
        <pc:chgData name="Birckelbaw, Carla" userId="89e5e359-8c52-4425-b0b0-1e6ab999f439" providerId="ADAL" clId="{7F47487C-45CF-4CF8-A326-FCCF879D2841}" dt="2024-07-31T15:18:35.341" v="214" actId="20577"/>
        <pc:sldMkLst>
          <pc:docMk/>
          <pc:sldMk cId="3376018417" sldId="268"/>
        </pc:sldMkLst>
        <pc:spChg chg="mod">
          <ac:chgData name="Birckelbaw, Carla" userId="89e5e359-8c52-4425-b0b0-1e6ab999f439" providerId="ADAL" clId="{7F47487C-45CF-4CF8-A326-FCCF879D2841}" dt="2024-07-31T15:18:35.341" v="214" actId="20577"/>
          <ac:spMkLst>
            <pc:docMk/>
            <pc:sldMk cId="3376018417" sldId="268"/>
            <ac:spMk id="5" creationId="{B2AC8D58-FC1E-BE51-E943-C5B16F712F85}"/>
          </ac:spMkLst>
        </pc:spChg>
      </pc:sldChg>
      <pc:sldChg chg="modSp add mod">
        <pc:chgData name="Birckelbaw, Carla" userId="89e5e359-8c52-4425-b0b0-1e6ab999f439" providerId="ADAL" clId="{7F47487C-45CF-4CF8-A326-FCCF879D2841}" dt="2024-07-31T15:34:27.908" v="259" actId="12"/>
        <pc:sldMkLst>
          <pc:docMk/>
          <pc:sldMk cId="405321888" sldId="269"/>
        </pc:sldMkLst>
        <pc:spChg chg="mod">
          <ac:chgData name="Birckelbaw, Carla" userId="89e5e359-8c52-4425-b0b0-1e6ab999f439" providerId="ADAL" clId="{7F47487C-45CF-4CF8-A326-FCCF879D2841}" dt="2024-07-31T15:34:27.908" v="259" actId="12"/>
          <ac:spMkLst>
            <pc:docMk/>
            <pc:sldMk cId="405321888" sldId="269"/>
            <ac:spMk id="3" creationId="{00000000-0000-0000-0000-000000000000}"/>
          </ac:spMkLst>
        </pc:spChg>
      </pc:sldChg>
      <pc:sldChg chg="add">
        <pc:chgData name="Birckelbaw, Carla" userId="89e5e359-8c52-4425-b0b0-1e6ab999f439" providerId="ADAL" clId="{7F47487C-45CF-4CF8-A326-FCCF879D2841}" dt="2024-07-31T14:42:31.189" v="199"/>
        <pc:sldMkLst>
          <pc:docMk/>
          <pc:sldMk cId="696941315" sldId="270"/>
        </pc:sldMkLst>
      </pc:sldChg>
      <pc:sldChg chg="add">
        <pc:chgData name="Birckelbaw, Carla" userId="89e5e359-8c52-4425-b0b0-1e6ab999f439" providerId="ADAL" clId="{7F47487C-45CF-4CF8-A326-FCCF879D2841}" dt="2024-07-31T14:42:31.189" v="199"/>
        <pc:sldMkLst>
          <pc:docMk/>
          <pc:sldMk cId="3055176426" sldId="271"/>
        </pc:sldMkLst>
      </pc:sldChg>
      <pc:sldChg chg="addSp modSp">
        <pc:chgData name="Birckelbaw, Carla" userId="89e5e359-8c52-4425-b0b0-1e6ab999f439" providerId="ADAL" clId="{7F47487C-45CF-4CF8-A326-FCCF879D2841}" dt="2024-07-30T18:42:34.972" v="151"/>
        <pc:sldMkLst>
          <pc:docMk/>
          <pc:sldMk cId="2305103680" sldId="292"/>
        </pc:sldMkLst>
        <pc:spChg chg="add mod">
          <ac:chgData name="Birckelbaw, Carla" userId="89e5e359-8c52-4425-b0b0-1e6ab999f439" providerId="ADAL" clId="{7F47487C-45CF-4CF8-A326-FCCF879D2841}" dt="2024-07-30T18:42:34.972" v="151"/>
          <ac:spMkLst>
            <pc:docMk/>
            <pc:sldMk cId="2305103680" sldId="292"/>
            <ac:spMk id="4" creationId="{3382124A-14F3-96CB-96D7-09ED7B3556B3}"/>
          </ac:spMkLst>
        </pc:spChg>
      </pc:sldChg>
      <pc:sldChg chg="addSp modSp">
        <pc:chgData name="Birckelbaw, Carla" userId="89e5e359-8c52-4425-b0b0-1e6ab999f439" providerId="ADAL" clId="{7F47487C-45CF-4CF8-A326-FCCF879D2841}" dt="2024-07-30T18:42:40.254" v="153"/>
        <pc:sldMkLst>
          <pc:docMk/>
          <pc:sldMk cId="1953327903" sldId="294"/>
        </pc:sldMkLst>
        <pc:spChg chg="add mod">
          <ac:chgData name="Birckelbaw, Carla" userId="89e5e359-8c52-4425-b0b0-1e6ab999f439" providerId="ADAL" clId="{7F47487C-45CF-4CF8-A326-FCCF879D2841}" dt="2024-07-30T18:42:40.254" v="153"/>
          <ac:spMkLst>
            <pc:docMk/>
            <pc:sldMk cId="1953327903" sldId="294"/>
            <ac:spMk id="4" creationId="{E5016429-5CCF-FDD7-6C9D-3441444DBF10}"/>
          </ac:spMkLst>
        </pc:spChg>
      </pc:sldChg>
      <pc:sldChg chg="addSp modSp">
        <pc:chgData name="Birckelbaw, Carla" userId="89e5e359-8c52-4425-b0b0-1e6ab999f439" providerId="ADAL" clId="{7F47487C-45CF-4CF8-A326-FCCF879D2841}" dt="2024-07-30T18:42:44.439" v="154"/>
        <pc:sldMkLst>
          <pc:docMk/>
          <pc:sldMk cId="822581650" sldId="295"/>
        </pc:sldMkLst>
        <pc:spChg chg="add mod">
          <ac:chgData name="Birckelbaw, Carla" userId="89e5e359-8c52-4425-b0b0-1e6ab999f439" providerId="ADAL" clId="{7F47487C-45CF-4CF8-A326-FCCF879D2841}" dt="2024-07-30T18:42:44.439" v="154"/>
          <ac:spMkLst>
            <pc:docMk/>
            <pc:sldMk cId="822581650" sldId="295"/>
            <ac:spMk id="4" creationId="{1DE72C8C-C768-0724-38EA-D0664490CEE5}"/>
          </ac:spMkLst>
        </pc:spChg>
      </pc:sldChg>
      <pc:sldChg chg="addSp modSp">
        <pc:chgData name="Birckelbaw, Carla" userId="89e5e359-8c52-4425-b0b0-1e6ab999f439" providerId="ADAL" clId="{7F47487C-45CF-4CF8-A326-FCCF879D2841}" dt="2024-07-30T18:42:47.496" v="155"/>
        <pc:sldMkLst>
          <pc:docMk/>
          <pc:sldMk cId="733412123" sldId="296"/>
        </pc:sldMkLst>
        <pc:spChg chg="add mod">
          <ac:chgData name="Birckelbaw, Carla" userId="89e5e359-8c52-4425-b0b0-1e6ab999f439" providerId="ADAL" clId="{7F47487C-45CF-4CF8-A326-FCCF879D2841}" dt="2024-07-30T18:42:47.496" v="155"/>
          <ac:spMkLst>
            <pc:docMk/>
            <pc:sldMk cId="733412123" sldId="296"/>
            <ac:spMk id="10" creationId="{DE0DC230-7B46-0AF2-D6CF-A8A0900A4D0C}"/>
          </ac:spMkLst>
        </pc:spChg>
      </pc:sldChg>
      <pc:sldChg chg="addSp modSp">
        <pc:chgData name="Birckelbaw, Carla" userId="89e5e359-8c52-4425-b0b0-1e6ab999f439" providerId="ADAL" clId="{7F47487C-45CF-4CF8-A326-FCCF879D2841}" dt="2024-07-30T18:42:49.804" v="156"/>
        <pc:sldMkLst>
          <pc:docMk/>
          <pc:sldMk cId="4253879704" sldId="297"/>
        </pc:sldMkLst>
        <pc:spChg chg="add mod">
          <ac:chgData name="Birckelbaw, Carla" userId="89e5e359-8c52-4425-b0b0-1e6ab999f439" providerId="ADAL" clId="{7F47487C-45CF-4CF8-A326-FCCF879D2841}" dt="2024-07-30T18:42:49.804" v="156"/>
          <ac:spMkLst>
            <pc:docMk/>
            <pc:sldMk cId="4253879704" sldId="297"/>
            <ac:spMk id="4" creationId="{8D41BFFF-CD5F-8A85-EE3C-620E45FF3D40}"/>
          </ac:spMkLst>
        </pc:spChg>
      </pc:sldChg>
      <pc:sldChg chg="addSp modSp">
        <pc:chgData name="Birckelbaw, Carla" userId="89e5e359-8c52-4425-b0b0-1e6ab999f439" providerId="ADAL" clId="{7F47487C-45CF-4CF8-A326-FCCF879D2841}" dt="2024-07-30T18:42:38.022" v="152"/>
        <pc:sldMkLst>
          <pc:docMk/>
          <pc:sldMk cId="698776935" sldId="298"/>
        </pc:sldMkLst>
        <pc:spChg chg="add mod">
          <ac:chgData name="Birckelbaw, Carla" userId="89e5e359-8c52-4425-b0b0-1e6ab999f439" providerId="ADAL" clId="{7F47487C-45CF-4CF8-A326-FCCF879D2841}" dt="2024-07-30T18:42:38.022" v="152"/>
          <ac:spMkLst>
            <pc:docMk/>
            <pc:sldMk cId="698776935" sldId="298"/>
            <ac:spMk id="2" creationId="{168F8849-74E9-C684-B8AA-CEB07346A954}"/>
          </ac:spMkLst>
        </pc:spChg>
      </pc:sldChg>
      <pc:sldChg chg="addSp modSp">
        <pc:chgData name="Birckelbaw, Carla" userId="89e5e359-8c52-4425-b0b0-1e6ab999f439" providerId="ADAL" clId="{7F47487C-45CF-4CF8-A326-FCCF879D2841}" dt="2024-07-30T18:42:22.592" v="146"/>
        <pc:sldMkLst>
          <pc:docMk/>
          <pc:sldMk cId="2912200112" sldId="299"/>
        </pc:sldMkLst>
        <pc:spChg chg="add mod">
          <ac:chgData name="Birckelbaw, Carla" userId="89e5e359-8c52-4425-b0b0-1e6ab999f439" providerId="ADAL" clId="{7F47487C-45CF-4CF8-A326-FCCF879D2841}" dt="2024-07-30T18:42:22.592" v="146"/>
          <ac:spMkLst>
            <pc:docMk/>
            <pc:sldMk cId="2912200112" sldId="299"/>
            <ac:spMk id="4" creationId="{6A8938E4-54D3-9C8D-3559-821FEFE9BB6B}"/>
          </ac:spMkLst>
        </pc:spChg>
      </pc:sldChg>
      <pc:sldChg chg="addSp delSp modSp mod">
        <pc:chgData name="Birckelbaw, Carla" userId="89e5e359-8c52-4425-b0b0-1e6ab999f439" providerId="ADAL" clId="{7F47487C-45CF-4CF8-A326-FCCF879D2841}" dt="2024-07-30T19:20:54.728" v="198" actId="1076"/>
        <pc:sldMkLst>
          <pc:docMk/>
          <pc:sldMk cId="3043958436" sldId="321"/>
        </pc:sldMkLst>
        <pc:picChg chg="add del mod">
          <ac:chgData name="Birckelbaw, Carla" userId="89e5e359-8c52-4425-b0b0-1e6ab999f439" providerId="ADAL" clId="{7F47487C-45CF-4CF8-A326-FCCF879D2841}" dt="2024-07-30T19:20:46.643" v="196" actId="14100"/>
          <ac:picMkLst>
            <pc:docMk/>
            <pc:sldMk cId="3043958436" sldId="321"/>
            <ac:picMk id="4" creationId="{00000000-0000-0000-0000-000000000000}"/>
          </ac:picMkLst>
        </pc:picChg>
        <pc:picChg chg="del">
          <ac:chgData name="Birckelbaw, Carla" userId="89e5e359-8c52-4425-b0b0-1e6ab999f439" providerId="ADAL" clId="{7F47487C-45CF-4CF8-A326-FCCF879D2841}" dt="2024-07-30T19:06:42.168" v="158" actId="478"/>
          <ac:picMkLst>
            <pc:docMk/>
            <pc:sldMk cId="3043958436" sldId="321"/>
            <ac:picMk id="5" creationId="{9B94583E-D2A3-6327-CDB9-6A2D1A27AE45}"/>
          </ac:picMkLst>
        </pc:picChg>
        <pc:picChg chg="add del mod">
          <ac:chgData name="Birckelbaw, Carla" userId="89e5e359-8c52-4425-b0b0-1e6ab999f439" providerId="ADAL" clId="{7F47487C-45CF-4CF8-A326-FCCF879D2841}" dt="2024-07-30T19:14:14.675" v="181"/>
          <ac:picMkLst>
            <pc:docMk/>
            <pc:sldMk cId="3043958436" sldId="321"/>
            <ac:picMk id="6" creationId="{57B41B46-DF9C-B6D2-C564-A41168A2A0EC}"/>
          </ac:picMkLst>
        </pc:picChg>
        <pc:picChg chg="add del mod">
          <ac:chgData name="Birckelbaw, Carla" userId="89e5e359-8c52-4425-b0b0-1e6ab999f439" providerId="ADAL" clId="{7F47487C-45CF-4CF8-A326-FCCF879D2841}" dt="2024-07-30T19:09:27.092" v="173"/>
          <ac:picMkLst>
            <pc:docMk/>
            <pc:sldMk cId="3043958436" sldId="321"/>
            <ac:picMk id="1026" creationId="{B2C908A5-988A-10C4-7678-D0E1B8EF780C}"/>
          </ac:picMkLst>
        </pc:picChg>
        <pc:picChg chg="add del mod">
          <ac:chgData name="Birckelbaw, Carla" userId="89e5e359-8c52-4425-b0b0-1e6ab999f439" providerId="ADAL" clId="{7F47487C-45CF-4CF8-A326-FCCF879D2841}" dt="2024-07-30T19:16:24.647" v="193" actId="478"/>
          <ac:picMkLst>
            <pc:docMk/>
            <pc:sldMk cId="3043958436" sldId="321"/>
            <ac:picMk id="1028" creationId="{8E49850C-C2EE-F501-F1F4-8C05E5A3100F}"/>
          </ac:picMkLst>
        </pc:picChg>
        <pc:picChg chg="add mod">
          <ac:chgData name="Birckelbaw, Carla" userId="89e5e359-8c52-4425-b0b0-1e6ab999f439" providerId="ADAL" clId="{7F47487C-45CF-4CF8-A326-FCCF879D2841}" dt="2024-07-30T19:20:54.728" v="198" actId="1076"/>
          <ac:picMkLst>
            <pc:docMk/>
            <pc:sldMk cId="3043958436" sldId="321"/>
            <ac:picMk id="1030" creationId="{50023C3D-1F93-C098-1ACC-2028A2B3E2FE}"/>
          </ac:picMkLst>
        </pc:picChg>
      </pc:sldChg>
      <pc:sldChg chg="del">
        <pc:chgData name="Birckelbaw, Carla" userId="89e5e359-8c52-4425-b0b0-1e6ab999f439" providerId="ADAL" clId="{7F47487C-45CF-4CF8-A326-FCCF879D2841}" dt="2024-07-30T18:37:58.252" v="0" actId="47"/>
        <pc:sldMkLst>
          <pc:docMk/>
          <pc:sldMk cId="517078889" sldId="2147471562"/>
        </pc:sldMkLst>
      </pc:sldChg>
      <pc:sldChg chg="ord">
        <pc:chgData name="Birckelbaw, Carla" userId="89e5e359-8c52-4425-b0b0-1e6ab999f439" providerId="ADAL" clId="{7F47487C-45CF-4CF8-A326-FCCF879D2841}" dt="2024-07-30T18:41:43.506" v="127"/>
        <pc:sldMkLst>
          <pc:docMk/>
          <pc:sldMk cId="1115125321" sldId="2147471563"/>
        </pc:sldMkLst>
      </pc:sldChg>
      <pc:sldChg chg="del">
        <pc:chgData name="Birckelbaw, Carla" userId="89e5e359-8c52-4425-b0b0-1e6ab999f439" providerId="ADAL" clId="{7F47487C-45CF-4CF8-A326-FCCF879D2841}" dt="2024-07-30T18:38:06.280" v="2" actId="47"/>
        <pc:sldMkLst>
          <pc:docMk/>
          <pc:sldMk cId="3047093318" sldId="2147471565"/>
        </pc:sldMkLst>
      </pc:sldChg>
      <pc:sldChg chg="del">
        <pc:chgData name="Birckelbaw, Carla" userId="89e5e359-8c52-4425-b0b0-1e6ab999f439" providerId="ADAL" clId="{7F47487C-45CF-4CF8-A326-FCCF879D2841}" dt="2024-07-30T18:43:02.492" v="157" actId="47"/>
        <pc:sldMkLst>
          <pc:docMk/>
          <pc:sldMk cId="2320902698" sldId="2147471568"/>
        </pc:sldMkLst>
      </pc:sldChg>
      <pc:sldChg chg="modSp mod modNotesTx">
        <pc:chgData name="Birckelbaw, Carla" userId="89e5e359-8c52-4425-b0b0-1e6ab999f439" providerId="ADAL" clId="{7F47487C-45CF-4CF8-A326-FCCF879D2841}" dt="2024-07-30T18:41:03.456" v="124" actId="20577"/>
        <pc:sldMkLst>
          <pc:docMk/>
          <pc:sldMk cId="2453938204" sldId="2147471574"/>
        </pc:sldMkLst>
        <pc:spChg chg="mod">
          <ac:chgData name="Birckelbaw, Carla" userId="89e5e359-8c52-4425-b0b0-1e6ab999f439" providerId="ADAL" clId="{7F47487C-45CF-4CF8-A326-FCCF879D2841}" dt="2024-07-30T18:39:20.488" v="12" actId="20577"/>
          <ac:spMkLst>
            <pc:docMk/>
            <pc:sldMk cId="2453938204" sldId="2147471574"/>
            <ac:spMk id="3" creationId="{00000000-0000-0000-0000-000000000000}"/>
          </ac:spMkLst>
        </pc:spChg>
      </pc:sldChg>
      <pc:sldChg chg="modSp del mod">
        <pc:chgData name="Birckelbaw, Carla" userId="89e5e359-8c52-4425-b0b0-1e6ab999f439" providerId="ADAL" clId="{7F47487C-45CF-4CF8-A326-FCCF879D2841}" dt="2024-07-30T18:41:09.656" v="125" actId="47"/>
        <pc:sldMkLst>
          <pc:docMk/>
          <pc:sldMk cId="2194704384" sldId="2147471580"/>
        </pc:sldMkLst>
        <pc:spChg chg="mod">
          <ac:chgData name="Birckelbaw, Carla" userId="89e5e359-8c52-4425-b0b0-1e6ab999f439" providerId="ADAL" clId="{7F47487C-45CF-4CF8-A326-FCCF879D2841}" dt="2024-07-30T18:39:03.205" v="3" actId="21"/>
          <ac:spMkLst>
            <pc:docMk/>
            <pc:sldMk cId="2194704384" sldId="2147471580"/>
            <ac:spMk id="3" creationId="{00000000-0000-0000-0000-000000000000}"/>
          </ac:spMkLst>
        </pc:spChg>
      </pc:sldChg>
      <pc:sldChg chg="del">
        <pc:chgData name="Birckelbaw, Carla" userId="89e5e359-8c52-4425-b0b0-1e6ab999f439" providerId="ADAL" clId="{7F47487C-45CF-4CF8-A326-FCCF879D2841}" dt="2024-07-30T18:43:02.492" v="157" actId="47"/>
        <pc:sldMkLst>
          <pc:docMk/>
          <pc:sldMk cId="871821814" sldId="2147471581"/>
        </pc:sldMkLst>
      </pc:sldChg>
      <pc:sldChg chg="ord modNotesTx">
        <pc:chgData name="Birckelbaw, Carla" userId="89e5e359-8c52-4425-b0b0-1e6ab999f439" providerId="ADAL" clId="{7F47487C-45CF-4CF8-A326-FCCF879D2841}" dt="2024-08-01T03:35:14.845" v="275" actId="20577"/>
        <pc:sldMkLst>
          <pc:docMk/>
          <pc:sldMk cId="2456453817" sldId="2147471582"/>
        </pc:sldMkLst>
      </pc:sldChg>
      <pc:sldChg chg="ord">
        <pc:chgData name="Birckelbaw, Carla" userId="89e5e359-8c52-4425-b0b0-1e6ab999f439" providerId="ADAL" clId="{7F47487C-45CF-4CF8-A326-FCCF879D2841}" dt="2024-07-30T18:41:43.506" v="127"/>
        <pc:sldMkLst>
          <pc:docMk/>
          <pc:sldMk cId="1302343840" sldId="2147471583"/>
        </pc:sldMkLst>
      </pc:sldChg>
      <pc:sldChg chg="addSp modSp">
        <pc:chgData name="Birckelbaw, Carla" userId="89e5e359-8c52-4425-b0b0-1e6ab999f439" providerId="ADAL" clId="{7F47487C-45CF-4CF8-A326-FCCF879D2841}" dt="2024-07-30T18:42:24.577" v="147"/>
        <pc:sldMkLst>
          <pc:docMk/>
          <pc:sldMk cId="537763677" sldId="2147471585"/>
        </pc:sldMkLst>
        <pc:spChg chg="add mod">
          <ac:chgData name="Birckelbaw, Carla" userId="89e5e359-8c52-4425-b0b0-1e6ab999f439" providerId="ADAL" clId="{7F47487C-45CF-4CF8-A326-FCCF879D2841}" dt="2024-07-30T18:42:24.577" v="147"/>
          <ac:spMkLst>
            <pc:docMk/>
            <pc:sldMk cId="537763677" sldId="2147471585"/>
            <ac:spMk id="4" creationId="{8BEA542F-C41A-6466-AB70-71DEDE158BF1}"/>
          </ac:spMkLst>
        </pc:spChg>
      </pc:sldChg>
      <pc:sldChg chg="addSp modSp">
        <pc:chgData name="Birckelbaw, Carla" userId="89e5e359-8c52-4425-b0b0-1e6ab999f439" providerId="ADAL" clId="{7F47487C-45CF-4CF8-A326-FCCF879D2841}" dt="2024-07-30T18:42:32.032" v="150"/>
        <pc:sldMkLst>
          <pc:docMk/>
          <pc:sldMk cId="665106447" sldId="2147471586"/>
        </pc:sldMkLst>
        <pc:spChg chg="add mod">
          <ac:chgData name="Birckelbaw, Carla" userId="89e5e359-8c52-4425-b0b0-1e6ab999f439" providerId="ADAL" clId="{7F47487C-45CF-4CF8-A326-FCCF879D2841}" dt="2024-07-30T18:42:32.032" v="150"/>
          <ac:spMkLst>
            <pc:docMk/>
            <pc:sldMk cId="665106447" sldId="2147471586"/>
            <ac:spMk id="6" creationId="{59B14EFC-9B2E-0685-4279-0216EE5EB8CF}"/>
          </ac:spMkLst>
        </pc:spChg>
      </pc:sldChg>
      <pc:sldChg chg="add">
        <pc:chgData name="Birckelbaw, Carla" userId="89e5e359-8c52-4425-b0b0-1e6ab999f439" providerId="ADAL" clId="{7F47487C-45CF-4CF8-A326-FCCF879D2841}" dt="2024-07-31T14:42:31.189" v="199"/>
        <pc:sldMkLst>
          <pc:docMk/>
          <pc:sldMk cId="1562387888" sldId="2147471587"/>
        </pc:sldMkLst>
      </pc:sldChg>
      <pc:sldChg chg="add ord">
        <pc:chgData name="Birckelbaw, Carla" userId="89e5e359-8c52-4425-b0b0-1e6ab999f439" providerId="ADAL" clId="{7F47487C-45CF-4CF8-A326-FCCF879D2841}" dt="2024-07-31T15:18:20.364" v="202"/>
        <pc:sldMkLst>
          <pc:docMk/>
          <pc:sldMk cId="3321314250" sldId="2147471588"/>
        </pc:sldMkLst>
      </pc:sldChg>
      <pc:sldChg chg="add">
        <pc:chgData name="Birckelbaw, Carla" userId="89e5e359-8c52-4425-b0b0-1e6ab999f439" providerId="ADAL" clId="{7F47487C-45CF-4CF8-A326-FCCF879D2841}" dt="2024-07-31T14:42:31.189" v="199"/>
        <pc:sldMkLst>
          <pc:docMk/>
          <pc:sldMk cId="2705715826" sldId="2147471589"/>
        </pc:sldMkLst>
      </pc:sldChg>
      <pc:sldChg chg="addSp modSp">
        <pc:chgData name="Birckelbaw, Carla" userId="89e5e359-8c52-4425-b0b0-1e6ab999f439" providerId="ADAL" clId="{7F47487C-45CF-4CF8-A326-FCCF879D2841}" dt="2024-07-31T16:45:14.278" v="260"/>
        <pc:sldMkLst>
          <pc:docMk/>
          <pc:sldMk cId="2021478628" sldId="2147471590"/>
        </pc:sldMkLst>
        <pc:spChg chg="add mod">
          <ac:chgData name="Birckelbaw, Carla" userId="89e5e359-8c52-4425-b0b0-1e6ab999f439" providerId="ADAL" clId="{7F47487C-45CF-4CF8-A326-FCCF879D2841}" dt="2024-07-31T16:45:14.278" v="260"/>
          <ac:spMkLst>
            <pc:docMk/>
            <pc:sldMk cId="2021478628" sldId="2147471590"/>
            <ac:spMk id="5" creationId="{7481F283-7157-B9FF-074D-D9F4C49A8CE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56C8B-6C39-46EF-8810-F3E61C522C48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D8CEAC-B183-4F61-9ACB-253D235719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1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09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556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8293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01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6167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620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6036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656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45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65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All about managing risk and ensuring an equitable user experience – all software, regardless of cost, includes implications for privacy, accessibility, licensing, information security, compliance, and user support</a:t>
            </a:r>
          </a:p>
          <a:p>
            <a:r>
              <a:rPr lang="en-US" baseline="0" dirty="0"/>
              <a:t>We were asked to try and streamline this process and provide more transparency</a:t>
            </a:r>
          </a:p>
          <a:p>
            <a:r>
              <a:rPr lang="en-US" baseline="0" dirty="0"/>
              <a:t>Literally thousands of pieces of software in use – needed a reasonable goal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68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375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Process can be halted at any step of this sequential process</a:t>
            </a:r>
          </a:p>
          <a:p>
            <a:r>
              <a:rPr lang="en-US" baseline="0" dirty="0"/>
              <a:t>Key portion is #3, where the Tech Solutions </a:t>
            </a:r>
            <a:r>
              <a:rPr lang="en-US" baseline="0"/>
              <a:t>Business Administration </a:t>
            </a:r>
            <a:r>
              <a:rPr lang="en-US" baseline="0" dirty="0"/>
              <a:t>and Communications Team takes on the heavy lift of coordinating all of those compliance reviews for the user</a:t>
            </a:r>
          </a:p>
          <a:p>
            <a:r>
              <a:rPr lang="en-US" baseline="0" dirty="0"/>
              <a:t>Updates to requestor, college IT and Department Chair throughout the process</a:t>
            </a:r>
          </a:p>
          <a:p>
            <a:r>
              <a:rPr lang="en-US" baseline="0" dirty="0"/>
              <a:t>Still a time-consuming process overall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8494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Software Catalog includes software that has been reviewed – a small list for now that does not reflect all of the software in use or even all that has been reviewed. It will grow over time. 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745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Ask the 3 nominees to stand, and deliver mug to them, then announce winner.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23762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9910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46605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Introduce Montana McGowen, who will say a few words and then Jason will also say a few words</a:t>
            </a:r>
          </a:p>
          <a:p>
            <a:r>
              <a:rPr lang="en-US" baseline="0" dirty="0"/>
              <a:t>Winner mug &amp; plaque will be at instructor station, also deliver mugs to nominees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8596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Debbie is here today, in her career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she worked for the Army, at the U of I, and then finished up back here at her alma mater as the DBA Team Manager in Tech Solutions</a:t>
            </a:r>
          </a:p>
          <a:p>
            <a:r>
              <a:rPr lang="en-US" sz="1800" baseline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Dave…</a:t>
            </a:r>
          </a:p>
          <a:p>
            <a:r>
              <a:rPr lang="en-US" baseline="0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804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Have presenters stand, and then tech facilitators</a:t>
            </a:r>
          </a:p>
          <a:p>
            <a:r>
              <a:rPr lang="en-US" baseline="0" dirty="0"/>
              <a:t>Note that they have CIT coffee mugs as a thank you on the table at the front of the auditorium</a:t>
            </a:r>
          </a:p>
          <a:p>
            <a:endParaRPr lang="en-US" baseline="0" dirty="0"/>
          </a:p>
          <a:p>
            <a:r>
              <a:rPr lang="en-US" baseline="0" dirty="0"/>
              <a:t>Have planning committee stand and thank them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4058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0509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44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5191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820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3207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684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tools brings about something called Configurable Search that should allow us to tailer application search pages to the needs of ISU vs Oracle default all while being maintained as a configuration and not a customization. adding saved/favorite searches, changing # of results displayed</a:t>
            </a:r>
          </a:p>
          <a:p>
            <a:endParaRPr lang="en-US" baseline="0" dirty="0"/>
          </a:p>
          <a:p>
            <a:r>
              <a:rPr lang="en-US" baseline="0" dirty="0"/>
              <a:t>Using a new accessibility button, screen reader mode can be enabled, keyboard shortcuts, and additional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684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Yesterday we just completed an Orion session, CommVault is coming.  This Fall will continue to home in our ticket management processes.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890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6694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what do you need to know that is coming in the next month.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9073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Remind presenters and facilitators to pick up their coffee mugs as they leave IT News</a:t>
            </a:r>
          </a:p>
          <a:p>
            <a:r>
              <a:rPr lang="en-US" baseline="0" dirty="0"/>
              <a:t>Remind attendees to form two lines leaving the auditorium for lunch – lunch is the same on both sides, water and seating in the downstairs Atrium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489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0833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684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1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631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78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D8CEAC-B183-4F61-9ACB-253D235719C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37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9139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14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229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2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266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017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304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875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73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64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036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222DF-4A0C-564A-BDC4-89C55FF98B72}" type="datetimeFigureOut">
              <a:rPr lang="en-US" smtClean="0"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700931-7141-904F-B72F-E2098AC593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36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pn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6.png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5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10" Type="http://schemas.openxmlformats.org/officeDocument/2006/relationships/image" Target="../media/image7.emf"/><Relationship Id="rId4" Type="http://schemas.openxmlformats.org/officeDocument/2006/relationships/image" Target="../media/image6.png"/><Relationship Id="rId9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5" Type="http://schemas.openxmlformats.org/officeDocument/2006/relationships/image" Target="../media/image9.emf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28.png"/><Relationship Id="rId3" Type="http://schemas.openxmlformats.org/officeDocument/2006/relationships/image" Target="../media/image5.png"/><Relationship Id="rId7" Type="http://schemas.openxmlformats.org/officeDocument/2006/relationships/image" Target="../media/image23.emf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26.png"/><Relationship Id="rId5" Type="http://schemas.openxmlformats.org/officeDocument/2006/relationships/image" Target="../media/image9.emf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5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11" Type="http://schemas.openxmlformats.org/officeDocument/2006/relationships/image" Target="../media/image32.emf"/><Relationship Id="rId5" Type="http://schemas.openxmlformats.org/officeDocument/2006/relationships/image" Target="../media/image9.emf"/><Relationship Id="rId10" Type="http://schemas.openxmlformats.org/officeDocument/2006/relationships/image" Target="../media/image31.png"/><Relationship Id="rId4" Type="http://schemas.openxmlformats.org/officeDocument/2006/relationships/image" Target="../media/image6.png"/><Relationship Id="rId9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5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9.emf"/><Relationship Id="rId4" Type="http://schemas.openxmlformats.org/officeDocument/2006/relationships/image" Target="../media/image6.png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7.emf"/><Relationship Id="rId4" Type="http://schemas.openxmlformats.org/officeDocument/2006/relationships/image" Target="../media/image3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help.illinoisstate.edu/technology/support-topics/teaching-and-learning/academic-software-use-cases" TargetMode="External"/><Relationship Id="rId5" Type="http://schemas.openxmlformats.org/officeDocument/2006/relationships/hyperlink" Target="https://help.illinoisstate.edu/technology/requesting-academic-software" TargetMode="External"/><Relationship Id="rId4" Type="http://schemas.openxmlformats.org/officeDocument/2006/relationships/hyperlink" Target="https://help.illinoisstate.edu/software-catalo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it.illinoisstate.edu/awards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mailto:TechZoneSales@IllinoisState.edu" TargetMode="External"/><Relationship Id="rId4" Type="http://schemas.openxmlformats.org/officeDocument/2006/relationships/image" Target="../media/image10.emf"/><Relationship Id="rId9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159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logo with text&#10;&#10;Description automatically generated">
            <a:extLst>
              <a:ext uri="{FF2B5EF4-FFF2-40B4-BE49-F238E27FC236}">
                <a16:creationId xmlns:a16="http://schemas.microsoft.com/office/drawing/2014/main" id="{A691CEC0-F801-48BD-00A5-DE440F8DF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569BB-4E7B-B45D-091B-26599709F85E}"/>
              </a:ext>
            </a:extLst>
          </p:cNvPr>
          <p:cNvSpPr txBox="1"/>
          <p:nvPr/>
        </p:nvSpPr>
        <p:spPr>
          <a:xfrm>
            <a:off x="499783" y="1293938"/>
            <a:ext cx="45557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Build Your PC should have full customization options turned on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A80164-4023-E18C-15B3-748963D8A3E1}"/>
              </a:ext>
            </a:extLst>
          </p:cNvPr>
          <p:cNvSpPr txBox="1"/>
          <p:nvPr/>
        </p:nvSpPr>
        <p:spPr>
          <a:xfrm>
            <a:off x="499783" y="2035711"/>
            <a:ext cx="42393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Accessorize and Buy will not allow any component changes; generally ignore these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7EDF05F-7B75-BE48-CF7C-DBD23F8CDD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3081" y="568443"/>
            <a:ext cx="3285326" cy="26439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8F74D-DFBE-CFAC-4D3A-BD31AA8B1A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08617B-5E2C-8453-21D0-2EC23311B9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3872" y="2280526"/>
            <a:ext cx="736600" cy="787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F10FB5-65B5-4BC2-F498-8222D28CE7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332" y="1365572"/>
            <a:ext cx="196451" cy="20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FD1FDB-2CF7-8F53-277C-55B6DFE689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332" y="2109551"/>
            <a:ext cx="196451" cy="20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3F8FAF-9F10-A32C-02EF-732F974194B1}"/>
              </a:ext>
            </a:extLst>
          </p:cNvPr>
          <p:cNvSpPr/>
          <p:nvPr/>
        </p:nvSpPr>
        <p:spPr>
          <a:xfrm>
            <a:off x="272713" y="568443"/>
            <a:ext cx="4944275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7218B9-61A7-B802-8E6F-81E2BDD59182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Lenovo ordering procedure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DECC3B-C95F-D6FA-71FC-73974DBAF0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B0E67F-D328-70E4-21F9-1E68E81E86D7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3574415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logo with text&#10;&#10;Description automatically generated">
            <a:extLst>
              <a:ext uri="{FF2B5EF4-FFF2-40B4-BE49-F238E27FC236}">
                <a16:creationId xmlns:a16="http://schemas.microsoft.com/office/drawing/2014/main" id="{1B1C1548-DADC-D9AE-F49A-D926733A1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569BB-4E7B-B45D-091B-26599709F85E}"/>
              </a:ext>
            </a:extLst>
          </p:cNvPr>
          <p:cNvSpPr txBox="1"/>
          <p:nvPr/>
        </p:nvSpPr>
        <p:spPr>
          <a:xfrm>
            <a:off x="507665" y="1293938"/>
            <a:ext cx="42393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When saving your cart, always make sure Public is selected as no one has visibility for Private carts other than you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4705AF-CB0C-A7B8-DF08-EFACC0F8A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825" y="2618747"/>
            <a:ext cx="2545321" cy="276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2CF5C-3167-54C9-D0FA-2D35825367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DBB6C-A92D-BDDE-9F71-8CEAFEEB5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32" y="1365572"/>
            <a:ext cx="196451" cy="207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2B6319-622B-5A49-9483-A8EF35277F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32" y="2362108"/>
            <a:ext cx="196451" cy="2070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5F0D8C3-3462-47A1-BC69-CBD9D4C1B4F3}"/>
              </a:ext>
            </a:extLst>
          </p:cNvPr>
          <p:cNvSpPr txBox="1"/>
          <p:nvPr/>
        </p:nvSpPr>
        <p:spPr>
          <a:xfrm>
            <a:off x="507664" y="2287450"/>
            <a:ext cx="44115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dirty="0"/>
              <a:t>Detailed instructions can be found at </a:t>
            </a:r>
            <a:r>
              <a:rPr lang="en-US" dirty="0" err="1">
                <a:solidFill>
                  <a:schemeClr val="bg1"/>
                </a:solidFill>
              </a:rPr>
              <a:t>TechZone.IllinoisState.edu</a:t>
            </a:r>
            <a:r>
              <a:rPr lang="en-US" dirty="0"/>
              <a:t> under Departmental Orders</a:t>
            </a:r>
          </a:p>
        </p:txBody>
      </p:sp>
      <p:pic>
        <p:nvPicPr>
          <p:cNvPr id="22" name="Picture 21" descr="A screenshot of a phone&#10;&#10;Description automatically generated">
            <a:extLst>
              <a:ext uri="{FF2B5EF4-FFF2-40B4-BE49-F238E27FC236}">
                <a16:creationId xmlns:a16="http://schemas.microsoft.com/office/drawing/2014/main" id="{22E68355-EECE-3684-38E7-65E2C45DF5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9574" y="568443"/>
            <a:ext cx="3045835" cy="345678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FD173C-C2FF-C315-8299-3A04D6386CEB}"/>
              </a:ext>
            </a:extLst>
          </p:cNvPr>
          <p:cNvSpPr/>
          <p:nvPr/>
        </p:nvSpPr>
        <p:spPr>
          <a:xfrm>
            <a:off x="272714" y="568443"/>
            <a:ext cx="4888372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99CCFC-7764-94A8-8060-EAD7D8032225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Lenovo ordering procedure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01F45B-179D-60D5-9C19-8C9536F3D88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3E292-6A0E-0B36-9553-4090AB14EEA4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18634996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A white logo with text&#10;&#10;Description automatically generated">
            <a:extLst>
              <a:ext uri="{FF2B5EF4-FFF2-40B4-BE49-F238E27FC236}">
                <a16:creationId xmlns:a16="http://schemas.microsoft.com/office/drawing/2014/main" id="{89BF9743-66B0-2509-3597-3AA06CBEFE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2CF5C-3167-54C9-D0FA-2D3582536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7DEF3F-A72A-90CF-78F7-7582A95F6785}"/>
              </a:ext>
            </a:extLst>
          </p:cNvPr>
          <p:cNvSpPr txBox="1"/>
          <p:nvPr/>
        </p:nvSpPr>
        <p:spPr>
          <a:xfrm>
            <a:off x="511188" y="1272209"/>
            <a:ext cx="1640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Get your devices connected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B9E288-397A-F547-B912-357F73B89605}"/>
              </a:ext>
            </a:extLst>
          </p:cNvPr>
          <p:cNvSpPr/>
          <p:nvPr/>
        </p:nvSpPr>
        <p:spPr>
          <a:xfrm>
            <a:off x="272713" y="568443"/>
            <a:ext cx="5486249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5543AEA-D706-8579-D785-5BF198C42673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 Tech Tips for new 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40538F-D573-B064-28ED-8D7062D5451E}"/>
              </a:ext>
            </a:extLst>
          </p:cNvPr>
          <p:cNvSpPr txBox="1"/>
          <p:nvPr/>
        </p:nvSpPr>
        <p:spPr>
          <a:xfrm>
            <a:off x="4712155" y="2986465"/>
            <a:ext cx="1159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Sign up for alerts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13C41-F9A7-4E75-97E4-AB5D1FB2DF7F}"/>
              </a:ext>
            </a:extLst>
          </p:cNvPr>
          <p:cNvSpPr txBox="1"/>
          <p:nvPr/>
        </p:nvSpPr>
        <p:spPr>
          <a:xfrm>
            <a:off x="511188" y="2986466"/>
            <a:ext cx="1301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Download software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E5B63E-E682-3FA1-8FB8-44E784CF9C2E}"/>
              </a:ext>
            </a:extLst>
          </p:cNvPr>
          <p:cNvSpPr txBox="1"/>
          <p:nvPr/>
        </p:nvSpPr>
        <p:spPr>
          <a:xfrm>
            <a:off x="4712155" y="1272209"/>
            <a:ext cx="13092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Campus technology orientation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BF5891D-9955-6278-7CCC-77D8811C5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50" y="1239193"/>
            <a:ext cx="1262261" cy="131635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24D6A6-9C85-FED1-A135-4F3DAED3CD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2974" y="1239193"/>
            <a:ext cx="1262261" cy="12539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2A16E64-A21F-C98B-6309-16DD0FADE0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4871" y="2749181"/>
            <a:ext cx="1272397" cy="121240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5EC3454-8E18-79A1-8846-ECA0378EA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0941" y="2733622"/>
            <a:ext cx="1632386" cy="13958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CEDC22-F389-BDF7-39B8-0D59E04C5E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32" y="1365572"/>
            <a:ext cx="196451" cy="20707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61F49C1-D561-498A-3744-4FEB87FC5A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3332" y="3058476"/>
            <a:ext cx="196451" cy="2070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7B94FB-CDA7-DF6C-9A2D-FABCA7ABB7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9076" y="1365572"/>
            <a:ext cx="196451" cy="20707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FA73616-366A-0D31-E493-9FAE9629FB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9076" y="3058476"/>
            <a:ext cx="196451" cy="207070"/>
          </a:xfrm>
          <a:prstGeom prst="rect">
            <a:avLst/>
          </a:prstGeom>
        </p:spPr>
      </p:pic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C0BE378-B551-5C3F-D11E-AA70FDCAD844}"/>
              </a:ext>
            </a:extLst>
          </p:cNvPr>
          <p:cNvCxnSpPr>
            <a:cxnSpLocks/>
          </p:cNvCxnSpPr>
          <p:nvPr/>
        </p:nvCxnSpPr>
        <p:spPr>
          <a:xfrm>
            <a:off x="348939" y="2650577"/>
            <a:ext cx="8446123" cy="0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4BD79F3B-F74D-3EA1-1178-C63916105954}"/>
              </a:ext>
            </a:extLst>
          </p:cNvPr>
          <p:cNvCxnSpPr/>
          <p:nvPr/>
        </p:nvCxnSpPr>
        <p:spPr>
          <a:xfrm>
            <a:off x="4240924" y="1239193"/>
            <a:ext cx="0" cy="2890238"/>
          </a:xfrm>
          <a:prstGeom prst="line">
            <a:avLst/>
          </a:prstGeom>
          <a:ln w="1905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41" name="Picture 40">
            <a:extLst>
              <a:ext uri="{FF2B5EF4-FFF2-40B4-BE49-F238E27FC236}">
                <a16:creationId xmlns:a16="http://schemas.microsoft.com/office/drawing/2014/main" id="{874A7E65-ACFB-2603-02C8-51A58BE250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99E4EF-E008-DF86-F3B7-D109600DF232}"/>
              </a:ext>
            </a:extLst>
          </p:cNvPr>
          <p:cNvSpPr txBox="1"/>
          <p:nvPr/>
        </p:nvSpPr>
        <p:spPr>
          <a:xfrm>
            <a:off x="736612" y="3557528"/>
            <a:ext cx="1076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Microsoft </a:t>
            </a:r>
          </a:p>
          <a:p>
            <a:r>
              <a:rPr lang="en-US" sz="1400" i="1" dirty="0"/>
              <a:t>   &amp; Adobe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B14EFC-9B2E-0685-4279-0216EE5EB8CF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665106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logo with text&#10;&#10;Description automatically generated">
            <a:extLst>
              <a:ext uri="{FF2B5EF4-FFF2-40B4-BE49-F238E27FC236}">
                <a16:creationId xmlns:a16="http://schemas.microsoft.com/office/drawing/2014/main" id="{1AF231A7-8137-84AB-5E88-3A5777C594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569BB-4E7B-B45D-091B-26599709F85E}"/>
              </a:ext>
            </a:extLst>
          </p:cNvPr>
          <p:cNvSpPr txBox="1"/>
          <p:nvPr/>
        </p:nvSpPr>
        <p:spPr>
          <a:xfrm>
            <a:off x="499784" y="1191938"/>
            <a:ext cx="4687072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D102D"/>
              </a:buClr>
            </a:pPr>
            <a:r>
              <a:rPr lang="en-US" dirty="0"/>
              <a:t>In- and out-of-warranty iPhone repairs available</a:t>
            </a:r>
          </a:p>
          <a:p>
            <a:pPr>
              <a:buClr>
                <a:srgbClr val="CD102D"/>
              </a:buClr>
            </a:pPr>
            <a:r>
              <a:rPr lang="en-US" dirty="0"/>
              <a:t>iPhone 8 / SE 2nd Gen or newer</a:t>
            </a:r>
          </a:p>
          <a:p>
            <a:pPr>
              <a:buClr>
                <a:srgbClr val="CD102D"/>
              </a:buClr>
            </a:pPr>
            <a:r>
              <a:rPr lang="en-US" dirty="0"/>
              <a:t>Most replaceable parts in stock (screen, battery, cam, etc.)</a:t>
            </a:r>
          </a:p>
          <a:p>
            <a:pPr>
              <a:buClr>
                <a:srgbClr val="CD102D"/>
              </a:buClr>
            </a:pPr>
            <a:r>
              <a:rPr lang="en-US" dirty="0"/>
              <a:t>Whole-unit replacements available for catastrophic damage</a:t>
            </a:r>
          </a:p>
          <a:p>
            <a:pPr>
              <a:buClr>
                <a:srgbClr val="CD102D"/>
              </a:buClr>
            </a:pPr>
            <a:r>
              <a:rPr lang="en-US" dirty="0"/>
              <a:t>Apple School Manager / MDM management available for ISU-owned iPhones</a:t>
            </a:r>
          </a:p>
          <a:p>
            <a:pPr>
              <a:buClr>
                <a:srgbClr val="CD102D"/>
              </a:buClr>
            </a:pPr>
            <a:r>
              <a:rPr lang="en-US" dirty="0"/>
              <a:t>All iPads &amp; accessories (Beats, Pencil, etc.) remain mail-in repair only</a:t>
            </a:r>
          </a:p>
          <a:p>
            <a:pPr>
              <a:buClr>
                <a:srgbClr val="CD102D"/>
              </a:buClr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2CF5C-3167-54C9-D0FA-2D3582536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BA5D-A68E-D99E-7905-2F6F2FF1B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2" y="1280570"/>
            <a:ext cx="196451" cy="20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7E0D70-7B96-CD6E-BFF8-4D2F07ABEF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14" y="1558664"/>
            <a:ext cx="196451" cy="20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A65DB-567F-1779-04F2-B4D8B03F8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1" y="1836758"/>
            <a:ext cx="196451" cy="2070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962FC3-1514-37AD-85F3-38FB1D25F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81" y="2375778"/>
            <a:ext cx="196451" cy="20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D7FCA3-8B5A-45A0-6D53-BC96F1085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0" y="2914798"/>
            <a:ext cx="196451" cy="20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02A2BB-F638-844B-9F5A-6C8C05F1C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14" y="3486284"/>
            <a:ext cx="196451" cy="2070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07E6EAA-1D95-E2BE-A286-5FBCCE12F7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900000">
            <a:off x="4930024" y="675648"/>
            <a:ext cx="4969335" cy="197310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58F48C0-099D-7C12-7243-FFDEDA162D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37083" y="-353479"/>
            <a:ext cx="4385411" cy="479461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9075226-9E5F-EA43-70DE-AAEAE139CFE7}"/>
              </a:ext>
            </a:extLst>
          </p:cNvPr>
          <p:cNvSpPr/>
          <p:nvPr/>
        </p:nvSpPr>
        <p:spPr>
          <a:xfrm>
            <a:off x="272713" y="568443"/>
            <a:ext cx="4687072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4BABE67-C31C-BE4B-6182-5519750589BD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TechZone Repairs iPhones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64DD1-956A-4033-50E3-2576761782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82124A-14F3-96CB-96D7-09ED7B3556B3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23051036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32CF5C-3167-54C9-D0FA-2D35825367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864DD1-956A-4033-50E3-2576761782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C07456-1A8D-924D-9B84-B7C146EF88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135" y="333474"/>
            <a:ext cx="9162052" cy="2180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7B7DD7-D396-D4DC-D8D5-B3CE8852E7F6}"/>
              </a:ext>
            </a:extLst>
          </p:cNvPr>
          <p:cNvSpPr txBox="1"/>
          <p:nvPr/>
        </p:nvSpPr>
        <p:spPr>
          <a:xfrm>
            <a:off x="322369" y="2768951"/>
            <a:ext cx="417703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D102D"/>
                </a:solidFill>
              </a:rPr>
              <a:t>Redbird Exclusive Bundle</a:t>
            </a:r>
          </a:p>
          <a:p>
            <a:r>
              <a:rPr lang="en-US" sz="1400" dirty="0"/>
              <a:t>Save an additional $75 on any 13-inch MacBook Air or save $100 on any 15-inch MacBook Air or MacBook Pro when you include AppleCare+ in your purchase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ACD5E6-67BA-B687-4C36-3D7B45F3B9CA}"/>
              </a:ext>
            </a:extLst>
          </p:cNvPr>
          <p:cNvSpPr txBox="1"/>
          <p:nvPr/>
        </p:nvSpPr>
        <p:spPr>
          <a:xfrm>
            <a:off x="4852749" y="2783162"/>
            <a:ext cx="417703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D102D"/>
                </a:solidFill>
              </a:rPr>
              <a:t>Ultimate Redbird Bundle</a:t>
            </a:r>
          </a:p>
          <a:p>
            <a:r>
              <a:rPr lang="en-US" sz="1400" dirty="0"/>
              <a:t>The Redbird Exclusive bundle plus a 4th year added onto your AppleCare+ warranty and no service fees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8F8849-74E9-C684-B8AA-CEB07346A954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698776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1F1AE87-419B-1D33-0C19-541E4CCFBE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847A2C3-8FEB-1086-194F-F3BCCFFBAE9E}"/>
              </a:ext>
            </a:extLst>
          </p:cNvPr>
          <p:cNvSpPr txBox="1"/>
          <p:nvPr/>
        </p:nvSpPr>
        <p:spPr>
          <a:xfrm>
            <a:off x="2286000" y="420208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*Offer ends on September 30, 2024.</a:t>
            </a:r>
          </a:p>
        </p:txBody>
      </p:sp>
    </p:spTree>
    <p:extLst>
      <p:ext uri="{BB962C8B-B14F-4D97-AF65-F5344CB8AC3E}">
        <p14:creationId xmlns:p14="http://schemas.microsoft.com/office/powerpoint/2010/main" val="24044849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hite logo with text&#10;&#10;Description automatically generated">
            <a:extLst>
              <a:ext uri="{FF2B5EF4-FFF2-40B4-BE49-F238E27FC236}">
                <a16:creationId xmlns:a16="http://schemas.microsoft.com/office/drawing/2014/main" id="{382504C7-D107-0C38-100A-7FDAF768D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569BB-4E7B-B45D-091B-26599709F85E}"/>
              </a:ext>
            </a:extLst>
          </p:cNvPr>
          <p:cNvSpPr txBox="1"/>
          <p:nvPr/>
        </p:nvSpPr>
        <p:spPr>
          <a:xfrm>
            <a:off x="499784" y="1293938"/>
            <a:ext cx="4687072" cy="22159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CD102D"/>
              </a:buClr>
            </a:pPr>
            <a:r>
              <a:rPr lang="en-US" sz="2000" b="1" dirty="0"/>
              <a:t>SPSS Premium 27, 28, 29</a:t>
            </a:r>
          </a:p>
          <a:p>
            <a:pPr>
              <a:buClr>
                <a:srgbClr val="CD102D"/>
              </a:buClr>
            </a:pPr>
            <a:r>
              <a:rPr lang="en-US" i="1" dirty="0">
                <a:solidFill>
                  <a:schemeClr val="bg1">
                    <a:lumMod val="65000"/>
                  </a:schemeClr>
                </a:solidFill>
              </a:rPr>
              <a:t>(Includes Tables &amp; Forecasting, NOT Amos)</a:t>
            </a:r>
          </a:p>
          <a:p>
            <a:pPr>
              <a:buClr>
                <a:srgbClr val="CD102D"/>
              </a:buClr>
            </a:pPr>
            <a:r>
              <a:rPr lang="en-US" sz="2000" b="1" dirty="0"/>
              <a:t>SAS 9.4</a:t>
            </a:r>
          </a:p>
          <a:p>
            <a:pPr>
              <a:buClr>
                <a:srgbClr val="CD102D"/>
              </a:buClr>
            </a:pPr>
            <a:r>
              <a:rPr lang="en-US" sz="2000" b="1" dirty="0"/>
              <a:t>Mathematica 14.0.0</a:t>
            </a:r>
          </a:p>
          <a:p>
            <a:pPr>
              <a:buClr>
                <a:srgbClr val="CD102D"/>
              </a:buClr>
            </a:pPr>
            <a:r>
              <a:rPr lang="en-US" sz="2000" b="1" dirty="0" err="1"/>
              <a:t>MiniTab</a:t>
            </a:r>
            <a:r>
              <a:rPr lang="en-US" sz="2000" b="1" dirty="0"/>
              <a:t> 22</a:t>
            </a:r>
          </a:p>
          <a:p>
            <a:pPr>
              <a:buClr>
                <a:srgbClr val="CD102D"/>
              </a:buClr>
            </a:pPr>
            <a:r>
              <a:rPr lang="en-US" sz="2000" b="1" dirty="0"/>
              <a:t>STATA 18</a:t>
            </a:r>
          </a:p>
          <a:p>
            <a:pPr>
              <a:buClr>
                <a:srgbClr val="CD102D"/>
              </a:buClr>
            </a:pPr>
            <a:r>
              <a:rPr lang="en-US" sz="2000" b="1" dirty="0"/>
              <a:t>MATLAB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2CF5C-3167-54C9-D0FA-2D3582536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BA5D-A68E-D99E-7905-2F6F2FF1B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2" y="1382570"/>
            <a:ext cx="196451" cy="20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A65DB-567F-1779-04F2-B4D8B03F8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1" y="1938758"/>
            <a:ext cx="196451" cy="2070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962FC3-1514-37AD-85F3-38FB1D25F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81" y="2262571"/>
            <a:ext cx="196451" cy="2070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FD7FCA3-8B5A-45A0-6D53-BC96F10851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13" y="2578550"/>
            <a:ext cx="196451" cy="20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02A2BB-F638-844B-9F5A-6C8C05F1C0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781" y="2891882"/>
            <a:ext cx="196451" cy="20707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B7FA644-2CA9-4196-6E49-6ADF486F73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214" y="3197992"/>
            <a:ext cx="196451" cy="20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88000F-AC08-53C3-3817-9FCB5DFB587F}"/>
              </a:ext>
            </a:extLst>
          </p:cNvPr>
          <p:cNvSpPr txBox="1"/>
          <p:nvPr/>
        </p:nvSpPr>
        <p:spPr>
          <a:xfrm>
            <a:off x="467785" y="3652007"/>
            <a:ext cx="5447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Users can access at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VirtualApps.IllinoisState.edu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 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IT staff can get package from SCCM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35D0C82-854C-2FAE-ADF6-105BA6C183AD}"/>
              </a:ext>
            </a:extLst>
          </p:cNvPr>
          <p:cNvCxnSpPr>
            <a:cxnSpLocks/>
          </p:cNvCxnSpPr>
          <p:nvPr/>
        </p:nvCxnSpPr>
        <p:spPr>
          <a:xfrm>
            <a:off x="272712" y="3493247"/>
            <a:ext cx="83282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E745DA4C-90D9-912A-4578-EF2225C08C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65" y="3722509"/>
            <a:ext cx="135148" cy="1351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E64E170-A5A5-6E58-66F6-F130A9860B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483" y="3904886"/>
            <a:ext cx="135148" cy="1351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8476AE-0576-E7CC-81F9-8D75344BA1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330" y="1374687"/>
            <a:ext cx="237100" cy="2371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7A3060-4971-A029-C7AA-3BFD5601AEE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8853" y="1374687"/>
            <a:ext cx="237100" cy="2371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756518B-1816-DA3E-7DF9-6921BE826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4841" y="1962721"/>
            <a:ext cx="237100" cy="2371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FAB6877-9049-C389-A4FF-42AB0761E0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45364" y="1962721"/>
            <a:ext cx="237100" cy="2371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35A2BF-B3BE-9C6D-7964-06B333A080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3914" y="2556483"/>
            <a:ext cx="237100" cy="2371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B93F584-06CA-F4F2-BFAE-081C81FFC1A2}"/>
              </a:ext>
            </a:extLst>
          </p:cNvPr>
          <p:cNvSpPr/>
          <p:nvPr/>
        </p:nvSpPr>
        <p:spPr>
          <a:xfrm>
            <a:off x="272712" y="568443"/>
            <a:ext cx="7622779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1D66AF-2304-1C2F-98A0-59A81ED0C1C3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University-Funded STAT Programs for 24-25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3ACC17-6726-2780-511B-C64331DC28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236AF017-751A-023D-CED6-F9941C9D63C3}"/>
              </a:ext>
            </a:extLst>
          </p:cNvPr>
          <p:cNvGrpSpPr/>
          <p:nvPr/>
        </p:nvGrpSpPr>
        <p:grpSpPr>
          <a:xfrm>
            <a:off x="5371000" y="1033189"/>
            <a:ext cx="2992277" cy="2504398"/>
            <a:chOff x="5625235" y="1033189"/>
            <a:chExt cx="2992277" cy="2504398"/>
          </a:xfrm>
        </p:grpSpPr>
        <p:pic>
          <p:nvPicPr>
            <p:cNvPr id="1026" name="Picture 2" descr="RU Software Portal - Home">
              <a:extLst>
                <a:ext uri="{FF2B5EF4-FFF2-40B4-BE49-F238E27FC236}">
                  <a16:creationId xmlns:a16="http://schemas.microsoft.com/office/drawing/2014/main" id="{528B9A50-9E0D-A71E-C354-FDD7671D26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990" y="1033189"/>
              <a:ext cx="1042416" cy="1042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SAS (software) - Wikipedia">
              <a:extLst>
                <a:ext uri="{FF2B5EF4-FFF2-40B4-BE49-F238E27FC236}">
                  <a16:creationId xmlns:a16="http://schemas.microsoft.com/office/drawing/2014/main" id="{A8AC97B2-AACA-8F15-79E0-E7EC4F7B9E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9766" y="1813264"/>
              <a:ext cx="995888" cy="4306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Mathematica—Press Center">
              <a:extLst>
                <a:ext uri="{FF2B5EF4-FFF2-40B4-BE49-F238E27FC236}">
                  <a16:creationId xmlns:a16="http://schemas.microsoft.com/office/drawing/2014/main" id="{4DB8480F-97A5-6D1F-C814-6D0C6A488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812" y="2308510"/>
              <a:ext cx="1901744" cy="409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Minitab | Prism">
              <a:extLst>
                <a:ext uri="{FF2B5EF4-FFF2-40B4-BE49-F238E27FC236}">
                  <a16:creationId xmlns:a16="http://schemas.microsoft.com/office/drawing/2014/main" id="{160A4919-3394-8564-FD1F-6B2EDE64E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235" y="2593770"/>
              <a:ext cx="1415725" cy="9438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Stata | Explore our products">
              <a:extLst>
                <a:ext uri="{FF2B5EF4-FFF2-40B4-BE49-F238E27FC236}">
                  <a16:creationId xmlns:a16="http://schemas.microsoft.com/office/drawing/2014/main" id="{005AAD2E-330D-15E4-93D9-C738BFA04A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3900" y="1829346"/>
              <a:ext cx="1400644" cy="3579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MATLAB Logo and symbol, meaning, history, PNG, brand">
              <a:extLst>
                <a:ext uri="{FF2B5EF4-FFF2-40B4-BE49-F238E27FC236}">
                  <a16:creationId xmlns:a16="http://schemas.microsoft.com/office/drawing/2014/main" id="{7D718B4F-9768-2791-C2B5-95145D1B2B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3469" y="2659541"/>
              <a:ext cx="1444043" cy="8122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5016429-5CCF-FDD7-6C9D-3441444DBF10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19533279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logo with text&#10;&#10;Description automatically generated">
            <a:extLst>
              <a:ext uri="{FF2B5EF4-FFF2-40B4-BE49-F238E27FC236}">
                <a16:creationId xmlns:a16="http://schemas.microsoft.com/office/drawing/2014/main" id="{AB09A4A7-A35E-6443-B7C2-9D664994A9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569BB-4E7B-B45D-091B-26599709F85E}"/>
              </a:ext>
            </a:extLst>
          </p:cNvPr>
          <p:cNvSpPr txBox="1"/>
          <p:nvPr/>
        </p:nvSpPr>
        <p:spPr>
          <a:xfrm>
            <a:off x="499784" y="1293938"/>
            <a:ext cx="4687072" cy="1429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CD102D"/>
              </a:buClr>
            </a:pPr>
            <a:r>
              <a:rPr lang="en-US" sz="2000" b="1" dirty="0"/>
              <a:t>ArcGIS</a:t>
            </a:r>
          </a:p>
          <a:p>
            <a:pPr>
              <a:lnSpc>
                <a:spcPct val="150000"/>
              </a:lnSpc>
              <a:buClr>
                <a:srgbClr val="CD102D"/>
              </a:buClr>
            </a:pPr>
            <a:r>
              <a:rPr lang="en-US" sz="2000" b="1" dirty="0"/>
              <a:t>Grammarly</a:t>
            </a:r>
          </a:p>
          <a:p>
            <a:pPr>
              <a:lnSpc>
                <a:spcPct val="150000"/>
              </a:lnSpc>
              <a:buClr>
                <a:srgbClr val="CD102D"/>
              </a:buClr>
            </a:pPr>
            <a:r>
              <a:rPr lang="en-US" sz="2000" b="1" dirty="0" err="1"/>
              <a:t>Jamf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32CF5C-3167-54C9-D0FA-2D3582536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62BA5D-A68E-D99E-7905-2F6F2FF1BC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69" y="1501601"/>
            <a:ext cx="196451" cy="2070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9CA65DB-567F-1779-04F2-B4D8B03F8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69" y="1958327"/>
            <a:ext cx="196451" cy="2070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A962FC3-1514-37AD-85F3-38FB1D25FF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560" y="2422569"/>
            <a:ext cx="196451" cy="207070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131EFC0-682D-5DDD-F5E2-245088F89AEE}"/>
              </a:ext>
            </a:extLst>
          </p:cNvPr>
          <p:cNvCxnSpPr>
            <a:cxnSpLocks/>
          </p:cNvCxnSpPr>
          <p:nvPr/>
        </p:nvCxnSpPr>
        <p:spPr>
          <a:xfrm>
            <a:off x="303331" y="3444975"/>
            <a:ext cx="832828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7143B0A-8B23-E931-CCD7-D79D59B2088F}"/>
              </a:ext>
            </a:extLst>
          </p:cNvPr>
          <p:cNvSpPr txBox="1"/>
          <p:nvPr/>
        </p:nvSpPr>
        <p:spPr>
          <a:xfrm>
            <a:off x="467785" y="3476507"/>
            <a:ext cx="5447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Users can access at </a:t>
            </a:r>
            <a:r>
              <a:rPr lang="en-US" sz="1200" b="0" i="0" dirty="0" err="1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VirtualApps.IllinoisState.edu</a:t>
            </a: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  </a:t>
            </a:r>
          </a:p>
          <a:p>
            <a:pPr marL="0" marR="0" algn="l">
              <a:spcBef>
                <a:spcPts val="0"/>
              </a:spcBef>
              <a:spcAft>
                <a:spcPts val="0"/>
              </a:spcAft>
            </a:pPr>
            <a:r>
              <a:rPr lang="en-US" sz="1200" b="0" i="0" dirty="0">
                <a:solidFill>
                  <a:schemeClr val="bg1">
                    <a:lumMod val="50000"/>
                  </a:schemeClr>
                </a:solidFill>
                <a:effectLst/>
                <a:latin typeface="Aptos" panose="020B0004020202020204" pitchFamily="34" charset="0"/>
              </a:rPr>
              <a:t>IT staff can get package from SCCM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C3B20C-12D0-A06B-D30C-CC709C4EB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865" y="3547009"/>
            <a:ext cx="135148" cy="1351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C75CA7-D619-A05D-705A-4953F424E6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483" y="3729386"/>
            <a:ext cx="135148" cy="1351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FD0125-976D-5839-AB2A-E3049EBD396B}"/>
              </a:ext>
            </a:extLst>
          </p:cNvPr>
          <p:cNvSpPr/>
          <p:nvPr/>
        </p:nvSpPr>
        <p:spPr>
          <a:xfrm>
            <a:off x="272713" y="568443"/>
            <a:ext cx="6668556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C48D3F-B1B9-5A3A-5205-98642D64305D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University-Funded Software for 24-25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85D983-BEA0-8667-DDC4-113E7F866B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FE126E0-B51D-520C-0C2D-B940106E1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062" y="1752396"/>
            <a:ext cx="924307" cy="92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ammarly Logo PNG Vector (SVG) Free Download">
            <a:extLst>
              <a:ext uri="{FF2B5EF4-FFF2-40B4-BE49-F238E27FC236}">
                <a16:creationId xmlns:a16="http://schemas.microsoft.com/office/drawing/2014/main" id="{E7459E67-F4AB-2867-135A-CE37B55B8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039" y="2019514"/>
            <a:ext cx="1806114" cy="39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C4BE21C-0462-D7A5-7EAD-57B877F44A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14057" y="1995184"/>
            <a:ext cx="1269084" cy="4387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E72C8C-C768-0724-38EA-D0664490CEE5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822581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white logo with text&#10;&#10;Description automatically generated">
            <a:extLst>
              <a:ext uri="{FF2B5EF4-FFF2-40B4-BE49-F238E27FC236}">
                <a16:creationId xmlns:a16="http://schemas.microsoft.com/office/drawing/2014/main" id="{4074FEE9-3255-EEA1-67DC-1A57183B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2CF5C-3167-54C9-D0FA-2D3582536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515C60-C251-6B65-B029-62220CE2A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98" y="1316716"/>
            <a:ext cx="196451" cy="2070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A77F2E-0E5E-722E-8550-5111479F9BC1}"/>
              </a:ext>
            </a:extLst>
          </p:cNvPr>
          <p:cNvSpPr txBox="1"/>
          <p:nvPr/>
        </p:nvSpPr>
        <p:spPr>
          <a:xfrm>
            <a:off x="664301" y="3537842"/>
            <a:ext cx="517228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D102D"/>
                </a:solidFill>
              </a:rPr>
              <a:t>Labs/Classrooms/Open Areas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Shared Device License which uses logon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Others create a free Adobe 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258134-5814-2321-F1D6-9FD71D958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98" y="3657379"/>
            <a:ext cx="196451" cy="207070"/>
          </a:xfrm>
          <a:prstGeom prst="rect">
            <a:avLst/>
          </a:prstGeom>
        </p:spPr>
      </p:pic>
      <p:pic>
        <p:nvPicPr>
          <p:cNvPr id="1030" name="Picture 6" descr="Get 3 months of the Adobe Creative Cloud for just $30">
            <a:extLst>
              <a:ext uri="{FF2B5EF4-FFF2-40B4-BE49-F238E27FC236}">
                <a16:creationId xmlns:a16="http://schemas.microsoft.com/office/drawing/2014/main" id="{CC8E1DBC-70D5-A9A1-F351-CD1D49264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915" y="1161171"/>
            <a:ext cx="3389921" cy="225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B5B424-94A6-BAEB-4E43-88B1BAF36416}"/>
              </a:ext>
            </a:extLst>
          </p:cNvPr>
          <p:cNvSpPr/>
          <p:nvPr/>
        </p:nvSpPr>
        <p:spPr>
          <a:xfrm>
            <a:off x="272713" y="568443"/>
            <a:ext cx="4071600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3A5734-4734-BA40-1A5B-C6CA06828C94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 License Review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C3453C-9C20-6904-793E-5BC7B48D1243}"/>
              </a:ext>
            </a:extLst>
          </p:cNvPr>
          <p:cNvSpPr/>
          <p:nvPr/>
        </p:nvSpPr>
        <p:spPr>
          <a:xfrm>
            <a:off x="1385784" y="2445062"/>
            <a:ext cx="2309649" cy="196105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3ED03-B317-E341-BFED-3D196AF652A1}"/>
              </a:ext>
            </a:extLst>
          </p:cNvPr>
          <p:cNvSpPr txBox="1"/>
          <p:nvPr/>
        </p:nvSpPr>
        <p:spPr>
          <a:xfrm>
            <a:off x="609413" y="1239193"/>
            <a:ext cx="41770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D102D"/>
                </a:solidFill>
              </a:rPr>
              <a:t>Full or “Download” License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All apps with 100GB Cloud Storage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Two Mac/Win download instances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Fac/Staff/GAs automatically assigned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US" sz="1400" dirty="0"/>
              <a:t>Students upon request: </a:t>
            </a:r>
            <a:r>
              <a:rPr lang="en-US" sz="1400" dirty="0">
                <a:solidFill>
                  <a:schemeClr val="bg1"/>
                </a:solidFill>
              </a:rPr>
              <a:t>About.IllinoisState.edu/Adobe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BFA67C-8F23-67F7-FEB8-83601FEE6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F503A-4897-FDAD-BE8C-D69971C7C68A}"/>
              </a:ext>
            </a:extLst>
          </p:cNvPr>
          <p:cNvSpPr txBox="1"/>
          <p:nvPr/>
        </p:nvSpPr>
        <p:spPr>
          <a:xfrm>
            <a:off x="664301" y="2703242"/>
            <a:ext cx="5172281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CD102D"/>
                </a:solidFill>
              </a:rPr>
              <a:t>Base License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2 GB Cloud Storage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400" dirty="0"/>
              <a:t>Student initial assignment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42B2-DF9D-D067-CA40-4AA71A18E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97" y="2793723"/>
            <a:ext cx="196451" cy="2070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0DC230-7B46-0AF2-D6CF-A8A0900A4D0C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7334121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white logo with text&#10;&#10;Description automatically generated">
            <a:extLst>
              <a:ext uri="{FF2B5EF4-FFF2-40B4-BE49-F238E27FC236}">
                <a16:creationId xmlns:a16="http://schemas.microsoft.com/office/drawing/2014/main" id="{2687C10A-5BA7-0978-E5A7-2B7A87B82F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32CF5C-3167-54C9-D0FA-2D35825367E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1168C17-8FE5-61E2-32E9-9736DDE0E319}"/>
              </a:ext>
            </a:extLst>
          </p:cNvPr>
          <p:cNvSpPr txBox="1"/>
          <p:nvPr/>
        </p:nvSpPr>
        <p:spPr>
          <a:xfrm>
            <a:off x="499784" y="1293937"/>
            <a:ext cx="414994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Clr>
                <a:srgbClr val="CD102D"/>
              </a:buClr>
            </a:pPr>
            <a:r>
              <a:rPr lang="en-US" b="1" i="1" dirty="0"/>
              <a:t>Express</a:t>
            </a:r>
            <a:r>
              <a:rPr lang="en-US" dirty="0"/>
              <a:t> continues to gain more features: social media, video, photo, and document creation.  Requires full license.</a:t>
            </a:r>
          </a:p>
          <a:p>
            <a:pPr>
              <a:spcAft>
                <a:spcPts val="600"/>
              </a:spcAft>
              <a:buClr>
                <a:srgbClr val="CD102D"/>
              </a:buClr>
            </a:pPr>
            <a:r>
              <a:rPr lang="en-US" b="1" i="1" dirty="0"/>
              <a:t>Firefly</a:t>
            </a:r>
            <a:r>
              <a:rPr lang="en-US" dirty="0"/>
              <a:t> beta technologies </a:t>
            </a:r>
            <a:r>
              <a:rPr lang="en-US" i="1" dirty="0"/>
              <a:t>(with generative graphic AI capabilities) </a:t>
            </a:r>
            <a:r>
              <a:rPr lang="en-US" dirty="0"/>
              <a:t>have been incorporated into existing apps such as Photoshop and Express</a:t>
            </a:r>
          </a:p>
          <a:p>
            <a:pPr>
              <a:spcAft>
                <a:spcPts val="600"/>
              </a:spcAft>
              <a:buClr>
                <a:srgbClr val="CD102D"/>
              </a:buClr>
            </a:pPr>
            <a:r>
              <a:rPr lang="en-US" dirty="0"/>
              <a:t>Adobe Stock now included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49C18D-1BDB-03EA-315C-D85761F630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2" y="1382570"/>
            <a:ext cx="196451" cy="2070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6B3B07-0731-EB05-A3EC-7DB4B102B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69" y="2304729"/>
            <a:ext cx="196451" cy="2070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B20FC1-832D-955E-17A5-47C7F83998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331" y="3450326"/>
            <a:ext cx="196451" cy="2070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2A6827A-BA2D-07B9-6C71-3C8068D16501}"/>
              </a:ext>
            </a:extLst>
          </p:cNvPr>
          <p:cNvGrpSpPr/>
          <p:nvPr/>
        </p:nvGrpSpPr>
        <p:grpSpPr>
          <a:xfrm>
            <a:off x="5318399" y="701205"/>
            <a:ext cx="3522269" cy="3104923"/>
            <a:chOff x="4838295" y="568443"/>
            <a:chExt cx="4002373" cy="3528141"/>
          </a:xfrm>
        </p:grpSpPr>
        <p:pic>
          <p:nvPicPr>
            <p:cNvPr id="2052" name="Picture 4" descr="Unlocking Creativity: Adobe Firefly Goes Mainstream">
              <a:extLst>
                <a:ext uri="{FF2B5EF4-FFF2-40B4-BE49-F238E27FC236}">
                  <a16:creationId xmlns:a16="http://schemas.microsoft.com/office/drawing/2014/main" id="{DB3C58AF-B573-9EEC-80D0-7F704801D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0904" y="568443"/>
              <a:ext cx="2482835" cy="1458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D6DAFEC5-4A76-6699-CF47-90A799BEEA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38295" y="1563984"/>
              <a:ext cx="4002373" cy="1752032"/>
            </a:xfrm>
            <a:prstGeom prst="rect">
              <a:avLst/>
            </a:prstGeom>
          </p:spPr>
        </p:pic>
        <p:pic>
          <p:nvPicPr>
            <p:cNvPr id="18" name="Picture 17" descr="A logo of a company&#10;&#10;Description automatically generated">
              <a:extLst>
                <a:ext uri="{FF2B5EF4-FFF2-40B4-BE49-F238E27FC236}">
                  <a16:creationId xmlns:a16="http://schemas.microsoft.com/office/drawing/2014/main" id="{F0390845-DDD1-4953-60D7-3819D9B31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05802" y="2726751"/>
              <a:ext cx="1617913" cy="1369833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1054EA7-3AAC-8400-887F-4E8FEAFFD10B}"/>
              </a:ext>
            </a:extLst>
          </p:cNvPr>
          <p:cNvSpPr/>
          <p:nvPr/>
        </p:nvSpPr>
        <p:spPr>
          <a:xfrm>
            <a:off x="272712" y="568443"/>
            <a:ext cx="4377013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CE4B0D4-9BE4-552E-53E2-E9B37E2F6CC6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 Product Updates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306A0B-A3D4-A117-D7E0-8DD6D392E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41BFFF-CD5F-8A85-EE3C-620E45FF3D40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4253879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Welcome to the </a:t>
            </a:r>
            <a:br>
              <a:rPr lang="en-US" b="1" dirty="0"/>
            </a:br>
            <a:r>
              <a:rPr lang="en-US" b="1" dirty="0"/>
              <a:t>2024 CIT Annual Conference</a:t>
            </a:r>
          </a:p>
        </p:txBody>
      </p:sp>
    </p:spTree>
    <p:extLst>
      <p:ext uri="{BB962C8B-B14F-4D97-AF65-F5344CB8AC3E}">
        <p14:creationId xmlns:p14="http://schemas.microsoft.com/office/powerpoint/2010/main" val="42754304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white logo with text&#10;&#10;Description automatically generated">
            <a:extLst>
              <a:ext uri="{FF2B5EF4-FFF2-40B4-BE49-F238E27FC236}">
                <a16:creationId xmlns:a16="http://schemas.microsoft.com/office/drawing/2014/main" id="{4074FEE9-3255-EEA1-67DC-1A57183B8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"/>
            <a:ext cx="9144001" cy="51435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515C60-C251-6B65-B029-62220CE2A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99" y="1316717"/>
            <a:ext cx="196451" cy="207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0B5B424-94A6-BAEB-4E43-88B1BAF36416}"/>
              </a:ext>
            </a:extLst>
          </p:cNvPr>
          <p:cNvSpPr/>
          <p:nvPr/>
        </p:nvSpPr>
        <p:spPr>
          <a:xfrm>
            <a:off x="272713" y="568444"/>
            <a:ext cx="6324031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3A5734-4734-BA40-1A5B-C6CA06828C94}"/>
              </a:ext>
            </a:extLst>
          </p:cNvPr>
          <p:cNvSpPr txBox="1">
            <a:spLocks/>
          </p:cNvSpPr>
          <p:nvPr/>
        </p:nvSpPr>
        <p:spPr>
          <a:xfrm>
            <a:off x="272715" y="662232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Microsoft License Review:  A3 to A5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B3ED03-B317-E341-BFED-3D196AF652A1}"/>
              </a:ext>
            </a:extLst>
          </p:cNvPr>
          <p:cNvSpPr txBox="1"/>
          <p:nvPr/>
        </p:nvSpPr>
        <p:spPr>
          <a:xfrm>
            <a:off x="609414" y="1239193"/>
            <a:ext cx="417703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D102D"/>
                </a:solidFill>
              </a:rPr>
              <a:t>Timing</a:t>
            </a:r>
          </a:p>
          <a:p>
            <a:pPr marL="285743" indent="-285743">
              <a:buFont typeface="Wingdings" pitchFamily="2" charset="2"/>
              <a:buChar char="§"/>
            </a:pPr>
            <a:r>
              <a:rPr lang="en-US" dirty="0"/>
              <a:t>September – Renew A3</a:t>
            </a:r>
          </a:p>
          <a:p>
            <a:pPr marL="285743" indent="-285743">
              <a:buFont typeface="Wingdings" pitchFamily="2" charset="2"/>
              <a:buChar char="§"/>
            </a:pPr>
            <a:r>
              <a:rPr lang="en-US" dirty="0"/>
              <a:t>Sept to Nov – Pilot work</a:t>
            </a:r>
          </a:p>
          <a:p>
            <a:pPr marL="285743" indent="-285743">
              <a:buFont typeface="Wingdings" pitchFamily="2" charset="2"/>
              <a:buChar char="§"/>
            </a:pPr>
            <a:r>
              <a:rPr lang="en-US" dirty="0"/>
              <a:t>December – Implement A5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9BFA67C-8F23-67F7-FEB8-83601FEE6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70" y="4363848"/>
            <a:ext cx="2218240" cy="51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F503A-4897-FDAD-BE8C-D69971C7C68A}"/>
              </a:ext>
            </a:extLst>
          </p:cNvPr>
          <p:cNvSpPr txBox="1"/>
          <p:nvPr/>
        </p:nvSpPr>
        <p:spPr>
          <a:xfrm>
            <a:off x="609414" y="2499349"/>
            <a:ext cx="517228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D102D"/>
                </a:solidFill>
              </a:rPr>
              <a:t>Benefits</a:t>
            </a:r>
          </a:p>
          <a:p>
            <a:pPr marL="285743" indent="-285743">
              <a:buFont typeface="Wingdings" pitchFamily="2" charset="2"/>
              <a:buChar char="§"/>
            </a:pPr>
            <a:r>
              <a:rPr lang="en-US" dirty="0"/>
              <a:t>Teams Converged Communications (Voice and Cisco VOIP)</a:t>
            </a:r>
          </a:p>
          <a:p>
            <a:pPr marL="285743" indent="-285743">
              <a:buFont typeface="Wingdings" pitchFamily="2" charset="2"/>
              <a:buChar char="§"/>
            </a:pPr>
            <a:r>
              <a:rPr lang="en-US" dirty="0" err="1"/>
              <a:t>PowerBI</a:t>
            </a:r>
            <a:r>
              <a:rPr lang="en-US" dirty="0"/>
              <a:t> Pro</a:t>
            </a:r>
          </a:p>
          <a:p>
            <a:pPr marL="285743" indent="-285743">
              <a:buFont typeface="Wingdings" pitchFamily="2" charset="2"/>
              <a:buChar char="§"/>
            </a:pPr>
            <a:r>
              <a:rPr lang="en-US" dirty="0"/>
              <a:t>Security and Compliance Enhancements</a:t>
            </a:r>
          </a:p>
          <a:p>
            <a:pPr marL="285743" indent="-285743">
              <a:buFont typeface="Wingdings" pitchFamily="2" charset="2"/>
              <a:buChar char="§"/>
            </a:pPr>
            <a:r>
              <a:rPr lang="en-US" dirty="0"/>
              <a:t>AI Readiness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42B2-DF9D-D067-CA40-4AA71A18E0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972" y="2593077"/>
            <a:ext cx="196451" cy="20707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9CDB0CF-F399-BFC8-E042-DDB7F716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404" y="1437857"/>
            <a:ext cx="3828528" cy="200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81F283-7157-B9FF-074D-D9F4C49A8CED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2021478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Academic Software Request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Why have a process?</a:t>
            </a:r>
          </a:p>
          <a:p>
            <a:r>
              <a:rPr lang="en-US" sz="2400" dirty="0"/>
              <a:t>In scope </a:t>
            </a:r>
          </a:p>
          <a:p>
            <a:pPr lvl="1"/>
            <a:r>
              <a:rPr lang="en-US" sz="2400" dirty="0"/>
              <a:t>New academic software</a:t>
            </a:r>
          </a:p>
          <a:p>
            <a:pPr lvl="1"/>
            <a:r>
              <a:rPr lang="en-US" sz="2400" dirty="0"/>
              <a:t>Any (new </a:t>
            </a:r>
            <a:r>
              <a:rPr lang="en-US" sz="2400"/>
              <a:t>or renewal) academic </a:t>
            </a:r>
            <a:r>
              <a:rPr lang="en-US" sz="2400" dirty="0"/>
              <a:t>software that needs to integrate with Canvas or Microsoft 365</a:t>
            </a:r>
          </a:p>
          <a:p>
            <a:r>
              <a:rPr lang="en-US" sz="2400" dirty="0"/>
              <a:t>Out of scope  - trial software, coding languages, electronic resource subscriptions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1A8E2-A497-756A-F219-28671DF4FA4B}"/>
              </a:ext>
            </a:extLst>
          </p:cNvPr>
          <p:cNvSpPr txBox="1"/>
          <p:nvPr/>
        </p:nvSpPr>
        <p:spPr>
          <a:xfrm>
            <a:off x="7592929" y="4731545"/>
            <a:ext cx="1969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Carla Birckelbaw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1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Academic Software Request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8" y="963931"/>
            <a:ext cx="8229600" cy="3394472"/>
          </a:xfrm>
        </p:spPr>
        <p:txBody>
          <a:bodyPr>
            <a:noAutofit/>
          </a:bodyPr>
          <a:lstStyle/>
          <a:p>
            <a:pPr marL="457200" indent="-457200">
              <a:buAutoNum type="arabicPeriod"/>
            </a:pPr>
            <a:r>
              <a:rPr lang="en-US" sz="2400" dirty="0"/>
              <a:t>Requestor fills out request form</a:t>
            </a:r>
          </a:p>
          <a:p>
            <a:pPr marL="457200" indent="-457200">
              <a:buAutoNum type="arabicPeriod"/>
            </a:pPr>
            <a:r>
              <a:rPr lang="en-US" sz="2400" dirty="0"/>
              <a:t>College IT team and Dept Chair review</a:t>
            </a:r>
          </a:p>
          <a:p>
            <a:pPr marL="457200" indent="-457200">
              <a:buAutoNum type="arabicPeriod"/>
            </a:pPr>
            <a:r>
              <a:rPr lang="en-US" sz="2400" dirty="0"/>
              <a:t>Tech Solutions handles compliance review</a:t>
            </a:r>
          </a:p>
          <a:p>
            <a:pPr marL="857250" lvl="1" indent="-457200">
              <a:buAutoNum type="arabicPeriod"/>
            </a:pPr>
            <a:r>
              <a:rPr lang="en-US" sz="2000" dirty="0"/>
              <a:t>Data Usage Form</a:t>
            </a:r>
          </a:p>
          <a:p>
            <a:pPr marL="857250" lvl="1" indent="-457200">
              <a:buAutoNum type="arabicPeriod"/>
            </a:pPr>
            <a:r>
              <a:rPr lang="en-US" sz="2000" dirty="0"/>
              <a:t>Accessibility</a:t>
            </a:r>
          </a:p>
          <a:p>
            <a:pPr marL="857250" lvl="1" indent="-457200">
              <a:buAutoNum type="arabicPeriod"/>
            </a:pPr>
            <a:r>
              <a:rPr lang="en-US" sz="2000" dirty="0"/>
              <a:t>Export Control</a:t>
            </a:r>
          </a:p>
          <a:p>
            <a:pPr marL="857250" lvl="1" indent="-457200">
              <a:buAutoNum type="arabicPeriod"/>
            </a:pPr>
            <a:r>
              <a:rPr lang="en-US" sz="2000" dirty="0"/>
              <a:t>Terms &amp; Conditions</a:t>
            </a:r>
          </a:p>
          <a:p>
            <a:pPr marL="457200" indent="-457200">
              <a:buAutoNum type="arabicPeriod"/>
            </a:pPr>
            <a:r>
              <a:rPr lang="en-US" sz="2400" dirty="0"/>
              <a:t>Software purchased/acquired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1A8E2-A497-756A-F219-28671DF4FA4B}"/>
              </a:ext>
            </a:extLst>
          </p:cNvPr>
          <p:cNvSpPr txBox="1"/>
          <p:nvPr/>
        </p:nvSpPr>
        <p:spPr>
          <a:xfrm>
            <a:off x="7592929" y="4731545"/>
            <a:ext cx="1969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Carla Birckelbaw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53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Academic Software Request 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298" y="963931"/>
            <a:ext cx="8229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Some key resources related to this process:</a:t>
            </a:r>
          </a:p>
          <a:p>
            <a:pPr marL="0" indent="0">
              <a:buNone/>
            </a:pPr>
            <a:r>
              <a:rPr lang="en-US" sz="2400" dirty="0">
                <a:hlinkClick r:id="rId4"/>
              </a:rPr>
              <a:t>Software Catalog</a:t>
            </a:r>
            <a:endParaRPr lang="en-US" sz="2400" dirty="0"/>
          </a:p>
          <a:p>
            <a:pPr marL="0" indent="0">
              <a:buNone/>
            </a:pPr>
            <a:r>
              <a:rPr lang="en-US" sz="2400" dirty="0">
                <a:hlinkClick r:id="rId5"/>
              </a:rPr>
              <a:t>Requesting Academic Software</a:t>
            </a:r>
            <a:r>
              <a:rPr lang="en-US" sz="2400" dirty="0"/>
              <a:t> knowledge article</a:t>
            </a:r>
          </a:p>
          <a:p>
            <a:pPr marL="0" indent="0">
              <a:buNone/>
            </a:pPr>
            <a:r>
              <a:rPr lang="en-US" sz="2400" dirty="0">
                <a:hlinkClick r:id="rId6"/>
              </a:rPr>
              <a:t>Academic Software Use Cases </a:t>
            </a:r>
            <a:r>
              <a:rPr lang="en-US" sz="2400" dirty="0"/>
              <a:t>knowledge article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Questions? Contact softwarerequests@ilstu.edu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EB1A8E2-A497-756A-F219-28671DF4FA4B}"/>
              </a:ext>
            </a:extLst>
          </p:cNvPr>
          <p:cNvSpPr txBox="1"/>
          <p:nvPr/>
        </p:nvSpPr>
        <p:spPr>
          <a:xfrm>
            <a:off x="7592929" y="4731545"/>
            <a:ext cx="19694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Carla Birckelbaw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43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 MVP Award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600" b="0" i="0">
                <a:solidFill>
                  <a:srgbClr val="333333"/>
                </a:solidFill>
                <a:effectLst/>
                <a:latin typeface="ISURegular"/>
              </a:rPr>
              <a:t>The MVP Award recognizes one full-time technical staff member each year in the Illinois State University community for  outstanding contribution(s) to the support of faculty, staff, students, and/or operations, as well as collaboration with others.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1070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 MVP Award Nominee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600" dirty="0">
              <a:solidFill>
                <a:srgbClr val="333333"/>
              </a:solidFill>
              <a:latin typeface="ISURegular"/>
            </a:endParaRPr>
          </a:p>
          <a:p>
            <a:pPr marL="0" indent="0">
              <a:buNone/>
            </a:pPr>
            <a:endParaRPr lang="en-US" sz="2600" dirty="0">
              <a:solidFill>
                <a:srgbClr val="333333"/>
              </a:solidFill>
              <a:latin typeface="ISURegular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333333"/>
                </a:solidFill>
                <a:latin typeface="ISURegular"/>
              </a:rPr>
              <a:t>Jeff Grabb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rgbClr val="333333"/>
                </a:solidFill>
                <a:latin typeface="ISURegular"/>
              </a:rPr>
              <a:t>Technology Solutions LSAVT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298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 MVP Award Nominee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2600" dirty="0">
              <a:solidFill>
                <a:srgbClr val="333333"/>
              </a:solidFill>
              <a:latin typeface="ISURegular"/>
            </a:endParaRPr>
          </a:p>
          <a:p>
            <a:pPr marL="0" indent="0">
              <a:buNone/>
            </a:pPr>
            <a:endParaRPr lang="en-US" sz="2600" dirty="0">
              <a:solidFill>
                <a:srgbClr val="333333"/>
              </a:solidFill>
              <a:latin typeface="ISURegular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333333"/>
                </a:solidFill>
                <a:latin typeface="ISURegular"/>
              </a:rPr>
              <a:t>Jason Ross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rgbClr val="333333"/>
                </a:solidFill>
                <a:latin typeface="ISURegular"/>
              </a:rPr>
              <a:t>Technology Solutions Endpoint Support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049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CIT MVP Award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0" i="0" dirty="0">
                <a:solidFill>
                  <a:srgbClr val="333333"/>
                </a:solidFill>
                <a:effectLst/>
                <a:latin typeface="ISURegular"/>
              </a:rPr>
              <a:t>And the 2024 winner is…</a:t>
            </a:r>
          </a:p>
          <a:p>
            <a:pPr marL="0" indent="0">
              <a:buNone/>
            </a:pPr>
            <a:endParaRPr lang="en-US" sz="2600" dirty="0">
              <a:solidFill>
                <a:srgbClr val="333333"/>
              </a:solidFill>
              <a:latin typeface="ISURegular"/>
            </a:endParaRPr>
          </a:p>
          <a:p>
            <a:pPr marL="0" indent="0" algn="ctr">
              <a:buNone/>
            </a:pPr>
            <a:r>
              <a:rPr lang="en-US" sz="4400" b="1" dirty="0">
                <a:solidFill>
                  <a:srgbClr val="333333"/>
                </a:solidFill>
                <a:latin typeface="ISURegular"/>
              </a:rPr>
              <a:t>Jason Ross</a:t>
            </a:r>
          </a:p>
          <a:p>
            <a:pPr marL="0" indent="0" algn="ctr">
              <a:buNone/>
            </a:pPr>
            <a:r>
              <a:rPr lang="en-US" sz="2600" dirty="0">
                <a:solidFill>
                  <a:srgbClr val="333333"/>
                </a:solidFill>
                <a:latin typeface="ISURegular"/>
              </a:rPr>
              <a:t>Technology Solutions Endpoint Support team</a:t>
            </a:r>
          </a:p>
        </p:txBody>
      </p:sp>
    </p:spTree>
    <p:extLst>
      <p:ext uri="{BB962C8B-B14F-4D97-AF65-F5344CB8AC3E}">
        <p14:creationId xmlns:p14="http://schemas.microsoft.com/office/powerpoint/2010/main" val="40724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Congratulations on your retirement!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691" y="1200151"/>
            <a:ext cx="87630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Laurie Dale, Tech Solutions App Admin team (May)</a:t>
            </a:r>
          </a:p>
          <a:p>
            <a:pPr marL="0" indent="0" algn="ctr">
              <a:buNone/>
            </a:pPr>
            <a:r>
              <a:rPr lang="en-US" dirty="0"/>
              <a:t>Debbie Folks-Huber, Tech Solutions DBA team (July)</a:t>
            </a:r>
            <a:br>
              <a:rPr lang="en-US" dirty="0"/>
            </a:br>
            <a:r>
              <a:rPr lang="en-US" dirty="0"/>
              <a:t>Dave Greenfield, Tech Solutions TechZone team (Oct)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9382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4114800" cy="33944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b="0" i="0">
                <a:solidFill>
                  <a:srgbClr val="333333"/>
                </a:solidFill>
                <a:effectLst/>
                <a:latin typeface="ISURegular"/>
              </a:rPr>
              <a:t>Many thanks to </a:t>
            </a:r>
            <a:r>
              <a:rPr lang="en-US" sz="2600">
                <a:solidFill>
                  <a:srgbClr val="333333"/>
                </a:solidFill>
                <a:latin typeface="ISURegular"/>
              </a:rPr>
              <a:t>the </a:t>
            </a:r>
          </a:p>
          <a:p>
            <a:pPr marL="0" indent="0" algn="ctr">
              <a:buNone/>
            </a:pPr>
            <a:r>
              <a:rPr lang="en-US" sz="2600" b="1" i="0">
                <a:solidFill>
                  <a:srgbClr val="333333"/>
                </a:solidFill>
                <a:effectLst/>
                <a:latin typeface="ISURegular"/>
              </a:rPr>
              <a:t>Presenters</a:t>
            </a:r>
            <a:r>
              <a:rPr lang="en-US" sz="2600" b="0" i="0">
                <a:solidFill>
                  <a:srgbClr val="333333"/>
                </a:solidFill>
                <a:effectLst/>
                <a:latin typeface="ISURegular"/>
              </a:rPr>
              <a:t> </a:t>
            </a:r>
          </a:p>
          <a:p>
            <a:pPr marL="0" indent="0" algn="ctr">
              <a:buNone/>
            </a:pPr>
            <a:r>
              <a:rPr lang="en-US" sz="2600" b="0" i="0">
                <a:solidFill>
                  <a:srgbClr val="333333"/>
                </a:solidFill>
                <a:effectLst/>
                <a:latin typeface="ISURegular"/>
              </a:rPr>
              <a:t>and </a:t>
            </a:r>
            <a:r>
              <a:rPr lang="en-US" sz="2600" b="1" i="0">
                <a:solidFill>
                  <a:srgbClr val="333333"/>
                </a:solidFill>
                <a:effectLst/>
                <a:latin typeface="ISURegular"/>
              </a:rPr>
              <a:t>Tech Facilitators</a:t>
            </a:r>
          </a:p>
          <a:p>
            <a:pPr marL="0" indent="0" algn="ctr">
              <a:buNone/>
            </a:pPr>
            <a:r>
              <a:rPr lang="en-US" sz="2600">
                <a:solidFill>
                  <a:srgbClr val="333333"/>
                </a:solidFill>
                <a:latin typeface="ISURegular"/>
              </a:rPr>
              <a:t>who make a </a:t>
            </a:r>
          </a:p>
          <a:p>
            <a:pPr marL="0" indent="0" algn="ctr">
              <a:buNone/>
            </a:pPr>
            <a:r>
              <a:rPr lang="en-US" sz="2600">
                <a:solidFill>
                  <a:srgbClr val="333333"/>
                </a:solidFill>
                <a:latin typeface="ISURegular"/>
              </a:rPr>
              <a:t>hybrid CIT event possible</a:t>
            </a:r>
            <a:endParaRPr lang="en-US"/>
          </a:p>
        </p:txBody>
      </p:sp>
      <p:pic>
        <p:nvPicPr>
          <p:cNvPr id="1030" name="Picture 6" descr="Celebrity gif. Jason Momoa looks at us with a warm smile as he forms his hands into a heart shape. He then places his hands under his chin before going back to forming the heart.">
            <a:extLst>
              <a:ext uri="{FF2B5EF4-FFF2-40B4-BE49-F238E27FC236}">
                <a16:creationId xmlns:a16="http://schemas.microsoft.com/office/drawing/2014/main" id="{50023C3D-1F93-C098-1ACC-2028A2B3E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735" y="1063229"/>
            <a:ext cx="2783205" cy="278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958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Keynote Address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9F0DC1-FAB9-9B83-A945-D5DA78A3E395}"/>
              </a:ext>
            </a:extLst>
          </p:cNvPr>
          <p:cNvSpPr txBox="1"/>
          <p:nvPr/>
        </p:nvSpPr>
        <p:spPr>
          <a:xfrm>
            <a:off x="845127" y="2700338"/>
            <a:ext cx="7772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/>
              <a:t>Illinois State’s 21</a:t>
            </a:r>
            <a:r>
              <a:rPr lang="en-US" sz="4000" b="1" baseline="30000" dirty="0"/>
              <a:t>st</a:t>
            </a:r>
            <a:r>
              <a:rPr lang="en-US" sz="4000" b="1" dirty="0"/>
              <a:t> President,</a:t>
            </a:r>
            <a:br>
              <a:rPr lang="en-US" sz="4000" b="1" dirty="0"/>
            </a:br>
            <a:r>
              <a:rPr lang="en-US" sz="4000" b="1" dirty="0"/>
              <a:t>Dr. Aondover Tarhule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843247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71"/>
            <a:ext cx="8229600" cy="857250"/>
          </a:xfrm>
        </p:spPr>
        <p:txBody>
          <a:bodyPr>
            <a:normAutofit/>
          </a:bodyPr>
          <a:lstStyle/>
          <a:p>
            <a:r>
              <a:rPr lang="en-US" b="1" dirty="0"/>
              <a:t>Achieved since </a:t>
            </a:r>
            <a:r>
              <a:rPr lang="en-US" b="1" dirty="0" err="1"/>
              <a:t>CITx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53" y="787433"/>
            <a:ext cx="4114800" cy="4229409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>Implement A5 Security Services</a:t>
            </a:r>
          </a:p>
          <a:p>
            <a:r>
              <a:rPr lang="en-US" dirty="0"/>
              <a:t>Create Auxiliary Facilities Reporting</a:t>
            </a:r>
          </a:p>
          <a:p>
            <a:r>
              <a:rPr lang="en-US" dirty="0"/>
              <a:t>Implement Improvements to the Policy Approval Process</a:t>
            </a:r>
          </a:p>
          <a:p>
            <a:r>
              <a:rPr lang="en-US" dirty="0"/>
              <a:t>Improve MCN Preceptor Agreement Process</a:t>
            </a:r>
          </a:p>
          <a:p>
            <a:r>
              <a:rPr lang="en-US" dirty="0"/>
              <a:t>Implement State Federal State Employment Taxes Program</a:t>
            </a:r>
          </a:p>
          <a:p>
            <a:r>
              <a:rPr lang="en-US" dirty="0"/>
              <a:t>Implement Canvas LMS</a:t>
            </a:r>
          </a:p>
          <a:p>
            <a:r>
              <a:rPr lang="en-US" dirty="0"/>
              <a:t>Send All GPAs from Slate to Campus Solutions</a:t>
            </a:r>
          </a:p>
          <a:p>
            <a:r>
              <a:rPr lang="en-US" dirty="0"/>
              <a:t>Implement Key Management Boxes Software</a:t>
            </a:r>
          </a:p>
          <a:p>
            <a:r>
              <a:rPr lang="en-US" dirty="0"/>
              <a:t>Analyze Solution to Replace University sponsored Travel Notification</a:t>
            </a:r>
          </a:p>
          <a:p>
            <a:r>
              <a:rPr lang="en-US" dirty="0"/>
              <a:t>Upgrade SQL Server 2014 databases to SQL Server 2017 or SQL Server 2019</a:t>
            </a:r>
          </a:p>
          <a:p>
            <a:r>
              <a:rPr lang="en-US" dirty="0"/>
              <a:t>Identify Available Data from Canvas</a:t>
            </a:r>
          </a:p>
          <a:p>
            <a:r>
              <a:rPr lang="en-US" dirty="0"/>
              <a:t>Implement Learning Tool Integrations</a:t>
            </a:r>
          </a:p>
          <a:p>
            <a:r>
              <a:rPr lang="en-US" dirty="0"/>
              <a:t>HCI Prod Up and UCS Decommission</a:t>
            </a:r>
          </a:p>
          <a:p>
            <a:r>
              <a:rPr lang="en-US" dirty="0"/>
              <a:t>Transition LSAVT Asset Management to Cherwell</a:t>
            </a:r>
          </a:p>
          <a:p>
            <a:r>
              <a:rPr lang="en-US" dirty="0"/>
              <a:t>Bring OEM Data into the EDW and Update PowerBI reports</a:t>
            </a:r>
          </a:p>
          <a:p>
            <a:r>
              <a:rPr lang="en-US" dirty="0"/>
              <a:t>Automate Pickup of GRE and TOEFL Test Files</a:t>
            </a:r>
          </a:p>
          <a:p>
            <a:r>
              <a:rPr lang="en-US" dirty="0"/>
              <a:t>DECOM RHEL Servers</a:t>
            </a:r>
          </a:p>
          <a:p>
            <a:r>
              <a:rPr lang="en-US" dirty="0"/>
              <a:t>HPC added new GPU node, Software Upgrade</a:t>
            </a:r>
          </a:p>
          <a:p>
            <a:r>
              <a:rPr lang="en-US" dirty="0"/>
              <a:t>System Inventory Efforts</a:t>
            </a:r>
          </a:p>
          <a:p>
            <a:r>
              <a:rPr lang="en-US" dirty="0"/>
              <a:t>Citrix ADC Refresh Load Balancers</a:t>
            </a:r>
          </a:p>
          <a:p>
            <a:r>
              <a:rPr lang="en-US" dirty="0"/>
              <a:t>MS 365 Stream on SharePoint</a:t>
            </a:r>
          </a:p>
          <a:p>
            <a:r>
              <a:rPr lang="en-US" dirty="0"/>
              <a:t>UC Replacement HW from UCS</a:t>
            </a:r>
          </a:p>
          <a:p>
            <a:r>
              <a:rPr lang="en-US" dirty="0"/>
              <a:t>Standardize and Best Practices for Batch Scripting</a:t>
            </a:r>
          </a:p>
          <a:p>
            <a:r>
              <a:rPr lang="en-US" dirty="0"/>
              <a:t>Printer communication campaign</a:t>
            </a:r>
          </a:p>
          <a:p>
            <a:r>
              <a:rPr lang="en-US" dirty="0"/>
              <a:t>Update ER Studio and Tortoise with missing tables</a:t>
            </a:r>
          </a:p>
          <a:p>
            <a:r>
              <a:rPr lang="en-US" dirty="0"/>
              <a:t>Event Driven Ansible Dev Testing</a:t>
            </a:r>
          </a:p>
          <a:p>
            <a:r>
              <a:rPr lang="en-US" dirty="0"/>
              <a:t>Upgrade RHEL 7 Servers</a:t>
            </a:r>
          </a:p>
          <a:p>
            <a:r>
              <a:rPr lang="en-US" dirty="0"/>
              <a:t>Share Data with Follett Bookstore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2573ADA-BEC2-4525-0635-4F163F513ABD}"/>
              </a:ext>
            </a:extLst>
          </p:cNvPr>
          <p:cNvSpPr/>
          <p:nvPr/>
        </p:nvSpPr>
        <p:spPr>
          <a:xfrm rot="20653694">
            <a:off x="505026" y="1272623"/>
            <a:ext cx="3698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65+ Projects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DEBFE1D-B7E2-98AE-9E5D-D557BDCF13C5}"/>
              </a:ext>
            </a:extLst>
          </p:cNvPr>
          <p:cNvSpPr txBox="1">
            <a:spLocks/>
          </p:cNvSpPr>
          <p:nvPr/>
        </p:nvSpPr>
        <p:spPr>
          <a:xfrm>
            <a:off x="4469914" y="787075"/>
            <a:ext cx="4114800" cy="4216503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Wired Network Upgrade Phase 2</a:t>
            </a:r>
          </a:p>
          <a:p>
            <a:r>
              <a:rPr lang="en-US" dirty="0"/>
              <a:t>Wireless Upgrade Phase 1</a:t>
            </a:r>
          </a:p>
          <a:p>
            <a:r>
              <a:rPr lang="en-US" dirty="0"/>
              <a:t>HCI migration from UCS</a:t>
            </a:r>
          </a:p>
          <a:p>
            <a:r>
              <a:rPr lang="en-US" dirty="0"/>
              <a:t>Restructure Receipt Downloads from JP Morgan</a:t>
            </a:r>
          </a:p>
          <a:p>
            <a:r>
              <a:rPr lang="en-US" dirty="0"/>
              <a:t>Create New Leave Reporting Codes</a:t>
            </a:r>
          </a:p>
          <a:p>
            <a:r>
              <a:rPr lang="en-US" dirty="0"/>
              <a:t>Acquire data and build DW for Canvas Outcome data</a:t>
            </a:r>
          </a:p>
          <a:p>
            <a:r>
              <a:rPr lang="en-US" dirty="0"/>
              <a:t>Create Outcome Reports from Canvas</a:t>
            </a:r>
          </a:p>
          <a:p>
            <a:r>
              <a:rPr lang="en-US" dirty="0"/>
              <a:t>Create FTC Enrollment Status Summary and Detail reports</a:t>
            </a:r>
          </a:p>
          <a:p>
            <a:r>
              <a:rPr lang="en-US" dirty="0"/>
              <a:t>Cleanup Unused Java</a:t>
            </a:r>
          </a:p>
          <a:p>
            <a:r>
              <a:rPr lang="en-US" dirty="0"/>
              <a:t>Implement Simplicity GME</a:t>
            </a:r>
          </a:p>
          <a:p>
            <a:r>
              <a:rPr lang="en-US" dirty="0"/>
              <a:t>Analyze1st Quantitative Course performance for FTIC</a:t>
            </a:r>
          </a:p>
          <a:p>
            <a:r>
              <a:rPr lang="en-US" dirty="0"/>
              <a:t>Analyze 1st Major Related Course</a:t>
            </a:r>
          </a:p>
          <a:p>
            <a:r>
              <a:rPr lang="en-US" dirty="0"/>
              <a:t>Create MAPS Program Profile reports</a:t>
            </a:r>
          </a:p>
          <a:p>
            <a:r>
              <a:rPr lang="en-US" dirty="0"/>
              <a:t>Share Data with Cornerstone</a:t>
            </a:r>
          </a:p>
          <a:p>
            <a:r>
              <a:rPr lang="en-US" dirty="0"/>
              <a:t>Add New Address Fields to PRPA Files</a:t>
            </a:r>
          </a:p>
          <a:p>
            <a:r>
              <a:rPr lang="en-US" dirty="0"/>
              <a:t>Updates to Student Success Dashboards</a:t>
            </a:r>
          </a:p>
          <a:p>
            <a:r>
              <a:rPr lang="en-US" dirty="0"/>
              <a:t>Create Student Affairs Restricted Demo Agg tables</a:t>
            </a:r>
          </a:p>
          <a:p>
            <a:r>
              <a:rPr lang="en-US" dirty="0"/>
              <a:t>Building a feature store database table and app</a:t>
            </a:r>
          </a:p>
          <a:p>
            <a:r>
              <a:rPr lang="en-US" dirty="0"/>
              <a:t>Interim Grade Submission Status Report and Dataset Performance Enhancements</a:t>
            </a:r>
          </a:p>
          <a:p>
            <a:r>
              <a:rPr lang="en-US" dirty="0"/>
              <a:t>Add Deletion Logic to the Academic Application and Applicant Dim tables</a:t>
            </a:r>
          </a:p>
          <a:p>
            <a:r>
              <a:rPr lang="en-US" dirty="0"/>
              <a:t>Analyze Impact of Ensemble Participation</a:t>
            </a:r>
          </a:p>
          <a:p>
            <a:r>
              <a:rPr lang="en-US" dirty="0"/>
              <a:t>IBHE Waiver Detail and Summary Reports</a:t>
            </a:r>
          </a:p>
          <a:p>
            <a:r>
              <a:rPr lang="en-US" dirty="0"/>
              <a:t>Create Bone Scholarship Nominee Report in Cognos</a:t>
            </a:r>
          </a:p>
          <a:p>
            <a:r>
              <a:rPr lang="en-US" dirty="0"/>
              <a:t>Encourage Students to Submit SSN</a:t>
            </a:r>
          </a:p>
          <a:p>
            <a:r>
              <a:rPr lang="en-US" dirty="0"/>
              <a:t>1st Language Course Enrollment Cognos Report</a:t>
            </a:r>
          </a:p>
          <a:p>
            <a:r>
              <a:rPr lang="en-US" dirty="0"/>
              <a:t>Class Room Utilization Reporting</a:t>
            </a:r>
          </a:p>
          <a:p>
            <a:r>
              <a:rPr lang="en-US" dirty="0"/>
              <a:t>Year Over Year Withdrawal Comparison Report</a:t>
            </a:r>
          </a:p>
          <a:p>
            <a:r>
              <a:rPr lang="en-US" dirty="0"/>
              <a:t>Identify Any Needed Accudemia Data</a:t>
            </a:r>
          </a:p>
          <a:p>
            <a:r>
              <a:rPr lang="en-US" dirty="0"/>
              <a:t>Update SSD with Predicted Values from the Persist Model</a:t>
            </a:r>
          </a:p>
          <a:p>
            <a:r>
              <a:rPr lang="en-US" dirty="0"/>
              <a:t>Update PRPA Admissions Table to Account for Additional Plans</a:t>
            </a:r>
          </a:p>
          <a:p>
            <a:r>
              <a:rPr lang="en-US" dirty="0"/>
              <a:t>Update to New GMAT Test Version in ETL and BI</a:t>
            </a:r>
          </a:p>
          <a:p>
            <a:r>
              <a:rPr lang="en-US" dirty="0"/>
              <a:t>Add Alerts for Data Acquisition jobs</a:t>
            </a:r>
          </a:p>
          <a:p>
            <a:r>
              <a:rPr lang="en-US" dirty="0"/>
              <a:t>Community College Transfer Reporting</a:t>
            </a:r>
          </a:p>
          <a:p>
            <a:r>
              <a:rPr lang="en-US" dirty="0"/>
              <a:t>New Cayuse Events Report in Cognos</a:t>
            </a:r>
          </a:p>
          <a:p>
            <a:r>
              <a:rPr lang="en-US" dirty="0"/>
              <a:t>Search IllinoisState upgrade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8106CA-1202-C0D2-9E70-75A573F5B0D9}"/>
              </a:ext>
            </a:extLst>
          </p:cNvPr>
          <p:cNvSpPr/>
          <p:nvPr/>
        </p:nvSpPr>
        <p:spPr>
          <a:xfrm rot="20653694">
            <a:off x="195870" y="1880514"/>
            <a:ext cx="89116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+ $2.13m IT Research Revenue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4782FB-2836-4220-40E8-6C01D595EB4C}"/>
              </a:ext>
            </a:extLst>
          </p:cNvPr>
          <p:cNvSpPr txBox="1"/>
          <p:nvPr/>
        </p:nvSpPr>
        <p:spPr>
          <a:xfrm>
            <a:off x="7711653" y="4774168"/>
            <a:ext cx="142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Craig Jackson</a:t>
            </a:r>
          </a:p>
        </p:txBody>
      </p:sp>
    </p:spTree>
    <p:extLst>
      <p:ext uri="{BB962C8B-B14F-4D97-AF65-F5344CB8AC3E}">
        <p14:creationId xmlns:p14="http://schemas.microsoft.com/office/powerpoint/2010/main" val="15623878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Infrastructure by 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3229"/>
            <a:ext cx="8535798" cy="3263238"/>
          </a:xfrm>
        </p:spPr>
        <p:txBody>
          <a:bodyPr>
            <a:noAutofit/>
          </a:bodyPr>
          <a:lstStyle/>
          <a:p>
            <a:r>
              <a:rPr lang="en-US" sz="1600" dirty="0"/>
              <a:t>Servers (784)</a:t>
            </a:r>
          </a:p>
          <a:p>
            <a:pPr lvl="1"/>
            <a:r>
              <a:rPr lang="en-US" sz="1600" dirty="0"/>
              <a:t>462 Windows/258 Linux/64 Appliances</a:t>
            </a:r>
          </a:p>
          <a:p>
            <a:r>
              <a:rPr lang="en-US" sz="1600" dirty="0"/>
              <a:t>Databases</a:t>
            </a:r>
          </a:p>
          <a:p>
            <a:pPr lvl="1"/>
            <a:r>
              <a:rPr lang="en-US" sz="1600" dirty="0"/>
              <a:t>30 Clusters, 40 Stand Alone DB Servers</a:t>
            </a:r>
          </a:p>
          <a:p>
            <a:r>
              <a:rPr lang="en-US" sz="1600" dirty="0"/>
              <a:t>Network</a:t>
            </a:r>
          </a:p>
          <a:p>
            <a:pPr lvl="1"/>
            <a:r>
              <a:rPr lang="en-US" sz="1600" dirty="0"/>
              <a:t>Wireless - Avg 23k active connections, peaked at 39k</a:t>
            </a:r>
          </a:p>
          <a:p>
            <a:pPr lvl="1"/>
            <a:r>
              <a:rPr lang="en-US" sz="1600" dirty="0"/>
              <a:t>Wired- Avg 7GB bandwidth in use, 15GB peak</a:t>
            </a:r>
          </a:p>
          <a:p>
            <a:r>
              <a:rPr lang="en-US" sz="1600" dirty="0"/>
              <a:t>Data Backups:  </a:t>
            </a:r>
          </a:p>
          <a:p>
            <a:pPr lvl="1"/>
            <a:r>
              <a:rPr lang="en-US" sz="1600" dirty="0"/>
              <a:t>On-prem - 1.04PB  Cloud Copies 2.5PB   8+ Restores per Month</a:t>
            </a:r>
          </a:p>
          <a:p>
            <a:r>
              <a:rPr lang="en-US" sz="1600" dirty="0"/>
              <a:t>EDW Stats: 2800 GB growing at 1.2 GB/day</a:t>
            </a:r>
          </a:p>
          <a:p>
            <a:pPr lvl="1"/>
            <a:r>
              <a:rPr lang="en-US" sz="1600" dirty="0"/>
              <a:t>588 unique users, 375 Dashboards/Reports used 127x/day, 40 Data Sources (+5 in FY25)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CCA174-0D45-FF4D-6705-1F446C675E85}"/>
              </a:ext>
            </a:extLst>
          </p:cNvPr>
          <p:cNvSpPr txBox="1"/>
          <p:nvPr/>
        </p:nvSpPr>
        <p:spPr>
          <a:xfrm>
            <a:off x="7711653" y="4774168"/>
            <a:ext cx="142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Craig Jackson</a:t>
            </a:r>
          </a:p>
        </p:txBody>
      </p:sp>
    </p:spTree>
    <p:extLst>
      <p:ext uri="{BB962C8B-B14F-4D97-AF65-F5344CB8AC3E}">
        <p14:creationId xmlns:p14="http://schemas.microsoft.com/office/powerpoint/2010/main" val="33213142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Support by the Numbers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63229"/>
            <a:ext cx="8505825" cy="3531394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FY24 Tickets: 93,489 Resolutions (All Teams)</a:t>
            </a:r>
          </a:p>
          <a:p>
            <a:pPr lvl="1"/>
            <a:r>
              <a:rPr lang="en-US" dirty="0"/>
              <a:t>60% Resolved within 24 Hours</a:t>
            </a:r>
          </a:p>
          <a:p>
            <a:pPr lvl="1"/>
            <a:r>
              <a:rPr lang="en-US" dirty="0"/>
              <a:t>57% Faculty/Staff Tickets. 54% Resolved within 24 Hours</a:t>
            </a:r>
          </a:p>
          <a:p>
            <a:pPr lvl="1"/>
            <a:r>
              <a:rPr lang="en-US" dirty="0">
                <a:effectLst/>
              </a:rPr>
              <a:t>Tech Solutions 2024 Trend: 77% of total, highest % since 2018. +9% to 64% of all F/S tickets resolved</a:t>
            </a:r>
          </a:p>
          <a:p>
            <a:pPr marL="514350" indent="-457200"/>
            <a:r>
              <a:rPr lang="en-US" dirty="0"/>
              <a:t>User Accounts</a:t>
            </a:r>
          </a:p>
          <a:p>
            <a:pPr lvl="1"/>
            <a:r>
              <a:rPr lang="en-US" dirty="0"/>
              <a:t>59,114 Active User &amp; Service Accounts</a:t>
            </a:r>
          </a:p>
          <a:p>
            <a:r>
              <a:rPr lang="en-US" dirty="0"/>
              <a:t>Security</a:t>
            </a:r>
          </a:p>
          <a:p>
            <a:pPr lvl="1"/>
            <a:r>
              <a:rPr lang="en-US" dirty="0"/>
              <a:t>2,028 unique phishing tickets since Jan 1 (YTD), countless emails purged</a:t>
            </a:r>
          </a:p>
          <a:p>
            <a:pPr lvl="1"/>
            <a:r>
              <a:rPr lang="en-US" dirty="0"/>
              <a:t>1+ accounts locked daily due to compromise, 19 </a:t>
            </a:r>
            <a:r>
              <a:rPr lang="en-US" dirty="0" err="1"/>
              <a:t>hrs</a:t>
            </a:r>
            <a:r>
              <a:rPr lang="en-US" dirty="0"/>
              <a:t> to restore access </a:t>
            </a:r>
          </a:p>
          <a:p>
            <a:pPr lvl="1"/>
            <a:r>
              <a:rPr lang="en-US" dirty="0"/>
              <a:t>YTD 9,652 total security alert tickets processed</a:t>
            </a:r>
          </a:p>
          <a:p>
            <a:pPr lvl="1"/>
            <a:r>
              <a:rPr lang="en-US" dirty="0"/>
              <a:t>Defender is currently monitoring 8,300 Mac and Windows devices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4C5336-25ED-6597-2FF8-B854271E1F95}"/>
              </a:ext>
            </a:extLst>
          </p:cNvPr>
          <p:cNvSpPr txBox="1"/>
          <p:nvPr/>
        </p:nvSpPr>
        <p:spPr>
          <a:xfrm>
            <a:off x="7946545" y="4774168"/>
            <a:ext cx="118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Tyler Piper</a:t>
            </a:r>
          </a:p>
        </p:txBody>
      </p:sp>
    </p:spTree>
    <p:extLst>
      <p:ext uri="{BB962C8B-B14F-4D97-AF65-F5344CB8AC3E}">
        <p14:creationId xmlns:p14="http://schemas.microsoft.com/office/powerpoint/2010/main" val="4053218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Where is the new ITSM?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BFA2BA-F5D8-E6D8-C8DE-AAF41B3C7BA1}"/>
              </a:ext>
            </a:extLst>
          </p:cNvPr>
          <p:cNvSpPr txBox="1"/>
          <p:nvPr/>
        </p:nvSpPr>
        <p:spPr>
          <a:xfrm>
            <a:off x="7980032" y="4774168"/>
            <a:ext cx="118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Tyler Piper</a:t>
            </a:r>
          </a:p>
        </p:txBody>
      </p:sp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46191D0-87B6-CE12-918A-DE82A6711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0849" y="1679930"/>
            <a:ext cx="3394472" cy="339447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Cherwell -&gt; </a:t>
            </a:r>
            <a:r>
              <a:rPr lang="en-US" sz="3200" dirty="0"/>
              <a:t>S                         Sept ‘24 – June ‘25</a:t>
            </a:r>
            <a:endParaRPr lang="en-US" dirty="0"/>
          </a:p>
          <a:p>
            <a:r>
              <a:rPr lang="en-US" sz="3200" dirty="0"/>
              <a:t>Historical Data Survey:</a:t>
            </a:r>
            <a:br>
              <a:rPr lang="en-US" sz="3200" dirty="0"/>
            </a:br>
            <a:r>
              <a:rPr lang="en-US" sz="3200" dirty="0"/>
              <a:t>https://bit.ly/3LzveeA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5" name="Content Placeholder 5" descr="A green circle on a black background">
            <a:extLst>
              <a:ext uri="{FF2B5EF4-FFF2-40B4-BE49-F238E27FC236}">
                <a16:creationId xmlns:a16="http://schemas.microsoft.com/office/drawing/2014/main" id="{34EA72EB-B943-FFFA-01B0-158171D10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0729" y="654676"/>
            <a:ext cx="2784231" cy="158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7158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Operations Updates - Knowledge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Knowledge Champions Group – Fall 2024</a:t>
            </a:r>
          </a:p>
          <a:p>
            <a:pPr lvl="1"/>
            <a:r>
              <a:rPr lang="en-US" dirty="0"/>
              <a:t>A Knowledge Champion is a designated person from a team, department, or business unit who has completed training and is responsible for managing unauthenticated (public) content for their respective areas.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ECEECD-890C-88E5-B2ED-0EF54BAA4D6E}"/>
              </a:ext>
            </a:extLst>
          </p:cNvPr>
          <p:cNvSpPr txBox="1"/>
          <p:nvPr/>
        </p:nvSpPr>
        <p:spPr>
          <a:xfrm>
            <a:off x="7957296" y="4774168"/>
            <a:ext cx="1180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Tyler Piper</a:t>
            </a:r>
          </a:p>
        </p:txBody>
      </p:sp>
    </p:spTree>
    <p:extLst>
      <p:ext uri="{BB962C8B-B14F-4D97-AF65-F5344CB8AC3E}">
        <p14:creationId xmlns:p14="http://schemas.microsoft.com/office/powerpoint/2010/main" val="895308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1177978"/>
          </a:xfrm>
        </p:spPr>
        <p:txBody>
          <a:bodyPr>
            <a:normAutofit/>
          </a:bodyPr>
          <a:lstStyle/>
          <a:p>
            <a:r>
              <a:rPr lang="en-US" b="1" dirty="0"/>
              <a:t>Operations Updates - Peoplesoft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33575"/>
            <a:ext cx="8229600" cy="2661047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E3B6BD1-CB4A-8C95-823C-CC9AED76A782}"/>
              </a:ext>
            </a:extLst>
          </p:cNvPr>
          <p:cNvSpPr txBox="1">
            <a:spLocks/>
          </p:cNvSpPr>
          <p:nvPr/>
        </p:nvSpPr>
        <p:spPr>
          <a:xfrm>
            <a:off x="609600" y="1383957"/>
            <a:ext cx="8229600" cy="30896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PeopleSoft PeopleTools upgraded, </a:t>
            </a:r>
            <a:br>
              <a:rPr lang="en-US" b="1" dirty="0"/>
            </a:br>
            <a:r>
              <a:rPr lang="en-US" b="1" dirty="0"/>
              <a:t>what’s different?</a:t>
            </a:r>
          </a:p>
          <a:p>
            <a:pPr lvl="1"/>
            <a:r>
              <a:rPr lang="en-US" dirty="0"/>
              <a:t>This is the backend upgrade, we actually apply Application Feature updates 3x per year</a:t>
            </a:r>
          </a:p>
          <a:p>
            <a:pPr lvl="1"/>
            <a:r>
              <a:rPr lang="en-US" dirty="0"/>
              <a:t>The searching experience has changed.</a:t>
            </a:r>
          </a:p>
          <a:p>
            <a:pPr lvl="1"/>
            <a:r>
              <a:rPr lang="en-US" dirty="0"/>
              <a:t>New accessibility enhancements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51A64-8998-4F2E-9257-2EB7E73D5AFC}"/>
              </a:ext>
            </a:extLst>
          </p:cNvPr>
          <p:cNvSpPr txBox="1"/>
          <p:nvPr/>
        </p:nvSpPr>
        <p:spPr>
          <a:xfrm>
            <a:off x="7816681" y="4779388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Todd Smoak</a:t>
            </a:r>
          </a:p>
        </p:txBody>
      </p:sp>
    </p:spTree>
    <p:extLst>
      <p:ext uri="{BB962C8B-B14F-4D97-AF65-F5344CB8AC3E}">
        <p14:creationId xmlns:p14="http://schemas.microsoft.com/office/powerpoint/2010/main" val="6969413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Operations Updates – In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2363"/>
            <a:ext cx="8229600" cy="32722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Continuous Improvement Efforts:</a:t>
            </a:r>
            <a:endParaRPr lang="en-US" dirty="0"/>
          </a:p>
          <a:p>
            <a:r>
              <a:rPr lang="en-US" dirty="0"/>
              <a:t>Orion</a:t>
            </a:r>
          </a:p>
          <a:p>
            <a:r>
              <a:rPr lang="en-US" dirty="0"/>
              <a:t>CommVault</a:t>
            </a:r>
          </a:p>
          <a:p>
            <a:r>
              <a:rPr lang="en-US" dirty="0"/>
              <a:t>Ticket Best Practices</a:t>
            </a:r>
          </a:p>
          <a:p>
            <a:r>
              <a:rPr lang="en-US" dirty="0"/>
              <a:t>Confluence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14088A-C51B-D0E7-A706-78AF7A05B93E}"/>
              </a:ext>
            </a:extLst>
          </p:cNvPr>
          <p:cNvSpPr txBox="1"/>
          <p:nvPr/>
        </p:nvSpPr>
        <p:spPr>
          <a:xfrm>
            <a:off x="7816681" y="4779388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Todd Smoak</a:t>
            </a:r>
          </a:p>
        </p:txBody>
      </p:sp>
    </p:spTree>
    <p:extLst>
      <p:ext uri="{BB962C8B-B14F-4D97-AF65-F5344CB8AC3E}">
        <p14:creationId xmlns:p14="http://schemas.microsoft.com/office/powerpoint/2010/main" val="30551764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Next </a:t>
            </a:r>
            <a:r>
              <a:rPr lang="en-US" b="1" strike="sngStrike" dirty="0"/>
              <a:t>Challenges</a:t>
            </a:r>
            <a:r>
              <a:rPr lang="en-US" b="1" dirty="0"/>
              <a:t> 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Consolidate Print Server Management – Pharos/</a:t>
            </a:r>
            <a:r>
              <a:rPr lang="en-US" dirty="0" err="1"/>
              <a:t>Uprint</a:t>
            </a:r>
            <a:r>
              <a:rPr lang="en-US" dirty="0"/>
              <a:t>, PaperCut, MS</a:t>
            </a:r>
          </a:p>
          <a:p>
            <a:r>
              <a:rPr lang="en-US" dirty="0"/>
              <a:t>Perceptive Content (aka ImageNow)</a:t>
            </a:r>
          </a:p>
          <a:p>
            <a:r>
              <a:rPr lang="en-US" dirty="0"/>
              <a:t>Password Management Pro -&gt; Keeper</a:t>
            </a:r>
          </a:p>
          <a:p>
            <a:r>
              <a:rPr lang="en-US" dirty="0"/>
              <a:t>Teams to replace traditional Phone System</a:t>
            </a:r>
          </a:p>
          <a:p>
            <a:r>
              <a:rPr lang="en-US" dirty="0"/>
              <a:t>AI – Policies and Tools (FireFly, CoPilot, Zoom AI, ChatGPT, Elvex)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AC8D58-FC1E-BE51-E943-C5B16F712F85}"/>
              </a:ext>
            </a:extLst>
          </p:cNvPr>
          <p:cNvSpPr txBox="1"/>
          <p:nvPr/>
        </p:nvSpPr>
        <p:spPr>
          <a:xfrm>
            <a:off x="7772599" y="4774168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Todd Smoak</a:t>
            </a:r>
          </a:p>
        </p:txBody>
      </p:sp>
    </p:spTree>
    <p:extLst>
      <p:ext uri="{BB962C8B-B14F-4D97-AF65-F5344CB8AC3E}">
        <p14:creationId xmlns:p14="http://schemas.microsoft.com/office/powerpoint/2010/main" val="33760184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The start of the semester is upon us!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We are Prepared!</a:t>
            </a:r>
          </a:p>
          <a:p>
            <a:r>
              <a:rPr lang="en-US" dirty="0"/>
              <a:t>We are Resilient!</a:t>
            </a:r>
          </a:p>
          <a:p>
            <a:r>
              <a:rPr lang="en-US" dirty="0"/>
              <a:t>We are not using CrowdStrike! </a:t>
            </a:r>
            <a:r>
              <a:rPr lang="en-US" sz="2400" dirty="0"/>
              <a:t>(so we are thankful to not be impacted like the rest of the world for once. Knock on Wood, Fingers Crossed, $$$, </a:t>
            </a:r>
            <a:r>
              <a:rPr lang="en-US" sz="2400" dirty="0" err="1"/>
              <a:t>etc</a:t>
            </a:r>
            <a:r>
              <a:rPr lang="en-US" sz="2400" dirty="0"/>
              <a:t>…)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A8DEFD-3682-4DF2-838A-26764D231236}"/>
              </a:ext>
            </a:extLst>
          </p:cNvPr>
          <p:cNvSpPr txBox="1"/>
          <p:nvPr/>
        </p:nvSpPr>
        <p:spPr>
          <a:xfrm>
            <a:off x="7871836" y="4774168"/>
            <a:ext cx="132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Todd Smoak</a:t>
            </a:r>
          </a:p>
        </p:txBody>
      </p:sp>
    </p:spTree>
    <p:extLst>
      <p:ext uri="{BB962C8B-B14F-4D97-AF65-F5344CB8AC3E}">
        <p14:creationId xmlns:p14="http://schemas.microsoft.com/office/powerpoint/2010/main" val="22619653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a Wrap!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3C1E3A-C1CE-4F61-B3E6-F072906FC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More great sessions after lunch</a:t>
            </a:r>
          </a:p>
          <a:p>
            <a:r>
              <a:rPr lang="en-US" sz="2400" dirty="0"/>
              <a:t>Join us at the Pub II after CIT!</a:t>
            </a:r>
          </a:p>
          <a:p>
            <a:r>
              <a:rPr lang="en-US" sz="2400" dirty="0" err="1"/>
              <a:t>CITx</a:t>
            </a:r>
            <a:r>
              <a:rPr lang="en-US" sz="2400" dirty="0"/>
              <a:t> in late February 2025</a:t>
            </a:r>
          </a:p>
          <a:p>
            <a:r>
              <a:rPr lang="en-US" sz="2400" dirty="0"/>
              <a:t>Nominate one of our great student employees for the CIT Student MVP Award – </a:t>
            </a:r>
            <a:r>
              <a:rPr lang="en-US" sz="2400" dirty="0">
                <a:hlinkClick r:id="rId4"/>
              </a:rPr>
              <a:t>cit.illinoisstate.edu/awards</a:t>
            </a:r>
            <a:r>
              <a:rPr lang="en-US" sz="2400" dirty="0"/>
              <a:t>. Due 12/31/24.</a:t>
            </a:r>
          </a:p>
        </p:txBody>
      </p:sp>
    </p:spTree>
    <p:extLst>
      <p:ext uri="{BB962C8B-B14F-4D97-AF65-F5344CB8AC3E}">
        <p14:creationId xmlns:p14="http://schemas.microsoft.com/office/powerpoint/2010/main" val="3678157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/>
              <a:t>IT News</a:t>
            </a:r>
          </a:p>
        </p:txBody>
      </p:sp>
    </p:spTree>
    <p:extLst>
      <p:ext uri="{BB962C8B-B14F-4D97-AF65-F5344CB8AC3E}">
        <p14:creationId xmlns:p14="http://schemas.microsoft.com/office/powerpoint/2010/main" val="3056483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dbackgrou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9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backgroun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8197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 News Rules of the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3C1E3A-C1CE-4F61-B3E6-F072906FC8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session is being recorded and will be posted to the CIT web site</a:t>
            </a:r>
          </a:p>
          <a:p>
            <a:r>
              <a:rPr lang="en-US" dirty="0"/>
              <a:t>Please keep your mic on mute if joining the Zoom</a:t>
            </a:r>
          </a:p>
          <a:p>
            <a:r>
              <a:rPr lang="en-US" dirty="0"/>
              <a:t>Questions are welcome if time permits at the end </a:t>
            </a:r>
          </a:p>
          <a:p>
            <a:pPr lvl="1"/>
            <a:r>
              <a:rPr lang="en-US" dirty="0"/>
              <a:t>In person attendees, raise your hand we’ll bring the mic to you</a:t>
            </a:r>
          </a:p>
          <a:p>
            <a:pPr lvl="1"/>
            <a:r>
              <a:rPr lang="en-US" dirty="0"/>
              <a:t>Online attendees, put your question in chat and we will repeat it in the room</a:t>
            </a:r>
          </a:p>
        </p:txBody>
      </p:sp>
    </p:spTree>
    <p:extLst>
      <p:ext uri="{BB962C8B-B14F-4D97-AF65-F5344CB8AC3E}">
        <p14:creationId xmlns:p14="http://schemas.microsoft.com/office/powerpoint/2010/main" val="22546813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hitebackground.jpg">
            <a:extLst>
              <a:ext uri="{FF2B5EF4-FFF2-40B4-BE49-F238E27FC236}">
                <a16:creationId xmlns:a16="http://schemas.microsoft.com/office/drawing/2014/main" id="{308EF557-E337-459E-F5BD-580D0751C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" y="0"/>
            <a:ext cx="9138197" cy="5143500"/>
          </a:xfrm>
          <a:prstGeom prst="rect">
            <a:avLst/>
          </a:prstGeom>
        </p:spPr>
      </p:pic>
      <p:pic>
        <p:nvPicPr>
          <p:cNvPr id="7" name="Picture 6" descr="A group of people sitting at a desk&#10;&#10;Description automatically generated">
            <a:extLst>
              <a:ext uri="{FF2B5EF4-FFF2-40B4-BE49-F238E27FC236}">
                <a16:creationId xmlns:a16="http://schemas.microsoft.com/office/drawing/2014/main" id="{D4DBAB5D-35C1-045F-CBB0-1E8B8C290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35" y="-33995"/>
            <a:ext cx="9264870" cy="52114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B61D0F-E5EC-B1EF-66A6-CCB2B0163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488" y="2125970"/>
            <a:ext cx="5736470" cy="8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2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logo with text&#10;&#10;Description automatically generated">
            <a:extLst>
              <a:ext uri="{FF2B5EF4-FFF2-40B4-BE49-F238E27FC236}">
                <a16:creationId xmlns:a16="http://schemas.microsoft.com/office/drawing/2014/main" id="{AFAAB680-5E4F-2972-B5E4-FE8247D03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560FDAB-90FE-BF1D-0271-B32635E6F238}"/>
              </a:ext>
            </a:extLst>
          </p:cNvPr>
          <p:cNvGraphicFramePr>
            <a:graphicFrameLocks noGrp="1"/>
          </p:cNvGraphicFramePr>
          <p:nvPr/>
        </p:nvGraphicFramePr>
        <p:xfrm>
          <a:off x="272714" y="1246619"/>
          <a:ext cx="4201428" cy="2855493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100714">
                  <a:extLst>
                    <a:ext uri="{9D8B030D-6E8A-4147-A177-3AD203B41FA5}">
                      <a16:colId xmlns:a16="http://schemas.microsoft.com/office/drawing/2014/main" val="3162541498"/>
                    </a:ext>
                  </a:extLst>
                </a:gridCol>
                <a:gridCol w="2100714">
                  <a:extLst>
                    <a:ext uri="{9D8B030D-6E8A-4147-A177-3AD203B41FA5}">
                      <a16:colId xmlns:a16="http://schemas.microsoft.com/office/drawing/2014/main" val="2657068551"/>
                    </a:ext>
                  </a:extLst>
                </a:gridCol>
              </a:tblGrid>
              <a:tr h="394104">
                <a:tc gridSpan="2">
                  <a:txBody>
                    <a:bodyPr/>
                    <a:lstStyle/>
                    <a:p>
                      <a:r>
                        <a:rPr lang="en-US" sz="1800" dirty="0"/>
                        <a:t>Dell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830"/>
                  </a:ext>
                </a:extLst>
              </a:tr>
              <a:tr h="370590">
                <a:tc>
                  <a:txBody>
                    <a:bodyPr/>
                    <a:lstStyle/>
                    <a:p>
                      <a:r>
                        <a:rPr lang="en-US" sz="1200" dirty="0"/>
                        <a:t>Latitudes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173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799142"/>
                  </a:ext>
                </a:extLst>
              </a:tr>
              <a:tr h="370590">
                <a:tc>
                  <a:txBody>
                    <a:bodyPr/>
                    <a:lstStyle/>
                    <a:p>
                      <a:r>
                        <a:rPr lang="en-US" sz="1200" dirty="0" err="1"/>
                        <a:t>Optiplex</a:t>
                      </a:r>
                      <a:r>
                        <a:rPr lang="en-US" sz="1200" dirty="0"/>
                        <a:t> MFF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359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145216"/>
                  </a:ext>
                </a:extLst>
              </a:tr>
              <a:tr h="370590">
                <a:tc>
                  <a:txBody>
                    <a:bodyPr/>
                    <a:lstStyle/>
                    <a:p>
                      <a:r>
                        <a:rPr lang="en-US" sz="1200" dirty="0" err="1"/>
                        <a:t>Optiplex</a:t>
                      </a:r>
                      <a:r>
                        <a:rPr lang="en-US" sz="1200" dirty="0"/>
                        <a:t> SFF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245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8238250"/>
                  </a:ext>
                </a:extLst>
              </a:tr>
              <a:tr h="370590">
                <a:tc>
                  <a:txBody>
                    <a:bodyPr/>
                    <a:lstStyle/>
                    <a:p>
                      <a:r>
                        <a:rPr lang="en-US" sz="1200" dirty="0"/>
                        <a:t>Chromebooks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120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789183"/>
                  </a:ext>
                </a:extLst>
              </a:tr>
              <a:tr h="370590">
                <a:tc>
                  <a:txBody>
                    <a:bodyPr/>
                    <a:lstStyle/>
                    <a:p>
                      <a:r>
                        <a:rPr lang="en-US" sz="1200" dirty="0"/>
                        <a:t>Precision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203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038245"/>
                  </a:ext>
                </a:extLst>
              </a:tr>
              <a:tr h="60843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1100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2174460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DFCFC8-D4AF-7340-D6D7-980763C22365}"/>
              </a:ext>
            </a:extLst>
          </p:cNvPr>
          <p:cNvGraphicFramePr>
            <a:graphicFrameLocks noGrp="1"/>
          </p:cNvGraphicFramePr>
          <p:nvPr/>
        </p:nvGraphicFramePr>
        <p:xfrm>
          <a:off x="4650609" y="1246619"/>
          <a:ext cx="4048978" cy="1211816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024489">
                  <a:extLst>
                    <a:ext uri="{9D8B030D-6E8A-4147-A177-3AD203B41FA5}">
                      <a16:colId xmlns:a16="http://schemas.microsoft.com/office/drawing/2014/main" val="3162541498"/>
                    </a:ext>
                  </a:extLst>
                </a:gridCol>
                <a:gridCol w="2024489">
                  <a:extLst>
                    <a:ext uri="{9D8B030D-6E8A-4147-A177-3AD203B41FA5}">
                      <a16:colId xmlns:a16="http://schemas.microsoft.com/office/drawing/2014/main" val="2657068551"/>
                    </a:ext>
                  </a:extLst>
                </a:gridCol>
              </a:tblGrid>
              <a:tr h="368351">
                <a:tc gridSpan="2">
                  <a:txBody>
                    <a:bodyPr/>
                    <a:lstStyle/>
                    <a:p>
                      <a:r>
                        <a:rPr lang="en-US" sz="1800" dirty="0"/>
                        <a:t>Lenovo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830"/>
                  </a:ext>
                </a:extLst>
              </a:tr>
              <a:tr h="276263">
                <a:tc>
                  <a:txBody>
                    <a:bodyPr/>
                    <a:lstStyle/>
                    <a:p>
                      <a:r>
                        <a:rPr lang="en-US" sz="1200" dirty="0"/>
                        <a:t>Desktops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799142"/>
                  </a:ext>
                </a:extLst>
              </a:tr>
              <a:tr h="276263">
                <a:tc>
                  <a:txBody>
                    <a:bodyPr/>
                    <a:lstStyle/>
                    <a:p>
                      <a:r>
                        <a:rPr lang="en-US" sz="1200" dirty="0"/>
                        <a:t>Laptops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953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145216"/>
                  </a:ext>
                </a:extLst>
              </a:tr>
              <a:tr h="290939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966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706019"/>
                  </a:ext>
                </a:extLst>
              </a:tr>
            </a:tbl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1781EDC7-91D1-FF0B-CCE2-C0344C9BCA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C2D2EC-EA9F-A6F9-8029-89653FD9D1D5}"/>
              </a:ext>
            </a:extLst>
          </p:cNvPr>
          <p:cNvSpPr/>
          <p:nvPr/>
        </p:nvSpPr>
        <p:spPr>
          <a:xfrm>
            <a:off x="272714" y="568443"/>
            <a:ext cx="5714848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D0237E0-0133-B08F-CADF-A37FCB9717D6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Units purchased by departments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C2DCD1-5039-86A2-D989-B6AF4D840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36BAC6C-212F-B6B2-D3D8-9A5E0749644A}"/>
              </a:ext>
            </a:extLst>
          </p:cNvPr>
          <p:cNvGraphicFramePr>
            <a:graphicFrameLocks noGrp="1"/>
          </p:cNvGraphicFramePr>
          <p:nvPr/>
        </p:nvGraphicFramePr>
        <p:xfrm>
          <a:off x="4650609" y="2561951"/>
          <a:ext cx="4048978" cy="1540164"/>
        </p:xfrm>
        <a:graphic>
          <a:graphicData uri="http://schemas.openxmlformats.org/drawingml/2006/table">
            <a:tbl>
              <a:tblPr firstRow="1" bandRow="1">
                <a:tableStyleId>{37CE84F3-28C3-443E-9E96-99CF82512B78}</a:tableStyleId>
              </a:tblPr>
              <a:tblGrid>
                <a:gridCol w="2024489">
                  <a:extLst>
                    <a:ext uri="{9D8B030D-6E8A-4147-A177-3AD203B41FA5}">
                      <a16:colId xmlns:a16="http://schemas.microsoft.com/office/drawing/2014/main" val="3162541498"/>
                    </a:ext>
                  </a:extLst>
                </a:gridCol>
                <a:gridCol w="2024489">
                  <a:extLst>
                    <a:ext uri="{9D8B030D-6E8A-4147-A177-3AD203B41FA5}">
                      <a16:colId xmlns:a16="http://schemas.microsoft.com/office/drawing/2014/main" val="2657068551"/>
                    </a:ext>
                  </a:extLst>
                </a:gridCol>
              </a:tblGrid>
              <a:tr h="368351">
                <a:tc gridSpan="2">
                  <a:txBody>
                    <a:bodyPr/>
                    <a:lstStyle/>
                    <a:p>
                      <a:r>
                        <a:rPr lang="en-US" sz="1800" dirty="0"/>
                        <a:t>Apple</a:t>
                      </a:r>
                      <a:endParaRPr 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3830"/>
                  </a:ext>
                </a:extLst>
              </a:tr>
              <a:tr h="276263">
                <a:tc>
                  <a:txBody>
                    <a:bodyPr/>
                    <a:lstStyle/>
                    <a:p>
                      <a:r>
                        <a:rPr lang="en-US" sz="1200" dirty="0"/>
                        <a:t>Desktops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40</a:t>
                      </a: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2799142"/>
                  </a:ext>
                </a:extLst>
              </a:tr>
              <a:tr h="276263">
                <a:tc>
                  <a:txBody>
                    <a:bodyPr/>
                    <a:lstStyle/>
                    <a:p>
                      <a:r>
                        <a:rPr lang="en-US" sz="1200" dirty="0"/>
                        <a:t>Laptops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50</a:t>
                      </a:r>
                    </a:p>
                  </a:txBody>
                  <a:tcPr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2145216"/>
                  </a:ext>
                </a:extLst>
              </a:tr>
              <a:tr h="276263">
                <a:tc>
                  <a:txBody>
                    <a:bodyPr/>
                    <a:lstStyle/>
                    <a:p>
                      <a:r>
                        <a:rPr lang="en-US" sz="1200" dirty="0"/>
                        <a:t>iPads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134</a:t>
                      </a:r>
                      <a:endParaRPr lang="en-US" sz="12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rgbClr val="CD10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5183330"/>
                  </a:ext>
                </a:extLst>
              </a:tr>
              <a:tr h="343024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224</a:t>
                      </a:r>
                    </a:p>
                  </a:txBody>
                  <a:tcPr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7706019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A8938E4-54D3-9C8D-3559-821FEFE9BB6B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2912200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logo with text&#10;&#10;Description automatically generated">
            <a:extLst>
              <a:ext uri="{FF2B5EF4-FFF2-40B4-BE49-F238E27FC236}">
                <a16:creationId xmlns:a16="http://schemas.microsoft.com/office/drawing/2014/main" id="{67604C64-AC47-B328-1FAE-80F4D501C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2F11C551-5334-1FE7-4782-882E3EE1D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383" y="2370748"/>
            <a:ext cx="6047366" cy="131186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569BB-4E7B-B45D-091B-26599709F85E}"/>
              </a:ext>
            </a:extLst>
          </p:cNvPr>
          <p:cNvSpPr txBox="1"/>
          <p:nvPr/>
        </p:nvSpPr>
        <p:spPr>
          <a:xfrm>
            <a:off x="522518" y="1285316"/>
            <a:ext cx="54917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Start with Standard Configurations as they usually have the best price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0010303-B06D-C2CA-04EB-003B362729A7}"/>
              </a:ext>
            </a:extLst>
          </p:cNvPr>
          <p:cNvCxnSpPr/>
          <p:nvPr/>
        </p:nvCxnSpPr>
        <p:spPr>
          <a:xfrm flipH="1">
            <a:off x="5898734" y="2530793"/>
            <a:ext cx="779646" cy="683394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89C2E43-835E-0BA8-BCB2-7340C5F98B95}"/>
              </a:ext>
            </a:extLst>
          </p:cNvPr>
          <p:cNvSpPr txBox="1"/>
          <p:nvPr/>
        </p:nvSpPr>
        <p:spPr>
          <a:xfrm>
            <a:off x="6437749" y="2232248"/>
            <a:ext cx="116812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dirty="0"/>
              <a:t>Start here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7BCDB97-A58C-DC1B-10F1-D8DE386AFD3D}"/>
              </a:ext>
            </a:extLst>
          </p:cNvPr>
          <p:cNvSpPr/>
          <p:nvPr/>
        </p:nvSpPr>
        <p:spPr>
          <a:xfrm>
            <a:off x="5168766" y="2840234"/>
            <a:ext cx="1029904" cy="1029904"/>
          </a:xfrm>
          <a:prstGeom prst="ellipse">
            <a:avLst/>
          </a:prstGeom>
          <a:noFill/>
          <a:ln w="254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D39BCB-78E2-FE1D-48EF-6B41764820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A4E77E-73F6-4D88-F8B2-4EA1FF0B95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32" y="1365572"/>
            <a:ext cx="196451" cy="20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D6C026-96EE-AF2E-9B1A-48E5E6306BE4}"/>
              </a:ext>
            </a:extLst>
          </p:cNvPr>
          <p:cNvSpPr/>
          <p:nvPr/>
        </p:nvSpPr>
        <p:spPr>
          <a:xfrm>
            <a:off x="272714" y="568443"/>
            <a:ext cx="4299286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29328AD-87EE-024B-E83E-374543621B04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 ordering procedure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B1FB28-9D79-19F6-AD36-34D68F7B3D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B68184B-14A9-D96F-7101-168BD3BA7397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1863874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logo with text&#10;&#10;Description automatically generated">
            <a:extLst>
              <a:ext uri="{FF2B5EF4-FFF2-40B4-BE49-F238E27FC236}">
                <a16:creationId xmlns:a16="http://schemas.microsoft.com/office/drawing/2014/main" id="{8A5A16FA-019C-77C6-7153-99B3B92A6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2"/>
            <a:ext cx="9144001" cy="514350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D6569BB-4E7B-B45D-091B-26599709F85E}"/>
              </a:ext>
            </a:extLst>
          </p:cNvPr>
          <p:cNvSpPr txBox="1"/>
          <p:nvPr/>
        </p:nvSpPr>
        <p:spPr>
          <a:xfrm>
            <a:off x="507666" y="1301403"/>
            <a:ext cx="5432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If what you need is not there, search Premier and create a quote as normal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3B8791-2DFF-5550-DBDA-0F395FB1B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37" y="3487400"/>
            <a:ext cx="2545321" cy="2766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B1A97B-10C0-05A1-838C-A4EEAE1C8084}"/>
              </a:ext>
            </a:extLst>
          </p:cNvPr>
          <p:cNvSpPr txBox="1"/>
          <p:nvPr/>
        </p:nvSpPr>
        <p:spPr>
          <a:xfrm>
            <a:off x="599888" y="1950005"/>
            <a:ext cx="57256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rtl="0">
              <a:buClr>
                <a:srgbClr val="CD102D"/>
              </a:buClr>
              <a:buFont typeface="Wingdings" pitchFamily="2" charset="2"/>
              <a:buChar char="§"/>
            </a:pPr>
            <a:r>
              <a:rPr lang="en-US" sz="1600" dirty="0"/>
              <a:t>Before submitting the Formstack please email your quote to </a:t>
            </a:r>
            <a:r>
              <a:rPr lang="en-US" sz="1600" dirty="0">
                <a:hlinkClick r:id="rId5" tooltip="mailto:techzonesales@illinoisstate.edu"/>
              </a:rPr>
              <a:t>TechZoneSales@IllinoisState.edu</a:t>
            </a:r>
            <a:r>
              <a:rPr lang="en-US" sz="1600" dirty="0"/>
              <a:t> for pricing review</a:t>
            </a:r>
          </a:p>
          <a:p>
            <a:pPr marL="285750" indent="-285750" rtl="0">
              <a:buClr>
                <a:srgbClr val="CD102D"/>
              </a:buClr>
              <a:buFont typeface="Wingdings" pitchFamily="2" charset="2"/>
              <a:buChar char="§"/>
            </a:pPr>
            <a:r>
              <a:rPr lang="en-US" sz="1600" dirty="0"/>
              <a:t>Once Dell issues a new quote, it will be sent back to you for approval, at which point your order will be placed</a:t>
            </a:r>
          </a:p>
        </p:txBody>
      </p:sp>
      <p:pic>
        <p:nvPicPr>
          <p:cNvPr id="10" name="Picture 9" descr="A screenshot of a computer survey&#10;&#10;Description automatically generated">
            <a:extLst>
              <a:ext uri="{FF2B5EF4-FFF2-40B4-BE49-F238E27FC236}">
                <a16:creationId xmlns:a16="http://schemas.microsoft.com/office/drawing/2014/main" id="{4DCCB113-7D80-E20F-ABB1-C465BEDB8C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95" t="19380" r="6069" b="11392"/>
          <a:stretch/>
        </p:blipFill>
        <p:spPr>
          <a:xfrm>
            <a:off x="6205777" y="1330443"/>
            <a:ext cx="2430557" cy="1696780"/>
          </a:xfrm>
          <a:prstGeom prst="rect">
            <a:avLst/>
          </a:prstGeom>
          <a:ln w="25400">
            <a:solidFill>
              <a:srgbClr val="CD102D"/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4813317-E5C2-516D-680A-159BBA7860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69" y="4532527"/>
            <a:ext cx="1777567" cy="2774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96553E-CBE1-45C0-05D9-3B437E466E4C}"/>
              </a:ext>
            </a:extLst>
          </p:cNvPr>
          <p:cNvSpPr txBox="1"/>
          <p:nvPr/>
        </p:nvSpPr>
        <p:spPr>
          <a:xfrm>
            <a:off x="599888" y="3164234"/>
            <a:ext cx="56000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Detailed instructions can be found at </a:t>
            </a:r>
            <a:r>
              <a:rPr lang="en-US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TechZone.IllinoisState.edu</a:t>
            </a:r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under Departmental Orders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80DA7CB-6DE6-27F2-E8D5-01F231B79B7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3332" y="1365572"/>
            <a:ext cx="196451" cy="20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4C538DC-CEFC-17D1-94DA-36A6D07BC9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714" y="3254536"/>
            <a:ext cx="196451" cy="207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9A5180C-66B5-BD05-C19A-9765A8CC0A7C}"/>
              </a:ext>
            </a:extLst>
          </p:cNvPr>
          <p:cNvSpPr/>
          <p:nvPr/>
        </p:nvSpPr>
        <p:spPr>
          <a:xfrm>
            <a:off x="272714" y="568443"/>
            <a:ext cx="4299286" cy="576962"/>
          </a:xfrm>
          <a:prstGeom prst="rect">
            <a:avLst/>
          </a:prstGeom>
          <a:solidFill>
            <a:srgbClr val="CD102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80C479-D077-3081-E5AC-75C25C17750A}"/>
              </a:ext>
            </a:extLst>
          </p:cNvPr>
          <p:cNvSpPr txBox="1">
            <a:spLocks/>
          </p:cNvSpPr>
          <p:nvPr/>
        </p:nvSpPr>
        <p:spPr>
          <a:xfrm>
            <a:off x="272714" y="662231"/>
            <a:ext cx="8229601" cy="3893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spc="-15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Dell ordering procedure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7D15C8-8A04-DA6D-874D-EAC65A7769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2369" y="4363847"/>
            <a:ext cx="2218240" cy="5179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EA542F-C41A-6466-AB70-71DEDE158BF1}"/>
              </a:ext>
            </a:extLst>
          </p:cNvPr>
          <p:cNvSpPr txBox="1"/>
          <p:nvPr/>
        </p:nvSpPr>
        <p:spPr>
          <a:xfrm>
            <a:off x="7468710" y="4784940"/>
            <a:ext cx="46253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Dave Greenfield</a:t>
            </a:r>
          </a:p>
        </p:txBody>
      </p:sp>
    </p:spTree>
    <p:extLst>
      <p:ext uri="{BB962C8B-B14F-4D97-AF65-F5344CB8AC3E}">
        <p14:creationId xmlns:p14="http://schemas.microsoft.com/office/powerpoint/2010/main" val="537763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fe2d134-2c53-492a-a75e-0f91237ab10d" xsi:nil="true"/>
    <lcf76f155ced4ddcb4097134ff3c332f xmlns="205bfbc1-e8b8-4860-980c-b93c7920f507">
      <Terms xmlns="http://schemas.microsoft.com/office/infopath/2007/PartnerControls"/>
    </lcf76f155ced4ddcb4097134ff3c332f>
    <SharedWithUsers xmlns="4fe2d134-2c53-492a-a75e-0f91237ab10d">
      <UserInfo>
        <DisplayName>Smoak, Todd</DisplayName>
        <AccountId>30</AccountId>
        <AccountType/>
      </UserInfo>
      <UserInfo>
        <DisplayName>Piper, Tyler</DisplayName>
        <AccountId>31</AccountId>
        <AccountType/>
      </UserInfo>
      <UserInfo>
        <DisplayName>Regilio, Michael</DisplayName>
        <AccountId>26</AccountId>
        <AccountType/>
      </UserInfo>
      <UserInfo>
        <DisplayName>Jackson, Craig</DisplayName>
        <AccountId>32</AccountId>
        <AccountType/>
      </UserInfo>
      <UserInfo>
        <DisplayName>Ramirez, Arturo</DisplayName>
        <AccountId>33</AccountId>
        <AccountType/>
      </UserInfo>
      <UserInfo>
        <DisplayName>Taube, Dan</DisplayName>
        <AccountId>34</AccountId>
        <AccountType/>
      </UserInfo>
      <UserInfo>
        <DisplayName>Nance-Carroll, Liam</DisplayName>
        <AccountId>25</AccountId>
        <AccountType/>
      </UserInfo>
      <UserInfo>
        <DisplayName>Hamann, Bill</DisplayName>
        <AccountId>17</AccountId>
        <AccountType/>
      </UserInfo>
      <UserInfo>
        <DisplayName>Doherty, Liam</DisplayName>
        <AccountId>15</AccountId>
        <AccountType/>
      </UserInfo>
      <UserInfo>
        <DisplayName>Grabb, Jeff</DisplayName>
        <AccountId>16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82AB5BAEC8E648A2742CACB06F527E" ma:contentTypeVersion="18" ma:contentTypeDescription="Create a new document." ma:contentTypeScope="" ma:versionID="35b82300237088cde879769e2fa6537f">
  <xsd:schema xmlns:xsd="http://www.w3.org/2001/XMLSchema" xmlns:xs="http://www.w3.org/2001/XMLSchema" xmlns:p="http://schemas.microsoft.com/office/2006/metadata/properties" xmlns:ns2="205bfbc1-e8b8-4860-980c-b93c7920f507" xmlns:ns3="4fe2d134-2c53-492a-a75e-0f91237ab10d" targetNamespace="http://schemas.microsoft.com/office/2006/metadata/properties" ma:root="true" ma:fieldsID="376791e415b44f91bd7e6283511f9d73" ns2:_="" ns3:_="">
    <xsd:import namespace="205bfbc1-e8b8-4860-980c-b93c7920f507"/>
    <xsd:import namespace="4fe2d134-2c53-492a-a75e-0f91237ab10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bfbc1-e8b8-4860-980c-b93c7920f5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dea7019a-c3dc-464b-ba2f-0a559e84983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e2d134-2c53-492a-a75e-0f91237ab10d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0c8913f3-194d-48da-b09a-8442723d2b9f}" ma:internalName="TaxCatchAll" ma:showField="CatchAllData" ma:web="4fe2d134-2c53-492a-a75e-0f91237ab10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B5935A1-09BC-4973-B550-527C0C21175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5A361D-4C9D-46B5-A125-55DDDC5245CE}">
  <ds:schemaRefs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schemas.openxmlformats.org/package/2006/metadata/core-properties"/>
    <ds:schemaRef ds:uri="205bfbc1-e8b8-4860-980c-b93c7920f507"/>
    <ds:schemaRef ds:uri="http://purl.org/dc/elements/1.1/"/>
    <ds:schemaRef ds:uri="http://schemas.microsoft.com/office/infopath/2007/PartnerControls"/>
    <ds:schemaRef ds:uri="4fe2d134-2c53-492a-a75e-0f91237ab10d"/>
  </ds:schemaRefs>
</ds:datastoreItem>
</file>

<file path=customXml/itemProps3.xml><?xml version="1.0" encoding="utf-8"?>
<ds:datastoreItem xmlns:ds="http://schemas.openxmlformats.org/officeDocument/2006/customXml" ds:itemID="{D83D79B8-A44E-43C4-99EE-E414C063D73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05bfbc1-e8b8-4860-980c-b93c7920f507"/>
    <ds:schemaRef ds:uri="4fe2d134-2c53-492a-a75e-0f91237ab10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5214</TotalTime>
  <Words>2289</Words>
  <Application>Microsoft Office PowerPoint</Application>
  <PresentationFormat>On-screen Show (16:9)</PresentationFormat>
  <Paragraphs>385</Paragraphs>
  <Slides>40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6" baseType="lpstr">
      <vt:lpstr>Aptos</vt:lpstr>
      <vt:lpstr>Arial</vt:lpstr>
      <vt:lpstr>Calibri</vt:lpstr>
      <vt:lpstr>ISURegular</vt:lpstr>
      <vt:lpstr>Wingdings</vt:lpstr>
      <vt:lpstr>Office Theme</vt:lpstr>
      <vt:lpstr>PowerPoint Presentation</vt:lpstr>
      <vt:lpstr>Welcome to the  2024 CIT Annual Conference</vt:lpstr>
      <vt:lpstr>Keynote Address </vt:lpstr>
      <vt:lpstr>IT News</vt:lpstr>
      <vt:lpstr>IT News Rules of the Road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Academic Software Request Process</vt:lpstr>
      <vt:lpstr>Academic Software Request Process</vt:lpstr>
      <vt:lpstr>Academic Software Request Process</vt:lpstr>
      <vt:lpstr>CIT MVP Award</vt:lpstr>
      <vt:lpstr>CIT MVP Award Nominee</vt:lpstr>
      <vt:lpstr>CIT MVP Award Nominee</vt:lpstr>
      <vt:lpstr>CIT MVP Award</vt:lpstr>
      <vt:lpstr>Congratulations on your retirement!</vt:lpstr>
      <vt:lpstr>Thank you!</vt:lpstr>
      <vt:lpstr>Achieved since CITx</vt:lpstr>
      <vt:lpstr>Infrastructure by the Numbers</vt:lpstr>
      <vt:lpstr>Support by the Numbers</vt:lpstr>
      <vt:lpstr>Where is the new ITSM?</vt:lpstr>
      <vt:lpstr>Operations Updates - Knowledge</vt:lpstr>
      <vt:lpstr>Operations Updates - Peoplesoft</vt:lpstr>
      <vt:lpstr>Operations Updates – In Progress</vt:lpstr>
      <vt:lpstr>Next Challenges Opportunities</vt:lpstr>
      <vt:lpstr>The start of the semester is upon us!</vt:lpstr>
      <vt:lpstr>That’s a Wrap!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Derek</dc:creator>
  <cp:lastModifiedBy>Birckelbaw, Carla</cp:lastModifiedBy>
  <cp:revision>6</cp:revision>
  <dcterms:created xsi:type="dcterms:W3CDTF">2016-07-01T14:13:07Z</dcterms:created>
  <dcterms:modified xsi:type="dcterms:W3CDTF">2024-08-01T03:35:22Z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0x010100D682AB5BAEC8E648A2742CACB06F527E</vt:lpwstr>
  </property>
  <property fmtid="{D5CDD505-2E9C-101B-9397-08002B2CF9AE}" pid="3" name="MediaServiceImageTags">
    <vt:lpwstr/>
  </property>
</Properties>
</file>