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5"/>
  </p:notesMasterIdLst>
  <p:sldIdLst>
    <p:sldId id="256" r:id="rId5"/>
    <p:sldId id="290" r:id="rId6"/>
    <p:sldId id="307" r:id="rId7"/>
    <p:sldId id="313" r:id="rId8"/>
    <p:sldId id="261" r:id="rId9"/>
    <p:sldId id="272" r:id="rId10"/>
    <p:sldId id="273" r:id="rId11"/>
    <p:sldId id="274" r:id="rId12"/>
    <p:sldId id="275" r:id="rId13"/>
    <p:sldId id="265" r:id="rId14"/>
    <p:sldId id="276" r:id="rId15"/>
    <p:sldId id="277" r:id="rId16"/>
    <p:sldId id="278" r:id="rId17"/>
    <p:sldId id="279" r:id="rId18"/>
    <p:sldId id="310" r:id="rId19"/>
    <p:sldId id="366" r:id="rId20"/>
    <p:sldId id="362" r:id="rId21"/>
    <p:sldId id="364" r:id="rId22"/>
    <p:sldId id="367" r:id="rId23"/>
    <p:sldId id="359" r:id="rId24"/>
    <p:sldId id="360" r:id="rId25"/>
    <p:sldId id="361" r:id="rId26"/>
    <p:sldId id="363" r:id="rId27"/>
    <p:sldId id="312" r:id="rId28"/>
    <p:sldId id="358" r:id="rId29"/>
    <p:sldId id="304" r:id="rId30"/>
    <p:sldId id="260" r:id="rId31"/>
    <p:sldId id="262" r:id="rId32"/>
    <p:sldId id="263" r:id="rId33"/>
    <p:sldId id="353" r:id="rId34"/>
    <p:sldId id="350" r:id="rId35"/>
    <p:sldId id="264" r:id="rId36"/>
    <p:sldId id="282" r:id="rId37"/>
    <p:sldId id="283" r:id="rId38"/>
    <p:sldId id="284" r:id="rId39"/>
    <p:sldId id="266" r:id="rId40"/>
    <p:sldId id="285" r:id="rId41"/>
    <p:sldId id="268" r:id="rId42"/>
    <p:sldId id="286" r:id="rId43"/>
    <p:sldId id="287" r:id="rId44"/>
    <p:sldId id="281" r:id="rId45"/>
    <p:sldId id="270" r:id="rId46"/>
    <p:sldId id="267" r:id="rId47"/>
    <p:sldId id="271" r:id="rId48"/>
    <p:sldId id="354" r:id="rId49"/>
    <p:sldId id="355" r:id="rId50"/>
    <p:sldId id="356" r:id="rId51"/>
    <p:sldId id="309" r:id="rId52"/>
    <p:sldId id="357" r:id="rId53"/>
    <p:sldId id="259" r:id="rId5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10D223-F68C-4708-8123-E0025D75ADC4}" v="273" dt="2024-03-05T21:16:33.0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61"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ina, Anthony" userId="S::aapina@ilstu.edu::3a5f27d8-f7a3-4f18-bd85-402ec9fcd0c0" providerId="AD" clId="Web-{6D9C6381-DD07-8A18-9A6C-CD4283C81849}"/>
    <pc:docChg chg="addSld delSld modSld">
      <pc:chgData name="Pina, Anthony" userId="S::aapina@ilstu.edu::3a5f27d8-f7a3-4f18-bd85-402ec9fcd0c0" providerId="AD" clId="Web-{6D9C6381-DD07-8A18-9A6C-CD4283C81849}" dt="2024-02-22T22:27:29.283" v="2"/>
      <pc:docMkLst>
        <pc:docMk/>
      </pc:docMkLst>
      <pc:sldChg chg="delSp">
        <pc:chgData name="Pina, Anthony" userId="S::aapina@ilstu.edu::3a5f27d8-f7a3-4f18-bd85-402ec9fcd0c0" providerId="AD" clId="Web-{6D9C6381-DD07-8A18-9A6C-CD4283C81849}" dt="2024-02-22T20:55:10.383" v="0"/>
        <pc:sldMkLst>
          <pc:docMk/>
          <pc:sldMk cId="4197490907" sldId="272"/>
        </pc:sldMkLst>
        <pc:graphicFrameChg chg="del">
          <ac:chgData name="Pina, Anthony" userId="S::aapina@ilstu.edu::3a5f27d8-f7a3-4f18-bd85-402ec9fcd0c0" providerId="AD" clId="Web-{6D9C6381-DD07-8A18-9A6C-CD4283C81849}" dt="2024-02-22T20:55:10.383" v="0"/>
          <ac:graphicFrameMkLst>
            <pc:docMk/>
            <pc:sldMk cId="4197490907" sldId="272"/>
            <ac:graphicFrameMk id="6" creationId="{AF656A2D-1403-0779-85B2-E481C20456D5}"/>
          </ac:graphicFrameMkLst>
        </pc:graphicFrameChg>
      </pc:sldChg>
      <pc:sldChg chg="add del">
        <pc:chgData name="Pina, Anthony" userId="S::aapina@ilstu.edu::3a5f27d8-f7a3-4f18-bd85-402ec9fcd0c0" providerId="AD" clId="Web-{6D9C6381-DD07-8A18-9A6C-CD4283C81849}" dt="2024-02-22T22:27:29.283" v="2"/>
        <pc:sldMkLst>
          <pc:docMk/>
          <pc:sldMk cId="142504892" sldId="312"/>
        </pc:sldMkLst>
      </pc:sldChg>
    </pc:docChg>
  </pc:docChgLst>
  <pc:docChgLst>
    <pc:chgData name="Regilio, Michael" userId="884d9027-14ab-4b3a-8344-fc55ebc91c18" providerId="ADAL" clId="{2610D223-F68C-4708-8123-E0025D75ADC4}"/>
    <pc:docChg chg="undo redo custSel addSld modSld sldOrd">
      <pc:chgData name="Regilio, Michael" userId="884d9027-14ab-4b3a-8344-fc55ebc91c18" providerId="ADAL" clId="{2610D223-F68C-4708-8123-E0025D75ADC4}" dt="2024-03-05T21:16:33.075" v="265" actId="1076"/>
      <pc:docMkLst>
        <pc:docMk/>
      </pc:docMkLst>
      <pc:sldChg chg="modSp mod">
        <pc:chgData name="Regilio, Michael" userId="884d9027-14ab-4b3a-8344-fc55ebc91c18" providerId="ADAL" clId="{2610D223-F68C-4708-8123-E0025D75ADC4}" dt="2024-03-05T21:14:56.668" v="260" actId="1076"/>
        <pc:sldMkLst>
          <pc:docMk/>
          <pc:sldMk cId="436015982" sldId="256"/>
        </pc:sldMkLst>
        <pc:picChg chg="mod">
          <ac:chgData name="Regilio, Michael" userId="884d9027-14ab-4b3a-8344-fc55ebc91c18" providerId="ADAL" clId="{2610D223-F68C-4708-8123-E0025D75ADC4}" dt="2024-03-05T21:14:56.668" v="260" actId="1076"/>
          <ac:picMkLst>
            <pc:docMk/>
            <pc:sldMk cId="436015982" sldId="256"/>
            <ac:picMk id="4" creationId="{00000000-0000-0000-0000-000000000000}"/>
          </ac:picMkLst>
        </pc:picChg>
      </pc:sldChg>
      <pc:sldChg chg="addSp modSp">
        <pc:chgData name="Regilio, Michael" userId="884d9027-14ab-4b3a-8344-fc55ebc91c18" providerId="ADAL" clId="{2610D223-F68C-4708-8123-E0025D75ADC4}" dt="2024-02-22T17:52:28.175" v="40"/>
        <pc:sldMkLst>
          <pc:docMk/>
          <pc:sldMk cId="107781505" sldId="261"/>
        </pc:sldMkLst>
        <pc:spChg chg="add mod">
          <ac:chgData name="Regilio, Michael" userId="884d9027-14ab-4b3a-8344-fc55ebc91c18" providerId="ADAL" clId="{2610D223-F68C-4708-8123-E0025D75ADC4}" dt="2024-02-22T17:52:28.175" v="40"/>
          <ac:spMkLst>
            <pc:docMk/>
            <pc:sldMk cId="107781505" sldId="261"/>
            <ac:spMk id="5" creationId="{F84CCCBB-C7DB-4E4A-8711-AA8057EADEF6}"/>
          </ac:spMkLst>
        </pc:spChg>
      </pc:sldChg>
      <pc:sldChg chg="addSp delSp modSp mod">
        <pc:chgData name="Regilio, Michael" userId="884d9027-14ab-4b3a-8344-fc55ebc91c18" providerId="ADAL" clId="{2610D223-F68C-4708-8123-E0025D75ADC4}" dt="2024-03-05T21:15:07.295" v="264" actId="1076"/>
        <pc:sldMkLst>
          <pc:docMk/>
          <pc:sldMk cId="184324739" sldId="290"/>
        </pc:sldMkLst>
        <pc:picChg chg="add del mod">
          <ac:chgData name="Regilio, Michael" userId="884d9027-14ab-4b3a-8344-fc55ebc91c18" providerId="ADAL" clId="{2610D223-F68C-4708-8123-E0025D75ADC4}" dt="2024-03-05T21:15:07.295" v="264" actId="1076"/>
          <ac:picMkLst>
            <pc:docMk/>
            <pc:sldMk cId="184324739" sldId="290"/>
            <ac:picMk id="4" creationId="{00000000-0000-0000-0000-000000000000}"/>
          </ac:picMkLst>
        </pc:picChg>
      </pc:sldChg>
      <pc:sldChg chg="modSp modAnim">
        <pc:chgData name="Regilio, Michael" userId="884d9027-14ab-4b3a-8344-fc55ebc91c18" providerId="ADAL" clId="{2610D223-F68C-4708-8123-E0025D75ADC4}" dt="2024-02-22T18:25:34.967" v="46" actId="6549"/>
        <pc:sldMkLst>
          <pc:docMk/>
          <pc:sldMk cId="1256129873" sldId="304"/>
        </pc:sldMkLst>
        <pc:spChg chg="mod">
          <ac:chgData name="Regilio, Michael" userId="884d9027-14ab-4b3a-8344-fc55ebc91c18" providerId="ADAL" clId="{2610D223-F68C-4708-8123-E0025D75ADC4}" dt="2024-02-22T18:25:34.967" v="46" actId="6549"/>
          <ac:spMkLst>
            <pc:docMk/>
            <pc:sldMk cId="1256129873" sldId="304"/>
            <ac:spMk id="3" creationId="{00000000-0000-0000-0000-000000000000}"/>
          </ac:spMkLst>
        </pc:spChg>
      </pc:sldChg>
      <pc:sldChg chg="addSp modSp mod">
        <pc:chgData name="Regilio, Michael" userId="884d9027-14ab-4b3a-8344-fc55ebc91c18" providerId="ADAL" clId="{2610D223-F68C-4708-8123-E0025D75ADC4}" dt="2024-02-22T17:52:16.128" v="39" actId="20577"/>
        <pc:sldMkLst>
          <pc:docMk/>
          <pc:sldMk cId="4097259247" sldId="313"/>
        </pc:sldMkLst>
        <pc:spChg chg="add mod">
          <ac:chgData name="Regilio, Michael" userId="884d9027-14ab-4b3a-8344-fc55ebc91c18" providerId="ADAL" clId="{2610D223-F68C-4708-8123-E0025D75ADC4}" dt="2024-02-22T17:52:16.128" v="39" actId="20577"/>
          <ac:spMkLst>
            <pc:docMk/>
            <pc:sldMk cId="4097259247" sldId="313"/>
            <ac:spMk id="6" creationId="{A0318C73-7ACC-4E74-97C0-029278C68F91}"/>
          </ac:spMkLst>
        </pc:spChg>
      </pc:sldChg>
      <pc:sldChg chg="modSp mod ord">
        <pc:chgData name="Regilio, Michael" userId="884d9027-14ab-4b3a-8344-fc55ebc91c18" providerId="ADAL" clId="{2610D223-F68C-4708-8123-E0025D75ADC4}" dt="2024-02-22T17:51:43.255" v="16" actId="114"/>
        <pc:sldMkLst>
          <pc:docMk/>
          <pc:sldMk cId="4294018331" sldId="350"/>
        </pc:sldMkLst>
        <pc:spChg chg="mod">
          <ac:chgData name="Regilio, Michael" userId="884d9027-14ab-4b3a-8344-fc55ebc91c18" providerId="ADAL" clId="{2610D223-F68C-4708-8123-E0025D75ADC4}" dt="2024-02-22T17:51:43.255" v="16" actId="114"/>
          <ac:spMkLst>
            <pc:docMk/>
            <pc:sldMk cId="4294018331" sldId="350"/>
            <ac:spMk id="2" creationId="{0A1775D4-0817-C4C1-A9F3-B68C8E87D020}"/>
          </ac:spMkLst>
        </pc:spChg>
      </pc:sldChg>
      <pc:sldChg chg="modSp mod ord">
        <pc:chgData name="Regilio, Michael" userId="884d9027-14ab-4b3a-8344-fc55ebc91c18" providerId="ADAL" clId="{2610D223-F68C-4708-8123-E0025D75ADC4}" dt="2024-02-22T17:51:33.158" v="12" actId="120"/>
        <pc:sldMkLst>
          <pc:docMk/>
          <pc:sldMk cId="83531116" sldId="353"/>
        </pc:sldMkLst>
        <pc:spChg chg="mod">
          <ac:chgData name="Regilio, Michael" userId="884d9027-14ab-4b3a-8344-fc55ebc91c18" providerId="ADAL" clId="{2610D223-F68C-4708-8123-E0025D75ADC4}" dt="2024-02-22T17:51:33.158" v="12" actId="120"/>
          <ac:spMkLst>
            <pc:docMk/>
            <pc:sldMk cId="83531116" sldId="353"/>
            <ac:spMk id="5" creationId="{8C749EF8-A9B7-0971-0636-AC34E192057E}"/>
          </ac:spMkLst>
        </pc:spChg>
      </pc:sldChg>
      <pc:sldChg chg="modSp add mod">
        <pc:chgData name="Regilio, Michael" userId="884d9027-14ab-4b3a-8344-fc55ebc91c18" providerId="ADAL" clId="{2610D223-F68C-4708-8123-E0025D75ADC4}" dt="2024-03-05T21:16:33.075" v="265" actId="1076"/>
        <pc:sldMkLst>
          <pc:docMk/>
          <pc:sldMk cId="1904938821" sldId="357"/>
        </pc:sldMkLst>
        <pc:spChg chg="mod">
          <ac:chgData name="Regilio, Michael" userId="884d9027-14ab-4b3a-8344-fc55ebc91c18" providerId="ADAL" clId="{2610D223-F68C-4708-8123-E0025D75ADC4}" dt="2024-02-22T18:37:49.365" v="60" actId="20577"/>
          <ac:spMkLst>
            <pc:docMk/>
            <pc:sldMk cId="1904938821" sldId="357"/>
            <ac:spMk id="2" creationId="{00000000-0000-0000-0000-000000000000}"/>
          </ac:spMkLst>
        </pc:spChg>
        <pc:spChg chg="mod">
          <ac:chgData name="Regilio, Michael" userId="884d9027-14ab-4b3a-8344-fc55ebc91c18" providerId="ADAL" clId="{2610D223-F68C-4708-8123-E0025D75ADC4}" dt="2024-02-22T20:42:07.175" v="258" actId="20577"/>
          <ac:spMkLst>
            <pc:docMk/>
            <pc:sldMk cId="1904938821" sldId="357"/>
            <ac:spMk id="3" creationId="{CB5379FB-DC70-4AB9-BE6D-922857259142}"/>
          </ac:spMkLst>
        </pc:spChg>
        <pc:picChg chg="mod">
          <ac:chgData name="Regilio, Michael" userId="884d9027-14ab-4b3a-8344-fc55ebc91c18" providerId="ADAL" clId="{2610D223-F68C-4708-8123-E0025D75ADC4}" dt="2024-03-05T21:16:33.075" v="265" actId="1076"/>
          <ac:picMkLst>
            <pc:docMk/>
            <pc:sldMk cId="1904938821" sldId="357"/>
            <ac:picMk id="4" creationId="{00000000-0000-0000-0000-000000000000}"/>
          </ac:picMkLst>
        </pc:picChg>
      </pc:sldChg>
    </pc:docChg>
  </pc:docChgLst>
  <pc:docChgLst>
    <pc:chgData name="Ramirez, Arturo" userId="85dd0131-06fa-44b1-8d21-37a404dbdfd4" providerId="ADAL" clId="{8B2EBE9D-4862-487D-A55C-0A6722F76E3C}"/>
    <pc:docChg chg="modSld">
      <pc:chgData name="Ramirez, Arturo" userId="85dd0131-06fa-44b1-8d21-37a404dbdfd4" providerId="ADAL" clId="{8B2EBE9D-4862-487D-A55C-0A6722F76E3C}" dt="2024-02-23T14:55:35.443" v="3" actId="1038"/>
      <pc:docMkLst>
        <pc:docMk/>
      </pc:docMkLst>
      <pc:sldChg chg="modSp mod">
        <pc:chgData name="Ramirez, Arturo" userId="85dd0131-06fa-44b1-8d21-37a404dbdfd4" providerId="ADAL" clId="{8B2EBE9D-4862-487D-A55C-0A6722F76E3C}" dt="2024-02-23T14:55:35.443" v="3" actId="1038"/>
        <pc:sldMkLst>
          <pc:docMk/>
          <pc:sldMk cId="4197490907" sldId="272"/>
        </pc:sldMkLst>
        <pc:picChg chg="mod">
          <ac:chgData name="Ramirez, Arturo" userId="85dd0131-06fa-44b1-8d21-37a404dbdfd4" providerId="ADAL" clId="{8B2EBE9D-4862-487D-A55C-0A6722F76E3C}" dt="2024-02-23T14:55:35.443" v="3" actId="1038"/>
          <ac:picMkLst>
            <pc:docMk/>
            <pc:sldMk cId="4197490907" sldId="272"/>
            <ac:picMk id="5" creationId="{0B853389-61B5-2B19-905B-F652F1FACBBB}"/>
          </ac:picMkLst>
        </pc:picChg>
      </pc:sldChg>
    </pc:docChg>
  </pc:docChgLst>
  <pc:docChgLst>
    <pc:chgData name="Taube, Dan" userId="S::djtaube@ilstu.edu::18592084-17d4-4ebc-bfa5-60b343f340e5" providerId="AD" clId="Web-{9672A074-FDDF-8E55-8508-70B680F58562}"/>
    <pc:docChg chg="addSld delSld modSld">
      <pc:chgData name="Taube, Dan" userId="S::djtaube@ilstu.edu::18592084-17d4-4ebc-bfa5-60b343f340e5" providerId="AD" clId="Web-{9672A074-FDDF-8E55-8508-70B680F58562}" dt="2024-02-22T22:15:21.723" v="41" actId="20577"/>
      <pc:docMkLst>
        <pc:docMk/>
      </pc:docMkLst>
      <pc:sldChg chg="del">
        <pc:chgData name="Taube, Dan" userId="S::djtaube@ilstu.edu::18592084-17d4-4ebc-bfa5-60b343f340e5" providerId="AD" clId="Web-{9672A074-FDDF-8E55-8508-70B680F58562}" dt="2024-02-22T22:05:33.960" v="21"/>
        <pc:sldMkLst>
          <pc:docMk/>
          <pc:sldMk cId="169531070" sldId="288"/>
        </pc:sldMkLst>
      </pc:sldChg>
      <pc:sldChg chg="modSp">
        <pc:chgData name="Taube, Dan" userId="S::djtaube@ilstu.edu::18592084-17d4-4ebc-bfa5-60b343f340e5" providerId="AD" clId="Web-{9672A074-FDDF-8E55-8508-70B680F58562}" dt="2024-02-22T22:15:21.723" v="41" actId="20577"/>
        <pc:sldMkLst>
          <pc:docMk/>
          <pc:sldMk cId="2509107093" sldId="310"/>
        </pc:sldMkLst>
        <pc:spChg chg="mod">
          <ac:chgData name="Taube, Dan" userId="S::djtaube@ilstu.edu::18592084-17d4-4ebc-bfa5-60b343f340e5" providerId="AD" clId="Web-{9672A074-FDDF-8E55-8508-70B680F58562}" dt="2024-02-22T22:05:23.897" v="17" actId="20577"/>
          <ac:spMkLst>
            <pc:docMk/>
            <pc:sldMk cId="2509107093" sldId="310"/>
            <ac:spMk id="2" creationId="{00000000-0000-0000-0000-000000000000}"/>
          </ac:spMkLst>
        </pc:spChg>
        <pc:spChg chg="mod">
          <ac:chgData name="Taube, Dan" userId="S::djtaube@ilstu.edu::18592084-17d4-4ebc-bfa5-60b343f340e5" providerId="AD" clId="Web-{9672A074-FDDF-8E55-8508-70B680F58562}" dt="2024-02-22T22:15:21.723" v="41" actId="20577"/>
          <ac:spMkLst>
            <pc:docMk/>
            <pc:sldMk cId="2509107093" sldId="310"/>
            <ac:spMk id="3" creationId="{00000000-0000-0000-0000-000000000000}"/>
          </ac:spMkLst>
        </pc:spChg>
      </pc:sldChg>
      <pc:sldChg chg="add replId">
        <pc:chgData name="Taube, Dan" userId="S::djtaube@ilstu.edu::18592084-17d4-4ebc-bfa5-60b343f340e5" providerId="AD" clId="Web-{9672A074-FDDF-8E55-8508-70B680F58562}" dt="2024-02-22T22:05:05.100" v="0"/>
        <pc:sldMkLst>
          <pc:docMk/>
          <pc:sldMk cId="2667862898" sldId="358"/>
        </pc:sldMkLst>
      </pc:sldChg>
      <pc:sldChg chg="add replId">
        <pc:chgData name="Taube, Dan" userId="S::djtaube@ilstu.edu::18592084-17d4-4ebc-bfa5-60b343f340e5" providerId="AD" clId="Web-{9672A074-FDDF-8E55-8508-70B680F58562}" dt="2024-02-22T22:05:37.944" v="22"/>
        <pc:sldMkLst>
          <pc:docMk/>
          <pc:sldMk cId="1199831394" sldId="359"/>
        </pc:sldMkLst>
      </pc:sldChg>
    </pc:docChg>
  </pc:docChgLst>
  <pc:docChgLst>
    <pc:chgData name="Taube, Dan" userId="S::djtaube@ilstu.edu::18592084-17d4-4ebc-bfa5-60b343f340e5" providerId="AD" clId="Web-{ADD04EE5-1A3D-F536-8381-42380E0732A2}"/>
    <pc:docChg chg="addSld delSld modSld sldOrd">
      <pc:chgData name="Taube, Dan" userId="S::djtaube@ilstu.edu::18592084-17d4-4ebc-bfa5-60b343f340e5" providerId="AD" clId="Web-{ADD04EE5-1A3D-F536-8381-42380E0732A2}" dt="2024-02-23T03:05:42.624" v="1233"/>
      <pc:docMkLst>
        <pc:docMk/>
      </pc:docMkLst>
      <pc:sldChg chg="addSp delSp modSp ord addAnim">
        <pc:chgData name="Taube, Dan" userId="S::djtaube@ilstu.edu::18592084-17d4-4ebc-bfa5-60b343f340e5" providerId="AD" clId="Web-{ADD04EE5-1A3D-F536-8381-42380E0732A2}" dt="2024-02-23T02:59:06.739" v="1189" actId="20577"/>
        <pc:sldMkLst>
          <pc:docMk/>
          <pc:sldMk cId="2509107093" sldId="310"/>
        </pc:sldMkLst>
        <pc:spChg chg="mod">
          <ac:chgData name="Taube, Dan" userId="S::djtaube@ilstu.edu::18592084-17d4-4ebc-bfa5-60b343f340e5" providerId="AD" clId="Web-{ADD04EE5-1A3D-F536-8381-42380E0732A2}" dt="2024-02-23T01:19:02.414" v="43" actId="20577"/>
          <ac:spMkLst>
            <pc:docMk/>
            <pc:sldMk cId="2509107093" sldId="310"/>
            <ac:spMk id="2" creationId="{00000000-0000-0000-0000-000000000000}"/>
          </ac:spMkLst>
        </pc:spChg>
        <pc:spChg chg="del mod">
          <ac:chgData name="Taube, Dan" userId="S::djtaube@ilstu.edu::18592084-17d4-4ebc-bfa5-60b343f340e5" providerId="AD" clId="Web-{ADD04EE5-1A3D-F536-8381-42380E0732A2}" dt="2024-02-23T01:19:07.539" v="44"/>
          <ac:spMkLst>
            <pc:docMk/>
            <pc:sldMk cId="2509107093" sldId="310"/>
            <ac:spMk id="3" creationId="{00000000-0000-0000-0000-000000000000}"/>
          </ac:spMkLst>
        </pc:spChg>
        <pc:spChg chg="mod">
          <ac:chgData name="Taube, Dan" userId="S::djtaube@ilstu.edu::18592084-17d4-4ebc-bfa5-60b343f340e5" providerId="AD" clId="Web-{ADD04EE5-1A3D-F536-8381-42380E0732A2}" dt="2024-02-23T01:31:20.779" v="71" actId="20577"/>
          <ac:spMkLst>
            <pc:docMk/>
            <pc:sldMk cId="2509107093" sldId="310"/>
            <ac:spMk id="6" creationId="{0AEBE90C-02C1-8A31-5B6B-5B48A249E602}"/>
          </ac:spMkLst>
        </pc:spChg>
        <pc:spChg chg="add del mod">
          <ac:chgData name="Taube, Dan" userId="S::djtaube@ilstu.edu::18592084-17d4-4ebc-bfa5-60b343f340e5" providerId="AD" clId="Web-{ADD04EE5-1A3D-F536-8381-42380E0732A2}" dt="2024-02-23T01:24:57.768" v="51"/>
          <ac:spMkLst>
            <pc:docMk/>
            <pc:sldMk cId="2509107093" sldId="310"/>
            <ac:spMk id="9" creationId="{612F3963-348C-ED9F-AE8B-4AB6E5A008CF}"/>
          </ac:spMkLst>
        </pc:spChg>
        <pc:spChg chg="add del mod">
          <ac:chgData name="Taube, Dan" userId="S::djtaube@ilstu.edu::18592084-17d4-4ebc-bfa5-60b343f340e5" providerId="AD" clId="Web-{ADD04EE5-1A3D-F536-8381-42380E0732A2}" dt="2024-02-23T01:25:46.785" v="55"/>
          <ac:spMkLst>
            <pc:docMk/>
            <pc:sldMk cId="2509107093" sldId="310"/>
            <ac:spMk id="12" creationId="{C90E4570-C35C-4158-1FDB-9D633F6DF941}"/>
          </ac:spMkLst>
        </pc:spChg>
        <pc:spChg chg="add del mod">
          <ac:chgData name="Taube, Dan" userId="S::djtaube@ilstu.edu::18592084-17d4-4ebc-bfa5-60b343f340e5" providerId="AD" clId="Web-{ADD04EE5-1A3D-F536-8381-42380E0732A2}" dt="2024-02-23T01:29:23.150" v="59"/>
          <ac:spMkLst>
            <pc:docMk/>
            <pc:sldMk cId="2509107093" sldId="310"/>
            <ac:spMk id="15" creationId="{0C519DB9-DCA1-BBD7-D15F-CF9BC7775C42}"/>
          </ac:spMkLst>
        </pc:spChg>
        <pc:spChg chg="add del mod">
          <ac:chgData name="Taube, Dan" userId="S::djtaube@ilstu.edu::18592084-17d4-4ebc-bfa5-60b343f340e5" providerId="AD" clId="Web-{ADD04EE5-1A3D-F536-8381-42380E0732A2}" dt="2024-02-23T01:42:49.392" v="104"/>
          <ac:spMkLst>
            <pc:docMk/>
            <pc:sldMk cId="2509107093" sldId="310"/>
            <ac:spMk id="18" creationId="{189C0A76-AA77-09F7-C137-93892503CF4E}"/>
          </ac:spMkLst>
        </pc:spChg>
        <pc:spChg chg="add mod">
          <ac:chgData name="Taube, Dan" userId="S::djtaube@ilstu.edu::18592084-17d4-4ebc-bfa5-60b343f340e5" providerId="AD" clId="Web-{ADD04EE5-1A3D-F536-8381-42380E0732A2}" dt="2024-02-23T02:59:06.739" v="1189" actId="20577"/>
          <ac:spMkLst>
            <pc:docMk/>
            <pc:sldMk cId="2509107093" sldId="310"/>
            <ac:spMk id="20" creationId="{5DD12954-238B-C926-5939-076835DB68B4}"/>
          </ac:spMkLst>
        </pc:spChg>
        <pc:spChg chg="add del mod">
          <ac:chgData name="Taube, Dan" userId="S::djtaube@ilstu.edu::18592084-17d4-4ebc-bfa5-60b343f340e5" providerId="AD" clId="Web-{ADD04EE5-1A3D-F536-8381-42380E0732A2}" dt="2024-02-23T01:49:51.107" v="215"/>
          <ac:spMkLst>
            <pc:docMk/>
            <pc:sldMk cId="2509107093" sldId="310"/>
            <ac:spMk id="22" creationId="{216B6D78-0354-78C6-D2E3-AFACEACEB032}"/>
          </ac:spMkLst>
        </pc:spChg>
        <pc:picChg chg="add del mod ord">
          <ac:chgData name="Taube, Dan" userId="S::djtaube@ilstu.edu::18592084-17d4-4ebc-bfa5-60b343f340e5" providerId="AD" clId="Web-{ADD04EE5-1A3D-F536-8381-42380E0732A2}" dt="2024-02-23T01:24:56.143" v="50"/>
          <ac:picMkLst>
            <pc:docMk/>
            <pc:sldMk cId="2509107093" sldId="310"/>
            <ac:picMk id="5" creationId="{C5217AD7-7291-6E3B-F166-1A5B8DB80CCD}"/>
          </ac:picMkLst>
        </pc:picChg>
        <pc:picChg chg="add del mod ord">
          <ac:chgData name="Taube, Dan" userId="S::djtaube@ilstu.edu::18592084-17d4-4ebc-bfa5-60b343f340e5" providerId="AD" clId="Web-{ADD04EE5-1A3D-F536-8381-42380E0732A2}" dt="2024-02-23T01:25:09.050" v="54"/>
          <ac:picMkLst>
            <pc:docMk/>
            <pc:sldMk cId="2509107093" sldId="310"/>
            <ac:picMk id="10" creationId="{CC08EA4E-2C4D-DF6D-C57D-1F7CD655BD2B}"/>
          </ac:picMkLst>
        </pc:picChg>
        <pc:picChg chg="add del mod ord">
          <ac:chgData name="Taube, Dan" userId="S::djtaube@ilstu.edu::18592084-17d4-4ebc-bfa5-60b343f340e5" providerId="AD" clId="Web-{ADD04EE5-1A3D-F536-8381-42380E0732A2}" dt="2024-02-23T01:29:21.307" v="58"/>
          <ac:picMkLst>
            <pc:docMk/>
            <pc:sldMk cId="2509107093" sldId="310"/>
            <ac:picMk id="13" creationId="{B2A34838-918B-D0E3-E8FA-768279EE7C90}"/>
          </ac:picMkLst>
        </pc:picChg>
        <pc:picChg chg="add del mod ord">
          <ac:chgData name="Taube, Dan" userId="S::djtaube@ilstu.edu::18592084-17d4-4ebc-bfa5-60b343f340e5" providerId="AD" clId="Web-{ADD04EE5-1A3D-F536-8381-42380E0732A2}" dt="2024-02-23T01:42:53.111" v="105"/>
          <ac:picMkLst>
            <pc:docMk/>
            <pc:sldMk cId="2509107093" sldId="310"/>
            <ac:picMk id="16" creationId="{A958FC17-32D7-B337-2A49-65F67988A2A1}"/>
          </ac:picMkLst>
        </pc:picChg>
        <pc:picChg chg="add del mod">
          <ac:chgData name="Taube, Dan" userId="S::djtaube@ilstu.edu::18592084-17d4-4ebc-bfa5-60b343f340e5" providerId="AD" clId="Web-{ADD04EE5-1A3D-F536-8381-42380E0732A2}" dt="2024-02-23T01:42:57.877" v="106"/>
          <ac:picMkLst>
            <pc:docMk/>
            <pc:sldMk cId="2509107093" sldId="310"/>
            <ac:picMk id="17" creationId="{F768891E-C70C-7104-5925-54853E759A34}"/>
          </ac:picMkLst>
        </pc:picChg>
        <pc:cxnChg chg="del">
          <ac:chgData name="Taube, Dan" userId="S::djtaube@ilstu.edu::18592084-17d4-4ebc-bfa5-60b343f340e5" providerId="AD" clId="Web-{ADD04EE5-1A3D-F536-8381-42380E0732A2}" dt="2024-02-23T01:31:28.013" v="72"/>
          <ac:cxnSpMkLst>
            <pc:docMk/>
            <pc:sldMk cId="2509107093" sldId="310"/>
            <ac:cxnSpMk id="8" creationId="{630E7461-5130-8E65-9E6C-4EE34C086BC0}"/>
          </ac:cxnSpMkLst>
        </pc:cxnChg>
      </pc:sldChg>
      <pc:sldChg chg="add replId">
        <pc:chgData name="Taube, Dan" userId="S::djtaube@ilstu.edu::18592084-17d4-4ebc-bfa5-60b343f340e5" providerId="AD" clId="Web-{ADD04EE5-1A3D-F536-8381-42380E0732A2}" dt="2024-02-23T01:35:10.598" v="103"/>
        <pc:sldMkLst>
          <pc:docMk/>
          <pc:sldMk cId="3918551763" sldId="362"/>
        </pc:sldMkLst>
      </pc:sldChg>
      <pc:sldChg chg="addSp delSp modSp add ord replId">
        <pc:chgData name="Taube, Dan" userId="S::djtaube@ilstu.edu::18592084-17d4-4ebc-bfa5-60b343f340e5" providerId="AD" clId="Web-{ADD04EE5-1A3D-F536-8381-42380E0732A2}" dt="2024-02-23T02:34:41.636" v="1134" actId="20577"/>
        <pc:sldMkLst>
          <pc:docMk/>
          <pc:sldMk cId="2611398345" sldId="364"/>
        </pc:sldMkLst>
        <pc:spChg chg="add del mod">
          <ac:chgData name="Taube, Dan" userId="S::djtaube@ilstu.edu::18592084-17d4-4ebc-bfa5-60b343f340e5" providerId="AD" clId="Web-{ADD04EE5-1A3D-F536-8381-42380E0732A2}" dt="2024-02-23T02:34:41.636" v="1134" actId="20577"/>
          <ac:spMkLst>
            <pc:docMk/>
            <pc:sldMk cId="2611398345" sldId="364"/>
            <ac:spMk id="20" creationId="{5DD12954-238B-C926-5939-076835DB68B4}"/>
          </ac:spMkLst>
        </pc:spChg>
        <pc:picChg chg="add del mod ord">
          <ac:chgData name="Taube, Dan" userId="S::djtaube@ilstu.edu::18592084-17d4-4ebc-bfa5-60b343f340e5" providerId="AD" clId="Web-{ADD04EE5-1A3D-F536-8381-42380E0732A2}" dt="2024-02-23T02:33:37.384" v="1105"/>
          <ac:picMkLst>
            <pc:docMk/>
            <pc:sldMk cId="2611398345" sldId="364"/>
            <ac:picMk id="3" creationId="{FFEBBB00-2AC1-26E4-0214-7EFB277F063A}"/>
          </ac:picMkLst>
        </pc:picChg>
        <pc:picChg chg="add mod">
          <ac:chgData name="Taube, Dan" userId="S::djtaube@ilstu.edu::18592084-17d4-4ebc-bfa5-60b343f340e5" providerId="AD" clId="Web-{ADD04EE5-1A3D-F536-8381-42380E0732A2}" dt="2024-02-23T02:33:57.041" v="1111" actId="14100"/>
          <ac:picMkLst>
            <pc:docMk/>
            <pc:sldMk cId="2611398345" sldId="364"/>
            <ac:picMk id="5" creationId="{A2F9C572-9BF5-01BB-B0B5-77650E46A382}"/>
          </ac:picMkLst>
        </pc:picChg>
      </pc:sldChg>
      <pc:sldChg chg="addSp delSp modSp add del replId">
        <pc:chgData name="Taube, Dan" userId="S::djtaube@ilstu.edu::18592084-17d4-4ebc-bfa5-60b343f340e5" providerId="AD" clId="Web-{ADD04EE5-1A3D-F536-8381-42380E0732A2}" dt="2024-02-23T02:56:46.955" v="1164"/>
        <pc:sldMkLst>
          <pc:docMk/>
          <pc:sldMk cId="999510592" sldId="365"/>
        </pc:sldMkLst>
        <pc:spChg chg="mod">
          <ac:chgData name="Taube, Dan" userId="S::djtaube@ilstu.edu::18592084-17d4-4ebc-bfa5-60b343f340e5" providerId="AD" clId="Web-{ADD04EE5-1A3D-F536-8381-42380E0732A2}" dt="2024-02-23T02:56:17.532" v="1161" actId="20577"/>
          <ac:spMkLst>
            <pc:docMk/>
            <pc:sldMk cId="999510592" sldId="365"/>
            <ac:spMk id="20" creationId="{5DD12954-238B-C926-5939-076835DB68B4}"/>
          </ac:spMkLst>
        </pc:spChg>
        <pc:picChg chg="add del mod">
          <ac:chgData name="Taube, Dan" userId="S::djtaube@ilstu.edu::18592084-17d4-4ebc-bfa5-60b343f340e5" providerId="AD" clId="Web-{ADD04EE5-1A3D-F536-8381-42380E0732A2}" dt="2024-02-23T02:36:16.654" v="1140"/>
          <ac:picMkLst>
            <pc:docMk/>
            <pc:sldMk cId="999510592" sldId="365"/>
            <ac:picMk id="3" creationId="{00E6D7B7-949D-C9EF-F620-23730677B2AE}"/>
          </ac:picMkLst>
        </pc:picChg>
        <pc:picChg chg="add del mod">
          <ac:chgData name="Taube, Dan" userId="S::djtaube@ilstu.edu::18592084-17d4-4ebc-bfa5-60b343f340e5" providerId="AD" clId="Web-{ADD04EE5-1A3D-F536-8381-42380E0732A2}" dt="2024-02-23T02:56:19.907" v="1162"/>
          <ac:picMkLst>
            <pc:docMk/>
            <pc:sldMk cId="999510592" sldId="365"/>
            <ac:picMk id="5" creationId="{0B2F79B8-574B-280A-5EE7-C756159F6202}"/>
          </ac:picMkLst>
        </pc:picChg>
      </pc:sldChg>
      <pc:sldChg chg="addSp modSp add replId addAnim">
        <pc:chgData name="Taube, Dan" userId="S::djtaube@ilstu.edu::18592084-17d4-4ebc-bfa5-60b343f340e5" providerId="AD" clId="Web-{ADD04EE5-1A3D-F536-8381-42380E0732A2}" dt="2024-02-23T02:59:34.599" v="1211" actId="20577"/>
        <pc:sldMkLst>
          <pc:docMk/>
          <pc:sldMk cId="1898150373" sldId="366"/>
        </pc:sldMkLst>
        <pc:spChg chg="add mod">
          <ac:chgData name="Taube, Dan" userId="S::djtaube@ilstu.edu::18592084-17d4-4ebc-bfa5-60b343f340e5" providerId="AD" clId="Web-{ADD04EE5-1A3D-F536-8381-42380E0732A2}" dt="2024-02-23T02:59:34.599" v="1211" actId="20577"/>
          <ac:spMkLst>
            <pc:docMk/>
            <pc:sldMk cId="1898150373" sldId="366"/>
            <ac:spMk id="5" creationId="{933A62FF-968F-5D1C-6D50-0F0FBC100F79}"/>
          </ac:spMkLst>
        </pc:spChg>
        <pc:spChg chg="mod">
          <ac:chgData name="Taube, Dan" userId="S::djtaube@ilstu.edu::18592084-17d4-4ebc-bfa5-60b343f340e5" providerId="AD" clId="Web-{ADD04EE5-1A3D-F536-8381-42380E0732A2}" dt="2024-02-23T02:16:55.872" v="625" actId="20577"/>
          <ac:spMkLst>
            <pc:docMk/>
            <pc:sldMk cId="1898150373" sldId="366"/>
            <ac:spMk id="20" creationId="{5DD12954-238B-C926-5939-076835DB68B4}"/>
          </ac:spMkLst>
        </pc:spChg>
        <pc:picChg chg="add mod">
          <ac:chgData name="Taube, Dan" userId="S::djtaube@ilstu.edu::18592084-17d4-4ebc-bfa5-60b343f340e5" providerId="AD" clId="Web-{ADD04EE5-1A3D-F536-8381-42380E0732A2}" dt="2024-02-23T02:20:11.252" v="751" actId="1076"/>
          <ac:picMkLst>
            <pc:docMk/>
            <pc:sldMk cId="1898150373" sldId="366"/>
            <ac:picMk id="3" creationId="{9F03A74E-9349-5EA3-CC2F-C58A8664124C}"/>
          </ac:picMkLst>
        </pc:picChg>
      </pc:sldChg>
      <pc:sldChg chg="add del replId">
        <pc:chgData name="Taube, Dan" userId="S::djtaube@ilstu.edu::18592084-17d4-4ebc-bfa5-60b343f340e5" providerId="AD" clId="Web-{ADD04EE5-1A3D-F536-8381-42380E0732A2}" dt="2024-02-23T02:56:50.002" v="1165"/>
        <pc:sldMkLst>
          <pc:docMk/>
          <pc:sldMk cId="2636056675" sldId="367"/>
        </pc:sldMkLst>
      </pc:sldChg>
      <pc:sldChg chg="addSp delSp modSp add ord replId delAnim">
        <pc:chgData name="Taube, Dan" userId="S::djtaube@ilstu.edu::18592084-17d4-4ebc-bfa5-60b343f340e5" providerId="AD" clId="Web-{ADD04EE5-1A3D-F536-8381-42380E0732A2}" dt="2024-02-23T03:05:42.624" v="1233"/>
        <pc:sldMkLst>
          <pc:docMk/>
          <pc:sldMk cId="3536425022" sldId="367"/>
        </pc:sldMkLst>
        <pc:spChg chg="add del mod">
          <ac:chgData name="Taube, Dan" userId="S::djtaube@ilstu.edu::18592084-17d4-4ebc-bfa5-60b343f340e5" providerId="AD" clId="Web-{ADD04EE5-1A3D-F536-8381-42380E0732A2}" dt="2024-02-23T03:05:08.279" v="1229"/>
          <ac:spMkLst>
            <pc:docMk/>
            <pc:sldMk cId="3536425022" sldId="367"/>
            <ac:spMk id="7" creationId="{EB4F7852-FE22-74CA-1F0B-715908286FA9}"/>
          </ac:spMkLst>
        </pc:spChg>
        <pc:spChg chg="del mod">
          <ac:chgData name="Taube, Dan" userId="S::djtaube@ilstu.edu::18592084-17d4-4ebc-bfa5-60b343f340e5" providerId="AD" clId="Web-{ADD04EE5-1A3D-F536-8381-42380E0732A2}" dt="2024-02-23T03:04:58.795" v="1227"/>
          <ac:spMkLst>
            <pc:docMk/>
            <pc:sldMk cId="3536425022" sldId="367"/>
            <ac:spMk id="20" creationId="{5DD12954-238B-C926-5939-076835DB68B4}"/>
          </ac:spMkLst>
        </pc:spChg>
        <pc:picChg chg="add del mod">
          <ac:chgData name="Taube, Dan" userId="S::djtaube@ilstu.edu::18592084-17d4-4ebc-bfa5-60b343f340e5" providerId="AD" clId="Web-{ADD04EE5-1A3D-F536-8381-42380E0732A2}" dt="2024-02-23T03:05:04.951" v="1228"/>
          <ac:picMkLst>
            <pc:docMk/>
            <pc:sldMk cId="3536425022" sldId="367"/>
            <ac:picMk id="3" creationId="{5A2DEC67-492E-337F-94EB-DCA1A3AF7A79}"/>
          </ac:picMkLst>
        </pc:picChg>
        <pc:picChg chg="add mod ord">
          <ac:chgData name="Taube, Dan" userId="S::djtaube@ilstu.edu::18592084-17d4-4ebc-bfa5-60b343f340e5" providerId="AD" clId="Web-{ADD04EE5-1A3D-F536-8381-42380E0732A2}" dt="2024-02-23T03:05:42.624" v="1233"/>
          <ac:picMkLst>
            <pc:docMk/>
            <pc:sldMk cId="3536425022" sldId="367"/>
            <ac:picMk id="8" creationId="{7E55AE75-4211-7C96-2587-DCB9DFF29FB5}"/>
          </ac:picMkLst>
        </pc:picChg>
      </pc:sldChg>
    </pc:docChg>
  </pc:docChgLst>
  <pc:docChgLst>
    <pc:chgData name="Pina, Anthony" userId="S::aapina@ilstu.edu::3a5f27d8-f7a3-4f18-bd85-402ec9fcd0c0" providerId="AD" clId="Web-{EA578403-2074-2374-4B92-69C79D047CD9}"/>
    <pc:docChg chg="modSld">
      <pc:chgData name="Pina, Anthony" userId="S::aapina@ilstu.edu::3a5f27d8-f7a3-4f18-bd85-402ec9fcd0c0" providerId="AD" clId="Web-{EA578403-2074-2374-4B92-69C79D047CD9}" dt="2024-02-22T22:51:12.287" v="70" actId="20577"/>
      <pc:docMkLst>
        <pc:docMk/>
      </pc:docMkLst>
      <pc:sldChg chg="modSp">
        <pc:chgData name="Pina, Anthony" userId="S::aapina@ilstu.edu::3a5f27d8-f7a3-4f18-bd85-402ec9fcd0c0" providerId="AD" clId="Web-{EA578403-2074-2374-4B92-69C79D047CD9}" dt="2024-02-22T22:51:12.287" v="70" actId="20577"/>
        <pc:sldMkLst>
          <pc:docMk/>
          <pc:sldMk cId="332018331" sldId="263"/>
        </pc:sldMkLst>
        <pc:spChg chg="mod">
          <ac:chgData name="Pina, Anthony" userId="S::aapina@ilstu.edu::3a5f27d8-f7a3-4f18-bd85-402ec9fcd0c0" providerId="AD" clId="Web-{EA578403-2074-2374-4B92-69C79D047CD9}" dt="2024-02-22T22:51:12.287" v="70" actId="20577"/>
          <ac:spMkLst>
            <pc:docMk/>
            <pc:sldMk cId="332018331" sldId="263"/>
            <ac:spMk id="3" creationId="{00000000-0000-0000-0000-000000000000}"/>
          </ac:spMkLst>
        </pc:spChg>
      </pc:sldChg>
    </pc:docChg>
  </pc:docChgLst>
  <pc:docChgLst>
    <pc:chgData name="Birckelbaw, Carla" userId="89e5e359-8c52-4425-b0b0-1e6ab999f439" providerId="ADAL" clId="{179729E6-7ECC-49EA-AC05-17D9C0C0257E}"/>
    <pc:docChg chg="undo custSel addSld delSld modSld sldOrd">
      <pc:chgData name="Birckelbaw, Carla" userId="89e5e359-8c52-4425-b0b0-1e6ab999f439" providerId="ADAL" clId="{179729E6-7ECC-49EA-AC05-17D9C0C0257E}" dt="2024-02-22T22:43:33.102" v="361"/>
      <pc:docMkLst>
        <pc:docMk/>
      </pc:docMkLst>
      <pc:sldChg chg="addSp delSp modSp mod">
        <pc:chgData name="Birckelbaw, Carla" userId="89e5e359-8c52-4425-b0b0-1e6ab999f439" providerId="ADAL" clId="{179729E6-7ECC-49EA-AC05-17D9C0C0257E}" dt="2024-02-20T22:32:15.170" v="83" actId="1076"/>
        <pc:sldMkLst>
          <pc:docMk/>
          <pc:sldMk cId="3080073922" sldId="260"/>
        </pc:sldMkLst>
        <pc:spChg chg="mod">
          <ac:chgData name="Birckelbaw, Carla" userId="89e5e359-8c52-4425-b0b0-1e6ab999f439" providerId="ADAL" clId="{179729E6-7ECC-49EA-AC05-17D9C0C0257E}" dt="2024-02-20T22:31:01.545" v="70" actId="20577"/>
          <ac:spMkLst>
            <pc:docMk/>
            <pc:sldMk cId="3080073922" sldId="260"/>
            <ac:spMk id="2" creationId="{00000000-0000-0000-0000-000000000000}"/>
          </ac:spMkLst>
        </pc:spChg>
        <pc:spChg chg="del">
          <ac:chgData name="Birckelbaw, Carla" userId="89e5e359-8c52-4425-b0b0-1e6ab999f439" providerId="ADAL" clId="{179729E6-7ECC-49EA-AC05-17D9C0C0257E}" dt="2024-02-20T22:30:34.994" v="34"/>
          <ac:spMkLst>
            <pc:docMk/>
            <pc:sldMk cId="3080073922" sldId="260"/>
            <ac:spMk id="3" creationId="{00000000-0000-0000-0000-000000000000}"/>
          </ac:spMkLst>
        </pc:spChg>
        <pc:spChg chg="add mod">
          <ac:chgData name="Birckelbaw, Carla" userId="89e5e359-8c52-4425-b0b0-1e6ab999f439" providerId="ADAL" clId="{179729E6-7ECC-49EA-AC05-17D9C0C0257E}" dt="2024-02-20T22:31:23.511" v="75" actId="27636"/>
          <ac:spMkLst>
            <pc:docMk/>
            <pc:sldMk cId="3080073922" sldId="260"/>
            <ac:spMk id="6" creationId="{81F6BD1B-1E82-85E4-7A9C-C6B4307ABAD6}"/>
          </ac:spMkLst>
        </pc:spChg>
        <pc:spChg chg="add mod">
          <ac:chgData name="Birckelbaw, Carla" userId="89e5e359-8c52-4425-b0b0-1e6ab999f439" providerId="ADAL" clId="{179729E6-7ECC-49EA-AC05-17D9C0C0257E}" dt="2024-02-20T22:32:15.170" v="83" actId="1076"/>
          <ac:spMkLst>
            <pc:docMk/>
            <pc:sldMk cId="3080073922" sldId="260"/>
            <ac:spMk id="7" creationId="{6F17B807-9E13-7832-4776-9EC9863AE0E9}"/>
          </ac:spMkLst>
        </pc:spChg>
        <pc:picChg chg="add mod">
          <ac:chgData name="Birckelbaw, Carla" userId="89e5e359-8c52-4425-b0b0-1e6ab999f439" providerId="ADAL" clId="{179729E6-7ECC-49EA-AC05-17D9C0C0257E}" dt="2024-02-20T22:31:44.153" v="78" actId="1076"/>
          <ac:picMkLst>
            <pc:docMk/>
            <pc:sldMk cId="3080073922" sldId="260"/>
            <ac:picMk id="5" creationId="{C2C9A30A-BD80-70CA-48A1-4B6EA63E6889}"/>
          </ac:picMkLst>
        </pc:picChg>
      </pc:sldChg>
      <pc:sldChg chg="add del">
        <pc:chgData name="Birckelbaw, Carla" userId="89e5e359-8c52-4425-b0b0-1e6ab999f439" providerId="ADAL" clId="{179729E6-7ECC-49EA-AC05-17D9C0C0257E}" dt="2024-02-21T22:08:55.949" v="89" actId="2696"/>
        <pc:sldMkLst>
          <pc:docMk/>
          <pc:sldMk cId="2274812891" sldId="261"/>
        </pc:sldMkLst>
      </pc:sldChg>
      <pc:sldChg chg="addSp delSp modSp add mod ord">
        <pc:chgData name="Birckelbaw, Carla" userId="89e5e359-8c52-4425-b0b0-1e6ab999f439" providerId="ADAL" clId="{179729E6-7ECC-49EA-AC05-17D9C0C0257E}" dt="2024-02-21T22:16:01.220" v="151" actId="20577"/>
        <pc:sldMkLst>
          <pc:docMk/>
          <pc:sldMk cId="1398457223" sldId="262"/>
        </pc:sldMkLst>
        <pc:spChg chg="mod">
          <ac:chgData name="Birckelbaw, Carla" userId="89e5e359-8c52-4425-b0b0-1e6ab999f439" providerId="ADAL" clId="{179729E6-7ECC-49EA-AC05-17D9C0C0257E}" dt="2024-02-20T22:28:44.857" v="8" actId="20577"/>
          <ac:spMkLst>
            <pc:docMk/>
            <pc:sldMk cId="1398457223" sldId="262"/>
            <ac:spMk id="2" creationId="{00000000-0000-0000-0000-000000000000}"/>
          </ac:spMkLst>
        </pc:spChg>
        <pc:spChg chg="mod">
          <ac:chgData name="Birckelbaw, Carla" userId="89e5e359-8c52-4425-b0b0-1e6ab999f439" providerId="ADAL" clId="{179729E6-7ECC-49EA-AC05-17D9C0C0257E}" dt="2024-02-20T22:28:57.876" v="11" actId="5793"/>
          <ac:spMkLst>
            <pc:docMk/>
            <pc:sldMk cId="1398457223" sldId="262"/>
            <ac:spMk id="3" creationId="{00000000-0000-0000-0000-000000000000}"/>
          </ac:spMkLst>
        </pc:spChg>
        <pc:spChg chg="add del mod">
          <ac:chgData name="Birckelbaw, Carla" userId="89e5e359-8c52-4425-b0b0-1e6ab999f439" providerId="ADAL" clId="{179729E6-7ECC-49EA-AC05-17D9C0C0257E}" dt="2024-02-20T22:28:24.779" v="3"/>
          <ac:spMkLst>
            <pc:docMk/>
            <pc:sldMk cId="1398457223" sldId="262"/>
            <ac:spMk id="5" creationId="{D4891BD6-2E70-8130-2CFC-CCF41A21B7AC}"/>
          </ac:spMkLst>
        </pc:spChg>
        <pc:spChg chg="add del mod">
          <ac:chgData name="Birckelbaw, Carla" userId="89e5e359-8c52-4425-b0b0-1e6ab999f439" providerId="ADAL" clId="{179729E6-7ECC-49EA-AC05-17D9C0C0257E}" dt="2024-02-20T22:28:24.779" v="3"/>
          <ac:spMkLst>
            <pc:docMk/>
            <pc:sldMk cId="1398457223" sldId="262"/>
            <ac:spMk id="6" creationId="{CAA73AB5-622E-0AFB-BB34-8493A3703D1D}"/>
          </ac:spMkLst>
        </pc:spChg>
        <pc:spChg chg="add mod">
          <ac:chgData name="Birckelbaw, Carla" userId="89e5e359-8c52-4425-b0b0-1e6ab999f439" providerId="ADAL" clId="{179729E6-7ECC-49EA-AC05-17D9C0C0257E}" dt="2024-02-21T22:16:01.220" v="151" actId="20577"/>
          <ac:spMkLst>
            <pc:docMk/>
            <pc:sldMk cId="1398457223" sldId="262"/>
            <ac:spMk id="7" creationId="{4EA101EA-59E2-B7C8-5F72-22C9E88A96B6}"/>
          </ac:spMkLst>
        </pc:spChg>
      </pc:sldChg>
      <pc:sldChg chg="addSp delSp modSp mod ord">
        <pc:chgData name="Birckelbaw, Carla" userId="89e5e359-8c52-4425-b0b0-1e6ab999f439" providerId="ADAL" clId="{179729E6-7ECC-49EA-AC05-17D9C0C0257E}" dt="2024-02-21T22:16:10.836" v="152"/>
        <pc:sldMkLst>
          <pc:docMk/>
          <pc:sldMk cId="332018331" sldId="263"/>
        </pc:sldMkLst>
        <pc:spChg chg="mod">
          <ac:chgData name="Birckelbaw, Carla" userId="89e5e359-8c52-4425-b0b0-1e6ab999f439" providerId="ADAL" clId="{179729E6-7ECC-49EA-AC05-17D9C0C0257E}" dt="2024-02-20T22:29:24.518" v="20" actId="20577"/>
          <ac:spMkLst>
            <pc:docMk/>
            <pc:sldMk cId="332018331" sldId="263"/>
            <ac:spMk id="2" creationId="{00000000-0000-0000-0000-000000000000}"/>
          </ac:spMkLst>
        </pc:spChg>
        <pc:spChg chg="mod">
          <ac:chgData name="Birckelbaw, Carla" userId="89e5e359-8c52-4425-b0b0-1e6ab999f439" providerId="ADAL" clId="{179729E6-7ECC-49EA-AC05-17D9C0C0257E}" dt="2024-02-20T22:29:54.310" v="31" actId="27636"/>
          <ac:spMkLst>
            <pc:docMk/>
            <pc:sldMk cId="332018331" sldId="263"/>
            <ac:spMk id="3" creationId="{00000000-0000-0000-0000-000000000000}"/>
          </ac:spMkLst>
        </pc:spChg>
        <pc:spChg chg="add mod">
          <ac:chgData name="Birckelbaw, Carla" userId="89e5e359-8c52-4425-b0b0-1e6ab999f439" providerId="ADAL" clId="{179729E6-7ECC-49EA-AC05-17D9C0C0257E}" dt="2024-02-21T22:16:10.836" v="152"/>
          <ac:spMkLst>
            <pc:docMk/>
            <pc:sldMk cId="332018331" sldId="263"/>
            <ac:spMk id="6" creationId="{5CD999A4-E35B-65F8-9D4A-ED67CF599403}"/>
          </ac:spMkLst>
        </pc:spChg>
        <pc:picChg chg="add del mod">
          <ac:chgData name="Birckelbaw, Carla" userId="89e5e359-8c52-4425-b0b0-1e6ab999f439" providerId="ADAL" clId="{179729E6-7ECC-49EA-AC05-17D9C0C0257E}" dt="2024-02-20T22:30:30.657" v="33"/>
          <ac:picMkLst>
            <pc:docMk/>
            <pc:sldMk cId="332018331" sldId="263"/>
            <ac:picMk id="5" creationId="{40B724A8-E0FD-1732-81CB-9C251FB6A3CF}"/>
          </ac:picMkLst>
        </pc:picChg>
      </pc:sldChg>
      <pc:sldChg chg="addSp modSp add mod">
        <pc:chgData name="Birckelbaw, Carla" userId="89e5e359-8c52-4425-b0b0-1e6ab999f439" providerId="ADAL" clId="{179729E6-7ECC-49EA-AC05-17D9C0C0257E}" dt="2024-02-21T22:32:40.149" v="181" actId="20577"/>
        <pc:sldMkLst>
          <pc:docMk/>
          <pc:sldMk cId="638766539" sldId="264"/>
        </pc:sldMkLst>
        <pc:spChg chg="add mod">
          <ac:chgData name="Birckelbaw, Carla" userId="89e5e359-8c52-4425-b0b0-1e6ab999f439" providerId="ADAL" clId="{179729E6-7ECC-49EA-AC05-17D9C0C0257E}" dt="2024-02-21T22:32:40.149" v="181" actId="20577"/>
          <ac:spMkLst>
            <pc:docMk/>
            <pc:sldMk cId="638766539" sldId="264"/>
            <ac:spMk id="5" creationId="{2BA4CC54-1574-CD69-A353-6B69E51F652A}"/>
          </ac:spMkLst>
        </pc:spChg>
      </pc:sldChg>
      <pc:sldChg chg="add del">
        <pc:chgData name="Birckelbaw, Carla" userId="89e5e359-8c52-4425-b0b0-1e6ab999f439" providerId="ADAL" clId="{179729E6-7ECC-49EA-AC05-17D9C0C0257E}" dt="2024-02-21T22:08:53.158" v="88" actId="2696"/>
        <pc:sldMkLst>
          <pc:docMk/>
          <pc:sldMk cId="3782102892" sldId="264"/>
        </pc:sldMkLst>
      </pc:sldChg>
      <pc:sldChg chg="addSp modSp add ord">
        <pc:chgData name="Birckelbaw, Carla" userId="89e5e359-8c52-4425-b0b0-1e6ab999f439" providerId="ADAL" clId="{179729E6-7ECC-49EA-AC05-17D9C0C0257E}" dt="2024-02-21T22:14:30.516" v="132"/>
        <pc:sldMkLst>
          <pc:docMk/>
          <pc:sldMk cId="1277620661" sldId="265"/>
        </pc:sldMkLst>
        <pc:spChg chg="add mod">
          <ac:chgData name="Birckelbaw, Carla" userId="89e5e359-8c52-4425-b0b0-1e6ab999f439" providerId="ADAL" clId="{179729E6-7ECC-49EA-AC05-17D9C0C0257E}" dt="2024-02-21T22:14:30.516" v="132"/>
          <ac:spMkLst>
            <pc:docMk/>
            <pc:sldMk cId="1277620661" sldId="265"/>
            <ac:spMk id="3" creationId="{43D860D9-4F23-E085-6AE8-37D514BAB76D}"/>
          </ac:spMkLst>
        </pc:spChg>
      </pc:sldChg>
      <pc:sldChg chg="add">
        <pc:chgData name="Birckelbaw, Carla" userId="89e5e359-8c52-4425-b0b0-1e6ab999f439" providerId="ADAL" clId="{179729E6-7ECC-49EA-AC05-17D9C0C0257E}" dt="2024-02-21T22:32:19.057" v="170"/>
        <pc:sldMkLst>
          <pc:docMk/>
          <pc:sldMk cId="3225303148" sldId="266"/>
        </pc:sldMkLst>
      </pc:sldChg>
      <pc:sldChg chg="addSp modSp add del mod">
        <pc:chgData name="Birckelbaw, Carla" userId="89e5e359-8c52-4425-b0b0-1e6ab999f439" providerId="ADAL" clId="{179729E6-7ECC-49EA-AC05-17D9C0C0257E}" dt="2024-02-21T22:16:47.175" v="168"/>
        <pc:sldMkLst>
          <pc:docMk/>
          <pc:sldMk cId="2774646213" sldId="267"/>
        </pc:sldMkLst>
        <pc:spChg chg="add mod">
          <ac:chgData name="Birckelbaw, Carla" userId="89e5e359-8c52-4425-b0b0-1e6ab999f439" providerId="ADAL" clId="{179729E6-7ECC-49EA-AC05-17D9C0C0257E}" dt="2024-02-21T22:16:47.175" v="168"/>
          <ac:spMkLst>
            <pc:docMk/>
            <pc:sldMk cId="2774646213" sldId="267"/>
            <ac:spMk id="7" creationId="{EAE8A959-BB7C-A942-E2F7-685A9B34F034}"/>
          </ac:spMkLst>
        </pc:spChg>
        <pc:graphicFrameChg chg="mod">
          <ac:chgData name="Birckelbaw, Carla" userId="89e5e359-8c52-4425-b0b0-1e6ab999f439" providerId="ADAL" clId="{179729E6-7ECC-49EA-AC05-17D9C0C0257E}" dt="2024-02-20T22:35:00.054" v="85" actId="1076"/>
          <ac:graphicFrameMkLst>
            <pc:docMk/>
            <pc:sldMk cId="2774646213" sldId="267"/>
            <ac:graphicFrameMk id="3" creationId="{D847A5D0-D27B-0EC2-5335-F1DA746468B0}"/>
          </ac:graphicFrameMkLst>
        </pc:graphicFrameChg>
      </pc:sldChg>
      <pc:sldChg chg="add">
        <pc:chgData name="Birckelbaw, Carla" userId="89e5e359-8c52-4425-b0b0-1e6ab999f439" providerId="ADAL" clId="{179729E6-7ECC-49EA-AC05-17D9C0C0257E}" dt="2024-02-21T22:32:19.057" v="170"/>
        <pc:sldMkLst>
          <pc:docMk/>
          <pc:sldMk cId="2006969776" sldId="268"/>
        </pc:sldMkLst>
      </pc:sldChg>
      <pc:sldChg chg="add del">
        <pc:chgData name="Birckelbaw, Carla" userId="89e5e359-8c52-4425-b0b0-1e6ab999f439" providerId="ADAL" clId="{179729E6-7ECC-49EA-AC05-17D9C0C0257E}" dt="2024-02-21T22:43:47.172" v="237"/>
        <pc:sldMkLst>
          <pc:docMk/>
          <pc:sldMk cId="582074152" sldId="269"/>
        </pc:sldMkLst>
      </pc:sldChg>
      <pc:sldChg chg="addSp modSp add del">
        <pc:chgData name="Birckelbaw, Carla" userId="89e5e359-8c52-4425-b0b0-1e6ab999f439" providerId="ADAL" clId="{179729E6-7ECC-49EA-AC05-17D9C0C0257E}" dt="2024-02-21T22:16:44.416" v="167"/>
        <pc:sldMkLst>
          <pc:docMk/>
          <pc:sldMk cId="993848061" sldId="270"/>
        </pc:sldMkLst>
        <pc:spChg chg="add mod">
          <ac:chgData name="Birckelbaw, Carla" userId="89e5e359-8c52-4425-b0b0-1e6ab999f439" providerId="ADAL" clId="{179729E6-7ECC-49EA-AC05-17D9C0C0257E}" dt="2024-02-21T22:16:44.416" v="167"/>
          <ac:spMkLst>
            <pc:docMk/>
            <pc:sldMk cId="993848061" sldId="270"/>
            <ac:spMk id="6" creationId="{95D42F75-CE18-552C-3424-C5710C7300ED}"/>
          </ac:spMkLst>
        </pc:spChg>
      </pc:sldChg>
      <pc:sldChg chg="addSp modSp add del">
        <pc:chgData name="Birckelbaw, Carla" userId="89e5e359-8c52-4425-b0b0-1e6ab999f439" providerId="ADAL" clId="{179729E6-7ECC-49EA-AC05-17D9C0C0257E}" dt="2024-02-21T22:16:51.567" v="169"/>
        <pc:sldMkLst>
          <pc:docMk/>
          <pc:sldMk cId="4197956692" sldId="271"/>
        </pc:sldMkLst>
        <pc:spChg chg="add mod">
          <ac:chgData name="Birckelbaw, Carla" userId="89e5e359-8c52-4425-b0b0-1e6ab999f439" providerId="ADAL" clId="{179729E6-7ECC-49EA-AC05-17D9C0C0257E}" dt="2024-02-21T22:16:51.567" v="169"/>
          <ac:spMkLst>
            <pc:docMk/>
            <pc:sldMk cId="4197956692" sldId="271"/>
            <ac:spMk id="6" creationId="{642EAB56-FA3A-9173-E709-33237508E2A0}"/>
          </ac:spMkLst>
        </pc:spChg>
      </pc:sldChg>
      <pc:sldChg chg="addSp modSp add mod">
        <pc:chgData name="Birckelbaw, Carla" userId="89e5e359-8c52-4425-b0b0-1e6ab999f439" providerId="ADAL" clId="{179729E6-7ECC-49EA-AC05-17D9C0C0257E}" dt="2024-02-21T22:13:59.742" v="129" actId="27636"/>
        <pc:sldMkLst>
          <pc:docMk/>
          <pc:sldMk cId="4197490907" sldId="272"/>
        </pc:sldMkLst>
        <pc:spChg chg="add mod">
          <ac:chgData name="Birckelbaw, Carla" userId="89e5e359-8c52-4425-b0b0-1e6ab999f439" providerId="ADAL" clId="{179729E6-7ECC-49EA-AC05-17D9C0C0257E}" dt="2024-02-21T22:13:59.742" v="129" actId="27636"/>
          <ac:spMkLst>
            <pc:docMk/>
            <pc:sldMk cId="4197490907" sldId="272"/>
            <ac:spMk id="3" creationId="{BF64C3DC-789C-20E6-D997-89DE74BE87F2}"/>
          </ac:spMkLst>
        </pc:spChg>
      </pc:sldChg>
      <pc:sldChg chg="add">
        <pc:chgData name="Birckelbaw, Carla" userId="89e5e359-8c52-4425-b0b0-1e6ab999f439" providerId="ADAL" clId="{179729E6-7ECC-49EA-AC05-17D9C0C0257E}" dt="2024-02-20T22:37:41.429" v="86"/>
        <pc:sldMkLst>
          <pc:docMk/>
          <pc:sldMk cId="2446178586" sldId="273"/>
        </pc:sldMkLst>
      </pc:sldChg>
      <pc:sldChg chg="addSp modSp add mod">
        <pc:chgData name="Birckelbaw, Carla" userId="89e5e359-8c52-4425-b0b0-1e6ab999f439" providerId="ADAL" clId="{179729E6-7ECC-49EA-AC05-17D9C0C0257E}" dt="2024-02-21T22:14:16.238" v="131" actId="1076"/>
        <pc:sldMkLst>
          <pc:docMk/>
          <pc:sldMk cId="787976069" sldId="274"/>
        </pc:sldMkLst>
        <pc:spChg chg="add mod">
          <ac:chgData name="Birckelbaw, Carla" userId="89e5e359-8c52-4425-b0b0-1e6ab999f439" providerId="ADAL" clId="{179729E6-7ECC-49EA-AC05-17D9C0C0257E}" dt="2024-02-21T22:14:16.238" v="131" actId="1076"/>
          <ac:spMkLst>
            <pc:docMk/>
            <pc:sldMk cId="787976069" sldId="274"/>
            <ac:spMk id="5" creationId="{2CCD438B-3D84-4111-504F-068D20E4202D}"/>
          </ac:spMkLst>
        </pc:spChg>
      </pc:sldChg>
      <pc:sldChg chg="add ord">
        <pc:chgData name="Birckelbaw, Carla" userId="89e5e359-8c52-4425-b0b0-1e6ab999f439" providerId="ADAL" clId="{179729E6-7ECC-49EA-AC05-17D9C0C0257E}" dt="2024-02-21T22:13:27.345" v="112"/>
        <pc:sldMkLst>
          <pc:docMk/>
          <pc:sldMk cId="3597478271" sldId="275"/>
        </pc:sldMkLst>
      </pc:sldChg>
      <pc:sldChg chg="addSp modSp add ord">
        <pc:chgData name="Birckelbaw, Carla" userId="89e5e359-8c52-4425-b0b0-1e6ab999f439" providerId="ADAL" clId="{179729E6-7ECC-49EA-AC05-17D9C0C0257E}" dt="2024-02-21T22:14:33.047" v="133"/>
        <pc:sldMkLst>
          <pc:docMk/>
          <pc:sldMk cId="870719425" sldId="276"/>
        </pc:sldMkLst>
        <pc:spChg chg="add mod">
          <ac:chgData name="Birckelbaw, Carla" userId="89e5e359-8c52-4425-b0b0-1e6ab999f439" providerId="ADAL" clId="{179729E6-7ECC-49EA-AC05-17D9C0C0257E}" dt="2024-02-21T22:14:33.047" v="133"/>
          <ac:spMkLst>
            <pc:docMk/>
            <pc:sldMk cId="870719425" sldId="276"/>
            <ac:spMk id="3" creationId="{63F4EE60-DD15-564A-4DD2-1D951D7F1DC5}"/>
          </ac:spMkLst>
        </pc:spChg>
      </pc:sldChg>
      <pc:sldChg chg="addSp modSp add ord">
        <pc:chgData name="Birckelbaw, Carla" userId="89e5e359-8c52-4425-b0b0-1e6ab999f439" providerId="ADAL" clId="{179729E6-7ECC-49EA-AC05-17D9C0C0257E}" dt="2024-02-21T22:14:35.466" v="134"/>
        <pc:sldMkLst>
          <pc:docMk/>
          <pc:sldMk cId="3862273797" sldId="277"/>
        </pc:sldMkLst>
        <pc:spChg chg="add mod">
          <ac:chgData name="Birckelbaw, Carla" userId="89e5e359-8c52-4425-b0b0-1e6ab999f439" providerId="ADAL" clId="{179729E6-7ECC-49EA-AC05-17D9C0C0257E}" dt="2024-02-21T22:14:35.466" v="134"/>
          <ac:spMkLst>
            <pc:docMk/>
            <pc:sldMk cId="3862273797" sldId="277"/>
            <ac:spMk id="7" creationId="{1F82500F-5232-8FA5-9A96-590FEA896D35}"/>
          </ac:spMkLst>
        </pc:spChg>
      </pc:sldChg>
      <pc:sldChg chg="addSp delSp modSp add ord">
        <pc:chgData name="Birckelbaw, Carla" userId="89e5e359-8c52-4425-b0b0-1e6ab999f439" providerId="ADAL" clId="{179729E6-7ECC-49EA-AC05-17D9C0C0257E}" dt="2024-02-21T22:14:39.316" v="136"/>
        <pc:sldMkLst>
          <pc:docMk/>
          <pc:sldMk cId="4253770833" sldId="278"/>
        </pc:sldMkLst>
        <pc:spChg chg="add del mod">
          <ac:chgData name="Birckelbaw, Carla" userId="89e5e359-8c52-4425-b0b0-1e6ab999f439" providerId="ADAL" clId="{179729E6-7ECC-49EA-AC05-17D9C0C0257E}" dt="2024-02-21T22:14:39.316" v="136"/>
          <ac:spMkLst>
            <pc:docMk/>
            <pc:sldMk cId="4253770833" sldId="278"/>
            <ac:spMk id="6" creationId="{8F7232C6-A4D6-7541-7CAA-77D614D391E1}"/>
          </ac:spMkLst>
        </pc:spChg>
      </pc:sldChg>
      <pc:sldChg chg="addSp modSp add ord">
        <pc:chgData name="Birckelbaw, Carla" userId="89e5e359-8c52-4425-b0b0-1e6ab999f439" providerId="ADAL" clId="{179729E6-7ECC-49EA-AC05-17D9C0C0257E}" dt="2024-02-21T22:14:41.755" v="137"/>
        <pc:sldMkLst>
          <pc:docMk/>
          <pc:sldMk cId="1800863229" sldId="279"/>
        </pc:sldMkLst>
        <pc:spChg chg="add mod">
          <ac:chgData name="Birckelbaw, Carla" userId="89e5e359-8c52-4425-b0b0-1e6ab999f439" providerId="ADAL" clId="{179729E6-7ECC-49EA-AC05-17D9C0C0257E}" dt="2024-02-21T22:14:41.755" v="137"/>
          <ac:spMkLst>
            <pc:docMk/>
            <pc:sldMk cId="1800863229" sldId="279"/>
            <ac:spMk id="5" creationId="{85172C89-02F6-BB3D-3560-F1177241C3C8}"/>
          </ac:spMkLst>
        </pc:spChg>
      </pc:sldChg>
      <pc:sldChg chg="modSp new del mod">
        <pc:chgData name="Birckelbaw, Carla" userId="89e5e359-8c52-4425-b0b0-1e6ab999f439" providerId="ADAL" clId="{179729E6-7ECC-49EA-AC05-17D9C0C0257E}" dt="2024-02-21T22:46:06.386" v="266" actId="47"/>
        <pc:sldMkLst>
          <pc:docMk/>
          <pc:sldMk cId="3097580224" sldId="280"/>
        </pc:sldMkLst>
        <pc:spChg chg="mod">
          <ac:chgData name="Birckelbaw, Carla" userId="89e5e359-8c52-4425-b0b0-1e6ab999f439" providerId="ADAL" clId="{179729E6-7ECC-49EA-AC05-17D9C0C0257E}" dt="2024-02-21T22:11:37.922" v="110" actId="20577"/>
          <ac:spMkLst>
            <pc:docMk/>
            <pc:sldMk cId="3097580224" sldId="280"/>
            <ac:spMk id="2" creationId="{9D5D1B64-87E1-F823-4968-C79F3CF5351B}"/>
          </ac:spMkLst>
        </pc:spChg>
      </pc:sldChg>
      <pc:sldChg chg="addSp delSp modSp mod">
        <pc:chgData name="Birckelbaw, Carla" userId="89e5e359-8c52-4425-b0b0-1e6ab999f439" providerId="ADAL" clId="{179729E6-7ECC-49EA-AC05-17D9C0C0257E}" dt="2024-02-21T22:16:37.508" v="166" actId="20577"/>
        <pc:sldMkLst>
          <pc:docMk/>
          <pc:sldMk cId="683821526" sldId="281"/>
        </pc:sldMkLst>
        <pc:spChg chg="add mod">
          <ac:chgData name="Birckelbaw, Carla" userId="89e5e359-8c52-4425-b0b0-1e6ab999f439" providerId="ADAL" clId="{179729E6-7ECC-49EA-AC05-17D9C0C0257E}" dt="2024-02-21T22:16:37.508" v="166" actId="20577"/>
          <ac:spMkLst>
            <pc:docMk/>
            <pc:sldMk cId="683821526" sldId="281"/>
            <ac:spMk id="8" creationId="{58D48DF2-281F-13D3-D7C5-A7A1F8195684}"/>
          </ac:spMkLst>
        </pc:spChg>
        <pc:picChg chg="add del mod">
          <ac:chgData name="Birckelbaw, Carla" userId="89e5e359-8c52-4425-b0b0-1e6ab999f439" providerId="ADAL" clId="{179729E6-7ECC-49EA-AC05-17D9C0C0257E}" dt="2024-02-21T22:16:20.988" v="154"/>
          <ac:picMkLst>
            <pc:docMk/>
            <pc:sldMk cId="683821526" sldId="281"/>
            <ac:picMk id="3" creationId="{A4005F30-F4DB-A15A-79FC-4488E717DF39}"/>
          </ac:picMkLst>
        </pc:picChg>
      </pc:sldChg>
      <pc:sldChg chg="addSp modSp add">
        <pc:chgData name="Birckelbaw, Carla" userId="89e5e359-8c52-4425-b0b0-1e6ab999f439" providerId="ADAL" clId="{179729E6-7ECC-49EA-AC05-17D9C0C0257E}" dt="2024-02-21T22:32:50.567" v="182"/>
        <pc:sldMkLst>
          <pc:docMk/>
          <pc:sldMk cId="4266003659" sldId="282"/>
        </pc:sldMkLst>
        <pc:spChg chg="add mod">
          <ac:chgData name="Birckelbaw, Carla" userId="89e5e359-8c52-4425-b0b0-1e6ab999f439" providerId="ADAL" clId="{179729E6-7ECC-49EA-AC05-17D9C0C0257E}" dt="2024-02-21T22:32:50.567" v="182"/>
          <ac:spMkLst>
            <pc:docMk/>
            <pc:sldMk cId="4266003659" sldId="282"/>
            <ac:spMk id="3" creationId="{EFEF82C1-3608-BE15-91EB-1A146A7C7A8C}"/>
          </ac:spMkLst>
        </pc:spChg>
      </pc:sldChg>
      <pc:sldChg chg="add">
        <pc:chgData name="Birckelbaw, Carla" userId="89e5e359-8c52-4425-b0b0-1e6ab999f439" providerId="ADAL" clId="{179729E6-7ECC-49EA-AC05-17D9C0C0257E}" dt="2024-02-21T22:32:19.057" v="170"/>
        <pc:sldMkLst>
          <pc:docMk/>
          <pc:sldMk cId="3652072115" sldId="283"/>
        </pc:sldMkLst>
      </pc:sldChg>
      <pc:sldChg chg="add">
        <pc:chgData name="Birckelbaw, Carla" userId="89e5e359-8c52-4425-b0b0-1e6ab999f439" providerId="ADAL" clId="{179729E6-7ECC-49EA-AC05-17D9C0C0257E}" dt="2024-02-21T22:32:19.057" v="170"/>
        <pc:sldMkLst>
          <pc:docMk/>
          <pc:sldMk cId="1745627722" sldId="284"/>
        </pc:sldMkLst>
      </pc:sldChg>
      <pc:sldChg chg="addSp modSp add">
        <pc:chgData name="Birckelbaw, Carla" userId="89e5e359-8c52-4425-b0b0-1e6ab999f439" providerId="ADAL" clId="{179729E6-7ECC-49EA-AC05-17D9C0C0257E}" dt="2024-02-21T22:32:57.420" v="183"/>
        <pc:sldMkLst>
          <pc:docMk/>
          <pc:sldMk cId="3640844538" sldId="285"/>
        </pc:sldMkLst>
        <pc:spChg chg="add mod">
          <ac:chgData name="Birckelbaw, Carla" userId="89e5e359-8c52-4425-b0b0-1e6ab999f439" providerId="ADAL" clId="{179729E6-7ECC-49EA-AC05-17D9C0C0257E}" dt="2024-02-21T22:32:57.420" v="183"/>
          <ac:spMkLst>
            <pc:docMk/>
            <pc:sldMk cId="3640844538" sldId="285"/>
            <ac:spMk id="2" creationId="{509EAA48-A37B-45CE-C95E-26023BED55C1}"/>
          </ac:spMkLst>
        </pc:spChg>
      </pc:sldChg>
      <pc:sldChg chg="add">
        <pc:chgData name="Birckelbaw, Carla" userId="89e5e359-8c52-4425-b0b0-1e6ab999f439" providerId="ADAL" clId="{179729E6-7ECC-49EA-AC05-17D9C0C0257E}" dt="2024-02-21T22:32:19.057" v="170"/>
        <pc:sldMkLst>
          <pc:docMk/>
          <pc:sldMk cId="2297550904" sldId="286"/>
        </pc:sldMkLst>
      </pc:sldChg>
      <pc:sldChg chg="add">
        <pc:chgData name="Birckelbaw, Carla" userId="89e5e359-8c52-4425-b0b0-1e6ab999f439" providerId="ADAL" clId="{179729E6-7ECC-49EA-AC05-17D9C0C0257E}" dt="2024-02-21T22:32:19.057" v="170"/>
        <pc:sldMkLst>
          <pc:docMk/>
          <pc:sldMk cId="2344750524" sldId="287"/>
        </pc:sldMkLst>
      </pc:sldChg>
      <pc:sldChg chg="modSp new mod">
        <pc:chgData name="Birckelbaw, Carla" userId="89e5e359-8c52-4425-b0b0-1e6ab999f439" providerId="ADAL" clId="{179729E6-7ECC-49EA-AC05-17D9C0C0257E}" dt="2024-02-21T22:34:08.346" v="207" actId="20577"/>
        <pc:sldMkLst>
          <pc:docMk/>
          <pc:sldMk cId="169531070" sldId="288"/>
        </pc:sldMkLst>
        <pc:spChg chg="mod">
          <ac:chgData name="Birckelbaw, Carla" userId="89e5e359-8c52-4425-b0b0-1e6ab999f439" providerId="ADAL" clId="{179729E6-7ECC-49EA-AC05-17D9C0C0257E}" dt="2024-02-21T22:34:08.346" v="207" actId="20577"/>
          <ac:spMkLst>
            <pc:docMk/>
            <pc:sldMk cId="169531070" sldId="288"/>
            <ac:spMk id="2" creationId="{47D30AD0-F968-461C-22A1-4FD86ACE7BE8}"/>
          </ac:spMkLst>
        </pc:spChg>
      </pc:sldChg>
      <pc:sldChg chg="modSp new del mod">
        <pc:chgData name="Birckelbaw, Carla" userId="89e5e359-8c52-4425-b0b0-1e6ab999f439" providerId="ADAL" clId="{179729E6-7ECC-49EA-AC05-17D9C0C0257E}" dt="2024-02-22T14:13:35.787" v="289" actId="47"/>
        <pc:sldMkLst>
          <pc:docMk/>
          <pc:sldMk cId="3841906117" sldId="289"/>
        </pc:sldMkLst>
        <pc:spChg chg="mod">
          <ac:chgData name="Birckelbaw, Carla" userId="89e5e359-8c52-4425-b0b0-1e6ab999f439" providerId="ADAL" clId="{179729E6-7ECC-49EA-AC05-17D9C0C0257E}" dt="2024-02-21T22:34:25.189" v="227" actId="20577"/>
          <ac:spMkLst>
            <pc:docMk/>
            <pc:sldMk cId="3841906117" sldId="289"/>
            <ac:spMk id="2" creationId="{A9FB1CB2-4368-BDFE-7871-94A6444BE2F6}"/>
          </ac:spMkLst>
        </pc:spChg>
      </pc:sldChg>
      <pc:sldChg chg="add">
        <pc:chgData name="Birckelbaw, Carla" userId="89e5e359-8c52-4425-b0b0-1e6ab999f439" providerId="ADAL" clId="{179729E6-7ECC-49EA-AC05-17D9C0C0257E}" dt="2024-02-21T22:41:28.933" v="228"/>
        <pc:sldMkLst>
          <pc:docMk/>
          <pc:sldMk cId="184324739" sldId="290"/>
        </pc:sldMkLst>
      </pc:sldChg>
      <pc:sldChg chg="addSp delSp modSp add del mod">
        <pc:chgData name="Birckelbaw, Carla" userId="89e5e359-8c52-4425-b0b0-1e6ab999f439" providerId="ADAL" clId="{179729E6-7ECC-49EA-AC05-17D9C0C0257E}" dt="2024-02-21T22:44:58.879" v="261" actId="1076"/>
        <pc:sldMkLst>
          <pc:docMk/>
          <pc:sldMk cId="1256129873" sldId="304"/>
        </pc:sldMkLst>
        <pc:spChg chg="del">
          <ac:chgData name="Birckelbaw, Carla" userId="89e5e359-8c52-4425-b0b0-1e6ab999f439" providerId="ADAL" clId="{179729E6-7ECC-49EA-AC05-17D9C0C0257E}" dt="2024-02-21T22:44:55.959" v="260" actId="478"/>
          <ac:spMkLst>
            <pc:docMk/>
            <pc:sldMk cId="1256129873" sldId="304"/>
            <ac:spMk id="5" creationId="{0F73056F-622C-DFE1-F3D2-4211A2AA8CA6}"/>
          </ac:spMkLst>
        </pc:spChg>
        <pc:spChg chg="add mod">
          <ac:chgData name="Birckelbaw, Carla" userId="89e5e359-8c52-4425-b0b0-1e6ab999f439" providerId="ADAL" clId="{179729E6-7ECC-49EA-AC05-17D9C0C0257E}" dt="2024-02-21T22:44:58.879" v="261" actId="1076"/>
          <ac:spMkLst>
            <pc:docMk/>
            <pc:sldMk cId="1256129873" sldId="304"/>
            <ac:spMk id="6" creationId="{475AD68D-4847-C1CC-F64B-B88D818DCC53}"/>
          </ac:spMkLst>
        </pc:spChg>
      </pc:sldChg>
      <pc:sldChg chg="add">
        <pc:chgData name="Birckelbaw, Carla" userId="89e5e359-8c52-4425-b0b0-1e6ab999f439" providerId="ADAL" clId="{179729E6-7ECC-49EA-AC05-17D9C0C0257E}" dt="2024-02-21T22:41:28.933" v="228"/>
        <pc:sldMkLst>
          <pc:docMk/>
          <pc:sldMk cId="2254681380" sldId="307"/>
        </pc:sldMkLst>
      </pc:sldChg>
      <pc:sldChg chg="modSp add mod">
        <pc:chgData name="Birckelbaw, Carla" userId="89e5e359-8c52-4425-b0b0-1e6ab999f439" providerId="ADAL" clId="{179729E6-7ECC-49EA-AC05-17D9C0C0257E}" dt="2024-02-22T18:40:51.324" v="347" actId="113"/>
        <pc:sldMkLst>
          <pc:docMk/>
          <pc:sldMk cId="399159065" sldId="309"/>
        </pc:sldMkLst>
        <pc:spChg chg="mod">
          <ac:chgData name="Birckelbaw, Carla" userId="89e5e359-8c52-4425-b0b0-1e6ab999f439" providerId="ADAL" clId="{179729E6-7ECC-49EA-AC05-17D9C0C0257E}" dt="2024-02-22T18:38:44.438" v="322" actId="27636"/>
          <ac:spMkLst>
            <pc:docMk/>
            <pc:sldMk cId="399159065" sldId="309"/>
            <ac:spMk id="2" creationId="{00000000-0000-0000-0000-000000000000}"/>
          </ac:spMkLst>
        </pc:spChg>
        <pc:spChg chg="mod">
          <ac:chgData name="Birckelbaw, Carla" userId="89e5e359-8c52-4425-b0b0-1e6ab999f439" providerId="ADAL" clId="{179729E6-7ECC-49EA-AC05-17D9C0C0257E}" dt="2024-02-22T18:40:51.324" v="347" actId="113"/>
          <ac:spMkLst>
            <pc:docMk/>
            <pc:sldMk cId="399159065" sldId="309"/>
            <ac:spMk id="3" creationId="{CB5379FB-DC70-4AB9-BE6D-922857259142}"/>
          </ac:spMkLst>
        </pc:spChg>
        <pc:spChg chg="mod">
          <ac:chgData name="Birckelbaw, Carla" userId="89e5e359-8c52-4425-b0b0-1e6ab999f439" providerId="ADAL" clId="{179729E6-7ECC-49EA-AC05-17D9C0C0257E}" dt="2024-02-22T18:40:41.137" v="346" actId="1076"/>
          <ac:spMkLst>
            <pc:docMk/>
            <pc:sldMk cId="399159065" sldId="309"/>
            <ac:spMk id="5" creationId="{E3087DE2-73A7-849C-B5C7-A0B0599B7E2D}"/>
          </ac:spMkLst>
        </pc:spChg>
        <pc:picChg chg="mod">
          <ac:chgData name="Birckelbaw, Carla" userId="89e5e359-8c52-4425-b0b0-1e6ab999f439" providerId="ADAL" clId="{179729E6-7ECC-49EA-AC05-17D9C0C0257E}" dt="2024-02-22T18:40:20.990" v="343" actId="1076"/>
          <ac:picMkLst>
            <pc:docMk/>
            <pc:sldMk cId="399159065" sldId="309"/>
            <ac:picMk id="4" creationId="{00000000-0000-0000-0000-000000000000}"/>
          </ac:picMkLst>
        </pc:picChg>
      </pc:sldChg>
      <pc:sldChg chg="addSp delSp modSp add mod">
        <pc:chgData name="Birckelbaw, Carla" userId="89e5e359-8c52-4425-b0b0-1e6ab999f439" providerId="ADAL" clId="{179729E6-7ECC-49EA-AC05-17D9C0C0257E}" dt="2024-02-21T22:45:11.150" v="265" actId="1076"/>
        <pc:sldMkLst>
          <pc:docMk/>
          <pc:sldMk cId="2509107093" sldId="310"/>
        </pc:sldMkLst>
        <pc:spChg chg="del mod">
          <ac:chgData name="Birckelbaw, Carla" userId="89e5e359-8c52-4425-b0b0-1e6ab999f439" providerId="ADAL" clId="{179729E6-7ECC-49EA-AC05-17D9C0C0257E}" dt="2024-02-21T22:45:06.779" v="263" actId="478"/>
          <ac:spMkLst>
            <pc:docMk/>
            <pc:sldMk cId="2509107093" sldId="310"/>
            <ac:spMk id="5" creationId="{765E678D-E3E6-6C3D-1A01-2409AEAFD275}"/>
          </ac:spMkLst>
        </pc:spChg>
        <pc:spChg chg="add mod">
          <ac:chgData name="Birckelbaw, Carla" userId="89e5e359-8c52-4425-b0b0-1e6ab999f439" providerId="ADAL" clId="{179729E6-7ECC-49EA-AC05-17D9C0C0257E}" dt="2024-02-21T22:45:11.150" v="265" actId="1076"/>
          <ac:spMkLst>
            <pc:docMk/>
            <pc:sldMk cId="2509107093" sldId="310"/>
            <ac:spMk id="6" creationId="{0AEBE90C-02C1-8A31-5B6B-5B48A249E602}"/>
          </ac:spMkLst>
        </pc:spChg>
      </pc:sldChg>
      <pc:sldChg chg="add del">
        <pc:chgData name="Birckelbaw, Carla" userId="89e5e359-8c52-4425-b0b0-1e6ab999f439" providerId="ADAL" clId="{179729E6-7ECC-49EA-AC05-17D9C0C0257E}" dt="2024-02-21T22:43:47.172" v="237"/>
        <pc:sldMkLst>
          <pc:docMk/>
          <pc:sldMk cId="2524054073" sldId="310"/>
        </pc:sldMkLst>
      </pc:sldChg>
      <pc:sldChg chg="add del">
        <pc:chgData name="Birckelbaw, Carla" userId="89e5e359-8c52-4425-b0b0-1e6ab999f439" providerId="ADAL" clId="{179729E6-7ECC-49EA-AC05-17D9C0C0257E}" dt="2024-02-21T22:44:06.543" v="239" actId="2696"/>
        <pc:sldMkLst>
          <pc:docMk/>
          <pc:sldMk cId="1830955172" sldId="311"/>
        </pc:sldMkLst>
      </pc:sldChg>
      <pc:sldChg chg="add del">
        <pc:chgData name="Birckelbaw, Carla" userId="89e5e359-8c52-4425-b0b0-1e6ab999f439" providerId="ADAL" clId="{179729E6-7ECC-49EA-AC05-17D9C0C0257E}" dt="2024-02-21T22:43:47.172" v="237"/>
        <pc:sldMkLst>
          <pc:docMk/>
          <pc:sldMk cId="3791407722" sldId="311"/>
        </pc:sldMkLst>
      </pc:sldChg>
      <pc:sldChg chg="modSp add mod ord">
        <pc:chgData name="Birckelbaw, Carla" userId="89e5e359-8c52-4425-b0b0-1e6ab999f439" providerId="ADAL" clId="{179729E6-7ECC-49EA-AC05-17D9C0C0257E}" dt="2024-02-22T22:43:33.102" v="361"/>
        <pc:sldMkLst>
          <pc:docMk/>
          <pc:sldMk cId="142504892" sldId="312"/>
        </pc:sldMkLst>
        <pc:spChg chg="mod">
          <ac:chgData name="Birckelbaw, Carla" userId="89e5e359-8c52-4425-b0b0-1e6ab999f439" providerId="ADAL" clId="{179729E6-7ECC-49EA-AC05-17D9C0C0257E}" dt="2024-02-21T22:44:24.040" v="245" actId="20577"/>
          <ac:spMkLst>
            <pc:docMk/>
            <pc:sldMk cId="142504892" sldId="312"/>
            <ac:spMk id="3" creationId="{00000000-0000-0000-0000-000000000000}"/>
          </ac:spMkLst>
        </pc:spChg>
        <pc:spChg chg="mod">
          <ac:chgData name="Birckelbaw, Carla" userId="89e5e359-8c52-4425-b0b0-1e6ab999f439" providerId="ADAL" clId="{179729E6-7ECC-49EA-AC05-17D9C0C0257E}" dt="2024-02-21T22:44:44.740" v="258" actId="114"/>
          <ac:spMkLst>
            <pc:docMk/>
            <pc:sldMk cId="142504892" sldId="312"/>
            <ac:spMk id="5" creationId="{CA575945-7C57-9657-64B9-104EA70E1771}"/>
          </ac:spMkLst>
        </pc:spChg>
      </pc:sldChg>
      <pc:sldChg chg="modSp">
        <pc:chgData name="Birckelbaw, Carla" userId="89e5e359-8c52-4425-b0b0-1e6ab999f439" providerId="ADAL" clId="{179729E6-7ECC-49EA-AC05-17D9C0C0257E}" dt="2024-02-21T22:49:57.801" v="286" actId="20577"/>
        <pc:sldMkLst>
          <pc:docMk/>
          <pc:sldMk cId="4294018331" sldId="350"/>
        </pc:sldMkLst>
        <pc:spChg chg="mod">
          <ac:chgData name="Birckelbaw, Carla" userId="89e5e359-8c52-4425-b0b0-1e6ab999f439" providerId="ADAL" clId="{179729E6-7ECC-49EA-AC05-17D9C0C0257E}" dt="2024-02-21T22:49:57.801" v="286" actId="20577"/>
          <ac:spMkLst>
            <pc:docMk/>
            <pc:sldMk cId="4294018331" sldId="350"/>
            <ac:spMk id="3" creationId="{00000000-0000-0000-0000-000000000000}"/>
          </ac:spMkLst>
        </pc:spChg>
      </pc:sldChg>
      <pc:sldChg chg="addSp modSp add mod">
        <pc:chgData name="Birckelbaw, Carla" userId="89e5e359-8c52-4425-b0b0-1e6ab999f439" providerId="ADAL" clId="{179729E6-7ECC-49EA-AC05-17D9C0C0257E}" dt="2024-02-22T14:13:54.372" v="305" actId="20577"/>
        <pc:sldMkLst>
          <pc:docMk/>
          <pc:sldMk cId="827369388" sldId="354"/>
        </pc:sldMkLst>
        <pc:spChg chg="add mod">
          <ac:chgData name="Birckelbaw, Carla" userId="89e5e359-8c52-4425-b0b0-1e6ab999f439" providerId="ADAL" clId="{179729E6-7ECC-49EA-AC05-17D9C0C0257E}" dt="2024-02-22T14:13:54.372" v="305" actId="20577"/>
          <ac:spMkLst>
            <pc:docMk/>
            <pc:sldMk cId="827369388" sldId="354"/>
            <ac:spMk id="5" creationId="{8738323F-DA51-C9F2-E287-679B74F528CB}"/>
          </ac:spMkLst>
        </pc:spChg>
      </pc:sldChg>
      <pc:sldChg chg="add del">
        <pc:chgData name="Birckelbaw, Carla" userId="89e5e359-8c52-4425-b0b0-1e6ab999f439" providerId="ADAL" clId="{179729E6-7ECC-49EA-AC05-17D9C0C0257E}" dt="2024-02-21T22:43:47.172" v="237"/>
        <pc:sldMkLst>
          <pc:docMk/>
          <pc:sldMk cId="2374814240" sldId="354"/>
        </pc:sldMkLst>
      </pc:sldChg>
      <pc:sldChg chg="add del">
        <pc:chgData name="Birckelbaw, Carla" userId="89e5e359-8c52-4425-b0b0-1e6ab999f439" providerId="ADAL" clId="{179729E6-7ECC-49EA-AC05-17D9C0C0257E}" dt="2024-02-21T22:43:47.172" v="237"/>
        <pc:sldMkLst>
          <pc:docMk/>
          <pc:sldMk cId="1457343405" sldId="355"/>
        </pc:sldMkLst>
      </pc:sldChg>
      <pc:sldChg chg="addSp modSp add">
        <pc:chgData name="Birckelbaw, Carla" userId="89e5e359-8c52-4425-b0b0-1e6ab999f439" providerId="ADAL" clId="{179729E6-7ECC-49EA-AC05-17D9C0C0257E}" dt="2024-02-22T14:14:01.336" v="306"/>
        <pc:sldMkLst>
          <pc:docMk/>
          <pc:sldMk cId="1511318084" sldId="355"/>
        </pc:sldMkLst>
        <pc:spChg chg="add mod">
          <ac:chgData name="Birckelbaw, Carla" userId="89e5e359-8c52-4425-b0b0-1e6ab999f439" providerId="ADAL" clId="{179729E6-7ECC-49EA-AC05-17D9C0C0257E}" dt="2024-02-22T14:14:01.336" v="306"/>
          <ac:spMkLst>
            <pc:docMk/>
            <pc:sldMk cId="1511318084" sldId="355"/>
            <ac:spMk id="5" creationId="{A7D82E52-A9D1-7689-8868-B9C0C9E47812}"/>
          </ac:spMkLst>
        </pc:spChg>
      </pc:sldChg>
      <pc:sldChg chg="add del">
        <pc:chgData name="Birckelbaw, Carla" userId="89e5e359-8c52-4425-b0b0-1e6ab999f439" providerId="ADAL" clId="{179729E6-7ECC-49EA-AC05-17D9C0C0257E}" dt="2024-02-21T22:43:47.172" v="237"/>
        <pc:sldMkLst>
          <pc:docMk/>
          <pc:sldMk cId="1554000386" sldId="356"/>
        </pc:sldMkLst>
      </pc:sldChg>
      <pc:sldChg chg="delSp add setBg delDesignElem">
        <pc:chgData name="Birckelbaw, Carla" userId="89e5e359-8c52-4425-b0b0-1e6ab999f439" providerId="ADAL" clId="{179729E6-7ECC-49EA-AC05-17D9C0C0257E}" dt="2024-02-22T14:13:32.761" v="288"/>
        <pc:sldMkLst>
          <pc:docMk/>
          <pc:sldMk cId="4259806314" sldId="356"/>
        </pc:sldMkLst>
        <pc:spChg chg="del">
          <ac:chgData name="Birckelbaw, Carla" userId="89e5e359-8c52-4425-b0b0-1e6ab999f439" providerId="ADAL" clId="{179729E6-7ECC-49EA-AC05-17D9C0C0257E}" dt="2024-02-22T14:13:32.761" v="288"/>
          <ac:spMkLst>
            <pc:docMk/>
            <pc:sldMk cId="4259806314" sldId="356"/>
            <ac:spMk id="162" creationId="{F6E384F5-137A-40B1-97F0-694CC6ECD59C}"/>
          </ac:spMkLst>
        </pc:spChg>
        <pc:spChg chg="del">
          <ac:chgData name="Birckelbaw, Carla" userId="89e5e359-8c52-4425-b0b0-1e6ab999f439" providerId="ADAL" clId="{179729E6-7ECC-49EA-AC05-17D9C0C0257E}" dt="2024-02-22T14:13:32.761" v="288"/>
          <ac:spMkLst>
            <pc:docMk/>
            <pc:sldMk cId="4259806314" sldId="356"/>
            <ac:spMk id="163" creationId="{9DBC4630-03DA-474F-BBCB-BA3AE6B317A4}"/>
          </ac:spMkLst>
        </pc:spChg>
        <pc:spChg chg="del">
          <ac:chgData name="Birckelbaw, Carla" userId="89e5e359-8c52-4425-b0b0-1e6ab999f439" providerId="ADAL" clId="{179729E6-7ECC-49EA-AC05-17D9C0C0257E}" dt="2024-02-22T14:13:32.761" v="288"/>
          <ac:spMkLst>
            <pc:docMk/>
            <pc:sldMk cId="4259806314" sldId="356"/>
            <ac:spMk id="164" creationId="{78418A25-6EAC-4140-BFE6-284E1925B5EE}"/>
          </ac:spMkLst>
        </pc:spChg>
        <pc:spChg chg="del">
          <ac:chgData name="Birckelbaw, Carla" userId="89e5e359-8c52-4425-b0b0-1e6ab999f439" providerId="ADAL" clId="{179729E6-7ECC-49EA-AC05-17D9C0C0257E}" dt="2024-02-22T14:13:32.761" v="288"/>
          <ac:spMkLst>
            <pc:docMk/>
            <pc:sldMk cId="4259806314" sldId="356"/>
            <ac:spMk id="165" creationId="{6B9D64DB-4D5C-4A91-B45F-F301E3174F9F}"/>
          </ac:spMkLst>
        </pc:spChg>
        <pc:spChg chg="del">
          <ac:chgData name="Birckelbaw, Carla" userId="89e5e359-8c52-4425-b0b0-1e6ab999f439" providerId="ADAL" clId="{179729E6-7ECC-49EA-AC05-17D9C0C0257E}" dt="2024-02-22T14:13:32.761" v="288"/>
          <ac:spMkLst>
            <pc:docMk/>
            <pc:sldMk cId="4259806314" sldId="356"/>
            <ac:spMk id="166" creationId="{CB14CE1B-4BC5-4EF2-BE3D-05E4F580B3DB}"/>
          </ac:spMkLst>
        </pc:spChg>
      </pc:sldChg>
      <pc:sldChg chg="modSp mod">
        <pc:chgData name="Birckelbaw, Carla" userId="89e5e359-8c52-4425-b0b0-1e6ab999f439" providerId="ADAL" clId="{179729E6-7ECC-49EA-AC05-17D9C0C0257E}" dt="2024-02-22T18:43:26.840" v="359" actId="20577"/>
        <pc:sldMkLst>
          <pc:docMk/>
          <pc:sldMk cId="1904938821" sldId="357"/>
        </pc:sldMkLst>
        <pc:spChg chg="mod">
          <ac:chgData name="Birckelbaw, Carla" userId="89e5e359-8c52-4425-b0b0-1e6ab999f439" providerId="ADAL" clId="{179729E6-7ECC-49EA-AC05-17D9C0C0257E}" dt="2024-02-22T18:43:26.840" v="359" actId="20577"/>
          <ac:spMkLst>
            <pc:docMk/>
            <pc:sldMk cId="1904938821" sldId="357"/>
            <ac:spMk id="2" creationId="{00000000-0000-0000-0000-000000000000}"/>
          </ac:spMkLst>
        </pc:spChg>
      </pc:sldChg>
      <pc:sldChg chg="add del">
        <pc:chgData name="Birckelbaw, Carla" userId="89e5e359-8c52-4425-b0b0-1e6ab999f439" providerId="ADAL" clId="{179729E6-7ECC-49EA-AC05-17D9C0C0257E}" dt="2024-02-21T22:43:47.172" v="237"/>
        <pc:sldMkLst>
          <pc:docMk/>
          <pc:sldMk cId="2527738550" sldId="357"/>
        </pc:sldMkLst>
      </pc:sldChg>
      <pc:sldChg chg="add del">
        <pc:chgData name="Birckelbaw, Carla" userId="89e5e359-8c52-4425-b0b0-1e6ab999f439" providerId="ADAL" clId="{179729E6-7ECC-49EA-AC05-17D9C0C0257E}" dt="2024-02-21T22:43:47.172" v="237"/>
        <pc:sldMkLst>
          <pc:docMk/>
          <pc:sldMk cId="54126156" sldId="358"/>
        </pc:sldMkLst>
      </pc:sldChg>
      <pc:sldChg chg="add del">
        <pc:chgData name="Birckelbaw, Carla" userId="89e5e359-8c52-4425-b0b0-1e6ab999f439" providerId="ADAL" clId="{179729E6-7ECC-49EA-AC05-17D9C0C0257E}" dt="2024-02-21T22:43:47.172" v="237"/>
        <pc:sldMkLst>
          <pc:docMk/>
          <pc:sldMk cId="3002151577" sldId="359"/>
        </pc:sldMkLst>
      </pc:sldChg>
      <pc:sldChg chg="addSp delSp add del setBg delDesignElem">
        <pc:chgData name="Birckelbaw, Carla" userId="89e5e359-8c52-4425-b0b0-1e6ab999f439" providerId="ADAL" clId="{179729E6-7ECC-49EA-AC05-17D9C0C0257E}" dt="2024-02-21T22:43:47.172" v="237"/>
        <pc:sldMkLst>
          <pc:docMk/>
          <pc:sldMk cId="1809096759" sldId="360"/>
        </pc:sldMkLst>
        <pc:spChg chg="add del">
          <ac:chgData name="Birckelbaw, Carla" userId="89e5e359-8c52-4425-b0b0-1e6ab999f439" providerId="ADAL" clId="{179729E6-7ECC-49EA-AC05-17D9C0C0257E}" dt="2024-02-21T22:43:47.172" v="237"/>
          <ac:spMkLst>
            <pc:docMk/>
            <pc:sldMk cId="1809096759" sldId="360"/>
            <ac:spMk id="13" creationId="{9089EED9-F54D-4F20-A2C6-949DE4176959}"/>
          </ac:spMkLst>
        </pc:spChg>
        <pc:spChg chg="add del">
          <ac:chgData name="Birckelbaw, Carla" userId="89e5e359-8c52-4425-b0b0-1e6ab999f439" providerId="ADAL" clId="{179729E6-7ECC-49EA-AC05-17D9C0C0257E}" dt="2024-02-21T22:43:47.172" v="237"/>
          <ac:spMkLst>
            <pc:docMk/>
            <pc:sldMk cId="1809096759" sldId="360"/>
            <ac:spMk id="15" creationId="{7E46F721-3785-414D-8697-16AF490E6806}"/>
          </ac:spMkLst>
        </pc:spChg>
      </pc:sldChg>
      <pc:sldChg chg="addSp delSp add del setBg delDesignElem">
        <pc:chgData name="Birckelbaw, Carla" userId="89e5e359-8c52-4425-b0b0-1e6ab999f439" providerId="ADAL" clId="{179729E6-7ECC-49EA-AC05-17D9C0C0257E}" dt="2024-02-21T22:43:47.172" v="237"/>
        <pc:sldMkLst>
          <pc:docMk/>
          <pc:sldMk cId="3604043696" sldId="361"/>
        </pc:sldMkLst>
        <pc:spChg chg="add del">
          <ac:chgData name="Birckelbaw, Carla" userId="89e5e359-8c52-4425-b0b0-1e6ab999f439" providerId="ADAL" clId="{179729E6-7ECC-49EA-AC05-17D9C0C0257E}" dt="2024-02-21T22:43:47.172" v="237"/>
          <ac:spMkLst>
            <pc:docMk/>
            <pc:sldMk cId="3604043696" sldId="361"/>
            <ac:spMk id="43" creationId="{78E81931-EC11-4433-BB7B-ED42BAA2441E}"/>
          </ac:spMkLst>
        </pc:spChg>
        <pc:spChg chg="add del">
          <ac:chgData name="Birckelbaw, Carla" userId="89e5e359-8c52-4425-b0b0-1e6ab999f439" providerId="ADAL" clId="{179729E6-7ECC-49EA-AC05-17D9C0C0257E}" dt="2024-02-21T22:43:47.172" v="237"/>
          <ac:spMkLst>
            <pc:docMk/>
            <pc:sldMk cId="3604043696" sldId="361"/>
            <ac:spMk id="44" creationId="{F35BC353-549C-47DC-9732-7E6961372840}"/>
          </ac:spMkLst>
        </pc:spChg>
      </pc:sldChg>
      <pc:sldChg chg="addSp delSp add del setBg delDesignElem">
        <pc:chgData name="Birckelbaw, Carla" userId="89e5e359-8c52-4425-b0b0-1e6ab999f439" providerId="ADAL" clId="{179729E6-7ECC-49EA-AC05-17D9C0C0257E}" dt="2024-02-21T22:43:47.172" v="237"/>
        <pc:sldMkLst>
          <pc:docMk/>
          <pc:sldMk cId="3296928572" sldId="362"/>
        </pc:sldMkLst>
        <pc:spChg chg="add del">
          <ac:chgData name="Birckelbaw, Carla" userId="89e5e359-8c52-4425-b0b0-1e6ab999f439" providerId="ADAL" clId="{179729E6-7ECC-49EA-AC05-17D9C0C0257E}" dt="2024-02-21T22:43:47.172" v="237"/>
          <ac:spMkLst>
            <pc:docMk/>
            <pc:sldMk cId="3296928572" sldId="362"/>
            <ac:spMk id="11" creationId="{7DA3C418-758E-4180-A5D0-8655D6804587}"/>
          </ac:spMkLst>
        </pc:spChg>
        <pc:spChg chg="add del">
          <ac:chgData name="Birckelbaw, Carla" userId="89e5e359-8c52-4425-b0b0-1e6ab999f439" providerId="ADAL" clId="{179729E6-7ECC-49EA-AC05-17D9C0C0257E}" dt="2024-02-21T22:43:47.172" v="237"/>
          <ac:spMkLst>
            <pc:docMk/>
            <pc:sldMk cId="3296928572" sldId="362"/>
            <ac:spMk id="13" creationId="{28C8EF06-5EC3-4883-AFAF-D74FF46550FB}"/>
          </ac:spMkLst>
        </pc:spChg>
      </pc:sldChg>
      <pc:sldChg chg="addSp delSp add del setBg delDesignElem">
        <pc:chgData name="Birckelbaw, Carla" userId="89e5e359-8c52-4425-b0b0-1e6ab999f439" providerId="ADAL" clId="{179729E6-7ECC-49EA-AC05-17D9C0C0257E}" dt="2024-02-21T22:43:47.172" v="237"/>
        <pc:sldMkLst>
          <pc:docMk/>
          <pc:sldMk cId="3851595679" sldId="363"/>
        </pc:sldMkLst>
        <pc:spChg chg="add del">
          <ac:chgData name="Birckelbaw, Carla" userId="89e5e359-8c52-4425-b0b0-1e6ab999f439" providerId="ADAL" clId="{179729E6-7ECC-49EA-AC05-17D9C0C0257E}" dt="2024-02-21T22:43:47.172" v="237"/>
          <ac:spMkLst>
            <pc:docMk/>
            <pc:sldMk cId="3851595679" sldId="363"/>
            <ac:spMk id="1076" creationId="{4D4677D2-D5AC-4CF9-9EED-2B89D0A1C212}"/>
          </ac:spMkLst>
        </pc:spChg>
        <pc:spChg chg="add del">
          <ac:chgData name="Birckelbaw, Carla" userId="89e5e359-8c52-4425-b0b0-1e6ab999f439" providerId="ADAL" clId="{179729E6-7ECC-49EA-AC05-17D9C0C0257E}" dt="2024-02-21T22:43:47.172" v="237"/>
          <ac:spMkLst>
            <pc:docMk/>
            <pc:sldMk cId="3851595679" sldId="363"/>
            <ac:spMk id="1077" creationId="{AF695F69-7001-421E-98A8-E74156934A51}"/>
          </ac:spMkLst>
        </pc:spChg>
      </pc:sldChg>
      <pc:sldChg chg="addSp delSp add del setBg delDesignElem">
        <pc:chgData name="Birckelbaw, Carla" userId="89e5e359-8c52-4425-b0b0-1e6ab999f439" providerId="ADAL" clId="{179729E6-7ECC-49EA-AC05-17D9C0C0257E}" dt="2024-02-21T22:43:47.172" v="237"/>
        <pc:sldMkLst>
          <pc:docMk/>
          <pc:sldMk cId="228634934" sldId="364"/>
        </pc:sldMkLst>
        <pc:spChg chg="add del">
          <ac:chgData name="Birckelbaw, Carla" userId="89e5e359-8c52-4425-b0b0-1e6ab999f439" providerId="ADAL" clId="{179729E6-7ECC-49EA-AC05-17D9C0C0257E}" dt="2024-02-21T22:43:47.172" v="237"/>
          <ac:spMkLst>
            <pc:docMk/>
            <pc:sldMk cId="228634934" sldId="364"/>
            <ac:spMk id="28" creationId="{2C6334C2-F73F-4B3B-A626-DD5F69DF6ED0}"/>
          </ac:spMkLst>
        </pc:spChg>
      </pc:sldChg>
      <pc:sldChg chg="addSp delSp add del setBg delDesignElem">
        <pc:chgData name="Birckelbaw, Carla" userId="89e5e359-8c52-4425-b0b0-1e6ab999f439" providerId="ADAL" clId="{179729E6-7ECC-49EA-AC05-17D9C0C0257E}" dt="2024-02-21T22:43:47.172" v="237"/>
        <pc:sldMkLst>
          <pc:docMk/>
          <pc:sldMk cId="3871766953" sldId="365"/>
        </pc:sldMkLst>
        <pc:spChg chg="add del">
          <ac:chgData name="Birckelbaw, Carla" userId="89e5e359-8c52-4425-b0b0-1e6ab999f439" providerId="ADAL" clId="{179729E6-7ECC-49EA-AC05-17D9C0C0257E}" dt="2024-02-21T22:43:47.172" v="237"/>
          <ac:spMkLst>
            <pc:docMk/>
            <pc:sldMk cId="3871766953" sldId="365"/>
            <ac:spMk id="15" creationId="{86B8807B-7828-4E42-86D6-939A5397D890}"/>
          </ac:spMkLst>
        </pc:spChg>
        <pc:spChg chg="add del">
          <ac:chgData name="Birckelbaw, Carla" userId="89e5e359-8c52-4425-b0b0-1e6ab999f439" providerId="ADAL" clId="{179729E6-7ECC-49EA-AC05-17D9C0C0257E}" dt="2024-02-21T22:43:47.172" v="237"/>
          <ac:spMkLst>
            <pc:docMk/>
            <pc:sldMk cId="3871766953" sldId="365"/>
            <ac:spMk id="17" creationId="{648F5915-2CE1-4F74-88C5-D4366893D2DF}"/>
          </ac:spMkLst>
        </pc:spChg>
      </pc:sldChg>
      <pc:sldChg chg="add del">
        <pc:chgData name="Birckelbaw, Carla" userId="89e5e359-8c52-4425-b0b0-1e6ab999f439" providerId="ADAL" clId="{179729E6-7ECC-49EA-AC05-17D9C0C0257E}" dt="2024-02-21T22:43:47.172" v="237"/>
        <pc:sldMkLst>
          <pc:docMk/>
          <pc:sldMk cId="1446923329" sldId="366"/>
        </pc:sldMkLst>
      </pc:sldChg>
      <pc:sldChg chg="add del">
        <pc:chgData name="Birckelbaw, Carla" userId="89e5e359-8c52-4425-b0b0-1e6ab999f439" providerId="ADAL" clId="{179729E6-7ECC-49EA-AC05-17D9C0C0257E}" dt="2024-02-21T22:43:47.172" v="237"/>
        <pc:sldMkLst>
          <pc:docMk/>
          <pc:sldMk cId="218532392" sldId="367"/>
        </pc:sldMkLst>
      </pc:sldChg>
      <pc:sldChg chg="add del">
        <pc:chgData name="Birckelbaw, Carla" userId="89e5e359-8c52-4425-b0b0-1e6ab999f439" providerId="ADAL" clId="{179729E6-7ECC-49EA-AC05-17D9C0C0257E}" dt="2024-02-21T22:43:47.172" v="237"/>
        <pc:sldMkLst>
          <pc:docMk/>
          <pc:sldMk cId="2509107093" sldId="368"/>
        </pc:sldMkLst>
      </pc:sldChg>
      <pc:sldChg chg="add del">
        <pc:chgData name="Birckelbaw, Carla" userId="89e5e359-8c52-4425-b0b0-1e6ab999f439" providerId="ADAL" clId="{179729E6-7ECC-49EA-AC05-17D9C0C0257E}" dt="2024-02-21T22:43:47.172" v="237"/>
        <pc:sldMkLst>
          <pc:docMk/>
          <pc:sldMk cId="1830955172" sldId="369"/>
        </pc:sldMkLst>
      </pc:sldChg>
      <pc:sldChg chg="add del">
        <pc:chgData name="Birckelbaw, Carla" userId="89e5e359-8c52-4425-b0b0-1e6ab999f439" providerId="ADAL" clId="{179729E6-7ECC-49EA-AC05-17D9C0C0257E}" dt="2024-02-21T22:43:47.172" v="237"/>
        <pc:sldMkLst>
          <pc:docMk/>
          <pc:sldMk cId="142504892" sldId="370"/>
        </pc:sldMkLst>
      </pc:sldChg>
    </pc:docChg>
  </pc:docChgLst>
  <pc:docChgLst>
    <pc:chgData name="Hand, Kevin" userId="fe8f634d-4843-494b-86fa-d0a92d16416d" providerId="ADAL" clId="{A2782214-0601-4243-9A96-5159A42BB944}"/>
    <pc:docChg chg="custSel addSld delSld modSld sldOrd">
      <pc:chgData name="Hand, Kevin" userId="fe8f634d-4843-494b-86fa-d0a92d16416d" providerId="ADAL" clId="{A2782214-0601-4243-9A96-5159A42BB944}" dt="2024-02-23T02:01:24.309" v="1732" actId="27636"/>
      <pc:docMkLst>
        <pc:docMk/>
      </pc:docMkLst>
      <pc:sldChg chg="modSp mod">
        <pc:chgData name="Hand, Kevin" userId="fe8f634d-4843-494b-86fa-d0a92d16416d" providerId="ADAL" clId="{A2782214-0601-4243-9A96-5159A42BB944}" dt="2024-02-22T21:43:59.819" v="1" actId="20577"/>
        <pc:sldMkLst>
          <pc:docMk/>
          <pc:sldMk cId="107781505" sldId="261"/>
        </pc:sldMkLst>
        <pc:spChg chg="mod">
          <ac:chgData name="Hand, Kevin" userId="fe8f634d-4843-494b-86fa-d0a92d16416d" providerId="ADAL" clId="{A2782214-0601-4243-9A96-5159A42BB944}" dt="2024-02-22T21:43:59.819" v="1" actId="20577"/>
          <ac:spMkLst>
            <pc:docMk/>
            <pc:sldMk cId="107781505" sldId="261"/>
            <ac:spMk id="3" creationId="{00000000-0000-0000-0000-000000000000}"/>
          </ac:spMkLst>
        </pc:spChg>
      </pc:sldChg>
      <pc:sldChg chg="addSp modSp mod">
        <pc:chgData name="Hand, Kevin" userId="fe8f634d-4843-494b-86fa-d0a92d16416d" providerId="ADAL" clId="{A2782214-0601-4243-9A96-5159A42BB944}" dt="2024-02-23T01:24:43.298" v="19" actId="11529"/>
        <pc:sldMkLst>
          <pc:docMk/>
          <pc:sldMk cId="2509107093" sldId="310"/>
        </pc:sldMkLst>
        <pc:spChg chg="mod">
          <ac:chgData name="Hand, Kevin" userId="fe8f634d-4843-494b-86fa-d0a92d16416d" providerId="ADAL" clId="{A2782214-0601-4243-9A96-5159A42BB944}" dt="2024-02-23T01:21:14.261" v="15" actId="20577"/>
          <ac:spMkLst>
            <pc:docMk/>
            <pc:sldMk cId="2509107093" sldId="310"/>
            <ac:spMk id="6" creationId="{0AEBE90C-02C1-8A31-5B6B-5B48A249E602}"/>
          </ac:spMkLst>
        </pc:spChg>
        <pc:cxnChg chg="add">
          <ac:chgData name="Hand, Kevin" userId="fe8f634d-4843-494b-86fa-d0a92d16416d" providerId="ADAL" clId="{A2782214-0601-4243-9A96-5159A42BB944}" dt="2024-02-23T01:24:43.298" v="19" actId="11529"/>
          <ac:cxnSpMkLst>
            <pc:docMk/>
            <pc:sldMk cId="2509107093" sldId="310"/>
            <ac:cxnSpMk id="8" creationId="{630E7461-5130-8E65-9E6C-4EE34C086BC0}"/>
          </ac:cxnSpMkLst>
        </pc:cxnChg>
      </pc:sldChg>
      <pc:sldChg chg="modSp mod modAnim">
        <pc:chgData name="Hand, Kevin" userId="fe8f634d-4843-494b-86fa-d0a92d16416d" providerId="ADAL" clId="{A2782214-0601-4243-9A96-5159A42BB944}" dt="2024-02-23T01:29:31.294" v="369"/>
        <pc:sldMkLst>
          <pc:docMk/>
          <pc:sldMk cId="1199831394" sldId="359"/>
        </pc:sldMkLst>
        <pc:spChg chg="mod">
          <ac:chgData name="Hand, Kevin" userId="fe8f634d-4843-494b-86fa-d0a92d16416d" providerId="ADAL" clId="{A2782214-0601-4243-9A96-5159A42BB944}" dt="2024-02-23T01:29:07.655" v="355" actId="20577"/>
          <ac:spMkLst>
            <pc:docMk/>
            <pc:sldMk cId="1199831394" sldId="359"/>
            <ac:spMk id="2" creationId="{00000000-0000-0000-0000-000000000000}"/>
          </ac:spMkLst>
        </pc:spChg>
        <pc:spChg chg="mod">
          <ac:chgData name="Hand, Kevin" userId="fe8f634d-4843-494b-86fa-d0a92d16416d" providerId="ADAL" clId="{A2782214-0601-4243-9A96-5159A42BB944}" dt="2024-02-23T01:29:22.837" v="368" actId="20577"/>
          <ac:spMkLst>
            <pc:docMk/>
            <pc:sldMk cId="1199831394" sldId="359"/>
            <ac:spMk id="3" creationId="{00000000-0000-0000-0000-000000000000}"/>
          </ac:spMkLst>
        </pc:spChg>
        <pc:spChg chg="mod">
          <ac:chgData name="Hand, Kevin" userId="fe8f634d-4843-494b-86fa-d0a92d16416d" providerId="ADAL" clId="{A2782214-0601-4243-9A96-5159A42BB944}" dt="2024-02-23T01:21:25.987" v="18" actId="20577"/>
          <ac:spMkLst>
            <pc:docMk/>
            <pc:sldMk cId="1199831394" sldId="359"/>
            <ac:spMk id="6" creationId="{0AEBE90C-02C1-8A31-5B6B-5B48A249E602}"/>
          </ac:spMkLst>
        </pc:spChg>
      </pc:sldChg>
      <pc:sldChg chg="new del">
        <pc:chgData name="Hand, Kevin" userId="fe8f634d-4843-494b-86fa-d0a92d16416d" providerId="ADAL" clId="{A2782214-0601-4243-9A96-5159A42BB944}" dt="2024-02-23T01:26:33.707" v="22" actId="2696"/>
        <pc:sldMkLst>
          <pc:docMk/>
          <pc:sldMk cId="426122257" sldId="360"/>
        </pc:sldMkLst>
      </pc:sldChg>
      <pc:sldChg chg="addSp delSp modSp add mod modAnim">
        <pc:chgData name="Hand, Kevin" userId="fe8f634d-4843-494b-86fa-d0a92d16416d" providerId="ADAL" clId="{A2782214-0601-4243-9A96-5159A42BB944}" dt="2024-02-23T01:49:59.905" v="887" actId="20577"/>
        <pc:sldMkLst>
          <pc:docMk/>
          <pc:sldMk cId="1740704500" sldId="360"/>
        </pc:sldMkLst>
        <pc:spChg chg="mod">
          <ac:chgData name="Hand, Kevin" userId="fe8f634d-4843-494b-86fa-d0a92d16416d" providerId="ADAL" clId="{A2782214-0601-4243-9A96-5159A42BB944}" dt="2024-02-23T01:33:14.739" v="484" actId="20577"/>
          <ac:spMkLst>
            <pc:docMk/>
            <pc:sldMk cId="1740704500" sldId="360"/>
            <ac:spMk id="3" creationId="{00000000-0000-0000-0000-000000000000}"/>
          </ac:spMkLst>
        </pc:spChg>
        <pc:spChg chg="add del mod">
          <ac:chgData name="Hand, Kevin" userId="fe8f634d-4843-494b-86fa-d0a92d16416d" providerId="ADAL" clId="{A2782214-0601-4243-9A96-5159A42BB944}" dt="2024-02-23T01:33:35.238" v="486"/>
          <ac:spMkLst>
            <pc:docMk/>
            <pc:sldMk cId="1740704500" sldId="360"/>
            <ac:spMk id="5" creationId="{C20E7E36-DBF9-B2B0-FE2F-429AD492BB60}"/>
          </ac:spMkLst>
        </pc:spChg>
        <pc:spChg chg="add del mod">
          <ac:chgData name="Hand, Kevin" userId="fe8f634d-4843-494b-86fa-d0a92d16416d" providerId="ADAL" clId="{A2782214-0601-4243-9A96-5159A42BB944}" dt="2024-02-23T01:33:35.238" v="488"/>
          <ac:spMkLst>
            <pc:docMk/>
            <pc:sldMk cId="1740704500" sldId="360"/>
            <ac:spMk id="7" creationId="{F66F1700-A01D-531C-1EA6-0135303DB1A3}"/>
          </ac:spMkLst>
        </pc:spChg>
        <pc:spChg chg="add mod">
          <ac:chgData name="Hand, Kevin" userId="fe8f634d-4843-494b-86fa-d0a92d16416d" providerId="ADAL" clId="{A2782214-0601-4243-9A96-5159A42BB944}" dt="2024-02-23T01:49:59.905" v="887" actId="20577"/>
          <ac:spMkLst>
            <pc:docMk/>
            <pc:sldMk cId="1740704500" sldId="360"/>
            <ac:spMk id="8" creationId="{BA4D0FB2-B885-0806-47C6-3BD83ACD6EAB}"/>
          </ac:spMkLst>
        </pc:spChg>
      </pc:sldChg>
      <pc:sldChg chg="new del">
        <pc:chgData name="Hand, Kevin" userId="fe8f634d-4843-494b-86fa-d0a92d16416d" providerId="ADAL" clId="{A2782214-0601-4243-9A96-5159A42BB944}" dt="2024-02-23T01:31:24.985" v="466" actId="2696"/>
        <pc:sldMkLst>
          <pc:docMk/>
          <pc:sldMk cId="2238588581" sldId="361"/>
        </pc:sldMkLst>
      </pc:sldChg>
      <pc:sldChg chg="addSp delSp modSp add mod delAnim modAnim">
        <pc:chgData name="Hand, Kevin" userId="fe8f634d-4843-494b-86fa-d0a92d16416d" providerId="ADAL" clId="{A2782214-0601-4243-9A96-5159A42BB944}" dt="2024-02-23T01:56:59.023" v="1321"/>
        <pc:sldMkLst>
          <pc:docMk/>
          <pc:sldMk cId="3060795540" sldId="361"/>
        </pc:sldMkLst>
        <pc:spChg chg="mod">
          <ac:chgData name="Hand, Kevin" userId="fe8f634d-4843-494b-86fa-d0a92d16416d" providerId="ADAL" clId="{A2782214-0601-4243-9A96-5159A42BB944}" dt="2024-02-23T01:34:12.738" v="511" actId="20577"/>
          <ac:spMkLst>
            <pc:docMk/>
            <pc:sldMk cId="3060795540" sldId="361"/>
            <ac:spMk id="2" creationId="{00000000-0000-0000-0000-000000000000}"/>
          </ac:spMkLst>
        </pc:spChg>
        <pc:spChg chg="mod">
          <ac:chgData name="Hand, Kevin" userId="fe8f634d-4843-494b-86fa-d0a92d16416d" providerId="ADAL" clId="{A2782214-0601-4243-9A96-5159A42BB944}" dt="2024-02-23T01:34:50.639" v="552" actId="255"/>
          <ac:spMkLst>
            <pc:docMk/>
            <pc:sldMk cId="3060795540" sldId="361"/>
            <ac:spMk id="3" creationId="{00000000-0000-0000-0000-000000000000}"/>
          </ac:spMkLst>
        </pc:spChg>
        <pc:spChg chg="add mod">
          <ac:chgData name="Hand, Kevin" userId="fe8f634d-4843-494b-86fa-d0a92d16416d" providerId="ADAL" clId="{A2782214-0601-4243-9A96-5159A42BB944}" dt="2024-02-23T01:54:42.613" v="1320" actId="1076"/>
          <ac:spMkLst>
            <pc:docMk/>
            <pc:sldMk cId="3060795540" sldId="361"/>
            <ac:spMk id="7" creationId="{6544B982-5B9F-3EC4-A833-22A2804A704B}"/>
          </ac:spMkLst>
        </pc:spChg>
        <pc:spChg chg="del mod">
          <ac:chgData name="Hand, Kevin" userId="fe8f634d-4843-494b-86fa-d0a92d16416d" providerId="ADAL" clId="{A2782214-0601-4243-9A96-5159A42BB944}" dt="2024-02-23T01:34:17.595" v="513" actId="478"/>
          <ac:spMkLst>
            <pc:docMk/>
            <pc:sldMk cId="3060795540" sldId="361"/>
            <ac:spMk id="8" creationId="{BA4D0FB2-B885-0806-47C6-3BD83ACD6EAB}"/>
          </ac:spMkLst>
        </pc:spChg>
        <pc:graphicFrameChg chg="add mod modGraphic">
          <ac:chgData name="Hand, Kevin" userId="fe8f634d-4843-494b-86fa-d0a92d16416d" providerId="ADAL" clId="{A2782214-0601-4243-9A96-5159A42BB944}" dt="2024-02-23T01:53:08.192" v="1176" actId="1076"/>
          <ac:graphicFrameMkLst>
            <pc:docMk/>
            <pc:sldMk cId="3060795540" sldId="361"/>
            <ac:graphicFrameMk id="5" creationId="{BF977E43-6B39-876F-676D-2EC0178A208F}"/>
          </ac:graphicFrameMkLst>
        </pc:graphicFrameChg>
      </pc:sldChg>
      <pc:sldChg chg="add del">
        <pc:chgData name="Hand, Kevin" userId="fe8f634d-4843-494b-86fa-d0a92d16416d" providerId="ADAL" clId="{A2782214-0601-4243-9A96-5159A42BB944}" dt="2024-02-23T01:26:36.553" v="23" actId="2696"/>
        <pc:sldMkLst>
          <pc:docMk/>
          <pc:sldMk cId="3714973537" sldId="361"/>
        </pc:sldMkLst>
      </pc:sldChg>
      <pc:sldChg chg="new del">
        <pc:chgData name="Hand, Kevin" userId="fe8f634d-4843-494b-86fa-d0a92d16416d" providerId="ADAL" clId="{A2782214-0601-4243-9A96-5159A42BB944}" dt="2024-02-23T01:34:57.615" v="554" actId="47"/>
        <pc:sldMkLst>
          <pc:docMk/>
          <pc:sldMk cId="1003099426" sldId="362"/>
        </pc:sldMkLst>
      </pc:sldChg>
      <pc:sldChg chg="new del">
        <pc:chgData name="Hand, Kevin" userId="fe8f634d-4843-494b-86fa-d0a92d16416d" providerId="ADAL" clId="{A2782214-0601-4243-9A96-5159A42BB944}" dt="2024-02-23T01:31:30.638" v="468" actId="2696"/>
        <pc:sldMkLst>
          <pc:docMk/>
          <pc:sldMk cId="3254364757" sldId="362"/>
        </pc:sldMkLst>
      </pc:sldChg>
      <pc:sldChg chg="add del">
        <pc:chgData name="Hand, Kevin" userId="fe8f634d-4843-494b-86fa-d0a92d16416d" providerId="ADAL" clId="{A2782214-0601-4243-9A96-5159A42BB944}" dt="2024-02-23T01:31:27.904" v="467" actId="2696"/>
        <pc:sldMkLst>
          <pc:docMk/>
          <pc:sldMk cId="1464754177" sldId="363"/>
        </pc:sldMkLst>
      </pc:sldChg>
      <pc:sldChg chg="modSp add mod ord modAnim">
        <pc:chgData name="Hand, Kevin" userId="fe8f634d-4843-494b-86fa-d0a92d16416d" providerId="ADAL" clId="{A2782214-0601-4243-9A96-5159A42BB944}" dt="2024-02-23T02:01:24.309" v="1732" actId="27636"/>
        <pc:sldMkLst>
          <pc:docMk/>
          <pc:sldMk cId="3193987628" sldId="363"/>
        </pc:sldMkLst>
        <pc:spChg chg="mod">
          <ac:chgData name="Hand, Kevin" userId="fe8f634d-4843-494b-86fa-d0a92d16416d" providerId="ADAL" clId="{A2782214-0601-4243-9A96-5159A42BB944}" dt="2024-02-23T02:01:24.309" v="1732" actId="27636"/>
          <ac:spMkLst>
            <pc:docMk/>
            <pc:sldMk cId="3193987628" sldId="363"/>
            <ac:spMk id="3"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28A9E0-2878-4A5C-AF3E-82D43265919B}" type="doc">
      <dgm:prSet loTypeId="urn:microsoft.com/office/officeart/2005/8/layout/process1" loCatId="process" qsTypeId="urn:microsoft.com/office/officeart/2005/8/quickstyle/simple1" qsCatId="simple" csTypeId="urn:microsoft.com/office/officeart/2005/8/colors/accent1_2" csCatId="accent1" phldr="1"/>
      <dgm:spPr/>
    </dgm:pt>
    <dgm:pt modelId="{F9EB8137-BAA6-40B7-91E8-768299D18C37}">
      <dgm:prSet phldrT="[Text]"/>
      <dgm:spPr/>
      <dgm:t>
        <a:bodyPr/>
        <a:lstStyle/>
        <a:p>
          <a:r>
            <a:rPr lang="en-US"/>
            <a:t>Request in Kuali Form</a:t>
          </a:r>
        </a:p>
      </dgm:t>
    </dgm:pt>
    <dgm:pt modelId="{178542BA-EC70-4A4E-A654-BCE5309FC0BB}" type="parTrans" cxnId="{31F23DD8-EE83-4A83-835D-FB3CCE9D5F8F}">
      <dgm:prSet/>
      <dgm:spPr/>
      <dgm:t>
        <a:bodyPr/>
        <a:lstStyle/>
        <a:p>
          <a:endParaRPr lang="en-US"/>
        </a:p>
      </dgm:t>
    </dgm:pt>
    <dgm:pt modelId="{923DFE19-CAB5-466D-AD8A-371C1D3D7F77}" type="sibTrans" cxnId="{31F23DD8-EE83-4A83-835D-FB3CCE9D5F8F}">
      <dgm:prSet/>
      <dgm:spPr/>
      <dgm:t>
        <a:bodyPr/>
        <a:lstStyle/>
        <a:p>
          <a:endParaRPr lang="en-US"/>
        </a:p>
      </dgm:t>
    </dgm:pt>
    <dgm:pt modelId="{38769B00-0845-4455-994A-036A0861FB94}">
      <dgm:prSet phldrT="[Text]"/>
      <dgm:spPr/>
      <dgm:t>
        <a:bodyPr/>
        <a:lstStyle/>
        <a:p>
          <a:r>
            <a:rPr lang="en-US"/>
            <a:t>Tech Solutions Checks to See If Exists on Campus/Similar</a:t>
          </a:r>
        </a:p>
      </dgm:t>
    </dgm:pt>
    <dgm:pt modelId="{BBD62369-ED35-4567-B640-015ADC217ED3}" type="parTrans" cxnId="{C81EC606-00DB-4FE3-BD06-BE6CA5D98AFB}">
      <dgm:prSet/>
      <dgm:spPr/>
      <dgm:t>
        <a:bodyPr/>
        <a:lstStyle/>
        <a:p>
          <a:endParaRPr lang="en-US"/>
        </a:p>
      </dgm:t>
    </dgm:pt>
    <dgm:pt modelId="{8CE37B11-1C22-4BF5-AF88-8FAFFEBC770B}" type="sibTrans" cxnId="{C81EC606-00DB-4FE3-BD06-BE6CA5D98AFB}">
      <dgm:prSet/>
      <dgm:spPr/>
      <dgm:t>
        <a:bodyPr/>
        <a:lstStyle/>
        <a:p>
          <a:endParaRPr lang="en-US"/>
        </a:p>
      </dgm:t>
    </dgm:pt>
    <dgm:pt modelId="{A94DC50A-14C2-4440-8860-9F092EC64CB4}">
      <dgm:prSet phldrT="[Text]"/>
      <dgm:spPr/>
      <dgm:t>
        <a:bodyPr/>
        <a:lstStyle/>
        <a:p>
          <a:r>
            <a:rPr lang="en-US"/>
            <a:t>Associate Dean takes info for review and discussion with requestor</a:t>
          </a:r>
        </a:p>
      </dgm:t>
    </dgm:pt>
    <dgm:pt modelId="{126951D5-C52E-4D30-84C9-069BA1843818}" type="parTrans" cxnId="{E2247D2C-3169-47C3-B131-3E7C0D4F3F3F}">
      <dgm:prSet/>
      <dgm:spPr/>
      <dgm:t>
        <a:bodyPr/>
        <a:lstStyle/>
        <a:p>
          <a:endParaRPr lang="en-US"/>
        </a:p>
      </dgm:t>
    </dgm:pt>
    <dgm:pt modelId="{E964A7F3-8E1E-4764-8BDA-725FC7F29255}" type="sibTrans" cxnId="{E2247D2C-3169-47C3-B131-3E7C0D4F3F3F}">
      <dgm:prSet/>
      <dgm:spPr/>
      <dgm:t>
        <a:bodyPr/>
        <a:lstStyle/>
        <a:p>
          <a:endParaRPr lang="en-US"/>
        </a:p>
      </dgm:t>
    </dgm:pt>
    <dgm:pt modelId="{B638F1A5-430D-454C-A9CE-BE8E4AC530EF}">
      <dgm:prSet phldrT="[Text]"/>
      <dgm:spPr/>
      <dgm:t>
        <a:bodyPr/>
        <a:lstStyle/>
        <a:p>
          <a:r>
            <a:rPr lang="en-US"/>
            <a:t>Goes to ATRB for yes/no</a:t>
          </a:r>
        </a:p>
      </dgm:t>
    </dgm:pt>
    <dgm:pt modelId="{1E4C6B22-35FF-40F9-AFF1-792BF09104C1}" type="parTrans" cxnId="{8D26130E-1DA2-4D0F-910D-7A798EC07FAE}">
      <dgm:prSet/>
      <dgm:spPr/>
      <dgm:t>
        <a:bodyPr/>
        <a:lstStyle/>
        <a:p>
          <a:endParaRPr lang="en-US"/>
        </a:p>
      </dgm:t>
    </dgm:pt>
    <dgm:pt modelId="{782F0BBF-D2A0-4D49-AE98-D89ACB9E772F}" type="sibTrans" cxnId="{8D26130E-1DA2-4D0F-910D-7A798EC07FAE}">
      <dgm:prSet/>
      <dgm:spPr/>
      <dgm:t>
        <a:bodyPr/>
        <a:lstStyle/>
        <a:p>
          <a:endParaRPr lang="en-US"/>
        </a:p>
        <a:p>
          <a:endParaRPr lang="en-US"/>
        </a:p>
      </dgm:t>
    </dgm:pt>
    <dgm:pt modelId="{C7746D5F-0CE7-4528-B6BB-24015ECDBAFC}">
      <dgm:prSet phldrT="[Text]"/>
      <dgm:spPr/>
      <dgm:t>
        <a:bodyPr/>
        <a:lstStyle/>
        <a:p>
          <a:r>
            <a:rPr lang="en-US"/>
            <a:t>IF yes, goes to Tech Solutions Business Office for Cherwell tracking and further purchase coordination (DUF, Accessibility, Export, etc.)</a:t>
          </a:r>
        </a:p>
      </dgm:t>
    </dgm:pt>
    <dgm:pt modelId="{94A3C803-A974-4A77-8628-EA5648D90A8D}" type="parTrans" cxnId="{C7AF1670-759C-49B2-A1E4-3023040184AE}">
      <dgm:prSet/>
      <dgm:spPr/>
      <dgm:t>
        <a:bodyPr/>
        <a:lstStyle/>
        <a:p>
          <a:endParaRPr lang="en-US"/>
        </a:p>
      </dgm:t>
    </dgm:pt>
    <dgm:pt modelId="{758E3828-1C5D-4119-8F3C-799880F96B6E}" type="sibTrans" cxnId="{C7AF1670-759C-49B2-A1E4-3023040184AE}">
      <dgm:prSet/>
      <dgm:spPr/>
      <dgm:t>
        <a:bodyPr/>
        <a:lstStyle/>
        <a:p>
          <a:endParaRPr lang="en-US"/>
        </a:p>
      </dgm:t>
    </dgm:pt>
    <dgm:pt modelId="{75A9A076-C92E-46E0-8E43-888BCCD5EE7A}" type="pres">
      <dgm:prSet presAssocID="{C128A9E0-2878-4A5C-AF3E-82D43265919B}" presName="Name0" presStyleCnt="0">
        <dgm:presLayoutVars>
          <dgm:dir/>
          <dgm:resizeHandles val="exact"/>
        </dgm:presLayoutVars>
      </dgm:prSet>
      <dgm:spPr/>
    </dgm:pt>
    <dgm:pt modelId="{7492B2B5-454A-4DA3-9B43-26A1745BEFDF}" type="pres">
      <dgm:prSet presAssocID="{F9EB8137-BAA6-40B7-91E8-768299D18C37}" presName="node" presStyleLbl="node1" presStyleIdx="0" presStyleCnt="5">
        <dgm:presLayoutVars>
          <dgm:bulletEnabled val="1"/>
        </dgm:presLayoutVars>
      </dgm:prSet>
      <dgm:spPr/>
    </dgm:pt>
    <dgm:pt modelId="{4B5B8E75-40B4-4BA0-8EAE-0D77645F93A3}" type="pres">
      <dgm:prSet presAssocID="{923DFE19-CAB5-466D-AD8A-371C1D3D7F77}" presName="sibTrans" presStyleLbl="sibTrans2D1" presStyleIdx="0" presStyleCnt="4"/>
      <dgm:spPr/>
    </dgm:pt>
    <dgm:pt modelId="{01E32F71-B8FE-492D-9CBB-3CE3514351CD}" type="pres">
      <dgm:prSet presAssocID="{923DFE19-CAB5-466D-AD8A-371C1D3D7F77}" presName="connectorText" presStyleLbl="sibTrans2D1" presStyleIdx="0" presStyleCnt="4"/>
      <dgm:spPr/>
    </dgm:pt>
    <dgm:pt modelId="{7A0DD3D6-6F96-487E-9070-993CF6058B6F}" type="pres">
      <dgm:prSet presAssocID="{38769B00-0845-4455-994A-036A0861FB94}" presName="node" presStyleLbl="node1" presStyleIdx="1" presStyleCnt="5">
        <dgm:presLayoutVars>
          <dgm:bulletEnabled val="1"/>
        </dgm:presLayoutVars>
      </dgm:prSet>
      <dgm:spPr/>
    </dgm:pt>
    <dgm:pt modelId="{78EC8967-6B65-4A98-A45D-7CD95804CE3E}" type="pres">
      <dgm:prSet presAssocID="{8CE37B11-1C22-4BF5-AF88-8FAFFEBC770B}" presName="sibTrans" presStyleLbl="sibTrans2D1" presStyleIdx="1" presStyleCnt="4"/>
      <dgm:spPr/>
    </dgm:pt>
    <dgm:pt modelId="{15811D4D-9117-4CEC-8AF6-138ED123081B}" type="pres">
      <dgm:prSet presAssocID="{8CE37B11-1C22-4BF5-AF88-8FAFFEBC770B}" presName="connectorText" presStyleLbl="sibTrans2D1" presStyleIdx="1" presStyleCnt="4"/>
      <dgm:spPr/>
    </dgm:pt>
    <dgm:pt modelId="{7FA318EB-B64B-41AD-938F-8EE7DCC8A52E}" type="pres">
      <dgm:prSet presAssocID="{A94DC50A-14C2-4440-8860-9F092EC64CB4}" presName="node" presStyleLbl="node1" presStyleIdx="2" presStyleCnt="5">
        <dgm:presLayoutVars>
          <dgm:bulletEnabled val="1"/>
        </dgm:presLayoutVars>
      </dgm:prSet>
      <dgm:spPr/>
    </dgm:pt>
    <dgm:pt modelId="{32009A98-8DFB-470F-9794-11804DCAD724}" type="pres">
      <dgm:prSet presAssocID="{E964A7F3-8E1E-4764-8BDA-725FC7F29255}" presName="sibTrans" presStyleLbl="sibTrans2D1" presStyleIdx="2" presStyleCnt="4"/>
      <dgm:spPr/>
    </dgm:pt>
    <dgm:pt modelId="{D0E8A555-07C1-4EEE-ACCE-4894EE5F2F1D}" type="pres">
      <dgm:prSet presAssocID="{E964A7F3-8E1E-4764-8BDA-725FC7F29255}" presName="connectorText" presStyleLbl="sibTrans2D1" presStyleIdx="2" presStyleCnt="4"/>
      <dgm:spPr/>
    </dgm:pt>
    <dgm:pt modelId="{AB69ED17-8F45-401B-A8D5-E3AE4A59A38B}" type="pres">
      <dgm:prSet presAssocID="{B638F1A5-430D-454C-A9CE-BE8E4AC530EF}" presName="node" presStyleLbl="node1" presStyleIdx="3" presStyleCnt="5">
        <dgm:presLayoutVars>
          <dgm:bulletEnabled val="1"/>
        </dgm:presLayoutVars>
      </dgm:prSet>
      <dgm:spPr/>
    </dgm:pt>
    <dgm:pt modelId="{EE571019-A2FA-411B-9471-508519505D91}" type="pres">
      <dgm:prSet presAssocID="{782F0BBF-D2A0-4D49-AE98-D89ACB9E772F}" presName="sibTrans" presStyleLbl="sibTrans2D1" presStyleIdx="3" presStyleCnt="4"/>
      <dgm:spPr/>
    </dgm:pt>
    <dgm:pt modelId="{80B70558-E0CA-4280-A49A-6602714D85FA}" type="pres">
      <dgm:prSet presAssocID="{782F0BBF-D2A0-4D49-AE98-D89ACB9E772F}" presName="connectorText" presStyleLbl="sibTrans2D1" presStyleIdx="3" presStyleCnt="4"/>
      <dgm:spPr/>
    </dgm:pt>
    <dgm:pt modelId="{8D124B09-1A5A-40BB-918F-CCBFAF99E25A}" type="pres">
      <dgm:prSet presAssocID="{C7746D5F-0CE7-4528-B6BB-24015ECDBAFC}" presName="node" presStyleLbl="node1" presStyleIdx="4" presStyleCnt="5">
        <dgm:presLayoutVars>
          <dgm:bulletEnabled val="1"/>
        </dgm:presLayoutVars>
      </dgm:prSet>
      <dgm:spPr/>
    </dgm:pt>
  </dgm:ptLst>
  <dgm:cxnLst>
    <dgm:cxn modelId="{2A6CE202-51FA-45E6-9B80-A7B4F0AD519F}" type="presOf" srcId="{8CE37B11-1C22-4BF5-AF88-8FAFFEBC770B}" destId="{15811D4D-9117-4CEC-8AF6-138ED123081B}" srcOrd="1" destOrd="0" presId="urn:microsoft.com/office/officeart/2005/8/layout/process1"/>
    <dgm:cxn modelId="{C81EC606-00DB-4FE3-BD06-BE6CA5D98AFB}" srcId="{C128A9E0-2878-4A5C-AF3E-82D43265919B}" destId="{38769B00-0845-4455-994A-036A0861FB94}" srcOrd="1" destOrd="0" parTransId="{BBD62369-ED35-4567-B640-015ADC217ED3}" sibTransId="{8CE37B11-1C22-4BF5-AF88-8FAFFEBC770B}"/>
    <dgm:cxn modelId="{8D26130E-1DA2-4D0F-910D-7A798EC07FAE}" srcId="{C128A9E0-2878-4A5C-AF3E-82D43265919B}" destId="{B638F1A5-430D-454C-A9CE-BE8E4AC530EF}" srcOrd="3" destOrd="0" parTransId="{1E4C6B22-35FF-40F9-AFF1-792BF09104C1}" sibTransId="{782F0BBF-D2A0-4D49-AE98-D89ACB9E772F}"/>
    <dgm:cxn modelId="{4BCC4E1B-0096-448A-BD2D-7A78EF4E4FC7}" type="presOf" srcId="{C128A9E0-2878-4A5C-AF3E-82D43265919B}" destId="{75A9A076-C92E-46E0-8E43-888BCCD5EE7A}" srcOrd="0" destOrd="0" presId="urn:microsoft.com/office/officeart/2005/8/layout/process1"/>
    <dgm:cxn modelId="{E2247D2C-3169-47C3-B131-3E7C0D4F3F3F}" srcId="{C128A9E0-2878-4A5C-AF3E-82D43265919B}" destId="{A94DC50A-14C2-4440-8860-9F092EC64CB4}" srcOrd="2" destOrd="0" parTransId="{126951D5-C52E-4D30-84C9-069BA1843818}" sibTransId="{E964A7F3-8E1E-4764-8BDA-725FC7F29255}"/>
    <dgm:cxn modelId="{9E8F522D-47B6-4A51-A65D-3264EBB5B569}" type="presOf" srcId="{923DFE19-CAB5-466D-AD8A-371C1D3D7F77}" destId="{01E32F71-B8FE-492D-9CBB-3CE3514351CD}" srcOrd="1" destOrd="0" presId="urn:microsoft.com/office/officeart/2005/8/layout/process1"/>
    <dgm:cxn modelId="{2DDA533B-1F58-4615-942A-DEC79D384730}" type="presOf" srcId="{F9EB8137-BAA6-40B7-91E8-768299D18C37}" destId="{7492B2B5-454A-4DA3-9B43-26A1745BEFDF}" srcOrd="0" destOrd="0" presId="urn:microsoft.com/office/officeart/2005/8/layout/process1"/>
    <dgm:cxn modelId="{C7AF1670-759C-49B2-A1E4-3023040184AE}" srcId="{C128A9E0-2878-4A5C-AF3E-82D43265919B}" destId="{C7746D5F-0CE7-4528-B6BB-24015ECDBAFC}" srcOrd="4" destOrd="0" parTransId="{94A3C803-A974-4A77-8628-EA5648D90A8D}" sibTransId="{758E3828-1C5D-4119-8F3C-799880F96B6E}"/>
    <dgm:cxn modelId="{74B55E52-3E60-41F3-AE1F-2509E512FDEC}" type="presOf" srcId="{E964A7F3-8E1E-4764-8BDA-725FC7F29255}" destId="{D0E8A555-07C1-4EEE-ACCE-4894EE5F2F1D}" srcOrd="1" destOrd="0" presId="urn:microsoft.com/office/officeart/2005/8/layout/process1"/>
    <dgm:cxn modelId="{30537C55-0E14-43C1-9E95-40B060C63E6B}" type="presOf" srcId="{C7746D5F-0CE7-4528-B6BB-24015ECDBAFC}" destId="{8D124B09-1A5A-40BB-918F-CCBFAF99E25A}" srcOrd="0" destOrd="0" presId="urn:microsoft.com/office/officeart/2005/8/layout/process1"/>
    <dgm:cxn modelId="{903D9380-1C2C-435E-B456-F95CBBF858AF}" type="presOf" srcId="{923DFE19-CAB5-466D-AD8A-371C1D3D7F77}" destId="{4B5B8E75-40B4-4BA0-8EAE-0D77645F93A3}" srcOrd="0" destOrd="0" presId="urn:microsoft.com/office/officeart/2005/8/layout/process1"/>
    <dgm:cxn modelId="{4B497DC5-62B6-4F62-8B48-F3EEE6EC3E33}" type="presOf" srcId="{A94DC50A-14C2-4440-8860-9F092EC64CB4}" destId="{7FA318EB-B64B-41AD-938F-8EE7DCC8A52E}" srcOrd="0" destOrd="0" presId="urn:microsoft.com/office/officeart/2005/8/layout/process1"/>
    <dgm:cxn modelId="{6EED8CD0-CED2-41AA-9E96-04EBACCE9832}" type="presOf" srcId="{B638F1A5-430D-454C-A9CE-BE8E4AC530EF}" destId="{AB69ED17-8F45-401B-A8D5-E3AE4A59A38B}" srcOrd="0" destOrd="0" presId="urn:microsoft.com/office/officeart/2005/8/layout/process1"/>
    <dgm:cxn modelId="{31F23DD8-EE83-4A83-835D-FB3CCE9D5F8F}" srcId="{C128A9E0-2878-4A5C-AF3E-82D43265919B}" destId="{F9EB8137-BAA6-40B7-91E8-768299D18C37}" srcOrd="0" destOrd="0" parTransId="{178542BA-EC70-4A4E-A654-BCE5309FC0BB}" sibTransId="{923DFE19-CAB5-466D-AD8A-371C1D3D7F77}"/>
    <dgm:cxn modelId="{9E6A92D8-90B4-4FEC-9691-533A54BE9D67}" type="presOf" srcId="{E964A7F3-8E1E-4764-8BDA-725FC7F29255}" destId="{32009A98-8DFB-470F-9794-11804DCAD724}" srcOrd="0" destOrd="0" presId="urn:microsoft.com/office/officeart/2005/8/layout/process1"/>
    <dgm:cxn modelId="{90349BE3-4891-4725-A12E-E2FA4541B331}" type="presOf" srcId="{8CE37B11-1C22-4BF5-AF88-8FAFFEBC770B}" destId="{78EC8967-6B65-4A98-A45D-7CD95804CE3E}" srcOrd="0" destOrd="0" presId="urn:microsoft.com/office/officeart/2005/8/layout/process1"/>
    <dgm:cxn modelId="{6C13AEE7-7742-4D0E-8C67-0A51F5BB220E}" type="presOf" srcId="{782F0BBF-D2A0-4D49-AE98-D89ACB9E772F}" destId="{EE571019-A2FA-411B-9471-508519505D91}" srcOrd="0" destOrd="0" presId="urn:microsoft.com/office/officeart/2005/8/layout/process1"/>
    <dgm:cxn modelId="{D27086FA-7371-46D5-93B3-C50173875127}" type="presOf" srcId="{782F0BBF-D2A0-4D49-AE98-D89ACB9E772F}" destId="{80B70558-E0CA-4280-A49A-6602714D85FA}" srcOrd="1" destOrd="0" presId="urn:microsoft.com/office/officeart/2005/8/layout/process1"/>
    <dgm:cxn modelId="{93697AFF-8A6D-4F9B-A02C-79AB3D8CF7F9}" type="presOf" srcId="{38769B00-0845-4455-994A-036A0861FB94}" destId="{7A0DD3D6-6F96-487E-9070-993CF6058B6F}" srcOrd="0" destOrd="0" presId="urn:microsoft.com/office/officeart/2005/8/layout/process1"/>
    <dgm:cxn modelId="{829598CA-850C-4227-97F8-D277C6BE2AC7}" type="presParOf" srcId="{75A9A076-C92E-46E0-8E43-888BCCD5EE7A}" destId="{7492B2B5-454A-4DA3-9B43-26A1745BEFDF}" srcOrd="0" destOrd="0" presId="urn:microsoft.com/office/officeart/2005/8/layout/process1"/>
    <dgm:cxn modelId="{FDE4186C-4F52-462C-A926-8A353B917E19}" type="presParOf" srcId="{75A9A076-C92E-46E0-8E43-888BCCD5EE7A}" destId="{4B5B8E75-40B4-4BA0-8EAE-0D77645F93A3}" srcOrd="1" destOrd="0" presId="urn:microsoft.com/office/officeart/2005/8/layout/process1"/>
    <dgm:cxn modelId="{28EFC949-D368-47E4-A863-76B407E50F8F}" type="presParOf" srcId="{4B5B8E75-40B4-4BA0-8EAE-0D77645F93A3}" destId="{01E32F71-B8FE-492D-9CBB-3CE3514351CD}" srcOrd="0" destOrd="0" presId="urn:microsoft.com/office/officeart/2005/8/layout/process1"/>
    <dgm:cxn modelId="{FC80AB68-51A5-4C25-B7D5-2BB6BBFD3144}" type="presParOf" srcId="{75A9A076-C92E-46E0-8E43-888BCCD5EE7A}" destId="{7A0DD3D6-6F96-487E-9070-993CF6058B6F}" srcOrd="2" destOrd="0" presId="urn:microsoft.com/office/officeart/2005/8/layout/process1"/>
    <dgm:cxn modelId="{26310661-236C-4C5F-946A-CD638D530661}" type="presParOf" srcId="{75A9A076-C92E-46E0-8E43-888BCCD5EE7A}" destId="{78EC8967-6B65-4A98-A45D-7CD95804CE3E}" srcOrd="3" destOrd="0" presId="urn:microsoft.com/office/officeart/2005/8/layout/process1"/>
    <dgm:cxn modelId="{40251981-170E-4548-916E-A3685FCC1D41}" type="presParOf" srcId="{78EC8967-6B65-4A98-A45D-7CD95804CE3E}" destId="{15811D4D-9117-4CEC-8AF6-138ED123081B}" srcOrd="0" destOrd="0" presId="urn:microsoft.com/office/officeart/2005/8/layout/process1"/>
    <dgm:cxn modelId="{BCDC0791-CB5F-4EDA-9D47-6F956217AC9F}" type="presParOf" srcId="{75A9A076-C92E-46E0-8E43-888BCCD5EE7A}" destId="{7FA318EB-B64B-41AD-938F-8EE7DCC8A52E}" srcOrd="4" destOrd="0" presId="urn:microsoft.com/office/officeart/2005/8/layout/process1"/>
    <dgm:cxn modelId="{3DC22EDC-1A7D-47A5-BA4C-0A09F11076C2}" type="presParOf" srcId="{75A9A076-C92E-46E0-8E43-888BCCD5EE7A}" destId="{32009A98-8DFB-470F-9794-11804DCAD724}" srcOrd="5" destOrd="0" presId="urn:microsoft.com/office/officeart/2005/8/layout/process1"/>
    <dgm:cxn modelId="{3FCFD768-7CF3-4F50-8181-9E04CA4EEE15}" type="presParOf" srcId="{32009A98-8DFB-470F-9794-11804DCAD724}" destId="{D0E8A555-07C1-4EEE-ACCE-4894EE5F2F1D}" srcOrd="0" destOrd="0" presId="urn:microsoft.com/office/officeart/2005/8/layout/process1"/>
    <dgm:cxn modelId="{30DD3897-61D5-464E-AB1D-C24DF89C3E7B}" type="presParOf" srcId="{75A9A076-C92E-46E0-8E43-888BCCD5EE7A}" destId="{AB69ED17-8F45-401B-A8D5-E3AE4A59A38B}" srcOrd="6" destOrd="0" presId="urn:microsoft.com/office/officeart/2005/8/layout/process1"/>
    <dgm:cxn modelId="{2BB81BFD-ED1B-431E-8E08-13D6B30D47DC}" type="presParOf" srcId="{75A9A076-C92E-46E0-8E43-888BCCD5EE7A}" destId="{EE571019-A2FA-411B-9471-508519505D91}" srcOrd="7" destOrd="0" presId="urn:microsoft.com/office/officeart/2005/8/layout/process1"/>
    <dgm:cxn modelId="{3F3ED9B3-F2D0-4F88-8886-6576E61B1AE6}" type="presParOf" srcId="{EE571019-A2FA-411B-9471-508519505D91}" destId="{80B70558-E0CA-4280-A49A-6602714D85FA}" srcOrd="0" destOrd="0" presId="urn:microsoft.com/office/officeart/2005/8/layout/process1"/>
    <dgm:cxn modelId="{EEDEFC67-F750-441F-A23E-30609C402649}" type="presParOf" srcId="{75A9A076-C92E-46E0-8E43-888BCCD5EE7A}" destId="{8D124B09-1A5A-40BB-918F-CCBFAF99E25A}" srcOrd="8"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92B2B5-454A-4DA3-9B43-26A1745BEFDF}">
      <dsp:nvSpPr>
        <dsp:cNvPr id="0" name=""/>
        <dsp:cNvSpPr/>
      </dsp:nvSpPr>
      <dsp:spPr>
        <a:xfrm>
          <a:off x="2976" y="1339949"/>
          <a:ext cx="922734" cy="13841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Request in Kuali Form</a:t>
          </a:r>
        </a:p>
      </dsp:txBody>
      <dsp:txXfrm>
        <a:off x="30002" y="1366975"/>
        <a:ext cx="868682" cy="1330049"/>
      </dsp:txXfrm>
    </dsp:sp>
    <dsp:sp modelId="{4B5B8E75-40B4-4BA0-8EAE-0D77645F93A3}">
      <dsp:nvSpPr>
        <dsp:cNvPr id="0" name=""/>
        <dsp:cNvSpPr/>
      </dsp:nvSpPr>
      <dsp:spPr>
        <a:xfrm>
          <a:off x="1017984" y="1917580"/>
          <a:ext cx="195619" cy="22883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017984" y="1963348"/>
        <a:ext cx="136933" cy="137302"/>
      </dsp:txXfrm>
    </dsp:sp>
    <dsp:sp modelId="{7A0DD3D6-6F96-487E-9070-993CF6058B6F}">
      <dsp:nvSpPr>
        <dsp:cNvPr id="0" name=""/>
        <dsp:cNvSpPr/>
      </dsp:nvSpPr>
      <dsp:spPr>
        <a:xfrm>
          <a:off x="1294804" y="1339949"/>
          <a:ext cx="922734" cy="13841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Tech Solutions Checks to See If Exists on Campus/Similar</a:t>
          </a:r>
        </a:p>
      </dsp:txBody>
      <dsp:txXfrm>
        <a:off x="1321830" y="1366975"/>
        <a:ext cx="868682" cy="1330049"/>
      </dsp:txXfrm>
    </dsp:sp>
    <dsp:sp modelId="{78EC8967-6B65-4A98-A45D-7CD95804CE3E}">
      <dsp:nvSpPr>
        <dsp:cNvPr id="0" name=""/>
        <dsp:cNvSpPr/>
      </dsp:nvSpPr>
      <dsp:spPr>
        <a:xfrm>
          <a:off x="2309812" y="1917580"/>
          <a:ext cx="195619" cy="22883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09812" y="1963348"/>
        <a:ext cx="136933" cy="137302"/>
      </dsp:txXfrm>
    </dsp:sp>
    <dsp:sp modelId="{7FA318EB-B64B-41AD-938F-8EE7DCC8A52E}">
      <dsp:nvSpPr>
        <dsp:cNvPr id="0" name=""/>
        <dsp:cNvSpPr/>
      </dsp:nvSpPr>
      <dsp:spPr>
        <a:xfrm>
          <a:off x="2586632" y="1339949"/>
          <a:ext cx="922734" cy="13841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Associate Dean takes info for review and discussion with requestor</a:t>
          </a:r>
        </a:p>
      </dsp:txBody>
      <dsp:txXfrm>
        <a:off x="2613658" y="1366975"/>
        <a:ext cx="868682" cy="1330049"/>
      </dsp:txXfrm>
    </dsp:sp>
    <dsp:sp modelId="{32009A98-8DFB-470F-9794-11804DCAD724}">
      <dsp:nvSpPr>
        <dsp:cNvPr id="0" name=""/>
        <dsp:cNvSpPr/>
      </dsp:nvSpPr>
      <dsp:spPr>
        <a:xfrm>
          <a:off x="3601640" y="1917580"/>
          <a:ext cx="195619" cy="22883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601640" y="1963348"/>
        <a:ext cx="136933" cy="137302"/>
      </dsp:txXfrm>
    </dsp:sp>
    <dsp:sp modelId="{AB69ED17-8F45-401B-A8D5-E3AE4A59A38B}">
      <dsp:nvSpPr>
        <dsp:cNvPr id="0" name=""/>
        <dsp:cNvSpPr/>
      </dsp:nvSpPr>
      <dsp:spPr>
        <a:xfrm>
          <a:off x="3878460" y="1339949"/>
          <a:ext cx="922734" cy="13841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Goes to ATRB for yes/no</a:t>
          </a:r>
        </a:p>
      </dsp:txBody>
      <dsp:txXfrm>
        <a:off x="3905486" y="1366975"/>
        <a:ext cx="868682" cy="1330049"/>
      </dsp:txXfrm>
    </dsp:sp>
    <dsp:sp modelId="{EE571019-A2FA-411B-9471-508519505D91}">
      <dsp:nvSpPr>
        <dsp:cNvPr id="0" name=""/>
        <dsp:cNvSpPr/>
      </dsp:nvSpPr>
      <dsp:spPr>
        <a:xfrm>
          <a:off x="4893468" y="1917580"/>
          <a:ext cx="195619" cy="22883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a:p>
          <a:pPr marL="0" lvl="0" indent="0" algn="ctr" defTabSz="222250">
            <a:lnSpc>
              <a:spcPct val="90000"/>
            </a:lnSpc>
            <a:spcBef>
              <a:spcPct val="0"/>
            </a:spcBef>
            <a:spcAft>
              <a:spcPct val="35000"/>
            </a:spcAft>
            <a:buNone/>
          </a:pPr>
          <a:endParaRPr lang="en-US" sz="500" kern="1200"/>
        </a:p>
      </dsp:txBody>
      <dsp:txXfrm>
        <a:off x="4893468" y="1963348"/>
        <a:ext cx="136933" cy="137302"/>
      </dsp:txXfrm>
    </dsp:sp>
    <dsp:sp modelId="{8D124B09-1A5A-40BB-918F-CCBFAF99E25A}">
      <dsp:nvSpPr>
        <dsp:cNvPr id="0" name=""/>
        <dsp:cNvSpPr/>
      </dsp:nvSpPr>
      <dsp:spPr>
        <a:xfrm>
          <a:off x="5170289" y="1339949"/>
          <a:ext cx="922734" cy="13841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IF yes, goes to Tech Solutions Business Office for Cherwell tracking and further purchase coordination (DUF, Accessibility, Export, etc.)</a:t>
          </a:r>
        </a:p>
      </dsp:txBody>
      <dsp:txXfrm>
        <a:off x="5197315" y="1366975"/>
        <a:ext cx="868682" cy="133004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356C8B-6C39-46EF-8810-F3E61C522C48}" type="datetimeFigureOut">
              <a:rPr lang="en-US" smtClean="0"/>
              <a:t>3/5/2024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D8CEAC-B183-4F61-9ACB-253D235719CA}" type="slidenum">
              <a:rPr lang="en-US" smtClean="0"/>
              <a:t>‹#›</a:t>
            </a:fld>
            <a:endParaRPr lang="en-US"/>
          </a:p>
        </p:txBody>
      </p:sp>
    </p:spTree>
    <p:extLst>
      <p:ext uri="{BB962C8B-B14F-4D97-AF65-F5344CB8AC3E}">
        <p14:creationId xmlns:p14="http://schemas.microsoft.com/office/powerpoint/2010/main" val="11720175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93D8CEAC-B183-4F61-9ACB-253D235719CA}" type="slidenum">
              <a:rPr lang="en-US" smtClean="0"/>
              <a:t>2</a:t>
            </a:fld>
            <a:endParaRPr lang="en-US"/>
          </a:p>
        </p:txBody>
      </p:sp>
    </p:spTree>
    <p:extLst>
      <p:ext uri="{BB962C8B-B14F-4D97-AF65-F5344CB8AC3E}">
        <p14:creationId xmlns:p14="http://schemas.microsoft.com/office/powerpoint/2010/main" val="8103375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4AF08-12BD-9032-B3CD-C51272D4F2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DC6D83-D68D-A83A-12F7-33AA1D31D5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BACA43-D1FD-C911-8356-89CFA960F385}"/>
              </a:ext>
            </a:extLst>
          </p:cNvPr>
          <p:cNvSpPr>
            <a:spLocks noGrp="1"/>
          </p:cNvSpPr>
          <p:nvPr>
            <p:ph type="body" idx="1"/>
          </p:nvPr>
        </p:nvSpPr>
        <p:spPr/>
        <p:txBody>
          <a:bodyPr/>
          <a:lstStyle/>
          <a:p>
            <a:endParaRPr lang="en-US" baseline="0"/>
          </a:p>
        </p:txBody>
      </p:sp>
      <p:sp>
        <p:nvSpPr>
          <p:cNvPr id="4" name="Slide Number Placeholder 3">
            <a:extLst>
              <a:ext uri="{FF2B5EF4-FFF2-40B4-BE49-F238E27FC236}">
                <a16:creationId xmlns:a16="http://schemas.microsoft.com/office/drawing/2014/main" id="{53C93E2E-BF6A-467A-4425-C8DA0C5A9F38}"/>
              </a:ext>
            </a:extLst>
          </p:cNvPr>
          <p:cNvSpPr>
            <a:spLocks noGrp="1"/>
          </p:cNvSpPr>
          <p:nvPr>
            <p:ph type="sldNum" sz="quarter" idx="10"/>
          </p:nvPr>
        </p:nvSpPr>
        <p:spPr/>
        <p:txBody>
          <a:bodyPr/>
          <a:lstStyle/>
          <a:p>
            <a:fld id="{93D8CEAC-B183-4F61-9ACB-253D235719CA}" type="slidenum">
              <a:rPr lang="en-US" smtClean="0"/>
              <a:t>11</a:t>
            </a:fld>
            <a:endParaRPr lang="en-US"/>
          </a:p>
        </p:txBody>
      </p:sp>
    </p:spTree>
    <p:extLst>
      <p:ext uri="{BB962C8B-B14F-4D97-AF65-F5344CB8AC3E}">
        <p14:creationId xmlns:p14="http://schemas.microsoft.com/office/powerpoint/2010/main" val="1182414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97BE6-3248-A983-43A7-8BFF812CA4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3D5482-B311-92A5-6101-536A8BE893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61ABC4-0F85-97DF-DF54-C1DC6CBFBE89}"/>
              </a:ext>
            </a:extLst>
          </p:cNvPr>
          <p:cNvSpPr>
            <a:spLocks noGrp="1"/>
          </p:cNvSpPr>
          <p:nvPr>
            <p:ph type="body" idx="1"/>
          </p:nvPr>
        </p:nvSpPr>
        <p:spPr/>
        <p:txBody>
          <a:bodyPr/>
          <a:lstStyle/>
          <a:p>
            <a:endParaRPr lang="en-US" baseline="0"/>
          </a:p>
        </p:txBody>
      </p:sp>
      <p:sp>
        <p:nvSpPr>
          <p:cNvPr id="4" name="Slide Number Placeholder 3">
            <a:extLst>
              <a:ext uri="{FF2B5EF4-FFF2-40B4-BE49-F238E27FC236}">
                <a16:creationId xmlns:a16="http://schemas.microsoft.com/office/drawing/2014/main" id="{D2C0C226-B104-DB27-5908-A0FCEF5937E9}"/>
              </a:ext>
            </a:extLst>
          </p:cNvPr>
          <p:cNvSpPr>
            <a:spLocks noGrp="1"/>
          </p:cNvSpPr>
          <p:nvPr>
            <p:ph type="sldNum" sz="quarter" idx="10"/>
          </p:nvPr>
        </p:nvSpPr>
        <p:spPr/>
        <p:txBody>
          <a:bodyPr/>
          <a:lstStyle/>
          <a:p>
            <a:fld id="{93D8CEAC-B183-4F61-9ACB-253D235719CA}" type="slidenum">
              <a:rPr lang="en-US" smtClean="0"/>
              <a:t>12</a:t>
            </a:fld>
            <a:endParaRPr lang="en-US"/>
          </a:p>
        </p:txBody>
      </p:sp>
    </p:spTree>
    <p:extLst>
      <p:ext uri="{BB962C8B-B14F-4D97-AF65-F5344CB8AC3E}">
        <p14:creationId xmlns:p14="http://schemas.microsoft.com/office/powerpoint/2010/main" val="12190938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2840C-252D-86E0-AABF-588FAA6A52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A98C93-1A57-87FB-7BC5-12552FA732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D8A84F-EB39-E3DF-8FC6-81348C83E251}"/>
              </a:ext>
            </a:extLst>
          </p:cNvPr>
          <p:cNvSpPr>
            <a:spLocks noGrp="1"/>
          </p:cNvSpPr>
          <p:nvPr>
            <p:ph type="body" idx="1"/>
          </p:nvPr>
        </p:nvSpPr>
        <p:spPr/>
        <p:txBody>
          <a:bodyPr/>
          <a:lstStyle/>
          <a:p>
            <a:endParaRPr lang="en-US" baseline="0"/>
          </a:p>
        </p:txBody>
      </p:sp>
      <p:sp>
        <p:nvSpPr>
          <p:cNvPr id="4" name="Slide Number Placeholder 3">
            <a:extLst>
              <a:ext uri="{FF2B5EF4-FFF2-40B4-BE49-F238E27FC236}">
                <a16:creationId xmlns:a16="http://schemas.microsoft.com/office/drawing/2014/main" id="{49A07729-72E3-2AFC-54D7-CD52BD9DFC83}"/>
              </a:ext>
            </a:extLst>
          </p:cNvPr>
          <p:cNvSpPr>
            <a:spLocks noGrp="1"/>
          </p:cNvSpPr>
          <p:nvPr>
            <p:ph type="sldNum" sz="quarter" idx="10"/>
          </p:nvPr>
        </p:nvSpPr>
        <p:spPr/>
        <p:txBody>
          <a:bodyPr/>
          <a:lstStyle/>
          <a:p>
            <a:fld id="{93D8CEAC-B183-4F61-9ACB-253D235719CA}" type="slidenum">
              <a:rPr lang="en-US" smtClean="0"/>
              <a:t>13</a:t>
            </a:fld>
            <a:endParaRPr lang="en-US"/>
          </a:p>
        </p:txBody>
      </p:sp>
    </p:spTree>
    <p:extLst>
      <p:ext uri="{BB962C8B-B14F-4D97-AF65-F5344CB8AC3E}">
        <p14:creationId xmlns:p14="http://schemas.microsoft.com/office/powerpoint/2010/main" val="3832616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1B2D9-3976-F9B7-E523-5CC7E8C0E4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8A4C0D-63C9-4574-A431-6694C81A63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22512C-0BE8-C4F4-CCA2-1BE4D78A7CD1}"/>
              </a:ext>
            </a:extLst>
          </p:cNvPr>
          <p:cNvSpPr>
            <a:spLocks noGrp="1"/>
          </p:cNvSpPr>
          <p:nvPr>
            <p:ph type="body" idx="1"/>
          </p:nvPr>
        </p:nvSpPr>
        <p:spPr/>
        <p:txBody>
          <a:bodyPr/>
          <a:lstStyle/>
          <a:p>
            <a:endParaRPr lang="en-US" baseline="0"/>
          </a:p>
        </p:txBody>
      </p:sp>
      <p:sp>
        <p:nvSpPr>
          <p:cNvPr id="4" name="Slide Number Placeholder 3">
            <a:extLst>
              <a:ext uri="{FF2B5EF4-FFF2-40B4-BE49-F238E27FC236}">
                <a16:creationId xmlns:a16="http://schemas.microsoft.com/office/drawing/2014/main" id="{DC122579-0EE9-7574-19C9-455FE4E5A9AF}"/>
              </a:ext>
            </a:extLst>
          </p:cNvPr>
          <p:cNvSpPr>
            <a:spLocks noGrp="1"/>
          </p:cNvSpPr>
          <p:nvPr>
            <p:ph type="sldNum" sz="quarter" idx="10"/>
          </p:nvPr>
        </p:nvSpPr>
        <p:spPr/>
        <p:txBody>
          <a:bodyPr/>
          <a:lstStyle/>
          <a:p>
            <a:fld id="{93D8CEAC-B183-4F61-9ACB-253D235719CA}" type="slidenum">
              <a:rPr lang="en-US" smtClean="0"/>
              <a:t>14</a:t>
            </a:fld>
            <a:endParaRPr lang="en-US"/>
          </a:p>
        </p:txBody>
      </p:sp>
    </p:spTree>
    <p:extLst>
      <p:ext uri="{BB962C8B-B14F-4D97-AF65-F5344CB8AC3E}">
        <p14:creationId xmlns:p14="http://schemas.microsoft.com/office/powerpoint/2010/main" val="1840262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93D8CEAC-B183-4F61-9ACB-253D235719CA}" type="slidenum">
              <a:rPr lang="en-US" smtClean="0"/>
              <a:t>15</a:t>
            </a:fld>
            <a:endParaRPr lang="en-US"/>
          </a:p>
        </p:txBody>
      </p:sp>
    </p:spTree>
    <p:extLst>
      <p:ext uri="{BB962C8B-B14F-4D97-AF65-F5344CB8AC3E}">
        <p14:creationId xmlns:p14="http://schemas.microsoft.com/office/powerpoint/2010/main" val="39652376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93D8CEAC-B183-4F61-9ACB-253D235719CA}" type="slidenum">
              <a:rPr lang="en-US" smtClean="0"/>
              <a:t>16</a:t>
            </a:fld>
            <a:endParaRPr lang="en-US"/>
          </a:p>
        </p:txBody>
      </p:sp>
    </p:spTree>
    <p:extLst>
      <p:ext uri="{BB962C8B-B14F-4D97-AF65-F5344CB8AC3E}">
        <p14:creationId xmlns:p14="http://schemas.microsoft.com/office/powerpoint/2010/main" val="468776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93D8CEAC-B183-4F61-9ACB-253D235719CA}" type="slidenum">
              <a:rPr lang="en-US" smtClean="0"/>
              <a:t>17</a:t>
            </a:fld>
            <a:endParaRPr lang="en-US"/>
          </a:p>
        </p:txBody>
      </p:sp>
    </p:spTree>
    <p:extLst>
      <p:ext uri="{BB962C8B-B14F-4D97-AF65-F5344CB8AC3E}">
        <p14:creationId xmlns:p14="http://schemas.microsoft.com/office/powerpoint/2010/main" val="2791065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93D8CEAC-B183-4F61-9ACB-253D235719CA}" type="slidenum">
              <a:rPr lang="en-US" smtClean="0"/>
              <a:t>18</a:t>
            </a:fld>
            <a:endParaRPr lang="en-US"/>
          </a:p>
        </p:txBody>
      </p:sp>
    </p:spTree>
    <p:extLst>
      <p:ext uri="{BB962C8B-B14F-4D97-AF65-F5344CB8AC3E}">
        <p14:creationId xmlns:p14="http://schemas.microsoft.com/office/powerpoint/2010/main" val="34113670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93D8CEAC-B183-4F61-9ACB-253D235719CA}" type="slidenum">
              <a:rPr lang="en-US" smtClean="0"/>
              <a:t>19</a:t>
            </a:fld>
            <a:endParaRPr lang="en-US"/>
          </a:p>
        </p:txBody>
      </p:sp>
    </p:spTree>
    <p:extLst>
      <p:ext uri="{BB962C8B-B14F-4D97-AF65-F5344CB8AC3E}">
        <p14:creationId xmlns:p14="http://schemas.microsoft.com/office/powerpoint/2010/main" val="25199900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93D8CEAC-B183-4F61-9ACB-253D235719CA}" type="slidenum">
              <a:rPr lang="en-US" smtClean="0"/>
              <a:t>20</a:t>
            </a:fld>
            <a:endParaRPr lang="en-US"/>
          </a:p>
        </p:txBody>
      </p:sp>
    </p:spTree>
    <p:extLst>
      <p:ext uri="{BB962C8B-B14F-4D97-AF65-F5344CB8AC3E}">
        <p14:creationId xmlns:p14="http://schemas.microsoft.com/office/powerpoint/2010/main" val="3667706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93D8CEAC-B183-4F61-9ACB-253D235719CA}" type="slidenum">
              <a:rPr lang="en-US" smtClean="0"/>
              <a:t>3</a:t>
            </a:fld>
            <a:endParaRPr lang="en-US"/>
          </a:p>
        </p:txBody>
      </p:sp>
    </p:spTree>
    <p:extLst>
      <p:ext uri="{BB962C8B-B14F-4D97-AF65-F5344CB8AC3E}">
        <p14:creationId xmlns:p14="http://schemas.microsoft.com/office/powerpoint/2010/main" val="32670833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93D8CEAC-B183-4F61-9ACB-253D235719CA}" type="slidenum">
              <a:rPr lang="en-US" smtClean="0"/>
              <a:t>21</a:t>
            </a:fld>
            <a:endParaRPr lang="en-US"/>
          </a:p>
        </p:txBody>
      </p:sp>
    </p:spTree>
    <p:extLst>
      <p:ext uri="{BB962C8B-B14F-4D97-AF65-F5344CB8AC3E}">
        <p14:creationId xmlns:p14="http://schemas.microsoft.com/office/powerpoint/2010/main" val="42020741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93D8CEAC-B183-4F61-9ACB-253D235719CA}" type="slidenum">
              <a:rPr lang="en-US" smtClean="0"/>
              <a:t>22</a:t>
            </a:fld>
            <a:endParaRPr lang="en-US"/>
          </a:p>
        </p:txBody>
      </p:sp>
    </p:spTree>
    <p:extLst>
      <p:ext uri="{BB962C8B-B14F-4D97-AF65-F5344CB8AC3E}">
        <p14:creationId xmlns:p14="http://schemas.microsoft.com/office/powerpoint/2010/main" val="30453742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93D8CEAC-B183-4F61-9ACB-253D235719CA}" type="slidenum">
              <a:rPr lang="en-US" smtClean="0"/>
              <a:t>23</a:t>
            </a:fld>
            <a:endParaRPr lang="en-US"/>
          </a:p>
        </p:txBody>
      </p:sp>
    </p:spTree>
    <p:extLst>
      <p:ext uri="{BB962C8B-B14F-4D97-AF65-F5344CB8AC3E}">
        <p14:creationId xmlns:p14="http://schemas.microsoft.com/office/powerpoint/2010/main" val="1814187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93D8CEAC-B183-4F61-9ACB-253D235719CA}" type="slidenum">
              <a:rPr lang="en-US" smtClean="0"/>
              <a:t>24</a:t>
            </a:fld>
            <a:endParaRPr lang="en-US"/>
          </a:p>
        </p:txBody>
      </p:sp>
    </p:spTree>
    <p:extLst>
      <p:ext uri="{BB962C8B-B14F-4D97-AF65-F5344CB8AC3E}">
        <p14:creationId xmlns:p14="http://schemas.microsoft.com/office/powerpoint/2010/main" val="25406268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93D8CEAC-B183-4F61-9ACB-253D235719CA}" type="slidenum">
              <a:rPr lang="en-US" smtClean="0"/>
              <a:t>25</a:t>
            </a:fld>
            <a:endParaRPr lang="en-US"/>
          </a:p>
        </p:txBody>
      </p:sp>
    </p:spTree>
    <p:extLst>
      <p:ext uri="{BB962C8B-B14F-4D97-AF65-F5344CB8AC3E}">
        <p14:creationId xmlns:p14="http://schemas.microsoft.com/office/powerpoint/2010/main" val="25763379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Only Drew Huniak will be present in person, please ask him to stand to be recognized</a:t>
            </a:r>
          </a:p>
        </p:txBody>
      </p:sp>
      <p:sp>
        <p:nvSpPr>
          <p:cNvPr id="4" name="Slide Number Placeholder 3"/>
          <p:cNvSpPr>
            <a:spLocks noGrp="1"/>
          </p:cNvSpPr>
          <p:nvPr>
            <p:ph type="sldNum" sz="quarter" idx="10"/>
          </p:nvPr>
        </p:nvSpPr>
        <p:spPr/>
        <p:txBody>
          <a:bodyPr/>
          <a:lstStyle/>
          <a:p>
            <a:fld id="{93D8CEAC-B183-4F61-9ACB-253D235719CA}" type="slidenum">
              <a:rPr lang="en-US" smtClean="0"/>
              <a:t>26</a:t>
            </a:fld>
            <a:endParaRPr lang="en-US"/>
          </a:p>
        </p:txBody>
      </p:sp>
    </p:spTree>
    <p:extLst>
      <p:ext uri="{BB962C8B-B14F-4D97-AF65-F5344CB8AC3E}">
        <p14:creationId xmlns:p14="http://schemas.microsoft.com/office/powerpoint/2010/main" val="38739910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93D8CEAC-B183-4F61-9ACB-253D235719CA}" type="slidenum">
              <a:rPr lang="en-US" smtClean="0"/>
              <a:t>27</a:t>
            </a:fld>
            <a:endParaRPr lang="en-US"/>
          </a:p>
        </p:txBody>
      </p:sp>
    </p:spTree>
    <p:extLst>
      <p:ext uri="{BB962C8B-B14F-4D97-AF65-F5344CB8AC3E}">
        <p14:creationId xmlns:p14="http://schemas.microsoft.com/office/powerpoint/2010/main" val="39679684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93D8CEAC-B183-4F61-9ACB-253D235719CA}" type="slidenum">
              <a:rPr lang="en-US" smtClean="0"/>
              <a:t>28</a:t>
            </a:fld>
            <a:endParaRPr lang="en-US"/>
          </a:p>
        </p:txBody>
      </p:sp>
    </p:spTree>
    <p:extLst>
      <p:ext uri="{BB962C8B-B14F-4D97-AF65-F5344CB8AC3E}">
        <p14:creationId xmlns:p14="http://schemas.microsoft.com/office/powerpoint/2010/main" val="31110154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93D8CEAC-B183-4F61-9ACB-253D235719CA}" type="slidenum">
              <a:rPr lang="en-US" smtClean="0"/>
              <a:t>29</a:t>
            </a:fld>
            <a:endParaRPr lang="en-US"/>
          </a:p>
        </p:txBody>
      </p:sp>
    </p:spTree>
    <p:extLst>
      <p:ext uri="{BB962C8B-B14F-4D97-AF65-F5344CB8AC3E}">
        <p14:creationId xmlns:p14="http://schemas.microsoft.com/office/powerpoint/2010/main" val="17996734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93D8CEAC-B183-4F61-9ACB-253D235719CA}" type="slidenum">
              <a:rPr lang="en-US" smtClean="0"/>
              <a:t>30</a:t>
            </a:fld>
            <a:endParaRPr lang="en-US"/>
          </a:p>
        </p:txBody>
      </p:sp>
    </p:spTree>
    <p:extLst>
      <p:ext uri="{BB962C8B-B14F-4D97-AF65-F5344CB8AC3E}">
        <p14:creationId xmlns:p14="http://schemas.microsoft.com/office/powerpoint/2010/main" val="2136419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93D8CEAC-B183-4F61-9ACB-253D235719CA}" type="slidenum">
              <a:rPr lang="en-US" smtClean="0"/>
              <a:t>4</a:t>
            </a:fld>
            <a:endParaRPr lang="en-US"/>
          </a:p>
        </p:txBody>
      </p:sp>
    </p:spTree>
    <p:extLst>
      <p:ext uri="{BB962C8B-B14F-4D97-AF65-F5344CB8AC3E}">
        <p14:creationId xmlns:p14="http://schemas.microsoft.com/office/powerpoint/2010/main" val="39679684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93D8CEAC-B183-4F61-9ACB-253D235719CA}" type="slidenum">
              <a:rPr lang="en-US" smtClean="0"/>
              <a:t>31</a:t>
            </a:fld>
            <a:endParaRPr lang="en-US"/>
          </a:p>
        </p:txBody>
      </p:sp>
    </p:spTree>
    <p:extLst>
      <p:ext uri="{BB962C8B-B14F-4D97-AF65-F5344CB8AC3E}">
        <p14:creationId xmlns:p14="http://schemas.microsoft.com/office/powerpoint/2010/main" val="39664344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93D8CEAC-B183-4F61-9ACB-253D235719CA}" type="slidenum">
              <a:rPr lang="en-US" smtClean="0"/>
              <a:t>32</a:t>
            </a:fld>
            <a:endParaRPr lang="en-US"/>
          </a:p>
        </p:txBody>
      </p:sp>
    </p:spTree>
    <p:extLst>
      <p:ext uri="{BB962C8B-B14F-4D97-AF65-F5344CB8AC3E}">
        <p14:creationId xmlns:p14="http://schemas.microsoft.com/office/powerpoint/2010/main" val="1361662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93D8CEAC-B183-4F61-9ACB-253D235719CA}" type="slidenum">
              <a:rPr lang="en-US" smtClean="0"/>
              <a:t>33</a:t>
            </a:fld>
            <a:endParaRPr lang="en-US"/>
          </a:p>
        </p:txBody>
      </p:sp>
    </p:spTree>
    <p:extLst>
      <p:ext uri="{BB962C8B-B14F-4D97-AF65-F5344CB8AC3E}">
        <p14:creationId xmlns:p14="http://schemas.microsoft.com/office/powerpoint/2010/main" val="18494367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93D8CEAC-B183-4F61-9ACB-253D235719CA}" type="slidenum">
              <a:rPr lang="en-US" smtClean="0"/>
              <a:t>34</a:t>
            </a:fld>
            <a:endParaRPr lang="en-US"/>
          </a:p>
        </p:txBody>
      </p:sp>
    </p:spTree>
    <p:extLst>
      <p:ext uri="{BB962C8B-B14F-4D97-AF65-F5344CB8AC3E}">
        <p14:creationId xmlns:p14="http://schemas.microsoft.com/office/powerpoint/2010/main" val="26444135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93D8CEAC-B183-4F61-9ACB-253D235719CA}" type="slidenum">
              <a:rPr lang="en-US" smtClean="0"/>
              <a:t>41</a:t>
            </a:fld>
            <a:endParaRPr lang="en-US"/>
          </a:p>
        </p:txBody>
      </p:sp>
    </p:spTree>
    <p:extLst>
      <p:ext uri="{BB962C8B-B14F-4D97-AF65-F5344CB8AC3E}">
        <p14:creationId xmlns:p14="http://schemas.microsoft.com/office/powerpoint/2010/main" val="39679684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93D8CEAC-B183-4F61-9ACB-253D235719CA}" type="slidenum">
              <a:rPr lang="en-US" smtClean="0"/>
              <a:t>42</a:t>
            </a:fld>
            <a:endParaRPr lang="en-US"/>
          </a:p>
        </p:txBody>
      </p:sp>
    </p:spTree>
    <p:extLst>
      <p:ext uri="{BB962C8B-B14F-4D97-AF65-F5344CB8AC3E}">
        <p14:creationId xmlns:p14="http://schemas.microsoft.com/office/powerpoint/2010/main" val="6647683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93D8CEAC-B183-4F61-9ACB-253D235719CA}" type="slidenum">
              <a:rPr lang="en-US" smtClean="0"/>
              <a:t>43</a:t>
            </a:fld>
            <a:endParaRPr lang="en-US"/>
          </a:p>
        </p:txBody>
      </p:sp>
    </p:spTree>
    <p:extLst>
      <p:ext uri="{BB962C8B-B14F-4D97-AF65-F5344CB8AC3E}">
        <p14:creationId xmlns:p14="http://schemas.microsoft.com/office/powerpoint/2010/main" val="16600406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93D8CEAC-B183-4F61-9ACB-253D235719CA}" type="slidenum">
              <a:rPr lang="en-US" smtClean="0"/>
              <a:t>44</a:t>
            </a:fld>
            <a:endParaRPr lang="en-US"/>
          </a:p>
        </p:txBody>
      </p:sp>
    </p:spTree>
    <p:extLst>
      <p:ext uri="{BB962C8B-B14F-4D97-AF65-F5344CB8AC3E}">
        <p14:creationId xmlns:p14="http://schemas.microsoft.com/office/powerpoint/2010/main" val="7188194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93D8CEAC-B183-4F61-9ACB-253D235719CA}" type="slidenum">
              <a:rPr lang="en-US" smtClean="0"/>
              <a:t>45</a:t>
            </a:fld>
            <a:endParaRPr lang="en-US"/>
          </a:p>
        </p:txBody>
      </p:sp>
    </p:spTree>
    <p:extLst>
      <p:ext uri="{BB962C8B-B14F-4D97-AF65-F5344CB8AC3E}">
        <p14:creationId xmlns:p14="http://schemas.microsoft.com/office/powerpoint/2010/main" val="39679684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93D8CEAC-B183-4F61-9ACB-253D235719CA}" type="slidenum">
              <a:rPr lang="en-US" smtClean="0"/>
              <a:t>46</a:t>
            </a:fld>
            <a:endParaRPr lang="en-US"/>
          </a:p>
        </p:txBody>
      </p:sp>
    </p:spTree>
    <p:extLst>
      <p:ext uri="{BB962C8B-B14F-4D97-AF65-F5344CB8AC3E}">
        <p14:creationId xmlns:p14="http://schemas.microsoft.com/office/powerpoint/2010/main" val="1910456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93D8CEAC-B183-4F61-9ACB-253D235719CA}" type="slidenum">
              <a:rPr lang="en-US" smtClean="0"/>
              <a:t>5</a:t>
            </a:fld>
            <a:endParaRPr lang="en-US"/>
          </a:p>
        </p:txBody>
      </p:sp>
    </p:spTree>
    <p:extLst>
      <p:ext uri="{BB962C8B-B14F-4D97-AF65-F5344CB8AC3E}">
        <p14:creationId xmlns:p14="http://schemas.microsoft.com/office/powerpoint/2010/main" val="30990712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Hyperconnected Quad</a:t>
            </a:r>
          </a:p>
          <a:p>
            <a:pPr lvl="1"/>
            <a:r>
              <a:rPr lang="en-US"/>
              <a:t>Robotics, autonomous vehicles, devices</a:t>
            </a:r>
          </a:p>
          <a:p>
            <a:r>
              <a:rPr lang="en-US"/>
              <a:t>CubeSats &amp; Ground Stations</a:t>
            </a:r>
          </a:p>
          <a:p>
            <a:pPr lvl="1"/>
            <a:r>
              <a:rPr lang="en-US"/>
              <a:t>Satellite dishes to receive data </a:t>
            </a:r>
          </a:p>
          <a:p>
            <a:r>
              <a:rPr lang="en-US"/>
              <a:t>AI Operations Sub-Committee</a:t>
            </a:r>
          </a:p>
          <a:p>
            <a:pPr lvl="1"/>
            <a:r>
              <a:rPr lang="en-US"/>
              <a:t>Technical testing of apps and services</a:t>
            </a:r>
          </a:p>
          <a:p>
            <a:pPr marL="0" marR="0">
              <a:spcBef>
                <a:spcPts val="0"/>
              </a:spcBef>
              <a:spcAft>
                <a:spcPts val="0"/>
              </a:spcAft>
            </a:pPr>
            <a:endParaRPr lang="en-US" baseline="0"/>
          </a:p>
        </p:txBody>
      </p:sp>
      <p:sp>
        <p:nvSpPr>
          <p:cNvPr id="4" name="Slide Number Placeholder 3"/>
          <p:cNvSpPr>
            <a:spLocks noGrp="1"/>
          </p:cNvSpPr>
          <p:nvPr>
            <p:ph type="sldNum" sz="quarter" idx="10"/>
          </p:nvPr>
        </p:nvSpPr>
        <p:spPr/>
        <p:txBody>
          <a:bodyPr/>
          <a:lstStyle/>
          <a:p>
            <a:fld id="{93D8CEAC-B183-4F61-9ACB-253D235719CA}" type="slidenum">
              <a:rPr lang="en-US" smtClean="0"/>
              <a:t>47</a:t>
            </a:fld>
            <a:endParaRPr lang="en-US"/>
          </a:p>
        </p:txBody>
      </p:sp>
    </p:spTree>
    <p:extLst>
      <p:ext uri="{BB962C8B-B14F-4D97-AF65-F5344CB8AC3E}">
        <p14:creationId xmlns:p14="http://schemas.microsoft.com/office/powerpoint/2010/main" val="27518811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93D8CEAC-B183-4F61-9ACB-253D235719CA}" type="slidenum">
              <a:rPr lang="en-US" smtClean="0"/>
              <a:t>48</a:t>
            </a:fld>
            <a:endParaRPr lang="en-US"/>
          </a:p>
        </p:txBody>
      </p:sp>
    </p:spTree>
    <p:extLst>
      <p:ext uri="{BB962C8B-B14F-4D97-AF65-F5344CB8AC3E}">
        <p14:creationId xmlns:p14="http://schemas.microsoft.com/office/powerpoint/2010/main" val="14897540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93D8CEAC-B183-4F61-9ACB-253D235719CA}" type="slidenum">
              <a:rPr lang="en-US" smtClean="0"/>
              <a:t>49</a:t>
            </a:fld>
            <a:endParaRPr lang="en-US"/>
          </a:p>
        </p:txBody>
      </p:sp>
    </p:spTree>
    <p:extLst>
      <p:ext uri="{BB962C8B-B14F-4D97-AF65-F5344CB8AC3E}">
        <p14:creationId xmlns:p14="http://schemas.microsoft.com/office/powerpoint/2010/main" val="2123136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93D8CEAC-B183-4F61-9ACB-253D235719CA}" type="slidenum">
              <a:rPr lang="en-US" smtClean="0"/>
              <a:t>6</a:t>
            </a:fld>
            <a:endParaRPr lang="en-US"/>
          </a:p>
        </p:txBody>
      </p:sp>
    </p:spTree>
    <p:extLst>
      <p:ext uri="{BB962C8B-B14F-4D97-AF65-F5344CB8AC3E}">
        <p14:creationId xmlns:p14="http://schemas.microsoft.com/office/powerpoint/2010/main" val="585372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D8CEAC-B183-4F61-9ACB-253D235719CA}" type="slidenum">
              <a:rPr lang="en-US" smtClean="0"/>
              <a:t>7</a:t>
            </a:fld>
            <a:endParaRPr lang="en-US"/>
          </a:p>
        </p:txBody>
      </p:sp>
    </p:spTree>
    <p:extLst>
      <p:ext uri="{BB962C8B-B14F-4D97-AF65-F5344CB8AC3E}">
        <p14:creationId xmlns:p14="http://schemas.microsoft.com/office/powerpoint/2010/main" val="2970302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D8CEAC-B183-4F61-9ACB-253D235719CA}" type="slidenum">
              <a:rPr lang="en-US" smtClean="0"/>
              <a:t>8</a:t>
            </a:fld>
            <a:endParaRPr lang="en-US"/>
          </a:p>
        </p:txBody>
      </p:sp>
    </p:spTree>
    <p:extLst>
      <p:ext uri="{BB962C8B-B14F-4D97-AF65-F5344CB8AC3E}">
        <p14:creationId xmlns:p14="http://schemas.microsoft.com/office/powerpoint/2010/main" val="3613379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93D8CEAC-B183-4F61-9ACB-253D235719CA}" type="slidenum">
              <a:rPr lang="en-US" smtClean="0"/>
              <a:t>9</a:t>
            </a:fld>
            <a:endParaRPr lang="en-US"/>
          </a:p>
        </p:txBody>
      </p:sp>
    </p:spTree>
    <p:extLst>
      <p:ext uri="{BB962C8B-B14F-4D97-AF65-F5344CB8AC3E}">
        <p14:creationId xmlns:p14="http://schemas.microsoft.com/office/powerpoint/2010/main" val="39679684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337ED-E55C-B8C3-0ED1-D01BEE62BC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ED0AF0-028D-7DA2-95DA-8FD062A36B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3C20A4-7D9D-2B05-FC9E-2B3ABE74ACFB}"/>
              </a:ext>
            </a:extLst>
          </p:cNvPr>
          <p:cNvSpPr>
            <a:spLocks noGrp="1"/>
          </p:cNvSpPr>
          <p:nvPr>
            <p:ph type="body" idx="1"/>
          </p:nvPr>
        </p:nvSpPr>
        <p:spPr/>
        <p:txBody>
          <a:bodyPr/>
          <a:lstStyle/>
          <a:p>
            <a:endParaRPr lang="en-US" baseline="0"/>
          </a:p>
        </p:txBody>
      </p:sp>
      <p:sp>
        <p:nvSpPr>
          <p:cNvPr id="4" name="Slide Number Placeholder 3">
            <a:extLst>
              <a:ext uri="{FF2B5EF4-FFF2-40B4-BE49-F238E27FC236}">
                <a16:creationId xmlns:a16="http://schemas.microsoft.com/office/drawing/2014/main" id="{428E6AB7-C3F2-D6D5-704A-33A3A4E68A9F}"/>
              </a:ext>
            </a:extLst>
          </p:cNvPr>
          <p:cNvSpPr>
            <a:spLocks noGrp="1"/>
          </p:cNvSpPr>
          <p:nvPr>
            <p:ph type="sldNum" sz="quarter" idx="10"/>
          </p:nvPr>
        </p:nvSpPr>
        <p:spPr/>
        <p:txBody>
          <a:bodyPr/>
          <a:lstStyle/>
          <a:p>
            <a:fld id="{93D8CEAC-B183-4F61-9ACB-253D235719CA}" type="slidenum">
              <a:rPr lang="en-US" smtClean="0"/>
              <a:t>10</a:t>
            </a:fld>
            <a:endParaRPr lang="en-US"/>
          </a:p>
        </p:txBody>
      </p:sp>
    </p:spTree>
    <p:extLst>
      <p:ext uri="{BB962C8B-B14F-4D97-AF65-F5344CB8AC3E}">
        <p14:creationId xmlns:p14="http://schemas.microsoft.com/office/powerpoint/2010/main" val="3309854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EC222DF-4A0C-564A-BDC4-89C55FF98B72}" type="datetimeFigureOut">
              <a:rPr lang="en-US" smtClean="0"/>
              <a:t>3/5/2024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968913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C222DF-4A0C-564A-BDC4-89C55FF98B72}" type="datetimeFigureOut">
              <a:rPr lang="en-US" smtClean="0"/>
              <a:t>3/5/2024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3477014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C222DF-4A0C-564A-BDC4-89C55FF98B72}" type="datetimeFigureOut">
              <a:rPr lang="en-US" smtClean="0"/>
              <a:t>3/5/2024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3372229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C222DF-4A0C-564A-BDC4-89C55FF98B72}" type="datetimeFigureOut">
              <a:rPr lang="en-US" smtClean="0"/>
              <a:t>3/5/2024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2701420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C222DF-4A0C-564A-BDC4-89C55FF98B72}" type="datetimeFigureOut">
              <a:rPr lang="en-US" smtClean="0"/>
              <a:t>3/5/2024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1779266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EC222DF-4A0C-564A-BDC4-89C55FF98B72}" type="datetimeFigureOut">
              <a:rPr lang="en-US" smtClean="0"/>
              <a:t>3/5/2024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4203017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EC222DF-4A0C-564A-BDC4-89C55FF98B72}" type="datetimeFigureOut">
              <a:rPr lang="en-US" smtClean="0"/>
              <a:t>3/5/2024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3647730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EC222DF-4A0C-564A-BDC4-89C55FF98B72}" type="datetimeFigureOut">
              <a:rPr lang="en-US" smtClean="0"/>
              <a:t>3/5/2024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1236875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C222DF-4A0C-564A-BDC4-89C55FF98B72}" type="datetimeFigureOut">
              <a:rPr lang="en-US" smtClean="0"/>
              <a:t>3/5/2024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757973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C222DF-4A0C-564A-BDC4-89C55FF98B72}" type="datetimeFigureOut">
              <a:rPr lang="en-US" smtClean="0"/>
              <a:t>3/5/2024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188876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C222DF-4A0C-564A-BDC4-89C55FF98B72}" type="datetimeFigureOut">
              <a:rPr lang="en-US" smtClean="0"/>
              <a:t>3/5/2024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759036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EC222DF-4A0C-564A-BDC4-89C55FF98B72}" type="datetimeFigureOut">
              <a:rPr lang="en-US" smtClean="0"/>
              <a:t>3/5/2024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0700931-7141-904F-B72F-E2098AC593DB}" type="slidenum">
              <a:rPr lang="en-US" smtClean="0"/>
              <a:t>‹#›</a:t>
            </a:fld>
            <a:endParaRPr lang="en-US"/>
          </a:p>
        </p:txBody>
      </p:sp>
    </p:spTree>
    <p:extLst>
      <p:ext uri="{BB962C8B-B14F-4D97-AF65-F5344CB8AC3E}">
        <p14:creationId xmlns:p14="http://schemas.microsoft.com/office/powerpoint/2010/main" val="6266368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jpeg"/><Relationship Id="rId7"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jpeg"/><Relationship Id="rId7"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0.png"/><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eg"/><Relationship Id="rId7" Type="http://schemas.openxmlformats.org/officeDocument/2006/relationships/diagramColors" Target="../diagrams/colors1.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cit.illinoisstate.edu/award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57.sv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https://help.illinoisstate.edu/technology/server/guides#accordion-auto-01" TargetMode="External"/></Relationships>
</file>

<file path=ppt/slides/_rels/slide4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2.jpeg"/><Relationship Id="rId7"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d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Tree>
    <p:extLst>
      <p:ext uri="{BB962C8B-B14F-4D97-AF65-F5344CB8AC3E}">
        <p14:creationId xmlns:p14="http://schemas.microsoft.com/office/powerpoint/2010/main" val="4360159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A8750-45E3-F9F4-6A2D-83C62825E584}"/>
            </a:ext>
          </a:extLst>
        </p:cNvPr>
        <p:cNvGrpSpPr/>
        <p:nvPr/>
      </p:nvGrpSpPr>
      <p:grpSpPr>
        <a:xfrm>
          <a:off x="0" y="0"/>
          <a:ext cx="0" cy="0"/>
          <a:chOff x="0" y="0"/>
          <a:chExt cx="0" cy="0"/>
        </a:xfrm>
      </p:grpSpPr>
      <p:pic>
        <p:nvPicPr>
          <p:cNvPr id="4" name="Picture 3" descr="whitebackground.jpg">
            <a:extLst>
              <a:ext uri="{FF2B5EF4-FFF2-40B4-BE49-F238E27FC236}">
                <a16:creationId xmlns:a16="http://schemas.microsoft.com/office/drawing/2014/main" id="{C537EFEF-C228-A173-4402-B919812328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a:extLst>
              <a:ext uri="{FF2B5EF4-FFF2-40B4-BE49-F238E27FC236}">
                <a16:creationId xmlns:a16="http://schemas.microsoft.com/office/drawing/2014/main" id="{5A11CE5D-B933-3F23-C1B3-20A1D91CBDE3}"/>
              </a:ext>
            </a:extLst>
          </p:cNvPr>
          <p:cNvSpPr>
            <a:spLocks noGrp="1"/>
          </p:cNvSpPr>
          <p:nvPr>
            <p:ph type="title"/>
          </p:nvPr>
        </p:nvSpPr>
        <p:spPr>
          <a:xfrm>
            <a:off x="457200" y="198894"/>
            <a:ext cx="8229600" cy="518941"/>
          </a:xfrm>
        </p:spPr>
        <p:txBody>
          <a:bodyPr>
            <a:noAutofit/>
          </a:bodyPr>
          <a:lstStyle/>
          <a:p>
            <a:r>
              <a:rPr lang="en-US" sz="3200" b="1"/>
              <a:t>Saying Goodbye to Legacy Systems…</a:t>
            </a:r>
          </a:p>
        </p:txBody>
      </p:sp>
      <p:pic>
        <p:nvPicPr>
          <p:cNvPr id="27" name="Picture 26" descr="A close up of words&#10;&#10;Description automatically generated">
            <a:extLst>
              <a:ext uri="{FF2B5EF4-FFF2-40B4-BE49-F238E27FC236}">
                <a16:creationId xmlns:a16="http://schemas.microsoft.com/office/drawing/2014/main" id="{5E0FF221-E746-9C49-E7E1-77EDFEE1F3E0}"/>
              </a:ext>
            </a:extLst>
          </p:cNvPr>
          <p:cNvPicPr>
            <a:picLocks noChangeAspect="1"/>
          </p:cNvPicPr>
          <p:nvPr/>
        </p:nvPicPr>
        <p:blipFill>
          <a:blip r:embed="rId4"/>
          <a:stretch>
            <a:fillRect/>
          </a:stretch>
        </p:blipFill>
        <p:spPr>
          <a:xfrm>
            <a:off x="852520" y="724920"/>
            <a:ext cx="7834280" cy="3936785"/>
          </a:xfrm>
          <a:prstGeom prst="rect">
            <a:avLst/>
          </a:prstGeom>
        </p:spPr>
      </p:pic>
      <p:sp>
        <p:nvSpPr>
          <p:cNvPr id="3" name="Content Placeholder 2">
            <a:extLst>
              <a:ext uri="{FF2B5EF4-FFF2-40B4-BE49-F238E27FC236}">
                <a16:creationId xmlns:a16="http://schemas.microsoft.com/office/drawing/2014/main" id="{43D860D9-4F23-E085-6AE8-37D514BAB76D}"/>
              </a:ext>
            </a:extLst>
          </p:cNvPr>
          <p:cNvSpPr txBox="1">
            <a:spLocks/>
          </p:cNvSpPr>
          <p:nvPr/>
        </p:nvSpPr>
        <p:spPr>
          <a:xfrm>
            <a:off x="7117975" y="4549027"/>
            <a:ext cx="1954307" cy="47681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400"/>
              <a:t>Rob Bailey</a:t>
            </a:r>
          </a:p>
        </p:txBody>
      </p:sp>
    </p:spTree>
    <p:extLst>
      <p:ext uri="{BB962C8B-B14F-4D97-AF65-F5344CB8AC3E}">
        <p14:creationId xmlns:p14="http://schemas.microsoft.com/office/powerpoint/2010/main" val="12776206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7B7E5-9FED-540F-B97A-F4E1F8462D7E}"/>
            </a:ext>
          </a:extLst>
        </p:cNvPr>
        <p:cNvGrpSpPr/>
        <p:nvPr/>
      </p:nvGrpSpPr>
      <p:grpSpPr>
        <a:xfrm>
          <a:off x="0" y="0"/>
          <a:ext cx="0" cy="0"/>
          <a:chOff x="0" y="0"/>
          <a:chExt cx="0" cy="0"/>
        </a:xfrm>
      </p:grpSpPr>
      <p:pic>
        <p:nvPicPr>
          <p:cNvPr id="4" name="Picture 3" descr="whitebackground.jpg">
            <a:extLst>
              <a:ext uri="{FF2B5EF4-FFF2-40B4-BE49-F238E27FC236}">
                <a16:creationId xmlns:a16="http://schemas.microsoft.com/office/drawing/2014/main" id="{CC8EA3A4-85C5-1690-C871-223D6C6F86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a:extLst>
              <a:ext uri="{FF2B5EF4-FFF2-40B4-BE49-F238E27FC236}">
                <a16:creationId xmlns:a16="http://schemas.microsoft.com/office/drawing/2014/main" id="{E4472DCE-59FB-304E-6A6C-D6ADCA80ECDD}"/>
              </a:ext>
            </a:extLst>
          </p:cNvPr>
          <p:cNvSpPr>
            <a:spLocks noGrp="1"/>
          </p:cNvSpPr>
          <p:nvPr>
            <p:ph type="title"/>
          </p:nvPr>
        </p:nvSpPr>
        <p:spPr>
          <a:xfrm>
            <a:off x="454298" y="214695"/>
            <a:ext cx="8229600" cy="518941"/>
          </a:xfrm>
        </p:spPr>
        <p:txBody>
          <a:bodyPr>
            <a:noAutofit/>
          </a:bodyPr>
          <a:lstStyle/>
          <a:p>
            <a:r>
              <a:rPr lang="en-US" sz="3200" b="1"/>
              <a:t>Saying Goodbye to Legacy Systems…</a:t>
            </a:r>
          </a:p>
        </p:txBody>
      </p:sp>
      <p:pic>
        <p:nvPicPr>
          <p:cNvPr id="27" name="Picture 26" descr="A close up of words&#10;&#10;Description automatically generated">
            <a:extLst>
              <a:ext uri="{FF2B5EF4-FFF2-40B4-BE49-F238E27FC236}">
                <a16:creationId xmlns:a16="http://schemas.microsoft.com/office/drawing/2014/main" id="{469AA72C-D283-C44C-37C3-945E6A97E373}"/>
              </a:ext>
            </a:extLst>
          </p:cNvPr>
          <p:cNvPicPr>
            <a:picLocks noChangeAspect="1"/>
          </p:cNvPicPr>
          <p:nvPr/>
        </p:nvPicPr>
        <p:blipFill>
          <a:blip r:embed="rId4"/>
          <a:stretch>
            <a:fillRect/>
          </a:stretch>
        </p:blipFill>
        <p:spPr>
          <a:xfrm>
            <a:off x="499510" y="1536992"/>
            <a:ext cx="3139809" cy="1577778"/>
          </a:xfrm>
          <a:prstGeom prst="rect">
            <a:avLst/>
          </a:prstGeom>
        </p:spPr>
      </p:pic>
      <p:sp>
        <p:nvSpPr>
          <p:cNvPr id="28" name="Arrow: Right 27">
            <a:extLst>
              <a:ext uri="{FF2B5EF4-FFF2-40B4-BE49-F238E27FC236}">
                <a16:creationId xmlns:a16="http://schemas.microsoft.com/office/drawing/2014/main" id="{B0101FF5-83CF-EA49-8AD7-1E3D0DBE6A0B}"/>
              </a:ext>
            </a:extLst>
          </p:cNvPr>
          <p:cNvSpPr/>
          <p:nvPr/>
        </p:nvSpPr>
        <p:spPr>
          <a:xfrm>
            <a:off x="3807098" y="2124074"/>
            <a:ext cx="1524000" cy="103822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itle 1">
            <a:extLst>
              <a:ext uri="{FF2B5EF4-FFF2-40B4-BE49-F238E27FC236}">
                <a16:creationId xmlns:a16="http://schemas.microsoft.com/office/drawing/2014/main" id="{DABB3EC7-5B0D-E8EB-801B-D33A1CBB5F90}"/>
              </a:ext>
            </a:extLst>
          </p:cNvPr>
          <p:cNvSpPr txBox="1">
            <a:spLocks/>
          </p:cNvSpPr>
          <p:nvPr/>
        </p:nvSpPr>
        <p:spPr>
          <a:xfrm>
            <a:off x="1307414" y="3189815"/>
            <a:ext cx="1524000" cy="70134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400" b="1"/>
              <a:t>Twelve Custom PHP Apps</a:t>
            </a:r>
          </a:p>
        </p:txBody>
      </p:sp>
      <p:pic>
        <p:nvPicPr>
          <p:cNvPr id="1026" name="Picture 2" descr="audienceview logo">
            <a:extLst>
              <a:ext uri="{FF2B5EF4-FFF2-40B4-BE49-F238E27FC236}">
                <a16:creationId xmlns:a16="http://schemas.microsoft.com/office/drawing/2014/main" id="{E2724CA1-D570-70DB-044E-B79B9D9FF6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4889" y="2975487"/>
            <a:ext cx="2790825" cy="7013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rnerstone Brand Corner">
            <a:extLst>
              <a:ext uri="{FF2B5EF4-FFF2-40B4-BE49-F238E27FC236}">
                <a16:creationId xmlns:a16="http://schemas.microsoft.com/office/drawing/2014/main" id="{D088978D-9E84-0381-FEF6-D3F8617136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42059" y="1917278"/>
            <a:ext cx="2706425" cy="10524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yler Technologies - Wikipedia">
            <a:extLst>
              <a:ext uri="{FF2B5EF4-FFF2-40B4-BE49-F238E27FC236}">
                <a16:creationId xmlns:a16="http://schemas.microsoft.com/office/drawing/2014/main" id="{65AC3508-3D7B-4DA9-1546-374297D629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43284" y="1197974"/>
            <a:ext cx="2027971" cy="701340"/>
          </a:xfrm>
          <a:prstGeom prst="rect">
            <a:avLst/>
          </a:prstGeom>
          <a:noFill/>
          <a:extLst>
            <a:ext uri="{909E8E84-426E-40DD-AFC4-6F175D3DCCD1}">
              <a14:hiddenFill xmlns:a14="http://schemas.microsoft.com/office/drawing/2010/main">
                <a:solidFill>
                  <a:srgbClr val="FFFFFF"/>
                </a:solidFill>
              </a14:hiddenFill>
            </a:ext>
          </a:extLst>
        </p:spPr>
      </p:pic>
      <p:sp>
        <p:nvSpPr>
          <p:cNvPr id="30" name="Title 1">
            <a:extLst>
              <a:ext uri="{FF2B5EF4-FFF2-40B4-BE49-F238E27FC236}">
                <a16:creationId xmlns:a16="http://schemas.microsoft.com/office/drawing/2014/main" id="{7AD910F5-2875-8F6A-45AC-1CF6660699AE}"/>
              </a:ext>
            </a:extLst>
          </p:cNvPr>
          <p:cNvSpPr txBox="1">
            <a:spLocks/>
          </p:cNvSpPr>
          <p:nvPr/>
        </p:nvSpPr>
        <p:spPr>
          <a:xfrm>
            <a:off x="6108302" y="3567097"/>
            <a:ext cx="1524000" cy="83353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400" b="1"/>
              <a:t>Four Vendor Solutions</a:t>
            </a:r>
          </a:p>
        </p:txBody>
      </p:sp>
      <p:sp>
        <p:nvSpPr>
          <p:cNvPr id="31" name="Title 1">
            <a:extLst>
              <a:ext uri="{FF2B5EF4-FFF2-40B4-BE49-F238E27FC236}">
                <a16:creationId xmlns:a16="http://schemas.microsoft.com/office/drawing/2014/main" id="{AFAEABF1-5286-8E65-1C89-4BCA6BA14F1F}"/>
              </a:ext>
            </a:extLst>
          </p:cNvPr>
          <p:cNvSpPr txBox="1">
            <a:spLocks/>
          </p:cNvSpPr>
          <p:nvPr/>
        </p:nvSpPr>
        <p:spPr>
          <a:xfrm>
            <a:off x="3974779" y="2489931"/>
            <a:ext cx="986505" cy="30651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400" b="1"/>
              <a:t>15 Months</a:t>
            </a:r>
          </a:p>
        </p:txBody>
      </p:sp>
      <p:pic>
        <p:nvPicPr>
          <p:cNvPr id="1034" name="Picture 10" descr="Humanity Logo - PNG Logo Vector Brand Downloads (SVG, EPS)">
            <a:extLst>
              <a:ext uri="{FF2B5EF4-FFF2-40B4-BE49-F238E27FC236}">
                <a16:creationId xmlns:a16="http://schemas.microsoft.com/office/drawing/2014/main" id="{AA53E0D7-523C-AE98-ED71-6CDBBEFDA4D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74889" y="2193938"/>
            <a:ext cx="1818699" cy="33942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63F4EE60-DD15-564A-4DD2-1D951D7F1DC5}"/>
              </a:ext>
            </a:extLst>
          </p:cNvPr>
          <p:cNvSpPr txBox="1">
            <a:spLocks/>
          </p:cNvSpPr>
          <p:nvPr/>
        </p:nvSpPr>
        <p:spPr>
          <a:xfrm>
            <a:off x="7117975" y="4549027"/>
            <a:ext cx="1954307" cy="47681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400"/>
              <a:t>Rob Bailey</a:t>
            </a:r>
          </a:p>
        </p:txBody>
      </p:sp>
    </p:spTree>
    <p:extLst>
      <p:ext uri="{BB962C8B-B14F-4D97-AF65-F5344CB8AC3E}">
        <p14:creationId xmlns:p14="http://schemas.microsoft.com/office/powerpoint/2010/main" val="8707194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B3A2F-E220-3540-8AA8-BBE521893D35}"/>
            </a:ext>
          </a:extLst>
        </p:cNvPr>
        <p:cNvGrpSpPr/>
        <p:nvPr/>
      </p:nvGrpSpPr>
      <p:grpSpPr>
        <a:xfrm>
          <a:off x="0" y="0"/>
          <a:ext cx="0" cy="0"/>
          <a:chOff x="0" y="0"/>
          <a:chExt cx="0" cy="0"/>
        </a:xfrm>
      </p:grpSpPr>
      <p:pic>
        <p:nvPicPr>
          <p:cNvPr id="4" name="Picture 3" descr="whitebackground.jpg">
            <a:extLst>
              <a:ext uri="{FF2B5EF4-FFF2-40B4-BE49-F238E27FC236}">
                <a16:creationId xmlns:a16="http://schemas.microsoft.com/office/drawing/2014/main" id="{50711AE2-F27A-8855-1E0A-A2EA187682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a:extLst>
              <a:ext uri="{FF2B5EF4-FFF2-40B4-BE49-F238E27FC236}">
                <a16:creationId xmlns:a16="http://schemas.microsoft.com/office/drawing/2014/main" id="{E0C9F8EC-6C34-7DE4-4313-0A664058FE51}"/>
              </a:ext>
            </a:extLst>
          </p:cNvPr>
          <p:cNvSpPr>
            <a:spLocks noGrp="1"/>
          </p:cNvSpPr>
          <p:nvPr>
            <p:ph type="title"/>
          </p:nvPr>
        </p:nvSpPr>
        <p:spPr>
          <a:xfrm>
            <a:off x="4074654" y="302682"/>
            <a:ext cx="4736376" cy="736351"/>
          </a:xfrm>
        </p:spPr>
        <p:txBody>
          <a:bodyPr>
            <a:noAutofit/>
          </a:bodyPr>
          <a:lstStyle/>
          <a:p>
            <a:r>
              <a:rPr lang="en-US" sz="3200" b="1"/>
              <a:t>Event Ticketing and Registration System</a:t>
            </a:r>
          </a:p>
        </p:txBody>
      </p:sp>
      <p:sp>
        <p:nvSpPr>
          <p:cNvPr id="3" name="Content Placeholder 2">
            <a:extLst>
              <a:ext uri="{FF2B5EF4-FFF2-40B4-BE49-F238E27FC236}">
                <a16:creationId xmlns:a16="http://schemas.microsoft.com/office/drawing/2014/main" id="{CDB9EF0C-5E20-7AF3-35BD-391DEF6786B0}"/>
              </a:ext>
            </a:extLst>
          </p:cNvPr>
          <p:cNvSpPr>
            <a:spLocks noGrp="1"/>
          </p:cNvSpPr>
          <p:nvPr>
            <p:ph idx="1"/>
          </p:nvPr>
        </p:nvSpPr>
        <p:spPr>
          <a:xfrm>
            <a:off x="3950424" y="1341714"/>
            <a:ext cx="5102136" cy="2972834"/>
          </a:xfrm>
        </p:spPr>
        <p:txBody>
          <a:bodyPr>
            <a:normAutofit/>
          </a:bodyPr>
          <a:lstStyle/>
          <a:p>
            <a:r>
              <a:rPr lang="en-US" sz="2800"/>
              <a:t>Free and paid ticketed event registrations for the ISU community and general public</a:t>
            </a:r>
          </a:p>
          <a:p>
            <a:r>
              <a:rPr lang="en-US" sz="2800"/>
              <a:t>Available for use outside of Student Affairs, contact SAIT for details</a:t>
            </a:r>
          </a:p>
          <a:p>
            <a:pPr marL="0" indent="0">
              <a:buNone/>
            </a:pPr>
            <a:endParaRPr lang="en-US" sz="2800"/>
          </a:p>
        </p:txBody>
      </p:sp>
      <p:pic>
        <p:nvPicPr>
          <p:cNvPr id="6" name="Picture 5">
            <a:extLst>
              <a:ext uri="{FF2B5EF4-FFF2-40B4-BE49-F238E27FC236}">
                <a16:creationId xmlns:a16="http://schemas.microsoft.com/office/drawing/2014/main" id="{19D5D793-8D70-0B8D-E6F7-CD9FAB1542C1}"/>
              </a:ext>
            </a:extLst>
          </p:cNvPr>
          <p:cNvPicPr>
            <a:picLocks noChangeAspect="1"/>
          </p:cNvPicPr>
          <p:nvPr/>
        </p:nvPicPr>
        <p:blipFill>
          <a:blip r:embed="rId4"/>
          <a:stretch>
            <a:fillRect/>
          </a:stretch>
        </p:blipFill>
        <p:spPr>
          <a:xfrm>
            <a:off x="414566" y="1215718"/>
            <a:ext cx="3340688" cy="2712064"/>
          </a:xfrm>
          <a:prstGeom prst="rect">
            <a:avLst/>
          </a:prstGeom>
          <a:effectLst>
            <a:outerShdw blurRad="114300" dist="38100" dir="10800000" sx="103000" sy="103000" algn="r" rotWithShape="0">
              <a:prstClr val="black">
                <a:alpha val="40000"/>
              </a:prstClr>
            </a:outerShdw>
          </a:effectLst>
        </p:spPr>
      </p:pic>
      <p:pic>
        <p:nvPicPr>
          <p:cNvPr id="5" name="Picture 2" descr="audienceview logo">
            <a:extLst>
              <a:ext uri="{FF2B5EF4-FFF2-40B4-BE49-F238E27FC236}">
                <a16:creationId xmlns:a16="http://schemas.microsoft.com/office/drawing/2014/main" id="{EB268806-BA06-F271-3859-44B80CC1E6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233" y="408112"/>
            <a:ext cx="2488189" cy="625287"/>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1F82500F-5232-8FA5-9A96-590FEA896D35}"/>
              </a:ext>
            </a:extLst>
          </p:cNvPr>
          <p:cNvSpPr txBox="1">
            <a:spLocks/>
          </p:cNvSpPr>
          <p:nvPr/>
        </p:nvSpPr>
        <p:spPr>
          <a:xfrm>
            <a:off x="7117975" y="4549027"/>
            <a:ext cx="1954307" cy="47681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400"/>
              <a:t>Rob Bailey</a:t>
            </a:r>
          </a:p>
        </p:txBody>
      </p:sp>
    </p:spTree>
    <p:extLst>
      <p:ext uri="{BB962C8B-B14F-4D97-AF65-F5344CB8AC3E}">
        <p14:creationId xmlns:p14="http://schemas.microsoft.com/office/powerpoint/2010/main" val="38622737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8AD4E-F90B-37CA-1751-11C34C9A2C35}"/>
            </a:ext>
          </a:extLst>
        </p:cNvPr>
        <p:cNvGrpSpPr/>
        <p:nvPr/>
      </p:nvGrpSpPr>
      <p:grpSpPr>
        <a:xfrm>
          <a:off x="0" y="0"/>
          <a:ext cx="0" cy="0"/>
          <a:chOff x="0" y="0"/>
          <a:chExt cx="0" cy="0"/>
        </a:xfrm>
      </p:grpSpPr>
      <p:pic>
        <p:nvPicPr>
          <p:cNvPr id="4" name="Picture 3" descr="whitebackground.jpg">
            <a:extLst>
              <a:ext uri="{FF2B5EF4-FFF2-40B4-BE49-F238E27FC236}">
                <a16:creationId xmlns:a16="http://schemas.microsoft.com/office/drawing/2014/main" id="{98574E48-A89E-710D-7014-D7CF655C5C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a:extLst>
              <a:ext uri="{FF2B5EF4-FFF2-40B4-BE49-F238E27FC236}">
                <a16:creationId xmlns:a16="http://schemas.microsoft.com/office/drawing/2014/main" id="{E51792B6-8FAB-FB30-16D5-388862E40C60}"/>
              </a:ext>
            </a:extLst>
          </p:cNvPr>
          <p:cNvSpPr>
            <a:spLocks noGrp="1"/>
          </p:cNvSpPr>
          <p:nvPr>
            <p:ph type="title"/>
          </p:nvPr>
        </p:nvSpPr>
        <p:spPr>
          <a:xfrm>
            <a:off x="4332302" y="205979"/>
            <a:ext cx="4354497" cy="701340"/>
          </a:xfrm>
        </p:spPr>
        <p:txBody>
          <a:bodyPr>
            <a:normAutofit/>
          </a:bodyPr>
          <a:lstStyle/>
          <a:p>
            <a:r>
              <a:rPr lang="en-US" sz="2800" b="1"/>
              <a:t>Brazos Mobile Enforcement</a:t>
            </a:r>
          </a:p>
        </p:txBody>
      </p:sp>
      <p:sp>
        <p:nvSpPr>
          <p:cNvPr id="3" name="Content Placeholder 2">
            <a:extLst>
              <a:ext uri="{FF2B5EF4-FFF2-40B4-BE49-F238E27FC236}">
                <a16:creationId xmlns:a16="http://schemas.microsoft.com/office/drawing/2014/main" id="{1B3DCEAC-828B-2230-7CB6-C29B789A01D3}"/>
              </a:ext>
            </a:extLst>
          </p:cNvPr>
          <p:cNvSpPr>
            <a:spLocks noGrp="1"/>
          </p:cNvSpPr>
          <p:nvPr>
            <p:ph idx="1"/>
          </p:nvPr>
        </p:nvSpPr>
        <p:spPr>
          <a:xfrm>
            <a:off x="3950424" y="942330"/>
            <a:ext cx="5102136" cy="3394472"/>
          </a:xfrm>
        </p:spPr>
        <p:txBody>
          <a:bodyPr>
            <a:normAutofit/>
          </a:bodyPr>
          <a:lstStyle/>
          <a:p>
            <a:r>
              <a:rPr lang="en-US" sz="2800"/>
              <a:t>Full digital citation system for University Police on mobile </a:t>
            </a:r>
          </a:p>
          <a:p>
            <a:r>
              <a:rPr lang="en-US" sz="2800"/>
              <a:t>Leveraging JAMF for full mobile profile build (login, setup, and reset) using SSO for iOS devices</a:t>
            </a:r>
          </a:p>
        </p:txBody>
      </p:sp>
      <p:pic>
        <p:nvPicPr>
          <p:cNvPr id="5" name="Picture 6" descr="Tyler Technologies - Wikipedia">
            <a:extLst>
              <a:ext uri="{FF2B5EF4-FFF2-40B4-BE49-F238E27FC236}">
                <a16:creationId xmlns:a16="http://schemas.microsoft.com/office/drawing/2014/main" id="{65E98340-900C-F0A1-5FBB-435F5C247B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763" y="365277"/>
            <a:ext cx="2027971" cy="70134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D45F8E59-23F8-73A5-90E6-7BBCC237F7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187" y="1218828"/>
            <a:ext cx="2921124" cy="21908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F4E692D-FD89-4348-733B-64757D0ECE09}"/>
              </a:ext>
            </a:extLst>
          </p:cNvPr>
          <p:cNvPicPr>
            <a:picLocks noChangeAspect="1"/>
          </p:cNvPicPr>
          <p:nvPr/>
        </p:nvPicPr>
        <p:blipFill>
          <a:blip r:embed="rId6"/>
          <a:stretch>
            <a:fillRect/>
          </a:stretch>
        </p:blipFill>
        <p:spPr>
          <a:xfrm>
            <a:off x="930332" y="2285445"/>
            <a:ext cx="2607536" cy="1456586"/>
          </a:xfrm>
          <a:prstGeom prst="rect">
            <a:avLst/>
          </a:prstGeom>
          <a:effectLst>
            <a:outerShdw blurRad="114300" dist="38100" dir="13500000" sx="103000" sy="103000" algn="br" rotWithShape="0">
              <a:prstClr val="black">
                <a:alpha val="40000"/>
              </a:prstClr>
            </a:outerShdw>
          </a:effectLst>
        </p:spPr>
      </p:pic>
      <p:pic>
        <p:nvPicPr>
          <p:cNvPr id="10" name="Picture 9">
            <a:extLst>
              <a:ext uri="{FF2B5EF4-FFF2-40B4-BE49-F238E27FC236}">
                <a16:creationId xmlns:a16="http://schemas.microsoft.com/office/drawing/2014/main" id="{F78524D0-5A45-2156-5D74-0A26CB335B8B}"/>
              </a:ext>
            </a:extLst>
          </p:cNvPr>
          <p:cNvPicPr>
            <a:picLocks noChangeAspect="1"/>
          </p:cNvPicPr>
          <p:nvPr/>
        </p:nvPicPr>
        <p:blipFill>
          <a:blip r:embed="rId7"/>
          <a:stretch>
            <a:fillRect/>
          </a:stretch>
        </p:blipFill>
        <p:spPr>
          <a:xfrm>
            <a:off x="4701574" y="3259233"/>
            <a:ext cx="848089" cy="1673410"/>
          </a:xfrm>
          <a:prstGeom prst="rect">
            <a:avLst/>
          </a:prstGeom>
          <a:effectLst>
            <a:softEdge rad="31750"/>
          </a:effectLst>
        </p:spPr>
      </p:pic>
      <p:pic>
        <p:nvPicPr>
          <p:cNvPr id="12" name="Picture 11">
            <a:extLst>
              <a:ext uri="{FF2B5EF4-FFF2-40B4-BE49-F238E27FC236}">
                <a16:creationId xmlns:a16="http://schemas.microsoft.com/office/drawing/2014/main" id="{8C716A0D-33F0-1D6E-74D3-3BA5056FC379}"/>
              </a:ext>
            </a:extLst>
          </p:cNvPr>
          <p:cNvPicPr>
            <a:picLocks noChangeAspect="1"/>
          </p:cNvPicPr>
          <p:nvPr/>
        </p:nvPicPr>
        <p:blipFill>
          <a:blip r:embed="rId8"/>
          <a:stretch>
            <a:fillRect/>
          </a:stretch>
        </p:blipFill>
        <p:spPr>
          <a:xfrm>
            <a:off x="7895549" y="3259233"/>
            <a:ext cx="856978" cy="1673410"/>
          </a:xfrm>
          <a:prstGeom prst="rect">
            <a:avLst/>
          </a:prstGeom>
          <a:effectLst>
            <a:softEdge rad="31750"/>
          </a:effectLst>
        </p:spPr>
      </p:pic>
      <p:pic>
        <p:nvPicPr>
          <p:cNvPr id="14" name="Picture 13">
            <a:extLst>
              <a:ext uri="{FF2B5EF4-FFF2-40B4-BE49-F238E27FC236}">
                <a16:creationId xmlns:a16="http://schemas.microsoft.com/office/drawing/2014/main" id="{1F1DF3FA-1054-8A05-7787-66387A0D2DAC}"/>
              </a:ext>
            </a:extLst>
          </p:cNvPr>
          <p:cNvPicPr>
            <a:picLocks noChangeAspect="1"/>
          </p:cNvPicPr>
          <p:nvPr/>
        </p:nvPicPr>
        <p:blipFill>
          <a:blip r:embed="rId9"/>
          <a:stretch>
            <a:fillRect/>
          </a:stretch>
        </p:blipFill>
        <p:spPr>
          <a:xfrm>
            <a:off x="6277237" y="3259233"/>
            <a:ext cx="842888" cy="1673410"/>
          </a:xfrm>
          <a:prstGeom prst="rect">
            <a:avLst/>
          </a:prstGeom>
          <a:effectLst>
            <a:softEdge rad="31750"/>
          </a:effectLst>
        </p:spPr>
      </p:pic>
      <p:sp>
        <p:nvSpPr>
          <p:cNvPr id="15" name="Arrow: Right 14">
            <a:extLst>
              <a:ext uri="{FF2B5EF4-FFF2-40B4-BE49-F238E27FC236}">
                <a16:creationId xmlns:a16="http://schemas.microsoft.com/office/drawing/2014/main" id="{5F3EC277-7D75-2B44-056E-50DE1A5347D3}"/>
              </a:ext>
            </a:extLst>
          </p:cNvPr>
          <p:cNvSpPr/>
          <p:nvPr/>
        </p:nvSpPr>
        <p:spPr>
          <a:xfrm>
            <a:off x="5664875" y="3915612"/>
            <a:ext cx="497149" cy="36065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44BD5E13-AB12-3F04-7693-0F07FD1C4156}"/>
              </a:ext>
            </a:extLst>
          </p:cNvPr>
          <p:cNvSpPr/>
          <p:nvPr/>
        </p:nvSpPr>
        <p:spPr>
          <a:xfrm>
            <a:off x="7259262" y="3921717"/>
            <a:ext cx="497149" cy="36065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37708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370C1-F901-ACA9-825E-7F373490F51E}"/>
            </a:ext>
          </a:extLst>
        </p:cNvPr>
        <p:cNvGrpSpPr/>
        <p:nvPr/>
      </p:nvGrpSpPr>
      <p:grpSpPr>
        <a:xfrm>
          <a:off x="0" y="0"/>
          <a:ext cx="0" cy="0"/>
          <a:chOff x="0" y="0"/>
          <a:chExt cx="0" cy="0"/>
        </a:xfrm>
      </p:grpSpPr>
      <p:pic>
        <p:nvPicPr>
          <p:cNvPr id="4" name="Picture 3" descr="whitebackground.jpg">
            <a:extLst>
              <a:ext uri="{FF2B5EF4-FFF2-40B4-BE49-F238E27FC236}">
                <a16:creationId xmlns:a16="http://schemas.microsoft.com/office/drawing/2014/main" id="{00E2B457-AEDE-9470-DBD2-44398D6E3C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a:extLst>
              <a:ext uri="{FF2B5EF4-FFF2-40B4-BE49-F238E27FC236}">
                <a16:creationId xmlns:a16="http://schemas.microsoft.com/office/drawing/2014/main" id="{95CE2B65-8FC5-E84B-7025-FFBBC7A27B4F}"/>
              </a:ext>
            </a:extLst>
          </p:cNvPr>
          <p:cNvSpPr>
            <a:spLocks noGrp="1"/>
          </p:cNvSpPr>
          <p:nvPr>
            <p:ph type="title"/>
          </p:nvPr>
        </p:nvSpPr>
        <p:spPr>
          <a:xfrm>
            <a:off x="4296792" y="324785"/>
            <a:ext cx="4390008" cy="600719"/>
          </a:xfrm>
        </p:spPr>
        <p:txBody>
          <a:bodyPr>
            <a:normAutofit fontScale="90000"/>
          </a:bodyPr>
          <a:lstStyle/>
          <a:p>
            <a:r>
              <a:rPr lang="en-US" sz="2800" b="1"/>
              <a:t>Employee Performance Management</a:t>
            </a:r>
          </a:p>
        </p:txBody>
      </p:sp>
      <p:sp>
        <p:nvSpPr>
          <p:cNvPr id="3" name="Content Placeholder 2">
            <a:extLst>
              <a:ext uri="{FF2B5EF4-FFF2-40B4-BE49-F238E27FC236}">
                <a16:creationId xmlns:a16="http://schemas.microsoft.com/office/drawing/2014/main" id="{7635C43D-582B-A544-9681-CA99562A6B5C}"/>
              </a:ext>
            </a:extLst>
          </p:cNvPr>
          <p:cNvSpPr>
            <a:spLocks noGrp="1"/>
          </p:cNvSpPr>
          <p:nvPr>
            <p:ph idx="1"/>
          </p:nvPr>
        </p:nvSpPr>
        <p:spPr>
          <a:xfrm>
            <a:off x="3950424" y="1212759"/>
            <a:ext cx="5102136" cy="3394472"/>
          </a:xfrm>
        </p:spPr>
        <p:txBody>
          <a:bodyPr>
            <a:normAutofit/>
          </a:bodyPr>
          <a:lstStyle/>
          <a:p>
            <a:r>
              <a:rPr lang="en-US" sz="2800"/>
              <a:t>Comprehensive system for managing employee evaluations and performance</a:t>
            </a:r>
          </a:p>
          <a:p>
            <a:r>
              <a:rPr lang="en-US" sz="2800"/>
              <a:t>Starting with Division of Student Affairs, HR, and Technology Solutions</a:t>
            </a:r>
          </a:p>
          <a:p>
            <a:pPr marL="0" indent="0">
              <a:buNone/>
            </a:pPr>
            <a:endParaRPr lang="en-US" sz="2800"/>
          </a:p>
        </p:txBody>
      </p:sp>
      <p:pic>
        <p:nvPicPr>
          <p:cNvPr id="7" name="Picture 6">
            <a:extLst>
              <a:ext uri="{FF2B5EF4-FFF2-40B4-BE49-F238E27FC236}">
                <a16:creationId xmlns:a16="http://schemas.microsoft.com/office/drawing/2014/main" id="{F07EFF37-326D-3CC7-604C-32A733B853F1}"/>
              </a:ext>
            </a:extLst>
          </p:cNvPr>
          <p:cNvPicPr>
            <a:picLocks noChangeAspect="1"/>
          </p:cNvPicPr>
          <p:nvPr/>
        </p:nvPicPr>
        <p:blipFill>
          <a:blip r:embed="rId4"/>
          <a:stretch>
            <a:fillRect/>
          </a:stretch>
        </p:blipFill>
        <p:spPr>
          <a:xfrm>
            <a:off x="346229" y="1212759"/>
            <a:ext cx="3322100" cy="2779417"/>
          </a:xfrm>
          <a:prstGeom prst="rect">
            <a:avLst/>
          </a:prstGeom>
          <a:effectLst>
            <a:outerShdw blurRad="114300" dist="38100" dir="10800000" sx="103000" sy="103000" algn="r" rotWithShape="0">
              <a:prstClr val="black">
                <a:alpha val="40000"/>
              </a:prstClr>
            </a:outerShdw>
          </a:effectLst>
        </p:spPr>
      </p:pic>
      <p:pic>
        <p:nvPicPr>
          <p:cNvPr id="8" name="Picture 4" descr="Cornerstone Brand Corner">
            <a:extLst>
              <a:ext uri="{FF2B5EF4-FFF2-40B4-BE49-F238E27FC236}">
                <a16:creationId xmlns:a16="http://schemas.microsoft.com/office/drawing/2014/main" id="{8562C474-9DB9-DCAA-F8ED-A1AF538715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8889" y="205979"/>
            <a:ext cx="2155712" cy="838333"/>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85172C89-02F6-BB3D-3560-F1177241C3C8}"/>
              </a:ext>
            </a:extLst>
          </p:cNvPr>
          <p:cNvSpPr txBox="1">
            <a:spLocks/>
          </p:cNvSpPr>
          <p:nvPr/>
        </p:nvSpPr>
        <p:spPr>
          <a:xfrm>
            <a:off x="7117975" y="4549027"/>
            <a:ext cx="1954307" cy="47681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400"/>
              <a:t>Rob Bailey</a:t>
            </a:r>
          </a:p>
        </p:txBody>
      </p:sp>
    </p:spTree>
    <p:extLst>
      <p:ext uri="{BB962C8B-B14F-4D97-AF65-F5344CB8AC3E}">
        <p14:creationId xmlns:p14="http://schemas.microsoft.com/office/powerpoint/2010/main" val="18008632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a:t>M365 App Management</a:t>
            </a:r>
          </a:p>
        </p:txBody>
      </p:sp>
      <p:sp>
        <p:nvSpPr>
          <p:cNvPr id="6" name="TextBox 5">
            <a:extLst>
              <a:ext uri="{FF2B5EF4-FFF2-40B4-BE49-F238E27FC236}">
                <a16:creationId xmlns:a16="http://schemas.microsoft.com/office/drawing/2014/main" id="{0AEBE90C-02C1-8A31-5B6B-5B48A249E602}"/>
              </a:ext>
            </a:extLst>
          </p:cNvPr>
          <p:cNvSpPr txBox="1"/>
          <p:nvPr/>
        </p:nvSpPr>
        <p:spPr>
          <a:xfrm>
            <a:off x="7650659" y="4675218"/>
            <a:ext cx="2188661" cy="369332"/>
          </a:xfrm>
          <a:prstGeom prst="rect">
            <a:avLst/>
          </a:prstGeom>
          <a:noFill/>
        </p:spPr>
        <p:txBody>
          <a:bodyPr wrap="square" lIns="91440" tIns="45720" rIns="91440" bIns="45720" rtlCol="0" anchor="t">
            <a:spAutoFit/>
          </a:bodyPr>
          <a:lstStyle/>
          <a:p>
            <a:r>
              <a:rPr lang="en-US"/>
              <a:t>Dan Taube</a:t>
            </a:r>
          </a:p>
        </p:txBody>
      </p:sp>
      <p:sp>
        <p:nvSpPr>
          <p:cNvPr id="20" name="Content Placeholder 19">
            <a:extLst>
              <a:ext uri="{FF2B5EF4-FFF2-40B4-BE49-F238E27FC236}">
                <a16:creationId xmlns:a16="http://schemas.microsoft.com/office/drawing/2014/main" id="{5DD12954-238B-C926-5939-076835DB68B4}"/>
              </a:ext>
            </a:extLst>
          </p:cNvPr>
          <p:cNvSpPr>
            <a:spLocks noGrp="1"/>
          </p:cNvSpPr>
          <p:nvPr>
            <p:ph idx="1"/>
          </p:nvPr>
        </p:nvSpPr>
        <p:spPr/>
        <p:txBody>
          <a:bodyPr vert="horz" lIns="91440" tIns="45720" rIns="91440" bIns="45720" rtlCol="0" anchor="t">
            <a:normAutofit/>
          </a:bodyPr>
          <a:lstStyle/>
          <a:p>
            <a:r>
              <a:rPr lang="en-US">
                <a:cs typeface="Calibri"/>
              </a:rPr>
              <a:t>Default setting allowed users to add apps</a:t>
            </a:r>
            <a:endParaRPr lang="en-US"/>
          </a:p>
          <a:p>
            <a:r>
              <a:rPr lang="en-US">
                <a:cs typeface="Calibri"/>
              </a:rPr>
              <a:t>650 apps in summer 2021</a:t>
            </a:r>
          </a:p>
          <a:p>
            <a:r>
              <a:rPr lang="en-US">
                <a:cs typeface="Calibri"/>
              </a:rPr>
              <a:t>1200 apps by October 2023</a:t>
            </a:r>
          </a:p>
          <a:p>
            <a:pPr marL="0" indent="0">
              <a:buNone/>
            </a:pPr>
            <a:endParaRPr lang="en-US">
              <a:cs typeface="Calibri"/>
            </a:endParaRPr>
          </a:p>
          <a:p>
            <a:endParaRPr lang="en-US">
              <a:cs typeface="Calibri"/>
            </a:endParaRPr>
          </a:p>
        </p:txBody>
      </p:sp>
    </p:spTree>
    <p:extLst>
      <p:ext uri="{BB962C8B-B14F-4D97-AF65-F5344CB8AC3E}">
        <p14:creationId xmlns:p14="http://schemas.microsoft.com/office/powerpoint/2010/main" val="2509107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a:t>M365 App Management</a:t>
            </a:r>
          </a:p>
        </p:txBody>
      </p:sp>
      <p:sp>
        <p:nvSpPr>
          <p:cNvPr id="6" name="TextBox 5">
            <a:extLst>
              <a:ext uri="{FF2B5EF4-FFF2-40B4-BE49-F238E27FC236}">
                <a16:creationId xmlns:a16="http://schemas.microsoft.com/office/drawing/2014/main" id="{0AEBE90C-02C1-8A31-5B6B-5B48A249E602}"/>
              </a:ext>
            </a:extLst>
          </p:cNvPr>
          <p:cNvSpPr txBox="1"/>
          <p:nvPr/>
        </p:nvSpPr>
        <p:spPr>
          <a:xfrm>
            <a:off x="7650659" y="4675218"/>
            <a:ext cx="2188661" cy="369332"/>
          </a:xfrm>
          <a:prstGeom prst="rect">
            <a:avLst/>
          </a:prstGeom>
          <a:noFill/>
        </p:spPr>
        <p:txBody>
          <a:bodyPr wrap="square" lIns="91440" tIns="45720" rIns="91440" bIns="45720" rtlCol="0" anchor="t">
            <a:spAutoFit/>
          </a:bodyPr>
          <a:lstStyle/>
          <a:p>
            <a:r>
              <a:rPr lang="en-US"/>
              <a:t>Dan Taube</a:t>
            </a:r>
          </a:p>
        </p:txBody>
      </p:sp>
      <p:sp>
        <p:nvSpPr>
          <p:cNvPr id="20" name="Content Placeholder 19">
            <a:extLst>
              <a:ext uri="{FF2B5EF4-FFF2-40B4-BE49-F238E27FC236}">
                <a16:creationId xmlns:a16="http://schemas.microsoft.com/office/drawing/2014/main" id="{5DD12954-238B-C926-5939-076835DB68B4}"/>
              </a:ext>
            </a:extLst>
          </p:cNvPr>
          <p:cNvSpPr>
            <a:spLocks noGrp="1"/>
          </p:cNvSpPr>
          <p:nvPr>
            <p:ph idx="1"/>
          </p:nvPr>
        </p:nvSpPr>
        <p:spPr/>
        <p:txBody>
          <a:bodyPr vert="horz" lIns="91440" tIns="45720" rIns="91440" bIns="45720" rtlCol="0" anchor="t">
            <a:normAutofit/>
          </a:bodyPr>
          <a:lstStyle/>
          <a:p>
            <a:endParaRPr lang="en-US">
              <a:cs typeface="Calibri"/>
            </a:endParaRPr>
          </a:p>
          <a:p>
            <a:pPr marL="0" indent="0">
              <a:buNone/>
            </a:pPr>
            <a:endParaRPr lang="en-US">
              <a:cs typeface="Calibri"/>
            </a:endParaRPr>
          </a:p>
          <a:p>
            <a:endParaRPr lang="en-US">
              <a:cs typeface="Calibri"/>
            </a:endParaRPr>
          </a:p>
        </p:txBody>
      </p:sp>
      <p:pic>
        <p:nvPicPr>
          <p:cNvPr id="3" name="Picture 2" descr="A cartoon of a dog in a hat and a coffee cup&#10;&#10;Description automatically generated">
            <a:extLst>
              <a:ext uri="{FF2B5EF4-FFF2-40B4-BE49-F238E27FC236}">
                <a16:creationId xmlns:a16="http://schemas.microsoft.com/office/drawing/2014/main" id="{9F03A74E-9349-5EA3-CC2F-C58A8664124C}"/>
              </a:ext>
            </a:extLst>
          </p:cNvPr>
          <p:cNvPicPr>
            <a:picLocks noChangeAspect="1"/>
          </p:cNvPicPr>
          <p:nvPr/>
        </p:nvPicPr>
        <p:blipFill>
          <a:blip r:embed="rId4"/>
          <a:stretch>
            <a:fillRect/>
          </a:stretch>
        </p:blipFill>
        <p:spPr>
          <a:xfrm>
            <a:off x="2249971" y="1060984"/>
            <a:ext cx="4637846" cy="2338216"/>
          </a:xfrm>
          <a:prstGeom prst="rect">
            <a:avLst/>
          </a:prstGeom>
        </p:spPr>
      </p:pic>
      <p:sp>
        <p:nvSpPr>
          <p:cNvPr id="5" name="TextBox 4">
            <a:extLst>
              <a:ext uri="{FF2B5EF4-FFF2-40B4-BE49-F238E27FC236}">
                <a16:creationId xmlns:a16="http://schemas.microsoft.com/office/drawing/2014/main" id="{933A62FF-968F-5D1C-6D50-0F0FBC100F79}"/>
              </a:ext>
            </a:extLst>
          </p:cNvPr>
          <p:cNvSpPr txBox="1"/>
          <p:nvPr/>
        </p:nvSpPr>
        <p:spPr>
          <a:xfrm>
            <a:off x="752890" y="3399183"/>
            <a:ext cx="763200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cs typeface="Calibri"/>
              </a:rPr>
              <a:t>User consent restricted in November 2023</a:t>
            </a:r>
          </a:p>
        </p:txBody>
      </p:sp>
    </p:spTree>
    <p:extLst>
      <p:ext uri="{BB962C8B-B14F-4D97-AF65-F5344CB8AC3E}">
        <p14:creationId xmlns:p14="http://schemas.microsoft.com/office/powerpoint/2010/main" val="1898150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a:t>M365 App Management</a:t>
            </a:r>
          </a:p>
        </p:txBody>
      </p:sp>
      <p:sp>
        <p:nvSpPr>
          <p:cNvPr id="6" name="TextBox 5">
            <a:extLst>
              <a:ext uri="{FF2B5EF4-FFF2-40B4-BE49-F238E27FC236}">
                <a16:creationId xmlns:a16="http://schemas.microsoft.com/office/drawing/2014/main" id="{0AEBE90C-02C1-8A31-5B6B-5B48A249E602}"/>
              </a:ext>
            </a:extLst>
          </p:cNvPr>
          <p:cNvSpPr txBox="1"/>
          <p:nvPr/>
        </p:nvSpPr>
        <p:spPr>
          <a:xfrm>
            <a:off x="7650659" y="4675218"/>
            <a:ext cx="2188661" cy="369332"/>
          </a:xfrm>
          <a:prstGeom prst="rect">
            <a:avLst/>
          </a:prstGeom>
          <a:noFill/>
        </p:spPr>
        <p:txBody>
          <a:bodyPr wrap="square" lIns="91440" tIns="45720" rIns="91440" bIns="45720" rtlCol="0" anchor="t">
            <a:spAutoFit/>
          </a:bodyPr>
          <a:lstStyle/>
          <a:p>
            <a:r>
              <a:rPr lang="en-US"/>
              <a:t>Dan Taube</a:t>
            </a:r>
          </a:p>
        </p:txBody>
      </p:sp>
      <p:pic>
        <p:nvPicPr>
          <p:cNvPr id="16" name="Content Placeholder 15" descr="A person sitting at a desk using a computer&#10;&#10;Description automatically generated">
            <a:extLst>
              <a:ext uri="{FF2B5EF4-FFF2-40B4-BE49-F238E27FC236}">
                <a16:creationId xmlns:a16="http://schemas.microsoft.com/office/drawing/2014/main" id="{A958FC17-32D7-B337-2A49-65F67988A2A1}"/>
              </a:ext>
            </a:extLst>
          </p:cNvPr>
          <p:cNvPicPr>
            <a:picLocks noGrp="1" noChangeAspect="1"/>
          </p:cNvPicPr>
          <p:nvPr>
            <p:ph idx="1"/>
          </p:nvPr>
        </p:nvPicPr>
        <p:blipFill>
          <a:blip r:embed="rId4"/>
          <a:stretch>
            <a:fillRect/>
          </a:stretch>
        </p:blipFill>
        <p:spPr>
          <a:xfrm>
            <a:off x="1485639" y="1332672"/>
            <a:ext cx="3133003" cy="2417125"/>
          </a:xfrm>
          <a:effectLst>
            <a:outerShdw blurRad="50800" dist="38100" dir="2700000">
              <a:srgbClr val="000000">
                <a:alpha val="40000"/>
              </a:srgbClr>
            </a:outerShdw>
          </a:effectLst>
        </p:spPr>
      </p:pic>
      <p:pic>
        <p:nvPicPr>
          <p:cNvPr id="17" name="Picture 16" descr="A screenshot of a application&#10;&#10;Description automatically generated">
            <a:extLst>
              <a:ext uri="{FF2B5EF4-FFF2-40B4-BE49-F238E27FC236}">
                <a16:creationId xmlns:a16="http://schemas.microsoft.com/office/drawing/2014/main" id="{F768891E-C70C-7104-5925-54853E759A34}"/>
              </a:ext>
            </a:extLst>
          </p:cNvPr>
          <p:cNvPicPr>
            <a:picLocks noChangeAspect="1"/>
          </p:cNvPicPr>
          <p:nvPr/>
        </p:nvPicPr>
        <p:blipFill>
          <a:blip r:embed="rId5"/>
          <a:stretch>
            <a:fillRect/>
          </a:stretch>
        </p:blipFill>
        <p:spPr>
          <a:xfrm>
            <a:off x="5265597" y="1126435"/>
            <a:ext cx="2489066" cy="3014870"/>
          </a:xfrm>
          <a:prstGeom prst="rect">
            <a:avLst/>
          </a:prstGeom>
          <a:effectLst>
            <a:outerShdw blurRad="50800" dist="38100" dir="2700000">
              <a:srgbClr val="000000">
                <a:alpha val="40000"/>
              </a:srgbClr>
            </a:outerShdw>
          </a:effectLst>
        </p:spPr>
      </p:pic>
      <p:sp>
        <p:nvSpPr>
          <p:cNvPr id="18" name="Rectangle 17">
            <a:extLst>
              <a:ext uri="{FF2B5EF4-FFF2-40B4-BE49-F238E27FC236}">
                <a16:creationId xmlns:a16="http://schemas.microsoft.com/office/drawing/2014/main" id="{189C0A76-AA77-09F7-C137-93892503CF4E}"/>
              </a:ext>
            </a:extLst>
          </p:cNvPr>
          <p:cNvSpPr/>
          <p:nvPr/>
        </p:nvSpPr>
        <p:spPr>
          <a:xfrm>
            <a:off x="1513741" y="2319702"/>
            <a:ext cx="1456592" cy="262303"/>
          </a:xfrm>
          <a:prstGeom prst="rect">
            <a:avLst/>
          </a:prstGeom>
          <a:noFill/>
          <a:ln w="12700">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8551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a:t>M365 App Management</a:t>
            </a:r>
          </a:p>
        </p:txBody>
      </p:sp>
      <p:sp>
        <p:nvSpPr>
          <p:cNvPr id="6" name="TextBox 5">
            <a:extLst>
              <a:ext uri="{FF2B5EF4-FFF2-40B4-BE49-F238E27FC236}">
                <a16:creationId xmlns:a16="http://schemas.microsoft.com/office/drawing/2014/main" id="{0AEBE90C-02C1-8A31-5B6B-5B48A249E602}"/>
              </a:ext>
            </a:extLst>
          </p:cNvPr>
          <p:cNvSpPr txBox="1"/>
          <p:nvPr/>
        </p:nvSpPr>
        <p:spPr>
          <a:xfrm>
            <a:off x="7650659" y="4675218"/>
            <a:ext cx="2188661" cy="369332"/>
          </a:xfrm>
          <a:prstGeom prst="rect">
            <a:avLst/>
          </a:prstGeom>
          <a:noFill/>
        </p:spPr>
        <p:txBody>
          <a:bodyPr wrap="square" lIns="91440" tIns="45720" rIns="91440" bIns="45720" rtlCol="0" anchor="t">
            <a:spAutoFit/>
          </a:bodyPr>
          <a:lstStyle/>
          <a:p>
            <a:r>
              <a:rPr lang="en-US"/>
              <a:t>Dan Taube</a:t>
            </a:r>
          </a:p>
        </p:txBody>
      </p:sp>
      <p:sp>
        <p:nvSpPr>
          <p:cNvPr id="20" name="Content Placeholder 19">
            <a:extLst>
              <a:ext uri="{FF2B5EF4-FFF2-40B4-BE49-F238E27FC236}">
                <a16:creationId xmlns:a16="http://schemas.microsoft.com/office/drawing/2014/main" id="{5DD12954-238B-C926-5939-076835DB68B4}"/>
              </a:ext>
            </a:extLst>
          </p:cNvPr>
          <p:cNvSpPr>
            <a:spLocks noGrp="1"/>
          </p:cNvSpPr>
          <p:nvPr>
            <p:ph idx="1"/>
          </p:nvPr>
        </p:nvSpPr>
        <p:spPr>
          <a:xfrm>
            <a:off x="457200" y="1200151"/>
            <a:ext cx="4875143" cy="3394472"/>
          </a:xfrm>
        </p:spPr>
        <p:txBody>
          <a:bodyPr vert="horz" lIns="91440" tIns="45720" rIns="91440" bIns="45720" rtlCol="0" anchor="t">
            <a:noAutofit/>
          </a:bodyPr>
          <a:lstStyle/>
          <a:p>
            <a:r>
              <a:rPr lang="en-US" sz="2400">
                <a:cs typeface="Calibri"/>
              </a:rPr>
              <a:t>App consent is like mobile apps.</a:t>
            </a:r>
          </a:p>
          <a:p>
            <a:r>
              <a:rPr lang="en-US" sz="2400">
                <a:cs typeface="Calibri"/>
              </a:rPr>
              <a:t>What are you willing to share?</a:t>
            </a:r>
          </a:p>
          <a:p>
            <a:r>
              <a:rPr lang="en-US" sz="2400">
                <a:cs typeface="Calibri"/>
              </a:rPr>
              <a:t>What are you permitted to share?</a:t>
            </a:r>
          </a:p>
          <a:p>
            <a:r>
              <a:rPr lang="en-US" sz="2400">
                <a:cs typeface="Calibri"/>
              </a:rPr>
              <a:t>Teams, Exchange, OneDrive, SharePoint, and other apps.</a:t>
            </a:r>
          </a:p>
        </p:txBody>
      </p:sp>
      <p:pic>
        <p:nvPicPr>
          <p:cNvPr id="5" name="Picture 4" descr="A screenshot of a computer&#10;&#10;Description automatically generated">
            <a:extLst>
              <a:ext uri="{FF2B5EF4-FFF2-40B4-BE49-F238E27FC236}">
                <a16:creationId xmlns:a16="http://schemas.microsoft.com/office/drawing/2014/main" id="{A2F9C572-9BF5-01BB-B0B5-77650E46A382}"/>
              </a:ext>
            </a:extLst>
          </p:cNvPr>
          <p:cNvPicPr>
            <a:picLocks noChangeAspect="1"/>
          </p:cNvPicPr>
          <p:nvPr/>
        </p:nvPicPr>
        <p:blipFill>
          <a:blip r:embed="rId4"/>
          <a:stretch>
            <a:fillRect/>
          </a:stretch>
        </p:blipFill>
        <p:spPr>
          <a:xfrm>
            <a:off x="5368373" y="1008090"/>
            <a:ext cx="2594113" cy="3667759"/>
          </a:xfrm>
          <a:prstGeom prst="rect">
            <a:avLst/>
          </a:prstGeom>
        </p:spPr>
      </p:pic>
    </p:spTree>
    <p:extLst>
      <p:ext uri="{BB962C8B-B14F-4D97-AF65-F5344CB8AC3E}">
        <p14:creationId xmlns:p14="http://schemas.microsoft.com/office/powerpoint/2010/main" val="26113983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a:t>M365 App Management</a:t>
            </a:r>
          </a:p>
        </p:txBody>
      </p:sp>
      <p:sp>
        <p:nvSpPr>
          <p:cNvPr id="6" name="TextBox 5">
            <a:extLst>
              <a:ext uri="{FF2B5EF4-FFF2-40B4-BE49-F238E27FC236}">
                <a16:creationId xmlns:a16="http://schemas.microsoft.com/office/drawing/2014/main" id="{0AEBE90C-02C1-8A31-5B6B-5B48A249E602}"/>
              </a:ext>
            </a:extLst>
          </p:cNvPr>
          <p:cNvSpPr txBox="1"/>
          <p:nvPr/>
        </p:nvSpPr>
        <p:spPr>
          <a:xfrm>
            <a:off x="7650659" y="4675218"/>
            <a:ext cx="2188661" cy="369332"/>
          </a:xfrm>
          <a:prstGeom prst="rect">
            <a:avLst/>
          </a:prstGeom>
          <a:noFill/>
        </p:spPr>
        <p:txBody>
          <a:bodyPr wrap="square" lIns="91440" tIns="45720" rIns="91440" bIns="45720" rtlCol="0" anchor="t">
            <a:spAutoFit/>
          </a:bodyPr>
          <a:lstStyle/>
          <a:p>
            <a:r>
              <a:rPr lang="en-US"/>
              <a:t>Dan Taube</a:t>
            </a:r>
          </a:p>
        </p:txBody>
      </p:sp>
      <p:pic>
        <p:nvPicPr>
          <p:cNvPr id="8" name="Content Placeholder 7" descr="A screenshot of a computer&#10;&#10;Description automatically generated">
            <a:extLst>
              <a:ext uri="{FF2B5EF4-FFF2-40B4-BE49-F238E27FC236}">
                <a16:creationId xmlns:a16="http://schemas.microsoft.com/office/drawing/2014/main" id="{7E55AE75-4211-7C96-2587-DCB9DFF29FB5}"/>
              </a:ext>
            </a:extLst>
          </p:cNvPr>
          <p:cNvPicPr>
            <a:picLocks noGrp="1" noChangeAspect="1"/>
          </p:cNvPicPr>
          <p:nvPr>
            <p:ph idx="1"/>
          </p:nvPr>
        </p:nvPicPr>
        <p:blipFill>
          <a:blip r:embed="rId4"/>
          <a:stretch>
            <a:fillRect/>
          </a:stretch>
        </p:blipFill>
        <p:spPr>
          <a:xfrm>
            <a:off x="910673" y="1148979"/>
            <a:ext cx="7316443" cy="2751381"/>
          </a:xfrm>
          <a:ln>
            <a:solidFill>
              <a:schemeClr val="tx1"/>
            </a:solidFill>
          </a:ln>
          <a:effectLst>
            <a:outerShdw blurRad="50800" dist="38100" dir="2700000">
              <a:srgbClr val="000000">
                <a:alpha val="40000"/>
              </a:srgbClr>
            </a:outerShdw>
          </a:effectLst>
        </p:spPr>
      </p:pic>
    </p:spTree>
    <p:extLst>
      <p:ext uri="{BB962C8B-B14F-4D97-AF65-F5344CB8AC3E}">
        <p14:creationId xmlns:p14="http://schemas.microsoft.com/office/powerpoint/2010/main" val="35364250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ctrTitle"/>
          </p:nvPr>
        </p:nvSpPr>
        <p:spPr/>
        <p:txBody>
          <a:bodyPr>
            <a:normAutofit/>
          </a:bodyPr>
          <a:lstStyle/>
          <a:p>
            <a:r>
              <a:rPr lang="en-US" b="1"/>
              <a:t>IT News</a:t>
            </a:r>
          </a:p>
        </p:txBody>
      </p:sp>
    </p:spTree>
    <p:extLst>
      <p:ext uri="{BB962C8B-B14F-4D97-AF65-F5344CB8AC3E}">
        <p14:creationId xmlns:p14="http://schemas.microsoft.com/office/powerpoint/2010/main" val="184324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a:t>Software Requests</a:t>
            </a:r>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lang="en-US" sz="2800" b="0" i="0">
                <a:solidFill>
                  <a:srgbClr val="333333"/>
                </a:solidFill>
                <a:effectLst/>
                <a:latin typeface="ISURegular"/>
              </a:rPr>
              <a:t>  Software procurement feedback themes:</a:t>
            </a:r>
          </a:p>
          <a:p>
            <a:r>
              <a:rPr lang="en-US" sz="2800">
                <a:solidFill>
                  <a:srgbClr val="333333"/>
                </a:solidFill>
                <a:latin typeface="ISURegular"/>
              </a:rPr>
              <a:t>Transparency/Communication</a:t>
            </a:r>
          </a:p>
          <a:p>
            <a:r>
              <a:rPr lang="en-US" sz="2800" b="0" i="0">
                <a:solidFill>
                  <a:srgbClr val="333333"/>
                </a:solidFill>
                <a:effectLst/>
                <a:latin typeface="ISURegular"/>
              </a:rPr>
              <a:t>Consistency of process</a:t>
            </a:r>
          </a:p>
          <a:p>
            <a:r>
              <a:rPr lang="en-US" sz="2800">
                <a:solidFill>
                  <a:srgbClr val="333333"/>
                </a:solidFill>
                <a:latin typeface="ISURegular"/>
              </a:rPr>
              <a:t>Time</a:t>
            </a:r>
            <a:endParaRPr lang="en-US" sz="2800" b="0" i="0">
              <a:solidFill>
                <a:srgbClr val="333333"/>
              </a:solidFill>
              <a:effectLst/>
              <a:latin typeface="ISURegular"/>
            </a:endParaRPr>
          </a:p>
          <a:p>
            <a:pPr marL="0" indent="0">
              <a:buNone/>
            </a:pPr>
            <a:endParaRPr lang="en-US" sz="2800"/>
          </a:p>
        </p:txBody>
      </p:sp>
      <p:sp>
        <p:nvSpPr>
          <p:cNvPr id="6" name="TextBox 5">
            <a:extLst>
              <a:ext uri="{FF2B5EF4-FFF2-40B4-BE49-F238E27FC236}">
                <a16:creationId xmlns:a16="http://schemas.microsoft.com/office/drawing/2014/main" id="{0AEBE90C-02C1-8A31-5B6B-5B48A249E602}"/>
              </a:ext>
            </a:extLst>
          </p:cNvPr>
          <p:cNvSpPr txBox="1"/>
          <p:nvPr/>
        </p:nvSpPr>
        <p:spPr>
          <a:xfrm>
            <a:off x="7650659" y="4675218"/>
            <a:ext cx="2188661" cy="369332"/>
          </a:xfrm>
          <a:prstGeom prst="rect">
            <a:avLst/>
          </a:prstGeom>
          <a:noFill/>
        </p:spPr>
        <p:txBody>
          <a:bodyPr wrap="square" rtlCol="0">
            <a:spAutoFit/>
          </a:bodyPr>
          <a:lstStyle/>
          <a:p>
            <a:r>
              <a:rPr lang="en-US"/>
              <a:t>Kev</a:t>
            </a:r>
          </a:p>
        </p:txBody>
      </p:sp>
    </p:spTree>
    <p:extLst>
      <p:ext uri="{BB962C8B-B14F-4D97-AF65-F5344CB8AC3E}">
        <p14:creationId xmlns:p14="http://schemas.microsoft.com/office/powerpoint/2010/main" val="1199831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a:t>Software Requests</a:t>
            </a:r>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lang="en-US" sz="2800" b="0" i="0">
                <a:solidFill>
                  <a:srgbClr val="333333"/>
                </a:solidFill>
                <a:effectLst/>
                <a:latin typeface="ISURegular"/>
              </a:rPr>
              <a:t> New process for academic software tools coming next month!</a:t>
            </a:r>
          </a:p>
          <a:p>
            <a:pPr marL="0" indent="0">
              <a:buNone/>
            </a:pPr>
            <a:r>
              <a:rPr lang="en-US" sz="2800">
                <a:solidFill>
                  <a:srgbClr val="333333"/>
                </a:solidFill>
                <a:latin typeface="ISURegular"/>
              </a:rPr>
              <a:t>The vision:</a:t>
            </a:r>
          </a:p>
          <a:p>
            <a:pPr marL="0" indent="0">
              <a:buNone/>
            </a:pPr>
            <a:endParaRPr lang="en-US" sz="2800" b="0" i="0">
              <a:solidFill>
                <a:srgbClr val="333333"/>
              </a:solidFill>
              <a:effectLst/>
              <a:latin typeface="ISURegular"/>
            </a:endParaRPr>
          </a:p>
          <a:p>
            <a:pPr marL="0" indent="0">
              <a:buNone/>
            </a:pPr>
            <a:endParaRPr lang="en-US" sz="2800"/>
          </a:p>
        </p:txBody>
      </p:sp>
      <p:sp>
        <p:nvSpPr>
          <p:cNvPr id="6" name="TextBox 5">
            <a:extLst>
              <a:ext uri="{FF2B5EF4-FFF2-40B4-BE49-F238E27FC236}">
                <a16:creationId xmlns:a16="http://schemas.microsoft.com/office/drawing/2014/main" id="{0AEBE90C-02C1-8A31-5B6B-5B48A249E602}"/>
              </a:ext>
            </a:extLst>
          </p:cNvPr>
          <p:cNvSpPr txBox="1"/>
          <p:nvPr/>
        </p:nvSpPr>
        <p:spPr>
          <a:xfrm>
            <a:off x="7650659" y="4675218"/>
            <a:ext cx="2188661" cy="369332"/>
          </a:xfrm>
          <a:prstGeom prst="rect">
            <a:avLst/>
          </a:prstGeom>
          <a:noFill/>
        </p:spPr>
        <p:txBody>
          <a:bodyPr wrap="square" rtlCol="0">
            <a:spAutoFit/>
          </a:bodyPr>
          <a:lstStyle/>
          <a:p>
            <a:r>
              <a:rPr lang="en-US"/>
              <a:t>Kev</a:t>
            </a:r>
          </a:p>
        </p:txBody>
      </p:sp>
      <p:sp>
        <p:nvSpPr>
          <p:cNvPr id="8" name="TextBox 7">
            <a:extLst>
              <a:ext uri="{FF2B5EF4-FFF2-40B4-BE49-F238E27FC236}">
                <a16:creationId xmlns:a16="http://schemas.microsoft.com/office/drawing/2014/main" id="{BA4D0FB2-B885-0806-47C6-3BD83ACD6EAB}"/>
              </a:ext>
            </a:extLst>
          </p:cNvPr>
          <p:cNvSpPr txBox="1"/>
          <p:nvPr/>
        </p:nvSpPr>
        <p:spPr>
          <a:xfrm>
            <a:off x="3118679" y="1844740"/>
            <a:ext cx="4474817" cy="2308324"/>
          </a:xfrm>
          <a:prstGeom prst="rect">
            <a:avLst/>
          </a:prstGeom>
          <a:noFill/>
        </p:spPr>
        <p:txBody>
          <a:bodyPr wrap="square" rtlCol="0">
            <a:spAutoFit/>
          </a:bodyPr>
          <a:lstStyle/>
          <a:p>
            <a:pPr marL="0" indent="0">
              <a:buNone/>
            </a:pPr>
            <a:r>
              <a:rPr lang="en-US" sz="1600">
                <a:ea typeface="Calibri" panose="020F0502020204030204" pitchFamily="34" charset="0"/>
                <a:cs typeface="Times New Roman" panose="02020603050405020304" pitchFamily="18" charset="0"/>
              </a:rPr>
              <a:t>The new software procurement process works like a consulting/concierge service. Through coordination with the Academic Technology Review Board (ATRB), requests can be reviewed and processed. If a department has a software request, we first quickly scan existing products to determine if that product or similar is already on campus. If not, we guide the request through the procurement process and keep the customer up-to-date on status.</a:t>
            </a:r>
            <a:endParaRPr lang="en-US" sz="1600"/>
          </a:p>
        </p:txBody>
      </p:sp>
    </p:spTree>
    <p:extLst>
      <p:ext uri="{BB962C8B-B14F-4D97-AF65-F5344CB8AC3E}">
        <p14:creationId xmlns:p14="http://schemas.microsoft.com/office/powerpoint/2010/main" val="1740704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a:t>Academic Software</a:t>
            </a:r>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lang="en-US" sz="2800" b="0" i="0">
                <a:solidFill>
                  <a:srgbClr val="333333"/>
                </a:solidFill>
                <a:effectLst/>
                <a:latin typeface="ISURegular"/>
              </a:rPr>
              <a:t> The process at a Redbird’s eye view:</a:t>
            </a:r>
            <a:endParaRPr lang="en-US" sz="2800">
              <a:solidFill>
                <a:srgbClr val="333333"/>
              </a:solidFill>
              <a:latin typeface="ISURegular"/>
            </a:endParaRPr>
          </a:p>
          <a:p>
            <a:pPr marL="0" indent="0">
              <a:buNone/>
            </a:pPr>
            <a:endParaRPr lang="en-US" sz="2800" b="0" i="0">
              <a:solidFill>
                <a:srgbClr val="333333"/>
              </a:solidFill>
              <a:effectLst/>
              <a:latin typeface="ISURegular"/>
            </a:endParaRPr>
          </a:p>
          <a:p>
            <a:pPr marL="0" indent="0">
              <a:buNone/>
            </a:pPr>
            <a:endParaRPr lang="en-US" sz="2800"/>
          </a:p>
        </p:txBody>
      </p:sp>
      <p:sp>
        <p:nvSpPr>
          <p:cNvPr id="6" name="TextBox 5">
            <a:extLst>
              <a:ext uri="{FF2B5EF4-FFF2-40B4-BE49-F238E27FC236}">
                <a16:creationId xmlns:a16="http://schemas.microsoft.com/office/drawing/2014/main" id="{0AEBE90C-02C1-8A31-5B6B-5B48A249E602}"/>
              </a:ext>
            </a:extLst>
          </p:cNvPr>
          <p:cNvSpPr txBox="1"/>
          <p:nvPr/>
        </p:nvSpPr>
        <p:spPr>
          <a:xfrm>
            <a:off x="7650659" y="4675218"/>
            <a:ext cx="2188661" cy="369332"/>
          </a:xfrm>
          <a:prstGeom prst="rect">
            <a:avLst/>
          </a:prstGeom>
          <a:noFill/>
        </p:spPr>
        <p:txBody>
          <a:bodyPr wrap="square" rtlCol="0">
            <a:spAutoFit/>
          </a:bodyPr>
          <a:lstStyle/>
          <a:p>
            <a:r>
              <a:rPr lang="en-US"/>
              <a:t>Kev</a:t>
            </a:r>
          </a:p>
        </p:txBody>
      </p:sp>
      <p:graphicFrame>
        <p:nvGraphicFramePr>
          <p:cNvPr id="5" name="Diagram 4">
            <a:extLst>
              <a:ext uri="{FF2B5EF4-FFF2-40B4-BE49-F238E27FC236}">
                <a16:creationId xmlns:a16="http://schemas.microsoft.com/office/drawing/2014/main" id="{BF977E43-6B39-876F-676D-2EC0178A208F}"/>
              </a:ext>
            </a:extLst>
          </p:cNvPr>
          <p:cNvGraphicFramePr/>
          <p:nvPr>
            <p:extLst>
              <p:ext uri="{D42A27DB-BD31-4B8C-83A1-F6EECF244321}">
                <p14:modId xmlns:p14="http://schemas.microsoft.com/office/powerpoint/2010/main" val="70875269"/>
              </p:ext>
            </p:extLst>
          </p:nvPr>
        </p:nvGraphicFramePr>
        <p:xfrm>
          <a:off x="609600" y="634604"/>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a:extLst>
              <a:ext uri="{FF2B5EF4-FFF2-40B4-BE49-F238E27FC236}">
                <a16:creationId xmlns:a16="http://schemas.microsoft.com/office/drawing/2014/main" id="{6544B982-5B9F-3EC4-A833-22A2804A704B}"/>
              </a:ext>
            </a:extLst>
          </p:cNvPr>
          <p:cNvSpPr txBox="1"/>
          <p:nvPr/>
        </p:nvSpPr>
        <p:spPr>
          <a:xfrm>
            <a:off x="4032948" y="3617445"/>
            <a:ext cx="3463234" cy="1200329"/>
          </a:xfrm>
          <a:prstGeom prst="rect">
            <a:avLst/>
          </a:prstGeom>
          <a:noFill/>
        </p:spPr>
        <p:txBody>
          <a:bodyPr wrap="square" rtlCol="0">
            <a:spAutoFit/>
          </a:bodyPr>
          <a:lstStyle/>
          <a:p>
            <a:r>
              <a:rPr lang="en-US"/>
              <a:t>Process similar for 365 apps – if contract exists, good to go. If not, becomes a software request if requestor so chooses.</a:t>
            </a:r>
          </a:p>
        </p:txBody>
      </p:sp>
    </p:spTree>
    <p:extLst>
      <p:ext uri="{BB962C8B-B14F-4D97-AF65-F5344CB8AC3E}">
        <p14:creationId xmlns:p14="http://schemas.microsoft.com/office/powerpoint/2010/main" val="3060795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a:t>Software Requests</a:t>
            </a:r>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lang="en-US" sz="2800">
                <a:solidFill>
                  <a:srgbClr val="333333"/>
                </a:solidFill>
                <a:latin typeface="ISURegular"/>
              </a:rPr>
              <a:t>Ultimate Goals</a:t>
            </a:r>
          </a:p>
          <a:p>
            <a:r>
              <a:rPr lang="en-US" sz="2200" b="0" i="0">
                <a:solidFill>
                  <a:srgbClr val="333333"/>
                </a:solidFill>
                <a:effectLst/>
                <a:latin typeface="ISURegular"/>
              </a:rPr>
              <a:t>Enhance/Simplify the process</a:t>
            </a:r>
          </a:p>
          <a:p>
            <a:r>
              <a:rPr lang="en-US" sz="2200">
                <a:solidFill>
                  <a:srgbClr val="333333"/>
                </a:solidFill>
                <a:latin typeface="ISURegular"/>
              </a:rPr>
              <a:t>Reduce processing times</a:t>
            </a:r>
          </a:p>
          <a:p>
            <a:r>
              <a:rPr lang="en-US" sz="2200">
                <a:solidFill>
                  <a:srgbClr val="333333"/>
                </a:solidFill>
                <a:latin typeface="ISURegular"/>
              </a:rPr>
              <a:t>Single point of contact</a:t>
            </a:r>
          </a:p>
          <a:p>
            <a:r>
              <a:rPr lang="en-US" sz="2200" b="0" i="0">
                <a:solidFill>
                  <a:srgbClr val="333333"/>
                </a:solidFill>
                <a:effectLst/>
                <a:latin typeface="ISURegular"/>
              </a:rPr>
              <a:t>Upfront communication of the process</a:t>
            </a:r>
          </a:p>
          <a:p>
            <a:r>
              <a:rPr lang="en-US" sz="2200">
                <a:solidFill>
                  <a:srgbClr val="333333"/>
                </a:solidFill>
                <a:latin typeface="ISURegular"/>
              </a:rPr>
              <a:t>Better documentation of software assets available to campus</a:t>
            </a:r>
          </a:p>
          <a:p>
            <a:r>
              <a:rPr lang="en-US" sz="2200">
                <a:solidFill>
                  <a:srgbClr val="333333"/>
                </a:solidFill>
                <a:latin typeface="ISURegular"/>
              </a:rPr>
              <a:t>Maximize existing portfolio/reduce duplicative purchases</a:t>
            </a:r>
          </a:p>
          <a:p>
            <a:endParaRPr lang="en-US" sz="2800">
              <a:solidFill>
                <a:srgbClr val="333333"/>
              </a:solidFill>
              <a:latin typeface="ISURegular"/>
            </a:endParaRPr>
          </a:p>
        </p:txBody>
      </p:sp>
      <p:sp>
        <p:nvSpPr>
          <p:cNvPr id="6" name="TextBox 5">
            <a:extLst>
              <a:ext uri="{FF2B5EF4-FFF2-40B4-BE49-F238E27FC236}">
                <a16:creationId xmlns:a16="http://schemas.microsoft.com/office/drawing/2014/main" id="{0AEBE90C-02C1-8A31-5B6B-5B48A249E602}"/>
              </a:ext>
            </a:extLst>
          </p:cNvPr>
          <p:cNvSpPr txBox="1"/>
          <p:nvPr/>
        </p:nvSpPr>
        <p:spPr>
          <a:xfrm>
            <a:off x="7650659" y="4675218"/>
            <a:ext cx="2188661" cy="369332"/>
          </a:xfrm>
          <a:prstGeom prst="rect">
            <a:avLst/>
          </a:prstGeom>
          <a:noFill/>
        </p:spPr>
        <p:txBody>
          <a:bodyPr wrap="square" rtlCol="0">
            <a:spAutoFit/>
          </a:bodyPr>
          <a:lstStyle/>
          <a:p>
            <a:r>
              <a:rPr lang="en-US"/>
              <a:t>Kev</a:t>
            </a:r>
          </a:p>
        </p:txBody>
      </p:sp>
    </p:spTree>
    <p:extLst>
      <p:ext uri="{BB962C8B-B14F-4D97-AF65-F5344CB8AC3E}">
        <p14:creationId xmlns:p14="http://schemas.microsoft.com/office/powerpoint/2010/main" val="31939876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a:t>CIT MVP Award</a:t>
            </a:r>
          </a:p>
        </p:txBody>
      </p:sp>
      <p:sp>
        <p:nvSpPr>
          <p:cNvPr id="3" name="Content Placeholder 2"/>
          <p:cNvSpPr>
            <a:spLocks noGrp="1"/>
          </p:cNvSpPr>
          <p:nvPr>
            <p:ph idx="1"/>
          </p:nvPr>
        </p:nvSpPr>
        <p:spPr/>
        <p:txBody>
          <a:bodyPr>
            <a:normAutofit/>
          </a:bodyPr>
          <a:lstStyle/>
          <a:p>
            <a:r>
              <a:rPr lang="en-US"/>
              <a:t>Announced at the CIT Annual Conference (August 2024)</a:t>
            </a:r>
          </a:p>
          <a:p>
            <a:r>
              <a:rPr lang="en-US"/>
              <a:t>Nominate a colleague at </a:t>
            </a:r>
            <a:r>
              <a:rPr lang="en-US">
                <a:hlinkClick r:id="rId4"/>
              </a:rPr>
              <a:t>https://cit.illinoisstate.edu/awards/</a:t>
            </a:r>
            <a:r>
              <a:rPr lang="en-US"/>
              <a:t>  </a:t>
            </a:r>
          </a:p>
          <a:p>
            <a:r>
              <a:rPr lang="en-US"/>
              <a:t>Nominations due 6/30/24</a:t>
            </a:r>
          </a:p>
        </p:txBody>
      </p:sp>
      <p:sp>
        <p:nvSpPr>
          <p:cNvPr id="5" name="TextBox 4">
            <a:extLst>
              <a:ext uri="{FF2B5EF4-FFF2-40B4-BE49-F238E27FC236}">
                <a16:creationId xmlns:a16="http://schemas.microsoft.com/office/drawing/2014/main" id="{CA575945-7C57-9657-64B9-104EA70E1771}"/>
              </a:ext>
            </a:extLst>
          </p:cNvPr>
          <p:cNvSpPr txBox="1"/>
          <p:nvPr/>
        </p:nvSpPr>
        <p:spPr>
          <a:xfrm>
            <a:off x="7592469" y="4730571"/>
            <a:ext cx="2188661" cy="369332"/>
          </a:xfrm>
          <a:prstGeom prst="rect">
            <a:avLst/>
          </a:prstGeom>
          <a:noFill/>
        </p:spPr>
        <p:txBody>
          <a:bodyPr wrap="square" rtlCol="0">
            <a:spAutoFit/>
          </a:bodyPr>
          <a:lstStyle/>
          <a:p>
            <a:r>
              <a:rPr lang="en-US"/>
              <a:t>Mike Regilio</a:t>
            </a:r>
          </a:p>
        </p:txBody>
      </p:sp>
    </p:spTree>
    <p:extLst>
      <p:ext uri="{BB962C8B-B14F-4D97-AF65-F5344CB8AC3E}">
        <p14:creationId xmlns:p14="http://schemas.microsoft.com/office/powerpoint/2010/main" val="1425048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a:t>CIT Student MVP Award</a:t>
            </a:r>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lang="en-US" sz="2800" b="0" i="0">
                <a:solidFill>
                  <a:srgbClr val="333333"/>
                </a:solidFill>
                <a:effectLst/>
                <a:latin typeface="ISURegular"/>
              </a:rPr>
              <a:t>The Student MVP Award recognizes one student employee each year in the Illinois State University community for  outstanding contribution(s) to the customers, staff, and/or operations of their technical team, as well as  collaboration with others.  </a:t>
            </a:r>
            <a:endParaRPr lang="en-US" sz="2800"/>
          </a:p>
        </p:txBody>
      </p:sp>
      <p:sp>
        <p:nvSpPr>
          <p:cNvPr id="6" name="TextBox 5">
            <a:extLst>
              <a:ext uri="{FF2B5EF4-FFF2-40B4-BE49-F238E27FC236}">
                <a16:creationId xmlns:a16="http://schemas.microsoft.com/office/drawing/2014/main" id="{0AEBE90C-02C1-8A31-5B6B-5B48A249E602}"/>
              </a:ext>
            </a:extLst>
          </p:cNvPr>
          <p:cNvSpPr txBox="1"/>
          <p:nvPr/>
        </p:nvSpPr>
        <p:spPr>
          <a:xfrm>
            <a:off x="7650659" y="4675218"/>
            <a:ext cx="2188661" cy="369332"/>
          </a:xfrm>
          <a:prstGeom prst="rect">
            <a:avLst/>
          </a:prstGeom>
          <a:noFill/>
        </p:spPr>
        <p:txBody>
          <a:bodyPr wrap="square" rtlCol="0">
            <a:spAutoFit/>
          </a:bodyPr>
          <a:lstStyle/>
          <a:p>
            <a:r>
              <a:rPr lang="en-US"/>
              <a:t>Mike Regilio</a:t>
            </a:r>
          </a:p>
        </p:txBody>
      </p:sp>
    </p:spTree>
    <p:extLst>
      <p:ext uri="{BB962C8B-B14F-4D97-AF65-F5344CB8AC3E}">
        <p14:creationId xmlns:p14="http://schemas.microsoft.com/office/powerpoint/2010/main" val="26678628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a:t>CIT Student MVP Award Nominees</a:t>
            </a:r>
          </a:p>
        </p:txBody>
      </p:sp>
      <p:sp>
        <p:nvSpPr>
          <p:cNvPr id="3" name="Content Placeholder 2"/>
          <p:cNvSpPr>
            <a:spLocks noGrp="1"/>
          </p:cNvSpPr>
          <p:nvPr>
            <p:ph idx="1"/>
          </p:nvPr>
        </p:nvSpPr>
        <p:spPr/>
        <p:txBody>
          <a:bodyPr>
            <a:normAutofit/>
          </a:bodyPr>
          <a:lstStyle/>
          <a:p>
            <a:r>
              <a:rPr lang="en-US">
                <a:solidFill>
                  <a:srgbClr val="333333"/>
                </a:solidFill>
                <a:latin typeface="ISURegular"/>
              </a:rPr>
              <a:t>Natalie Simova, Technology Support Center</a:t>
            </a:r>
          </a:p>
          <a:p>
            <a:pPr lvl="0"/>
            <a:r>
              <a:rPr lang="en-US"/>
              <a:t>Nichol Brown, Center for Integrated Professional Development</a:t>
            </a:r>
          </a:p>
          <a:p>
            <a:pPr lvl="0"/>
            <a:r>
              <a:rPr lang="en-US"/>
              <a:t>Stephen </a:t>
            </a:r>
            <a:r>
              <a:rPr lang="en-US" err="1"/>
              <a:t>Pytel</a:t>
            </a:r>
            <a:r>
              <a:rPr lang="en-US"/>
              <a:t>, ION Networking</a:t>
            </a:r>
          </a:p>
          <a:p>
            <a:endParaRPr lang="en-US">
              <a:solidFill>
                <a:srgbClr val="333333"/>
              </a:solidFill>
              <a:latin typeface="ISURegular"/>
            </a:endParaRPr>
          </a:p>
          <a:p>
            <a:pPr marL="0" indent="0">
              <a:buNone/>
            </a:pPr>
            <a:endParaRPr lang="en-US" sz="2600">
              <a:solidFill>
                <a:srgbClr val="333333"/>
              </a:solidFill>
              <a:latin typeface="ISURegular"/>
            </a:endParaRPr>
          </a:p>
        </p:txBody>
      </p:sp>
      <p:sp>
        <p:nvSpPr>
          <p:cNvPr id="6" name="TextBox 5">
            <a:extLst>
              <a:ext uri="{FF2B5EF4-FFF2-40B4-BE49-F238E27FC236}">
                <a16:creationId xmlns:a16="http://schemas.microsoft.com/office/drawing/2014/main" id="{475AD68D-4847-C1CC-F64B-B88D818DCC53}"/>
              </a:ext>
            </a:extLst>
          </p:cNvPr>
          <p:cNvSpPr txBox="1"/>
          <p:nvPr/>
        </p:nvSpPr>
        <p:spPr>
          <a:xfrm>
            <a:off x="7592469" y="4657963"/>
            <a:ext cx="2188661" cy="369332"/>
          </a:xfrm>
          <a:prstGeom prst="rect">
            <a:avLst/>
          </a:prstGeom>
          <a:noFill/>
        </p:spPr>
        <p:txBody>
          <a:bodyPr wrap="square" rtlCol="0">
            <a:spAutoFit/>
          </a:bodyPr>
          <a:lstStyle/>
          <a:p>
            <a:r>
              <a:rPr lang="en-US"/>
              <a:t>Mike Regilio</a:t>
            </a:r>
          </a:p>
        </p:txBody>
      </p:sp>
    </p:spTree>
    <p:extLst>
      <p:ext uri="{BB962C8B-B14F-4D97-AF65-F5344CB8AC3E}">
        <p14:creationId xmlns:p14="http://schemas.microsoft.com/office/powerpoint/2010/main" val="12561298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a:t>And the winner is… Nichol Brown</a:t>
            </a:r>
          </a:p>
        </p:txBody>
      </p:sp>
      <p:pic>
        <p:nvPicPr>
          <p:cNvPr id="5" name="Content Placeholder 4">
            <a:extLst>
              <a:ext uri="{FF2B5EF4-FFF2-40B4-BE49-F238E27FC236}">
                <a16:creationId xmlns:a16="http://schemas.microsoft.com/office/drawing/2014/main" id="{C2C9A30A-BD80-70CA-48A1-4B6EA63E6889}"/>
              </a:ext>
            </a:extLst>
          </p:cNvPr>
          <p:cNvPicPr>
            <a:picLocks noGrp="1" noChangeAspect="1"/>
          </p:cNvPicPr>
          <p:nvPr>
            <p:ph idx="1"/>
          </p:nvPr>
        </p:nvPicPr>
        <p:blipFill>
          <a:blip r:embed="rId4"/>
          <a:stretch>
            <a:fillRect/>
          </a:stretch>
        </p:blipFill>
        <p:spPr>
          <a:xfrm>
            <a:off x="6639823" y="1160236"/>
            <a:ext cx="2196606" cy="2907273"/>
          </a:xfrm>
          <a:prstGeom prst="rect">
            <a:avLst/>
          </a:prstGeom>
        </p:spPr>
      </p:pic>
      <p:sp>
        <p:nvSpPr>
          <p:cNvPr id="6" name="Content Placeholder 2">
            <a:extLst>
              <a:ext uri="{FF2B5EF4-FFF2-40B4-BE49-F238E27FC236}">
                <a16:creationId xmlns:a16="http://schemas.microsoft.com/office/drawing/2014/main" id="{81F6BD1B-1E82-85E4-7A9C-C6B4307ABAD6}"/>
              </a:ext>
            </a:extLst>
          </p:cNvPr>
          <p:cNvSpPr txBox="1">
            <a:spLocks/>
          </p:cNvSpPr>
          <p:nvPr/>
        </p:nvSpPr>
        <p:spPr>
          <a:xfrm>
            <a:off x="92416" y="1075991"/>
            <a:ext cx="6611400" cy="2997245"/>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Provided front-line support for ReggieNet-to-Canvas Conversion</a:t>
            </a:r>
          </a:p>
          <a:p>
            <a:r>
              <a:rPr lang="en-US"/>
              <a:t>Developed and co-facilitated 18 training workshops</a:t>
            </a:r>
          </a:p>
          <a:p>
            <a:r>
              <a:rPr lang="en-US"/>
              <a:t>Consolidated 11 Canvas workshops into 5</a:t>
            </a:r>
          </a:p>
          <a:p>
            <a:r>
              <a:rPr lang="en-US"/>
              <a:t>Developed faculty resources for CIPD website</a:t>
            </a:r>
          </a:p>
          <a:p>
            <a:r>
              <a:rPr lang="en-US"/>
              <a:t>Improved CIPD processes</a:t>
            </a:r>
          </a:p>
          <a:p>
            <a:r>
              <a:rPr lang="en-US"/>
              <a:t>Ph.D. student &amp; instructor in English Dept. </a:t>
            </a:r>
          </a:p>
        </p:txBody>
      </p:sp>
      <p:sp>
        <p:nvSpPr>
          <p:cNvPr id="7" name="TextBox 6">
            <a:extLst>
              <a:ext uri="{FF2B5EF4-FFF2-40B4-BE49-F238E27FC236}">
                <a16:creationId xmlns:a16="http://schemas.microsoft.com/office/drawing/2014/main" id="{6F17B807-9E13-7832-4776-9EC9863AE0E9}"/>
              </a:ext>
            </a:extLst>
          </p:cNvPr>
          <p:cNvSpPr txBox="1"/>
          <p:nvPr/>
        </p:nvSpPr>
        <p:spPr>
          <a:xfrm>
            <a:off x="4285261" y="4233364"/>
            <a:ext cx="5648448" cy="646331"/>
          </a:xfrm>
          <a:prstGeom prst="rect">
            <a:avLst/>
          </a:prstGeom>
          <a:noFill/>
        </p:spPr>
        <p:txBody>
          <a:bodyPr wrap="square" rtlCol="0">
            <a:spAutoFit/>
          </a:bodyPr>
          <a:lstStyle/>
          <a:p>
            <a:r>
              <a:rPr lang="en-US"/>
              <a:t>Instructional Technology Assistant</a:t>
            </a:r>
          </a:p>
          <a:p>
            <a:r>
              <a:rPr lang="en-US"/>
              <a:t>Center for Integrated Professional Development</a:t>
            </a:r>
          </a:p>
        </p:txBody>
      </p:sp>
    </p:spTree>
    <p:extLst>
      <p:ext uri="{BB962C8B-B14F-4D97-AF65-F5344CB8AC3E}">
        <p14:creationId xmlns:p14="http://schemas.microsoft.com/office/powerpoint/2010/main" val="30800739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a:xfrm>
            <a:off x="0" y="205979"/>
            <a:ext cx="9010996" cy="857250"/>
          </a:xfrm>
        </p:spPr>
        <p:txBody>
          <a:bodyPr>
            <a:normAutofit fontScale="90000"/>
          </a:bodyPr>
          <a:lstStyle/>
          <a:p>
            <a:r>
              <a:rPr lang="en-US" sz="4400"/>
              <a:t>Center for Integrated </a:t>
            </a:r>
            <a:br>
              <a:rPr lang="en-US" sz="4400"/>
            </a:br>
            <a:r>
              <a:rPr lang="en-US" sz="4400"/>
              <a:t>Professional Development</a:t>
            </a:r>
            <a:endParaRPr lang="en-US"/>
          </a:p>
        </p:txBody>
      </p:sp>
      <p:sp>
        <p:nvSpPr>
          <p:cNvPr id="3" name="Content Placeholder 2"/>
          <p:cNvSpPr>
            <a:spLocks noGrp="1"/>
          </p:cNvSpPr>
          <p:nvPr>
            <p:ph idx="1"/>
          </p:nvPr>
        </p:nvSpPr>
        <p:spPr>
          <a:xfrm>
            <a:off x="457200" y="1629295"/>
            <a:ext cx="8229600" cy="2965328"/>
          </a:xfrm>
        </p:spPr>
        <p:txBody>
          <a:bodyPr/>
          <a:lstStyle/>
          <a:p>
            <a:r>
              <a:rPr lang="en-US"/>
              <a:t>Dr. Anthony Piña – CIPD Co Director</a:t>
            </a:r>
          </a:p>
          <a:p>
            <a:r>
              <a:rPr lang="en-US"/>
              <a:t>Allison Hauser – Learning Systems Coordinator</a:t>
            </a:r>
          </a:p>
          <a:p>
            <a:pPr marL="0" indent="0">
              <a:buNone/>
            </a:pPr>
            <a:endParaRPr lang="en-US"/>
          </a:p>
        </p:txBody>
      </p:sp>
      <p:sp>
        <p:nvSpPr>
          <p:cNvPr id="7" name="Content Placeholder 2">
            <a:extLst>
              <a:ext uri="{FF2B5EF4-FFF2-40B4-BE49-F238E27FC236}">
                <a16:creationId xmlns:a16="http://schemas.microsoft.com/office/drawing/2014/main" id="{4EA101EA-59E2-B7C8-5F72-22C9E88A96B6}"/>
              </a:ext>
            </a:extLst>
          </p:cNvPr>
          <p:cNvSpPr txBox="1">
            <a:spLocks/>
          </p:cNvSpPr>
          <p:nvPr/>
        </p:nvSpPr>
        <p:spPr>
          <a:xfrm>
            <a:off x="7117975" y="4549027"/>
            <a:ext cx="1954307" cy="47681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400"/>
              <a:t>Tony Piña</a:t>
            </a:r>
          </a:p>
        </p:txBody>
      </p:sp>
    </p:spTree>
    <p:extLst>
      <p:ext uri="{BB962C8B-B14F-4D97-AF65-F5344CB8AC3E}">
        <p14:creationId xmlns:p14="http://schemas.microsoft.com/office/powerpoint/2010/main" val="13984572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a:xfrm>
            <a:off x="0" y="205979"/>
            <a:ext cx="9010996" cy="857250"/>
          </a:xfrm>
        </p:spPr>
        <p:txBody>
          <a:bodyPr>
            <a:normAutofit fontScale="90000"/>
          </a:bodyPr>
          <a:lstStyle/>
          <a:p>
            <a:r>
              <a:rPr lang="en-US" sz="4400"/>
              <a:t>Center for Integrated </a:t>
            </a:r>
            <a:br>
              <a:rPr lang="en-US" sz="4400"/>
            </a:br>
            <a:r>
              <a:rPr lang="en-US" sz="4400"/>
              <a:t>Professional Development (CIPD)</a:t>
            </a:r>
            <a:endParaRPr lang="en-US"/>
          </a:p>
        </p:txBody>
      </p:sp>
      <p:sp>
        <p:nvSpPr>
          <p:cNvPr id="3" name="Content Placeholder 2"/>
          <p:cNvSpPr>
            <a:spLocks noGrp="1"/>
          </p:cNvSpPr>
          <p:nvPr>
            <p:ph idx="1"/>
          </p:nvPr>
        </p:nvSpPr>
        <p:spPr>
          <a:xfrm>
            <a:off x="861060" y="1284449"/>
            <a:ext cx="7825740" cy="3361674"/>
          </a:xfrm>
        </p:spPr>
        <p:txBody>
          <a:bodyPr vert="horz" lIns="91440" tIns="45720" rIns="91440" bIns="45720" rtlCol="0" anchor="t">
            <a:normAutofit fontScale="47500" lnSpcReduction="20000"/>
          </a:bodyPr>
          <a:lstStyle/>
          <a:p>
            <a:r>
              <a:rPr lang="en-US" sz="3600"/>
              <a:t>Retirement of Charles Bristow</a:t>
            </a:r>
          </a:p>
          <a:p>
            <a:r>
              <a:rPr lang="en-US" sz="3600"/>
              <a:t>Establish Learning Systems Coordinator position (Allison Hauser)</a:t>
            </a:r>
          </a:p>
          <a:p>
            <a:pPr marL="0" marR="0">
              <a:lnSpc>
                <a:spcPct val="107000"/>
              </a:lnSpc>
              <a:spcBef>
                <a:spcPts val="0"/>
              </a:spcBef>
              <a:spcAft>
                <a:spcPts val="800"/>
              </a:spcAft>
            </a:pPr>
            <a:endParaRPr lang="en-US" sz="2000" b="1" kern="1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b="1" kern="100">
                <a:effectLst/>
                <a:latin typeface="Calibri" panose="020F0502020204030204" pitchFamily="34" charset="0"/>
                <a:ea typeface="Calibri" panose="020F0502020204030204" pitchFamily="34" charset="0"/>
                <a:cs typeface="Times New Roman" panose="02020603050405020304" pitchFamily="18" charset="0"/>
              </a:rPr>
              <a:t>2023 Canvas Implementation by the Numbers</a:t>
            </a:r>
            <a:endParaRPr lang="en-US" kern="1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b="1" kern="100">
                <a:effectLst/>
                <a:latin typeface="Calibri" panose="020F0502020204030204" pitchFamily="34" charset="0"/>
                <a:ea typeface="Calibri" panose="020F0502020204030204" pitchFamily="34" charset="0"/>
                <a:cs typeface="Times New Roman" panose="02020603050405020304" pitchFamily="18" charset="0"/>
              </a:rPr>
              <a:t>3211</a:t>
            </a:r>
            <a:r>
              <a:rPr lang="en-US" kern="100">
                <a:effectLst/>
                <a:latin typeface="Calibri" panose="020F0502020204030204" pitchFamily="34" charset="0"/>
                <a:ea typeface="Calibri" panose="020F0502020204030204" pitchFamily="34" charset="0"/>
                <a:cs typeface="Times New Roman" panose="02020603050405020304" pitchFamily="18" charset="0"/>
              </a:rPr>
              <a:t>	</a:t>
            </a:r>
            <a:r>
              <a:rPr lang="en-US" kern="100" err="1">
                <a:effectLst/>
                <a:latin typeface="Calibri" panose="020F0502020204030204" pitchFamily="34" charset="0"/>
                <a:ea typeface="Calibri" panose="020F0502020204030204" pitchFamily="34" charset="0"/>
                <a:cs typeface="Times New Roman" panose="02020603050405020304" pitchFamily="18" charset="0"/>
              </a:rPr>
              <a:t>ReggieNet</a:t>
            </a:r>
            <a:r>
              <a:rPr lang="en-US" kern="100">
                <a:effectLst/>
                <a:latin typeface="Calibri" panose="020F0502020204030204" pitchFamily="34" charset="0"/>
                <a:ea typeface="Calibri" panose="020F0502020204030204" pitchFamily="34" charset="0"/>
                <a:cs typeface="Times New Roman" panose="02020603050405020304" pitchFamily="18" charset="0"/>
              </a:rPr>
              <a:t>-to-Canvas course migrations </a:t>
            </a:r>
          </a:p>
          <a:p>
            <a:pPr marL="0" indent="0">
              <a:lnSpc>
                <a:spcPct val="107000"/>
              </a:lnSpc>
              <a:spcBef>
                <a:spcPts val="0"/>
              </a:spcBef>
              <a:spcAft>
                <a:spcPts val="800"/>
              </a:spcAft>
              <a:buNone/>
            </a:pPr>
            <a:r>
              <a:rPr lang="en-US" b="1" kern="100">
                <a:latin typeface="Calibri" panose="020F0502020204030204" pitchFamily="34" charset="0"/>
                <a:ea typeface="Calibri" panose="020F0502020204030204" pitchFamily="34" charset="0"/>
                <a:cs typeface="Times New Roman" panose="02020603050405020304" pitchFamily="18" charset="0"/>
              </a:rPr>
              <a:t>1972</a:t>
            </a:r>
            <a:r>
              <a:rPr lang="en-US" kern="100">
                <a:latin typeface="Calibri" panose="020F0502020204030204" pitchFamily="34" charset="0"/>
                <a:ea typeface="Calibri" panose="020F0502020204030204" pitchFamily="34" charset="0"/>
                <a:cs typeface="Times New Roman" panose="02020603050405020304" pitchFamily="18" charset="0"/>
              </a:rPr>
              <a:t>	Total attendance at Canvas training workshops </a:t>
            </a:r>
          </a:p>
          <a:p>
            <a:pPr marL="0" marR="0" indent="0">
              <a:lnSpc>
                <a:spcPct val="107000"/>
              </a:lnSpc>
              <a:spcBef>
                <a:spcPts val="0"/>
              </a:spcBef>
              <a:spcAft>
                <a:spcPts val="800"/>
              </a:spcAft>
              <a:buNone/>
            </a:pPr>
            <a:r>
              <a:rPr lang="en-US" b="1" kern="100">
                <a:effectLst/>
                <a:latin typeface="Calibri"/>
                <a:ea typeface="Calibri" panose="020F0502020204030204" pitchFamily="34" charset="0"/>
                <a:cs typeface="Times New Roman"/>
              </a:rPr>
              <a:t>1500	</a:t>
            </a:r>
            <a:r>
              <a:rPr lang="en-US" kern="100">
                <a:effectLst/>
                <a:latin typeface="Calibri"/>
                <a:ea typeface="Calibri" panose="020F0502020204030204" pitchFamily="34" charset="0"/>
                <a:cs typeface="Times New Roman"/>
              </a:rPr>
              <a:t>Canvas consultations and troubleshooting contacts with faculty</a:t>
            </a:r>
            <a:endParaRPr lang="en-US" b="1" kern="100">
              <a:effectLst/>
              <a:latin typeface="Calibri"/>
              <a:ea typeface="Calibri" panose="020F0502020204030204" pitchFamily="34" charset="0"/>
              <a:cs typeface="Times New Roman"/>
            </a:endParaRPr>
          </a:p>
          <a:p>
            <a:pPr marL="0" marR="0" indent="0">
              <a:lnSpc>
                <a:spcPct val="107000"/>
              </a:lnSpc>
              <a:spcBef>
                <a:spcPts val="0"/>
              </a:spcBef>
              <a:spcAft>
                <a:spcPts val="800"/>
              </a:spcAft>
              <a:buNone/>
            </a:pPr>
            <a:r>
              <a:rPr lang="en-US" b="1" kern="100">
                <a:effectLst/>
                <a:latin typeface="Calibri" panose="020F0502020204030204" pitchFamily="34" charset="0"/>
                <a:ea typeface="Calibri" panose="020F0502020204030204" pitchFamily="34" charset="0"/>
                <a:cs typeface="Times New Roman" panose="02020603050405020304" pitchFamily="18" charset="0"/>
              </a:rPr>
              <a:t>  557</a:t>
            </a:r>
            <a:r>
              <a:rPr lang="en-US" kern="100">
                <a:effectLst/>
                <a:latin typeface="Calibri" panose="020F0502020204030204" pitchFamily="34" charset="0"/>
                <a:ea typeface="Calibri" panose="020F0502020204030204" pitchFamily="34" charset="0"/>
                <a:cs typeface="Times New Roman" panose="02020603050405020304" pitchFamily="18" charset="0"/>
              </a:rPr>
              <a:t> 	Enrollments in </a:t>
            </a:r>
            <a:r>
              <a:rPr lang="en-US" i="1" kern="100">
                <a:effectLst/>
                <a:latin typeface="Calibri" panose="020F0502020204030204" pitchFamily="34" charset="0"/>
                <a:ea typeface="Calibri" panose="020F0502020204030204" pitchFamily="34" charset="0"/>
                <a:cs typeface="Times New Roman" panose="02020603050405020304" pitchFamily="18" charset="0"/>
              </a:rPr>
              <a:t>Canvas Fundamentals for Faculty </a:t>
            </a:r>
            <a:r>
              <a:rPr lang="en-US" kern="100">
                <a:effectLst/>
                <a:latin typeface="Calibri" panose="020F0502020204030204" pitchFamily="34" charset="0"/>
                <a:ea typeface="Calibri" panose="020F0502020204030204" pitchFamily="34" charset="0"/>
                <a:cs typeface="Times New Roman" panose="02020603050405020304" pitchFamily="18" charset="0"/>
              </a:rPr>
              <a:t>online course</a:t>
            </a:r>
          </a:p>
          <a:p>
            <a:pPr marL="0" marR="0" indent="0">
              <a:lnSpc>
                <a:spcPct val="107000"/>
              </a:lnSpc>
              <a:spcBef>
                <a:spcPts val="0"/>
              </a:spcBef>
              <a:spcAft>
                <a:spcPts val="800"/>
              </a:spcAft>
              <a:buNone/>
            </a:pPr>
            <a:r>
              <a:rPr lang="en-US" b="1" kern="100">
                <a:effectLst/>
                <a:latin typeface="Calibri" panose="020F0502020204030204" pitchFamily="34" charset="0"/>
                <a:ea typeface="Calibri" panose="020F0502020204030204" pitchFamily="34" charset="0"/>
                <a:cs typeface="Times New Roman" panose="02020603050405020304" pitchFamily="18" charset="0"/>
              </a:rPr>
              <a:t>  170</a:t>
            </a:r>
            <a:r>
              <a:rPr lang="en-US" kern="100">
                <a:effectLst/>
                <a:latin typeface="Calibri" panose="020F0502020204030204" pitchFamily="34" charset="0"/>
                <a:ea typeface="Calibri" panose="020F0502020204030204" pitchFamily="34" charset="0"/>
                <a:cs typeface="Times New Roman" panose="02020603050405020304" pitchFamily="18" charset="0"/>
              </a:rPr>
              <a:t> 	Number of Canvas training workshops (in-person &amp; online)</a:t>
            </a:r>
          </a:p>
          <a:p>
            <a:pPr marL="0" marR="0" indent="0">
              <a:lnSpc>
                <a:spcPct val="107000"/>
              </a:lnSpc>
              <a:spcBef>
                <a:spcPts val="0"/>
              </a:spcBef>
              <a:spcAft>
                <a:spcPts val="800"/>
              </a:spcAft>
              <a:buNone/>
            </a:pPr>
            <a:r>
              <a:rPr lang="en-US" b="1" kern="100">
                <a:effectLst/>
                <a:latin typeface="Calibri" panose="020F0502020204030204" pitchFamily="34" charset="0"/>
                <a:ea typeface="Calibri" panose="020F0502020204030204" pitchFamily="34" charset="0"/>
                <a:cs typeface="Times New Roman" panose="02020603050405020304" pitchFamily="18" charset="0"/>
              </a:rPr>
              <a:t>    78</a:t>
            </a:r>
            <a:r>
              <a:rPr lang="en-US" kern="100">
                <a:effectLst/>
                <a:latin typeface="Calibri" panose="020F0502020204030204" pitchFamily="34" charset="0"/>
                <a:ea typeface="Calibri" panose="020F0502020204030204" pitchFamily="34" charset="0"/>
                <a:cs typeface="Times New Roman" panose="02020603050405020304" pitchFamily="18" charset="0"/>
              </a:rPr>
              <a:t> 	Number of spring Canvas pilot courses</a:t>
            </a:r>
          </a:p>
          <a:p>
            <a:pPr marL="0" marR="0" indent="0">
              <a:lnSpc>
                <a:spcPct val="107000"/>
              </a:lnSpc>
              <a:spcBef>
                <a:spcPts val="0"/>
              </a:spcBef>
              <a:spcAft>
                <a:spcPts val="800"/>
              </a:spcAft>
              <a:buNone/>
            </a:pPr>
            <a:r>
              <a:rPr lang="en-US" kern="100">
                <a:effectLst/>
                <a:latin typeface="Calibri" panose="020F0502020204030204" pitchFamily="34" charset="0"/>
                <a:ea typeface="Calibri" panose="020F0502020204030204" pitchFamily="34" charset="0"/>
                <a:cs typeface="Times New Roman" panose="02020603050405020304" pitchFamily="18" charset="0"/>
              </a:rPr>
              <a:t>   </a:t>
            </a:r>
            <a:r>
              <a:rPr lang="en-US" b="1" kern="100">
                <a:effectLst/>
                <a:latin typeface="Calibri" panose="020F0502020204030204" pitchFamily="34" charset="0"/>
                <a:ea typeface="Calibri" panose="020F0502020204030204" pitchFamily="34" charset="0"/>
                <a:cs typeface="Times New Roman" panose="02020603050405020304" pitchFamily="18" charset="0"/>
              </a:rPr>
              <a:t> 60</a:t>
            </a:r>
            <a:r>
              <a:rPr lang="en-US" kern="100">
                <a:effectLst/>
                <a:latin typeface="Calibri" panose="020F0502020204030204" pitchFamily="34" charset="0"/>
                <a:ea typeface="Calibri" panose="020F0502020204030204" pitchFamily="34" charset="0"/>
                <a:cs typeface="Times New Roman" panose="02020603050405020304" pitchFamily="18" charset="0"/>
              </a:rPr>
              <a:t> 	Number of spring Canvas pilot faculty</a:t>
            </a:r>
          </a:p>
          <a:p>
            <a:pPr marL="0" indent="0">
              <a:buNone/>
            </a:pPr>
            <a:endParaRPr lang="en-US"/>
          </a:p>
        </p:txBody>
      </p:sp>
      <p:sp>
        <p:nvSpPr>
          <p:cNvPr id="6" name="Content Placeholder 2">
            <a:extLst>
              <a:ext uri="{FF2B5EF4-FFF2-40B4-BE49-F238E27FC236}">
                <a16:creationId xmlns:a16="http://schemas.microsoft.com/office/drawing/2014/main" id="{5CD999A4-E35B-65F8-9D4A-ED67CF599403}"/>
              </a:ext>
            </a:extLst>
          </p:cNvPr>
          <p:cNvSpPr txBox="1">
            <a:spLocks/>
          </p:cNvSpPr>
          <p:nvPr/>
        </p:nvSpPr>
        <p:spPr>
          <a:xfrm>
            <a:off x="7117975" y="4549027"/>
            <a:ext cx="1954307" cy="47681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400"/>
              <a:t>Tony Piña</a:t>
            </a:r>
          </a:p>
        </p:txBody>
      </p:sp>
    </p:spTree>
    <p:extLst>
      <p:ext uri="{BB962C8B-B14F-4D97-AF65-F5344CB8AC3E}">
        <p14:creationId xmlns:p14="http://schemas.microsoft.com/office/powerpoint/2010/main" val="332018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a:t>IT News Rules of the Road</a:t>
            </a:r>
          </a:p>
        </p:txBody>
      </p:sp>
      <p:sp>
        <p:nvSpPr>
          <p:cNvPr id="5" name="Content Placeholder 4">
            <a:extLst>
              <a:ext uri="{FF2B5EF4-FFF2-40B4-BE49-F238E27FC236}">
                <a16:creationId xmlns:a16="http://schemas.microsoft.com/office/drawing/2014/main" id="{EA3C1E3A-C1CE-4F61-B3E6-F072906FC8B7}"/>
              </a:ext>
            </a:extLst>
          </p:cNvPr>
          <p:cNvSpPr>
            <a:spLocks noGrp="1"/>
          </p:cNvSpPr>
          <p:nvPr>
            <p:ph idx="1"/>
          </p:nvPr>
        </p:nvSpPr>
        <p:spPr/>
        <p:txBody>
          <a:bodyPr>
            <a:normAutofit fontScale="92500" lnSpcReduction="20000"/>
          </a:bodyPr>
          <a:lstStyle/>
          <a:p>
            <a:r>
              <a:rPr lang="en-US"/>
              <a:t>This session is being recorded and will be posted to the CIT web site</a:t>
            </a:r>
          </a:p>
          <a:p>
            <a:r>
              <a:rPr lang="en-US"/>
              <a:t>Please keep your mic on mute</a:t>
            </a:r>
          </a:p>
          <a:p>
            <a:r>
              <a:rPr lang="en-US"/>
              <a:t>Questions are welcome if time permits at the end </a:t>
            </a:r>
          </a:p>
          <a:p>
            <a:pPr lvl="1"/>
            <a:r>
              <a:rPr lang="en-US"/>
              <a:t>In person attendees, raise your hand we’ll bring the mic to you</a:t>
            </a:r>
          </a:p>
          <a:p>
            <a:pPr lvl="1"/>
            <a:r>
              <a:rPr lang="en-US"/>
              <a:t>Online attendees, put your question in chat and we will repeat it in the room</a:t>
            </a:r>
          </a:p>
        </p:txBody>
      </p:sp>
    </p:spTree>
    <p:extLst>
      <p:ext uri="{BB962C8B-B14F-4D97-AF65-F5344CB8AC3E}">
        <p14:creationId xmlns:p14="http://schemas.microsoft.com/office/powerpoint/2010/main" val="22546813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006" y="52119"/>
            <a:ext cx="8263890" cy="1075811"/>
          </a:xfrm>
        </p:spPr>
        <p:txBody>
          <a:bodyPr anchor="b">
            <a:normAutofit fontScale="90000"/>
          </a:bodyPr>
          <a:lstStyle/>
          <a:p>
            <a:r>
              <a:rPr lang="en-US" sz="3500"/>
              <a:t>Williams Outstanding Technology Service Award (WOTSA)</a:t>
            </a:r>
            <a:endParaRPr lang="en-US" sz="3500">
              <a:ea typeface="+mj-lt"/>
              <a:cs typeface="+mj-lt"/>
            </a:endParaRPr>
          </a:p>
        </p:txBody>
      </p:sp>
      <p:pic>
        <p:nvPicPr>
          <p:cNvPr id="4" name="Picture 3" descr="whitebackground.jpg"/>
          <p:cNvPicPr>
            <a:picLocks noChangeAspect="1"/>
          </p:cNvPicPr>
          <p:nvPr/>
        </p:nvPicPr>
        <p:blipFill rotWithShape="1">
          <a:blip r:embed="rId3">
            <a:extLst>
              <a:ext uri="{28A0092B-C50C-407E-A947-70E740481C1C}">
                <a14:useLocalDpi xmlns:a14="http://schemas.microsoft.com/office/drawing/2010/main" val="0"/>
              </a:ext>
            </a:extLst>
          </a:blip>
          <a:srcRect l="-1" t="77542" r="63795"/>
          <a:stretch/>
        </p:blipFill>
        <p:spPr>
          <a:xfrm>
            <a:off x="79843" y="4453509"/>
            <a:ext cx="1977557" cy="689991"/>
          </a:xfrm>
          <a:prstGeom prst="rect">
            <a:avLst/>
          </a:prstGeom>
        </p:spPr>
      </p:pic>
      <p:sp>
        <p:nvSpPr>
          <p:cNvPr id="3" name="Content Placeholder 2">
            <a:extLst>
              <a:ext uri="{FF2B5EF4-FFF2-40B4-BE49-F238E27FC236}">
                <a16:creationId xmlns:a16="http://schemas.microsoft.com/office/drawing/2014/main" id="{D77C5BAE-4514-3C3C-20AF-A0B3CA5CA8B9}"/>
              </a:ext>
            </a:extLst>
          </p:cNvPr>
          <p:cNvSpPr>
            <a:spLocks noGrp="1"/>
          </p:cNvSpPr>
          <p:nvPr>
            <p:ph idx="1"/>
          </p:nvPr>
        </p:nvSpPr>
        <p:spPr>
          <a:xfrm>
            <a:off x="429368" y="1310804"/>
            <a:ext cx="8712346" cy="3640076"/>
          </a:xfrm>
        </p:spPr>
        <p:txBody>
          <a:bodyPr anchor="t">
            <a:normAutofit/>
          </a:bodyPr>
          <a:lstStyle/>
          <a:p>
            <a:r>
              <a:rPr lang="en-US" sz="2400">
                <a:ea typeface="+mn-lt"/>
                <a:cs typeface="+mn-lt"/>
              </a:rPr>
              <a:t>Established in 2001 by David B. and Kay O. Williams </a:t>
            </a:r>
            <a:endParaRPr lang="en-US" sz="2400">
              <a:cs typeface="Calibri"/>
            </a:endParaRPr>
          </a:p>
          <a:p>
            <a:r>
              <a:rPr lang="en-US" sz="2400">
                <a:ea typeface="+mn-lt"/>
                <a:cs typeface="+mn-lt"/>
              </a:rPr>
              <a:t>Recognizes an individual who has made extraordinary contributions to the University in the areas of technology and service</a:t>
            </a:r>
            <a:endParaRPr lang="en-US" sz="2400">
              <a:cs typeface="Calibri"/>
            </a:endParaRPr>
          </a:p>
          <a:p>
            <a:r>
              <a:rPr lang="en-US" sz="2400">
                <a:ea typeface="+mn-lt"/>
                <a:cs typeface="+mn-lt"/>
              </a:rPr>
              <a:t>Criteria includes building a "technology-friendly campus" in support of learning, teaching, research, and creative activities at Illinois State University</a:t>
            </a:r>
            <a:endParaRPr lang="en-US" sz="2400">
              <a:cs typeface="Calibri"/>
            </a:endParaRPr>
          </a:p>
        </p:txBody>
      </p:sp>
      <p:sp>
        <p:nvSpPr>
          <p:cNvPr id="5" name="TextBox 4">
            <a:extLst>
              <a:ext uri="{FF2B5EF4-FFF2-40B4-BE49-F238E27FC236}">
                <a16:creationId xmlns:a16="http://schemas.microsoft.com/office/drawing/2014/main" id="{8C749EF8-A9B7-0971-0636-AC34E192057E}"/>
              </a:ext>
            </a:extLst>
          </p:cNvPr>
          <p:cNvSpPr txBox="1"/>
          <p:nvPr/>
        </p:nvSpPr>
        <p:spPr>
          <a:xfrm>
            <a:off x="7592469" y="4730571"/>
            <a:ext cx="2188661" cy="369332"/>
          </a:xfrm>
          <a:prstGeom prst="rect">
            <a:avLst/>
          </a:prstGeom>
          <a:noFill/>
        </p:spPr>
        <p:txBody>
          <a:bodyPr wrap="square" rtlCol="0">
            <a:spAutoFit/>
          </a:bodyPr>
          <a:lstStyle/>
          <a:p>
            <a:pPr marL="0" indent="0">
              <a:buFont typeface="Arial"/>
              <a:buNone/>
            </a:pPr>
            <a:r>
              <a:rPr lang="en-US" sz="1800"/>
              <a:t>Tony Piña</a:t>
            </a:r>
          </a:p>
        </p:txBody>
      </p:sp>
    </p:spTree>
    <p:extLst>
      <p:ext uri="{BB962C8B-B14F-4D97-AF65-F5344CB8AC3E}">
        <p14:creationId xmlns:p14="http://schemas.microsoft.com/office/powerpoint/2010/main" val="835311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1516" y="1384289"/>
            <a:ext cx="8229599" cy="3089379"/>
          </a:xfrm>
        </p:spPr>
        <p:txBody>
          <a:bodyPr anchor="t">
            <a:normAutofit/>
          </a:bodyPr>
          <a:lstStyle/>
          <a:p>
            <a:pPr algn="ctr">
              <a:buNone/>
            </a:pPr>
            <a:r>
              <a:rPr lang="en-US" sz="2800">
                <a:ea typeface="+mn-lt"/>
                <a:cs typeface="+mn-lt"/>
              </a:rPr>
              <a:t>And the 2024 winner is…</a:t>
            </a:r>
            <a:endParaRPr lang="en-US"/>
          </a:p>
          <a:p>
            <a:pPr algn="ctr">
              <a:buNone/>
            </a:pPr>
            <a:endParaRPr lang="en-US" sz="2800">
              <a:ea typeface="+mn-lt"/>
              <a:cs typeface="+mn-lt"/>
            </a:endParaRPr>
          </a:p>
          <a:p>
            <a:pPr algn="ctr">
              <a:buNone/>
            </a:pPr>
            <a:r>
              <a:rPr lang="en-US" sz="2800" b="1">
                <a:ea typeface="+mn-lt"/>
                <a:cs typeface="+mn-lt"/>
              </a:rPr>
              <a:t>Todd Thomas</a:t>
            </a:r>
            <a:endParaRPr lang="en-US"/>
          </a:p>
          <a:p>
            <a:pPr algn="ctr">
              <a:buNone/>
            </a:pPr>
            <a:r>
              <a:rPr lang="en-US" sz="2800">
                <a:ea typeface="+mn-lt"/>
                <a:cs typeface="+mn-lt"/>
              </a:rPr>
              <a:t>CAST IT</a:t>
            </a:r>
            <a:endParaRPr lang="en-US"/>
          </a:p>
          <a:p>
            <a:pPr marL="0" indent="0">
              <a:buNone/>
            </a:pPr>
            <a:endParaRPr lang="en-US" sz="2800">
              <a:cs typeface="Calibri"/>
            </a:endParaRPr>
          </a:p>
        </p:txBody>
      </p:sp>
      <p:pic>
        <p:nvPicPr>
          <p:cNvPr id="4" name="Picture 3" descr="whitebackground.jpg"/>
          <p:cNvPicPr>
            <a:picLocks noChangeAspect="1"/>
          </p:cNvPicPr>
          <p:nvPr/>
        </p:nvPicPr>
        <p:blipFill rotWithShape="1">
          <a:blip r:embed="rId3">
            <a:extLst>
              <a:ext uri="{28A0092B-C50C-407E-A947-70E740481C1C}">
                <a14:useLocalDpi xmlns:a14="http://schemas.microsoft.com/office/drawing/2010/main" val="0"/>
              </a:ext>
            </a:extLst>
          </a:blip>
          <a:srcRect l="-1" t="77542" r="63795"/>
          <a:stretch/>
        </p:blipFill>
        <p:spPr>
          <a:xfrm>
            <a:off x="79843" y="4453509"/>
            <a:ext cx="1977557" cy="689991"/>
          </a:xfrm>
          <a:prstGeom prst="rect">
            <a:avLst/>
          </a:prstGeom>
        </p:spPr>
      </p:pic>
      <p:sp>
        <p:nvSpPr>
          <p:cNvPr id="11" name="Title 1">
            <a:extLst>
              <a:ext uri="{FF2B5EF4-FFF2-40B4-BE49-F238E27FC236}">
                <a16:creationId xmlns:a16="http://schemas.microsoft.com/office/drawing/2014/main" id="{9977B503-A090-0DCA-A489-6C312C4F742B}"/>
              </a:ext>
            </a:extLst>
          </p:cNvPr>
          <p:cNvSpPr>
            <a:spLocks noGrp="1"/>
          </p:cNvSpPr>
          <p:nvPr>
            <p:ph type="title"/>
          </p:nvPr>
        </p:nvSpPr>
        <p:spPr>
          <a:xfrm>
            <a:off x="427006" y="52119"/>
            <a:ext cx="8263890" cy="1075811"/>
          </a:xfrm>
        </p:spPr>
        <p:txBody>
          <a:bodyPr anchor="b">
            <a:normAutofit fontScale="90000"/>
          </a:bodyPr>
          <a:lstStyle/>
          <a:p>
            <a:r>
              <a:rPr lang="en-US" sz="3500"/>
              <a:t>Williams Outstanding Technology Service Award (WOTSA)</a:t>
            </a:r>
            <a:endParaRPr lang="en-US" sz="3500">
              <a:ea typeface="+mj-lt"/>
              <a:cs typeface="+mj-lt"/>
            </a:endParaRPr>
          </a:p>
        </p:txBody>
      </p:sp>
      <p:sp>
        <p:nvSpPr>
          <p:cNvPr id="2" name="TextBox 1">
            <a:extLst>
              <a:ext uri="{FF2B5EF4-FFF2-40B4-BE49-F238E27FC236}">
                <a16:creationId xmlns:a16="http://schemas.microsoft.com/office/drawing/2014/main" id="{0A1775D4-0817-C4C1-A9F3-B68C8E87D020}"/>
              </a:ext>
            </a:extLst>
          </p:cNvPr>
          <p:cNvSpPr txBox="1"/>
          <p:nvPr/>
        </p:nvSpPr>
        <p:spPr>
          <a:xfrm>
            <a:off x="7592469" y="4730571"/>
            <a:ext cx="2188661" cy="369332"/>
          </a:xfrm>
          <a:prstGeom prst="rect">
            <a:avLst/>
          </a:prstGeom>
          <a:noFill/>
        </p:spPr>
        <p:txBody>
          <a:bodyPr wrap="square" rtlCol="0">
            <a:spAutoFit/>
          </a:bodyPr>
          <a:lstStyle/>
          <a:p>
            <a:r>
              <a:rPr lang="en-US"/>
              <a:t>Tony Piña</a:t>
            </a:r>
          </a:p>
        </p:txBody>
      </p:sp>
    </p:spTree>
    <p:extLst>
      <p:ext uri="{BB962C8B-B14F-4D97-AF65-F5344CB8AC3E}">
        <p14:creationId xmlns:p14="http://schemas.microsoft.com/office/powerpoint/2010/main" val="4294018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a:t>From TS APPS</a:t>
            </a:r>
          </a:p>
        </p:txBody>
      </p:sp>
      <p:sp>
        <p:nvSpPr>
          <p:cNvPr id="3" name="Content Placeholder 2"/>
          <p:cNvSpPr>
            <a:spLocks noGrp="1"/>
          </p:cNvSpPr>
          <p:nvPr>
            <p:ph idx="1"/>
          </p:nvPr>
        </p:nvSpPr>
        <p:spPr/>
        <p:txBody>
          <a:bodyPr/>
          <a:lstStyle/>
          <a:p>
            <a:r>
              <a:rPr lang="en-US"/>
              <a:t>PeopleSoft </a:t>
            </a:r>
            <a:r>
              <a:rPr lang="en-US" err="1"/>
              <a:t>PeopleTools</a:t>
            </a:r>
            <a:r>
              <a:rPr lang="en-US"/>
              <a:t> upgrade to begin in May – expect look and feel changes</a:t>
            </a:r>
          </a:p>
          <a:p>
            <a:r>
              <a:rPr lang="en-US"/>
              <a:t>Want to do more with Splunk, put in a ticket and just ask!</a:t>
            </a:r>
          </a:p>
          <a:p>
            <a:r>
              <a:rPr lang="en-US"/>
              <a:t>Another App, TS is currently working on…</a:t>
            </a:r>
          </a:p>
          <a:p>
            <a:endParaRPr lang="en-US"/>
          </a:p>
        </p:txBody>
      </p:sp>
      <p:sp>
        <p:nvSpPr>
          <p:cNvPr id="5" name="Content Placeholder 2">
            <a:extLst>
              <a:ext uri="{FF2B5EF4-FFF2-40B4-BE49-F238E27FC236}">
                <a16:creationId xmlns:a16="http://schemas.microsoft.com/office/drawing/2014/main" id="{2BA4CC54-1574-CD69-A353-6B69E51F652A}"/>
              </a:ext>
            </a:extLst>
          </p:cNvPr>
          <p:cNvSpPr txBox="1">
            <a:spLocks/>
          </p:cNvSpPr>
          <p:nvPr/>
        </p:nvSpPr>
        <p:spPr>
          <a:xfrm>
            <a:off x="7117975" y="4549027"/>
            <a:ext cx="1954307" cy="47681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400"/>
              <a:t>Todd Smoak</a:t>
            </a:r>
          </a:p>
        </p:txBody>
      </p:sp>
    </p:spTree>
    <p:extLst>
      <p:ext uri="{BB962C8B-B14F-4D97-AF65-F5344CB8AC3E}">
        <p14:creationId xmlns:p14="http://schemas.microsoft.com/office/powerpoint/2010/main" val="6387665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a:t>A Mobile Native App</a:t>
            </a:r>
          </a:p>
        </p:txBody>
      </p:sp>
      <p:sp>
        <p:nvSpPr>
          <p:cNvPr id="8" name="TextBox 7">
            <a:extLst>
              <a:ext uri="{FF2B5EF4-FFF2-40B4-BE49-F238E27FC236}">
                <a16:creationId xmlns:a16="http://schemas.microsoft.com/office/drawing/2014/main" id="{1586E2F6-B8FD-7961-A589-B5BB172D399D}"/>
              </a:ext>
            </a:extLst>
          </p:cNvPr>
          <p:cNvSpPr txBox="1"/>
          <p:nvPr/>
        </p:nvSpPr>
        <p:spPr>
          <a:xfrm>
            <a:off x="457201" y="1063229"/>
            <a:ext cx="4502988" cy="1477328"/>
          </a:xfrm>
          <a:prstGeom prst="rect">
            <a:avLst/>
          </a:prstGeom>
          <a:noFill/>
        </p:spPr>
        <p:txBody>
          <a:bodyPr wrap="square" rtlCol="0">
            <a:spAutoFit/>
          </a:bodyPr>
          <a:lstStyle/>
          <a:p>
            <a:pPr marL="285750" indent="-285750">
              <a:buFont typeface="Arial" panose="020B0604020202020204" pitchFamily="34" charset="0"/>
              <a:buChar char="•"/>
            </a:pPr>
            <a:r>
              <a:rPr lang="en-US"/>
              <a:t>Similar to My</a:t>
            </a:r>
          </a:p>
          <a:p>
            <a:pPr marL="285750" indent="-285750">
              <a:buFont typeface="Arial" panose="020B0604020202020204" pitchFamily="34" charset="0"/>
              <a:buChar char="•"/>
            </a:pPr>
            <a:r>
              <a:rPr lang="en-US"/>
              <a:t>Focused on Current Student (initially) </a:t>
            </a:r>
          </a:p>
          <a:p>
            <a:pPr marL="285750" indent="-285750">
              <a:buFont typeface="Arial" panose="020B0604020202020204" pitchFamily="34" charset="0"/>
              <a:buChar char="•"/>
            </a:pPr>
            <a:r>
              <a:rPr lang="en-US"/>
              <a:t>Front Door to ISU Mobile Experience</a:t>
            </a:r>
          </a:p>
          <a:p>
            <a:pPr marL="285750" indent="-285750">
              <a:buFont typeface="Arial" panose="020B0604020202020204" pitchFamily="34" charset="0"/>
              <a:buChar char="•"/>
            </a:pPr>
            <a:r>
              <a:rPr lang="en-US"/>
              <a:t>Present Desired Content</a:t>
            </a:r>
          </a:p>
          <a:p>
            <a:pPr marL="285750" indent="-285750">
              <a:buFont typeface="Arial" panose="020B0604020202020204" pitchFamily="34" charset="0"/>
              <a:buChar char="•"/>
            </a:pPr>
            <a:r>
              <a:rPr lang="en-US"/>
              <a:t>Make Information Easy to find and Use</a:t>
            </a:r>
          </a:p>
        </p:txBody>
      </p:sp>
      <p:sp>
        <p:nvSpPr>
          <p:cNvPr id="9" name="TextBox 8">
            <a:extLst>
              <a:ext uri="{FF2B5EF4-FFF2-40B4-BE49-F238E27FC236}">
                <a16:creationId xmlns:a16="http://schemas.microsoft.com/office/drawing/2014/main" id="{A31D1A57-5195-061C-7F89-A82D05F1325B}"/>
              </a:ext>
            </a:extLst>
          </p:cNvPr>
          <p:cNvSpPr txBox="1"/>
          <p:nvPr/>
        </p:nvSpPr>
        <p:spPr>
          <a:xfrm>
            <a:off x="5237018" y="2817214"/>
            <a:ext cx="3192088" cy="1477328"/>
          </a:xfrm>
          <a:prstGeom prst="rect">
            <a:avLst/>
          </a:prstGeom>
          <a:noFill/>
        </p:spPr>
        <p:txBody>
          <a:bodyPr wrap="square" rtlCol="0">
            <a:spAutoFit/>
          </a:bodyPr>
          <a:lstStyle/>
          <a:p>
            <a:r>
              <a:rPr lang="en-US"/>
              <a:t>Disclaimer: the Ideas/Features you are about to see may depict actual future screen shots but are not necessarily finalized, but I hope it gives you an idea…</a:t>
            </a:r>
          </a:p>
        </p:txBody>
      </p:sp>
      <p:sp>
        <p:nvSpPr>
          <p:cNvPr id="3" name="Content Placeholder 2">
            <a:extLst>
              <a:ext uri="{FF2B5EF4-FFF2-40B4-BE49-F238E27FC236}">
                <a16:creationId xmlns:a16="http://schemas.microsoft.com/office/drawing/2014/main" id="{EFEF82C1-3608-BE15-91EB-1A146A7C7A8C}"/>
              </a:ext>
            </a:extLst>
          </p:cNvPr>
          <p:cNvSpPr txBox="1">
            <a:spLocks/>
          </p:cNvSpPr>
          <p:nvPr/>
        </p:nvSpPr>
        <p:spPr>
          <a:xfrm>
            <a:off x="7117975" y="4549027"/>
            <a:ext cx="1954307" cy="47681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400"/>
              <a:t>Todd Smoak</a:t>
            </a:r>
          </a:p>
        </p:txBody>
      </p:sp>
    </p:spTree>
    <p:extLst>
      <p:ext uri="{BB962C8B-B14F-4D97-AF65-F5344CB8AC3E}">
        <p14:creationId xmlns:p14="http://schemas.microsoft.com/office/powerpoint/2010/main" val="42660036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normAutofit/>
          </a:bodyPr>
          <a:lstStyle/>
          <a:p>
            <a:pPr algn="l"/>
            <a:r>
              <a:rPr lang="en-US" sz="3600"/>
              <a:t>Screenshots? </a:t>
            </a:r>
            <a:r>
              <a:rPr lang="en-US" sz="2000"/>
              <a:t>What happen to Live demos?</a:t>
            </a:r>
            <a:endParaRPr lang="en-US" sz="2800"/>
          </a:p>
        </p:txBody>
      </p:sp>
      <p:pic>
        <p:nvPicPr>
          <p:cNvPr id="5" name="Picture 4" descr="A sign with a flag and text&#10;&#10;Description automatically generated">
            <a:extLst>
              <a:ext uri="{FF2B5EF4-FFF2-40B4-BE49-F238E27FC236}">
                <a16:creationId xmlns:a16="http://schemas.microsoft.com/office/drawing/2014/main" id="{2DFD0EE3-7A21-C9AB-CF93-4E620E75B947}"/>
              </a:ext>
            </a:extLst>
          </p:cNvPr>
          <p:cNvPicPr>
            <a:picLocks noChangeAspect="1"/>
          </p:cNvPicPr>
          <p:nvPr/>
        </p:nvPicPr>
        <p:blipFill>
          <a:blip r:embed="rId4"/>
          <a:stretch>
            <a:fillRect/>
          </a:stretch>
        </p:blipFill>
        <p:spPr>
          <a:xfrm>
            <a:off x="926430" y="1063229"/>
            <a:ext cx="1457653" cy="3164463"/>
          </a:xfrm>
          <a:prstGeom prst="rect">
            <a:avLst/>
          </a:prstGeom>
          <a:ln w="12700">
            <a:solidFill>
              <a:schemeClr val="bg2">
                <a:lumMod val="75000"/>
              </a:schemeClr>
            </a:solidFill>
          </a:ln>
        </p:spPr>
      </p:pic>
      <p:pic>
        <p:nvPicPr>
          <p:cNvPr id="6" name="Picture 5" descr="A screenshot of a website&#10;&#10;Description automatically generated">
            <a:extLst>
              <a:ext uri="{FF2B5EF4-FFF2-40B4-BE49-F238E27FC236}">
                <a16:creationId xmlns:a16="http://schemas.microsoft.com/office/drawing/2014/main" id="{9EE19F02-AC9E-79E6-612C-4BAB1CBBCEB9}"/>
              </a:ext>
            </a:extLst>
          </p:cNvPr>
          <p:cNvPicPr>
            <a:picLocks noChangeAspect="1"/>
          </p:cNvPicPr>
          <p:nvPr/>
        </p:nvPicPr>
        <p:blipFill>
          <a:blip r:embed="rId5"/>
          <a:stretch>
            <a:fillRect/>
          </a:stretch>
        </p:blipFill>
        <p:spPr>
          <a:xfrm>
            <a:off x="3444854" y="1055155"/>
            <a:ext cx="1842881" cy="3957444"/>
          </a:xfrm>
          <a:prstGeom prst="rect">
            <a:avLst/>
          </a:prstGeom>
          <a:ln w="12700">
            <a:solidFill>
              <a:schemeClr val="bg2">
                <a:lumMod val="75000"/>
              </a:schemeClr>
            </a:solidFill>
          </a:ln>
        </p:spPr>
      </p:pic>
      <p:pic>
        <p:nvPicPr>
          <p:cNvPr id="7" name="Picture 6" descr="A screenshot of a computer screen&#10;&#10;Description automatically generated">
            <a:extLst>
              <a:ext uri="{FF2B5EF4-FFF2-40B4-BE49-F238E27FC236}">
                <a16:creationId xmlns:a16="http://schemas.microsoft.com/office/drawing/2014/main" id="{9F7390F4-4801-463F-3AAB-68F024066FE1}"/>
              </a:ext>
            </a:extLst>
          </p:cNvPr>
          <p:cNvPicPr>
            <a:picLocks noChangeAspect="1"/>
          </p:cNvPicPr>
          <p:nvPr/>
        </p:nvPicPr>
        <p:blipFill>
          <a:blip r:embed="rId6"/>
          <a:stretch>
            <a:fillRect/>
          </a:stretch>
        </p:blipFill>
        <p:spPr>
          <a:xfrm>
            <a:off x="6348506" y="1"/>
            <a:ext cx="1813261" cy="5143500"/>
          </a:xfrm>
          <a:prstGeom prst="rect">
            <a:avLst/>
          </a:prstGeom>
          <a:ln>
            <a:solidFill>
              <a:schemeClr val="bg2">
                <a:lumMod val="75000"/>
              </a:schemeClr>
            </a:solidFill>
          </a:ln>
        </p:spPr>
      </p:pic>
    </p:spTree>
    <p:extLst>
      <p:ext uri="{BB962C8B-B14F-4D97-AF65-F5344CB8AC3E}">
        <p14:creationId xmlns:p14="http://schemas.microsoft.com/office/powerpoint/2010/main" val="36520721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10;&#10;Description automatically generated">
            <a:extLst>
              <a:ext uri="{FF2B5EF4-FFF2-40B4-BE49-F238E27FC236}">
                <a16:creationId xmlns:a16="http://schemas.microsoft.com/office/drawing/2014/main" id="{6FEAA027-A4E5-5CEC-A3E4-90EAEED293B1}"/>
              </a:ext>
            </a:extLst>
          </p:cNvPr>
          <p:cNvPicPr>
            <a:picLocks noChangeAspect="1"/>
          </p:cNvPicPr>
          <p:nvPr/>
        </p:nvPicPr>
        <p:blipFill>
          <a:blip r:embed="rId2"/>
          <a:stretch>
            <a:fillRect/>
          </a:stretch>
        </p:blipFill>
        <p:spPr>
          <a:xfrm>
            <a:off x="850115" y="3001189"/>
            <a:ext cx="2414588" cy="1921669"/>
          </a:xfrm>
          <a:prstGeom prst="rect">
            <a:avLst/>
          </a:prstGeom>
          <a:ln>
            <a:solidFill>
              <a:schemeClr val="bg2">
                <a:lumMod val="75000"/>
              </a:schemeClr>
            </a:solidFill>
          </a:ln>
        </p:spPr>
      </p:pic>
      <p:pic>
        <p:nvPicPr>
          <p:cNvPr id="7" name="Picture 6" descr="A black and white page&#10;&#10;Description automatically generated">
            <a:extLst>
              <a:ext uri="{FF2B5EF4-FFF2-40B4-BE49-F238E27FC236}">
                <a16:creationId xmlns:a16="http://schemas.microsoft.com/office/drawing/2014/main" id="{2222CD07-3783-88A7-87C1-828FC82B7553}"/>
              </a:ext>
            </a:extLst>
          </p:cNvPr>
          <p:cNvPicPr>
            <a:picLocks noChangeAspect="1"/>
          </p:cNvPicPr>
          <p:nvPr/>
        </p:nvPicPr>
        <p:blipFill>
          <a:blip r:embed="rId3"/>
          <a:stretch>
            <a:fillRect/>
          </a:stretch>
        </p:blipFill>
        <p:spPr>
          <a:xfrm>
            <a:off x="194611" y="3000514"/>
            <a:ext cx="485775" cy="1621631"/>
          </a:xfrm>
          <a:prstGeom prst="rect">
            <a:avLst/>
          </a:prstGeom>
          <a:ln>
            <a:solidFill>
              <a:schemeClr val="bg2">
                <a:lumMod val="75000"/>
              </a:schemeClr>
            </a:solidFill>
          </a:ln>
        </p:spPr>
      </p:pic>
      <p:sp>
        <p:nvSpPr>
          <p:cNvPr id="3" name="Title 1">
            <a:extLst>
              <a:ext uri="{FF2B5EF4-FFF2-40B4-BE49-F238E27FC236}">
                <a16:creationId xmlns:a16="http://schemas.microsoft.com/office/drawing/2014/main" id="{5B94D656-2B90-228E-94D6-49F0AF59B4D6}"/>
              </a:ext>
            </a:extLst>
          </p:cNvPr>
          <p:cNvSpPr>
            <a:spLocks noGrp="1"/>
          </p:cNvSpPr>
          <p:nvPr>
            <p:ph type="title"/>
          </p:nvPr>
        </p:nvSpPr>
        <p:spPr>
          <a:xfrm>
            <a:off x="194611" y="143019"/>
            <a:ext cx="849677" cy="319390"/>
          </a:xfrm>
        </p:spPr>
        <p:txBody>
          <a:bodyPr>
            <a:normAutofit fontScale="90000"/>
          </a:bodyPr>
          <a:lstStyle/>
          <a:p>
            <a:pPr algn="l"/>
            <a:r>
              <a:rPr lang="en-US" sz="1800"/>
              <a:t>Profile</a:t>
            </a:r>
          </a:p>
        </p:txBody>
      </p:sp>
      <p:sp>
        <p:nvSpPr>
          <p:cNvPr id="9" name="Title 1">
            <a:extLst>
              <a:ext uri="{FF2B5EF4-FFF2-40B4-BE49-F238E27FC236}">
                <a16:creationId xmlns:a16="http://schemas.microsoft.com/office/drawing/2014/main" id="{B0E3C1E1-7366-E185-957F-868D68164AB7}"/>
              </a:ext>
            </a:extLst>
          </p:cNvPr>
          <p:cNvSpPr txBox="1">
            <a:spLocks/>
          </p:cNvSpPr>
          <p:nvPr/>
        </p:nvSpPr>
        <p:spPr>
          <a:xfrm>
            <a:off x="194611" y="2667061"/>
            <a:ext cx="1311008" cy="31939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a:t>Holds/To Do</a:t>
            </a:r>
          </a:p>
        </p:txBody>
      </p:sp>
      <p:pic>
        <p:nvPicPr>
          <p:cNvPr id="10" name="Picture 9" descr="A close up of a card&#10;&#10;Description automatically generated">
            <a:extLst>
              <a:ext uri="{FF2B5EF4-FFF2-40B4-BE49-F238E27FC236}">
                <a16:creationId xmlns:a16="http://schemas.microsoft.com/office/drawing/2014/main" id="{2CE6EDD9-BC8C-D6B7-E7DE-1E814179C9D7}"/>
              </a:ext>
            </a:extLst>
          </p:cNvPr>
          <p:cNvPicPr>
            <a:picLocks noChangeAspect="1"/>
          </p:cNvPicPr>
          <p:nvPr/>
        </p:nvPicPr>
        <p:blipFill>
          <a:blip r:embed="rId4"/>
          <a:stretch>
            <a:fillRect/>
          </a:stretch>
        </p:blipFill>
        <p:spPr>
          <a:xfrm>
            <a:off x="194611" y="462409"/>
            <a:ext cx="2571750" cy="1814513"/>
          </a:xfrm>
          <a:prstGeom prst="rect">
            <a:avLst/>
          </a:prstGeom>
          <a:ln>
            <a:solidFill>
              <a:schemeClr val="bg2">
                <a:lumMod val="75000"/>
              </a:schemeClr>
            </a:solidFill>
          </a:ln>
        </p:spPr>
      </p:pic>
      <p:pic>
        <p:nvPicPr>
          <p:cNvPr id="11" name="Picture 10" descr="A close up of a phone&#10;&#10;Description automatically generated">
            <a:extLst>
              <a:ext uri="{FF2B5EF4-FFF2-40B4-BE49-F238E27FC236}">
                <a16:creationId xmlns:a16="http://schemas.microsoft.com/office/drawing/2014/main" id="{DD4F2EF4-8F88-0AB0-0A94-B51E365B6C70}"/>
              </a:ext>
            </a:extLst>
          </p:cNvPr>
          <p:cNvPicPr>
            <a:picLocks noChangeAspect="1"/>
          </p:cNvPicPr>
          <p:nvPr/>
        </p:nvPicPr>
        <p:blipFill>
          <a:blip r:embed="rId5"/>
          <a:stretch>
            <a:fillRect/>
          </a:stretch>
        </p:blipFill>
        <p:spPr>
          <a:xfrm>
            <a:off x="3543337" y="0"/>
            <a:ext cx="1576770" cy="5143500"/>
          </a:xfrm>
          <a:prstGeom prst="rect">
            <a:avLst/>
          </a:prstGeom>
          <a:ln>
            <a:solidFill>
              <a:schemeClr val="bg2">
                <a:lumMod val="75000"/>
              </a:schemeClr>
            </a:solidFill>
          </a:ln>
        </p:spPr>
      </p:pic>
      <p:cxnSp>
        <p:nvCxnSpPr>
          <p:cNvPr id="12" name="Straight Arrow Connector 11">
            <a:extLst>
              <a:ext uri="{FF2B5EF4-FFF2-40B4-BE49-F238E27FC236}">
                <a16:creationId xmlns:a16="http://schemas.microsoft.com/office/drawing/2014/main" id="{C1B644E3-89E7-F022-517A-CA9A95BD6042}"/>
              </a:ext>
            </a:extLst>
          </p:cNvPr>
          <p:cNvCxnSpPr>
            <a:cxnSpLocks/>
          </p:cNvCxnSpPr>
          <p:nvPr/>
        </p:nvCxnSpPr>
        <p:spPr>
          <a:xfrm flipV="1">
            <a:off x="2604112" y="229290"/>
            <a:ext cx="919999" cy="87199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8" name="Picture 7" descr="A screenshot of a phone&#10;&#10;Description automatically generated">
            <a:extLst>
              <a:ext uri="{FF2B5EF4-FFF2-40B4-BE49-F238E27FC236}">
                <a16:creationId xmlns:a16="http://schemas.microsoft.com/office/drawing/2014/main" id="{C6A8EAD8-CC11-3459-F7B1-DC98990435AB}"/>
              </a:ext>
            </a:extLst>
          </p:cNvPr>
          <p:cNvPicPr>
            <a:picLocks noChangeAspect="1"/>
          </p:cNvPicPr>
          <p:nvPr/>
        </p:nvPicPr>
        <p:blipFill>
          <a:blip r:embed="rId6"/>
          <a:stretch>
            <a:fillRect/>
          </a:stretch>
        </p:blipFill>
        <p:spPr>
          <a:xfrm>
            <a:off x="5542661" y="462409"/>
            <a:ext cx="2586038" cy="2978944"/>
          </a:xfrm>
          <a:prstGeom prst="rect">
            <a:avLst/>
          </a:prstGeom>
          <a:ln>
            <a:solidFill>
              <a:schemeClr val="bg2">
                <a:lumMod val="75000"/>
              </a:schemeClr>
            </a:solidFill>
          </a:ln>
        </p:spPr>
      </p:pic>
      <p:pic>
        <p:nvPicPr>
          <p:cNvPr id="13" name="Picture 12" descr="A screenshot of a phone number and address&#10;&#10;Description automatically generated">
            <a:extLst>
              <a:ext uri="{FF2B5EF4-FFF2-40B4-BE49-F238E27FC236}">
                <a16:creationId xmlns:a16="http://schemas.microsoft.com/office/drawing/2014/main" id="{515D7780-331F-4847-83E3-481A3D033F75}"/>
              </a:ext>
            </a:extLst>
          </p:cNvPr>
          <p:cNvPicPr>
            <a:picLocks noChangeAspect="1"/>
          </p:cNvPicPr>
          <p:nvPr/>
        </p:nvPicPr>
        <p:blipFill>
          <a:blip r:embed="rId7"/>
          <a:stretch>
            <a:fillRect/>
          </a:stretch>
        </p:blipFill>
        <p:spPr>
          <a:xfrm>
            <a:off x="6450806" y="2021681"/>
            <a:ext cx="2693194" cy="3121819"/>
          </a:xfrm>
          <a:prstGeom prst="rect">
            <a:avLst/>
          </a:prstGeom>
          <a:ln>
            <a:solidFill>
              <a:schemeClr val="bg2">
                <a:lumMod val="75000"/>
              </a:schemeClr>
            </a:solidFill>
          </a:ln>
        </p:spPr>
      </p:pic>
      <p:sp>
        <p:nvSpPr>
          <p:cNvPr id="14" name="Title 1">
            <a:extLst>
              <a:ext uri="{FF2B5EF4-FFF2-40B4-BE49-F238E27FC236}">
                <a16:creationId xmlns:a16="http://schemas.microsoft.com/office/drawing/2014/main" id="{DB5A23D9-44BE-6CD0-661E-BA3B2C2CFF56}"/>
              </a:ext>
            </a:extLst>
          </p:cNvPr>
          <p:cNvSpPr txBox="1">
            <a:spLocks/>
          </p:cNvSpPr>
          <p:nvPr/>
        </p:nvSpPr>
        <p:spPr>
          <a:xfrm>
            <a:off x="5542661" y="143019"/>
            <a:ext cx="1816289" cy="31939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a:t>People Directory</a:t>
            </a:r>
            <a:endParaRPr lang="en-US" sz="3300"/>
          </a:p>
        </p:txBody>
      </p:sp>
      <p:cxnSp>
        <p:nvCxnSpPr>
          <p:cNvPr id="15" name="Straight Arrow Connector 14">
            <a:extLst>
              <a:ext uri="{FF2B5EF4-FFF2-40B4-BE49-F238E27FC236}">
                <a16:creationId xmlns:a16="http://schemas.microsoft.com/office/drawing/2014/main" id="{BB993AC4-A1F2-9BBD-CCF5-4AB217D186C2}"/>
              </a:ext>
            </a:extLst>
          </p:cNvPr>
          <p:cNvCxnSpPr>
            <a:cxnSpLocks/>
          </p:cNvCxnSpPr>
          <p:nvPr/>
        </p:nvCxnSpPr>
        <p:spPr>
          <a:xfrm flipH="1">
            <a:off x="7889203" y="1515101"/>
            <a:ext cx="180210" cy="62072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56277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web page&#10;&#10;Description automatically generated">
            <a:extLst>
              <a:ext uri="{FF2B5EF4-FFF2-40B4-BE49-F238E27FC236}">
                <a16:creationId xmlns:a16="http://schemas.microsoft.com/office/drawing/2014/main" id="{713B3BD3-E1C5-FF5D-8A10-57C2D2E2610E}"/>
              </a:ext>
            </a:extLst>
          </p:cNvPr>
          <p:cNvPicPr>
            <a:picLocks noChangeAspect="1"/>
          </p:cNvPicPr>
          <p:nvPr/>
        </p:nvPicPr>
        <p:blipFill>
          <a:blip r:embed="rId2"/>
          <a:stretch>
            <a:fillRect/>
          </a:stretch>
        </p:blipFill>
        <p:spPr>
          <a:xfrm>
            <a:off x="3326923" y="204878"/>
            <a:ext cx="2004919" cy="4032850"/>
          </a:xfrm>
          <a:prstGeom prst="rect">
            <a:avLst/>
          </a:prstGeom>
          <a:ln>
            <a:solidFill>
              <a:schemeClr val="bg2">
                <a:lumMod val="75000"/>
              </a:schemeClr>
            </a:solidFill>
          </a:ln>
        </p:spPr>
      </p:pic>
      <p:sp>
        <p:nvSpPr>
          <p:cNvPr id="3" name="Title 1">
            <a:extLst>
              <a:ext uri="{FF2B5EF4-FFF2-40B4-BE49-F238E27FC236}">
                <a16:creationId xmlns:a16="http://schemas.microsoft.com/office/drawing/2014/main" id="{FCCFAEEE-720F-E966-AF04-1683DE0053DB}"/>
              </a:ext>
            </a:extLst>
          </p:cNvPr>
          <p:cNvSpPr>
            <a:spLocks noGrp="1"/>
          </p:cNvSpPr>
          <p:nvPr>
            <p:ph type="title"/>
          </p:nvPr>
        </p:nvSpPr>
        <p:spPr>
          <a:xfrm>
            <a:off x="313786" y="231350"/>
            <a:ext cx="849677" cy="319390"/>
          </a:xfrm>
        </p:spPr>
        <p:txBody>
          <a:bodyPr>
            <a:normAutofit fontScale="90000"/>
          </a:bodyPr>
          <a:lstStyle/>
          <a:p>
            <a:r>
              <a:rPr lang="en-US" sz="2000"/>
              <a:t>Classes</a:t>
            </a:r>
            <a:endParaRPr lang="en-US"/>
          </a:p>
        </p:txBody>
      </p:sp>
      <p:pic>
        <p:nvPicPr>
          <p:cNvPr id="2" name="Picture 1" descr="A screenshot of a computer&#10;&#10;Description automatically generated">
            <a:extLst>
              <a:ext uri="{FF2B5EF4-FFF2-40B4-BE49-F238E27FC236}">
                <a16:creationId xmlns:a16="http://schemas.microsoft.com/office/drawing/2014/main" id="{384A50CC-026D-6DB0-1853-B0810D03E0B0}"/>
              </a:ext>
            </a:extLst>
          </p:cNvPr>
          <p:cNvPicPr>
            <a:picLocks noChangeAspect="1"/>
          </p:cNvPicPr>
          <p:nvPr/>
        </p:nvPicPr>
        <p:blipFill>
          <a:blip r:embed="rId3"/>
          <a:stretch>
            <a:fillRect/>
          </a:stretch>
        </p:blipFill>
        <p:spPr>
          <a:xfrm>
            <a:off x="307935" y="2663896"/>
            <a:ext cx="2628900" cy="2143125"/>
          </a:xfrm>
          <a:prstGeom prst="rect">
            <a:avLst/>
          </a:prstGeom>
          <a:ln>
            <a:solidFill>
              <a:schemeClr val="bg2">
                <a:lumMod val="75000"/>
              </a:schemeClr>
            </a:solidFill>
          </a:ln>
        </p:spPr>
      </p:pic>
      <p:pic>
        <p:nvPicPr>
          <p:cNvPr id="8" name="Picture 7" descr="A close up of a screen&#10;&#10;Description automatically generated">
            <a:extLst>
              <a:ext uri="{FF2B5EF4-FFF2-40B4-BE49-F238E27FC236}">
                <a16:creationId xmlns:a16="http://schemas.microsoft.com/office/drawing/2014/main" id="{9F37884A-AC61-5B5C-38E5-3C85088DE5D3}"/>
              </a:ext>
            </a:extLst>
          </p:cNvPr>
          <p:cNvPicPr>
            <a:picLocks noChangeAspect="1"/>
          </p:cNvPicPr>
          <p:nvPr/>
        </p:nvPicPr>
        <p:blipFill>
          <a:blip r:embed="rId4"/>
          <a:stretch>
            <a:fillRect/>
          </a:stretch>
        </p:blipFill>
        <p:spPr>
          <a:xfrm>
            <a:off x="313786" y="568912"/>
            <a:ext cx="2628900" cy="1400175"/>
          </a:xfrm>
          <a:prstGeom prst="rect">
            <a:avLst/>
          </a:prstGeom>
          <a:ln>
            <a:solidFill>
              <a:schemeClr val="bg2">
                <a:lumMod val="75000"/>
              </a:schemeClr>
            </a:solidFill>
          </a:ln>
        </p:spPr>
      </p:pic>
      <p:pic>
        <p:nvPicPr>
          <p:cNvPr id="11" name="Picture 10" descr="A screenshot of a calendar&#10;&#10;Description automatically generated">
            <a:extLst>
              <a:ext uri="{FF2B5EF4-FFF2-40B4-BE49-F238E27FC236}">
                <a16:creationId xmlns:a16="http://schemas.microsoft.com/office/drawing/2014/main" id="{6928F63A-CF00-6E2B-0B30-B653384E556D}"/>
              </a:ext>
            </a:extLst>
          </p:cNvPr>
          <p:cNvPicPr>
            <a:picLocks noChangeAspect="1"/>
          </p:cNvPicPr>
          <p:nvPr/>
        </p:nvPicPr>
        <p:blipFill>
          <a:blip r:embed="rId5"/>
          <a:stretch>
            <a:fillRect/>
          </a:stretch>
        </p:blipFill>
        <p:spPr>
          <a:xfrm>
            <a:off x="6207166" y="140619"/>
            <a:ext cx="2700338" cy="4772025"/>
          </a:xfrm>
          <a:prstGeom prst="rect">
            <a:avLst/>
          </a:prstGeom>
          <a:ln>
            <a:solidFill>
              <a:schemeClr val="bg2">
                <a:lumMod val="75000"/>
              </a:schemeClr>
            </a:solidFill>
          </a:ln>
        </p:spPr>
      </p:pic>
      <p:cxnSp>
        <p:nvCxnSpPr>
          <p:cNvPr id="9" name="Straight Arrow Connector 8">
            <a:extLst>
              <a:ext uri="{FF2B5EF4-FFF2-40B4-BE49-F238E27FC236}">
                <a16:creationId xmlns:a16="http://schemas.microsoft.com/office/drawing/2014/main" id="{0F6B0F8B-31BF-3BB0-624E-419D534EE13C}"/>
              </a:ext>
            </a:extLst>
          </p:cNvPr>
          <p:cNvCxnSpPr>
            <a:cxnSpLocks/>
          </p:cNvCxnSpPr>
          <p:nvPr/>
        </p:nvCxnSpPr>
        <p:spPr>
          <a:xfrm flipV="1">
            <a:off x="2776451" y="890301"/>
            <a:ext cx="575431" cy="27348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BC0C5D17-0C32-3055-1F09-D724EF3594E9}"/>
              </a:ext>
            </a:extLst>
          </p:cNvPr>
          <p:cNvCxnSpPr>
            <a:cxnSpLocks/>
          </p:cNvCxnSpPr>
          <p:nvPr/>
        </p:nvCxnSpPr>
        <p:spPr>
          <a:xfrm flipV="1">
            <a:off x="2893813" y="4237728"/>
            <a:ext cx="3313353" cy="48390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253031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text&#10;&#10;Description automatically generated">
            <a:extLst>
              <a:ext uri="{FF2B5EF4-FFF2-40B4-BE49-F238E27FC236}">
                <a16:creationId xmlns:a16="http://schemas.microsoft.com/office/drawing/2014/main" id="{77523866-BFA0-970D-AED2-8E311E1F834B}"/>
              </a:ext>
            </a:extLst>
          </p:cNvPr>
          <p:cNvPicPr>
            <a:picLocks noChangeAspect="1"/>
          </p:cNvPicPr>
          <p:nvPr/>
        </p:nvPicPr>
        <p:blipFill>
          <a:blip r:embed="rId2"/>
          <a:stretch>
            <a:fillRect/>
          </a:stretch>
        </p:blipFill>
        <p:spPr>
          <a:xfrm>
            <a:off x="351896" y="634074"/>
            <a:ext cx="2428875" cy="721519"/>
          </a:xfrm>
          <a:prstGeom prst="rect">
            <a:avLst/>
          </a:prstGeom>
          <a:ln>
            <a:solidFill>
              <a:schemeClr val="bg2">
                <a:lumMod val="75000"/>
              </a:schemeClr>
            </a:solidFill>
          </a:ln>
        </p:spPr>
      </p:pic>
      <p:pic>
        <p:nvPicPr>
          <p:cNvPr id="5" name="Picture 4" descr="A screenshot of a cell phone&#10;&#10;Description automatically generated">
            <a:extLst>
              <a:ext uri="{FF2B5EF4-FFF2-40B4-BE49-F238E27FC236}">
                <a16:creationId xmlns:a16="http://schemas.microsoft.com/office/drawing/2014/main" id="{F19F1F2E-A741-4FCB-1DE7-1D2C6412FA39}"/>
              </a:ext>
            </a:extLst>
          </p:cNvPr>
          <p:cNvPicPr>
            <a:picLocks noChangeAspect="1"/>
          </p:cNvPicPr>
          <p:nvPr/>
        </p:nvPicPr>
        <p:blipFill>
          <a:blip r:embed="rId3"/>
          <a:stretch>
            <a:fillRect/>
          </a:stretch>
        </p:blipFill>
        <p:spPr>
          <a:xfrm>
            <a:off x="351278" y="1703564"/>
            <a:ext cx="2428875" cy="2914650"/>
          </a:xfrm>
          <a:prstGeom prst="rect">
            <a:avLst/>
          </a:prstGeom>
          <a:ln>
            <a:solidFill>
              <a:schemeClr val="bg2">
                <a:lumMod val="75000"/>
              </a:schemeClr>
            </a:solidFill>
          </a:ln>
        </p:spPr>
      </p:pic>
      <p:pic>
        <p:nvPicPr>
          <p:cNvPr id="6" name="Picture 5" descr="A screenshot of a computer&#10;&#10;Description automatically generated">
            <a:extLst>
              <a:ext uri="{FF2B5EF4-FFF2-40B4-BE49-F238E27FC236}">
                <a16:creationId xmlns:a16="http://schemas.microsoft.com/office/drawing/2014/main" id="{07E7EBE6-C73A-C423-2A63-71E1077B25F1}"/>
              </a:ext>
            </a:extLst>
          </p:cNvPr>
          <p:cNvPicPr>
            <a:picLocks noChangeAspect="1"/>
          </p:cNvPicPr>
          <p:nvPr/>
        </p:nvPicPr>
        <p:blipFill>
          <a:blip r:embed="rId4"/>
          <a:stretch>
            <a:fillRect/>
          </a:stretch>
        </p:blipFill>
        <p:spPr>
          <a:xfrm>
            <a:off x="2955240" y="623293"/>
            <a:ext cx="2166656" cy="2520374"/>
          </a:xfrm>
          <a:prstGeom prst="rect">
            <a:avLst/>
          </a:prstGeom>
          <a:ln>
            <a:solidFill>
              <a:schemeClr val="bg2">
                <a:lumMod val="75000"/>
              </a:schemeClr>
            </a:solidFill>
          </a:ln>
        </p:spPr>
      </p:pic>
      <p:sp>
        <p:nvSpPr>
          <p:cNvPr id="3" name="Title 1">
            <a:extLst>
              <a:ext uri="{FF2B5EF4-FFF2-40B4-BE49-F238E27FC236}">
                <a16:creationId xmlns:a16="http://schemas.microsoft.com/office/drawing/2014/main" id="{705997B0-4E52-6E0C-A2B6-31E005863316}"/>
              </a:ext>
            </a:extLst>
          </p:cNvPr>
          <p:cNvSpPr>
            <a:spLocks noGrp="1"/>
          </p:cNvSpPr>
          <p:nvPr>
            <p:ph type="title"/>
          </p:nvPr>
        </p:nvSpPr>
        <p:spPr>
          <a:xfrm>
            <a:off x="351278" y="269223"/>
            <a:ext cx="849677" cy="319390"/>
          </a:xfrm>
        </p:spPr>
        <p:txBody>
          <a:bodyPr>
            <a:noAutofit/>
          </a:bodyPr>
          <a:lstStyle/>
          <a:p>
            <a:pPr algn="l"/>
            <a:r>
              <a:rPr lang="en-US" sz="1800"/>
              <a:t>Grades</a:t>
            </a:r>
            <a:endParaRPr lang="en-US"/>
          </a:p>
        </p:txBody>
      </p:sp>
      <p:sp>
        <p:nvSpPr>
          <p:cNvPr id="8" name="Title 1">
            <a:extLst>
              <a:ext uri="{FF2B5EF4-FFF2-40B4-BE49-F238E27FC236}">
                <a16:creationId xmlns:a16="http://schemas.microsoft.com/office/drawing/2014/main" id="{48BE9071-11A0-5CA8-7D1F-6CF2052A2AF5}"/>
              </a:ext>
            </a:extLst>
          </p:cNvPr>
          <p:cNvSpPr txBox="1">
            <a:spLocks/>
          </p:cNvSpPr>
          <p:nvPr/>
        </p:nvSpPr>
        <p:spPr>
          <a:xfrm>
            <a:off x="2955239" y="280751"/>
            <a:ext cx="1004899" cy="31939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a:t>Advising</a:t>
            </a:r>
            <a:endParaRPr lang="en-US" sz="3300"/>
          </a:p>
        </p:txBody>
      </p:sp>
      <p:cxnSp>
        <p:nvCxnSpPr>
          <p:cNvPr id="10" name="Straight Arrow Connector 9">
            <a:extLst>
              <a:ext uri="{FF2B5EF4-FFF2-40B4-BE49-F238E27FC236}">
                <a16:creationId xmlns:a16="http://schemas.microsoft.com/office/drawing/2014/main" id="{394C8686-3B42-E656-0CF9-C5566B056D8B}"/>
              </a:ext>
            </a:extLst>
          </p:cNvPr>
          <p:cNvCxnSpPr/>
          <p:nvPr/>
        </p:nvCxnSpPr>
        <p:spPr>
          <a:xfrm>
            <a:off x="2659195" y="1285531"/>
            <a:ext cx="4133" cy="50677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9" name="Picture 8" descr="A screenshot of a computer&#10;&#10;Description automatically generated">
            <a:extLst>
              <a:ext uri="{FF2B5EF4-FFF2-40B4-BE49-F238E27FC236}">
                <a16:creationId xmlns:a16="http://schemas.microsoft.com/office/drawing/2014/main" id="{4AF3792A-D452-A587-DDF2-568C060A251E}"/>
              </a:ext>
            </a:extLst>
          </p:cNvPr>
          <p:cNvPicPr>
            <a:picLocks noChangeAspect="1"/>
          </p:cNvPicPr>
          <p:nvPr/>
        </p:nvPicPr>
        <p:blipFill>
          <a:blip r:embed="rId5"/>
          <a:stretch>
            <a:fillRect/>
          </a:stretch>
        </p:blipFill>
        <p:spPr>
          <a:xfrm>
            <a:off x="5296365" y="627945"/>
            <a:ext cx="2170787" cy="3833989"/>
          </a:xfrm>
          <a:prstGeom prst="rect">
            <a:avLst/>
          </a:prstGeom>
          <a:ln>
            <a:solidFill>
              <a:schemeClr val="bg2">
                <a:lumMod val="75000"/>
              </a:schemeClr>
            </a:solidFill>
          </a:ln>
        </p:spPr>
      </p:pic>
      <p:sp>
        <p:nvSpPr>
          <p:cNvPr id="11" name="Title 1">
            <a:extLst>
              <a:ext uri="{FF2B5EF4-FFF2-40B4-BE49-F238E27FC236}">
                <a16:creationId xmlns:a16="http://schemas.microsoft.com/office/drawing/2014/main" id="{53C5E769-1154-14D7-7807-59092268F476}"/>
              </a:ext>
            </a:extLst>
          </p:cNvPr>
          <p:cNvSpPr txBox="1">
            <a:spLocks/>
          </p:cNvSpPr>
          <p:nvPr/>
        </p:nvSpPr>
        <p:spPr>
          <a:xfrm>
            <a:off x="5296365" y="278142"/>
            <a:ext cx="2436040" cy="319390"/>
          </a:xfrm>
          <a:prstGeom prst="rect">
            <a:avLst/>
          </a:prstGeom>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a:t>Canvas</a:t>
            </a:r>
            <a:r>
              <a:rPr lang="en-US" sz="1800"/>
              <a:t> Summary</a:t>
            </a:r>
            <a:endParaRPr lang="en-US"/>
          </a:p>
        </p:txBody>
      </p:sp>
      <p:sp>
        <p:nvSpPr>
          <p:cNvPr id="2" name="Content Placeholder 2">
            <a:extLst>
              <a:ext uri="{FF2B5EF4-FFF2-40B4-BE49-F238E27FC236}">
                <a16:creationId xmlns:a16="http://schemas.microsoft.com/office/drawing/2014/main" id="{509EAA48-A37B-45CE-C95E-26023BED55C1}"/>
              </a:ext>
            </a:extLst>
          </p:cNvPr>
          <p:cNvSpPr txBox="1">
            <a:spLocks/>
          </p:cNvSpPr>
          <p:nvPr/>
        </p:nvSpPr>
        <p:spPr>
          <a:xfrm>
            <a:off x="7117975" y="4549027"/>
            <a:ext cx="1954307" cy="47681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400"/>
              <a:t>Todd Smoak</a:t>
            </a:r>
          </a:p>
        </p:txBody>
      </p:sp>
    </p:spTree>
    <p:extLst>
      <p:ext uri="{BB962C8B-B14F-4D97-AF65-F5344CB8AC3E}">
        <p14:creationId xmlns:p14="http://schemas.microsoft.com/office/powerpoint/2010/main" val="36408445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 screen&#10;&#10;Description automatically generated">
            <a:extLst>
              <a:ext uri="{FF2B5EF4-FFF2-40B4-BE49-F238E27FC236}">
                <a16:creationId xmlns:a16="http://schemas.microsoft.com/office/drawing/2014/main" id="{CE324B68-6D71-73B5-0DE3-FFC2D6B5F31D}"/>
              </a:ext>
            </a:extLst>
          </p:cNvPr>
          <p:cNvPicPr>
            <a:picLocks noChangeAspect="1"/>
          </p:cNvPicPr>
          <p:nvPr/>
        </p:nvPicPr>
        <p:blipFill>
          <a:blip r:embed="rId2"/>
          <a:stretch>
            <a:fillRect/>
          </a:stretch>
        </p:blipFill>
        <p:spPr>
          <a:xfrm>
            <a:off x="220510" y="679345"/>
            <a:ext cx="2209916" cy="2469673"/>
          </a:xfrm>
          <a:prstGeom prst="rect">
            <a:avLst/>
          </a:prstGeom>
          <a:ln>
            <a:solidFill>
              <a:schemeClr val="bg2">
                <a:lumMod val="75000"/>
              </a:schemeClr>
            </a:solidFill>
          </a:ln>
        </p:spPr>
      </p:pic>
      <p:pic>
        <p:nvPicPr>
          <p:cNvPr id="9" name="Picture 8" descr="A screenshot of a phone&#10;&#10;Description automatically generated">
            <a:extLst>
              <a:ext uri="{FF2B5EF4-FFF2-40B4-BE49-F238E27FC236}">
                <a16:creationId xmlns:a16="http://schemas.microsoft.com/office/drawing/2014/main" id="{93350433-84C9-0C40-9648-07A9ED84B087}"/>
              </a:ext>
            </a:extLst>
          </p:cNvPr>
          <p:cNvPicPr>
            <a:picLocks noChangeAspect="1"/>
          </p:cNvPicPr>
          <p:nvPr/>
        </p:nvPicPr>
        <p:blipFill>
          <a:blip r:embed="rId3"/>
          <a:stretch>
            <a:fillRect/>
          </a:stretch>
        </p:blipFill>
        <p:spPr>
          <a:xfrm>
            <a:off x="2757713" y="213452"/>
            <a:ext cx="1714394" cy="4737253"/>
          </a:xfrm>
          <a:prstGeom prst="rect">
            <a:avLst/>
          </a:prstGeom>
          <a:ln>
            <a:solidFill>
              <a:schemeClr val="bg2">
                <a:lumMod val="75000"/>
              </a:schemeClr>
            </a:solidFill>
          </a:ln>
        </p:spPr>
      </p:pic>
      <p:pic>
        <p:nvPicPr>
          <p:cNvPr id="14" name="Picture 13" descr="A screenshot of a phone&#10;&#10;Description automatically generated">
            <a:extLst>
              <a:ext uri="{FF2B5EF4-FFF2-40B4-BE49-F238E27FC236}">
                <a16:creationId xmlns:a16="http://schemas.microsoft.com/office/drawing/2014/main" id="{F0736A3E-4190-6924-3FE9-D05CE478ACE8}"/>
              </a:ext>
            </a:extLst>
          </p:cNvPr>
          <p:cNvPicPr>
            <a:picLocks noChangeAspect="1"/>
          </p:cNvPicPr>
          <p:nvPr/>
        </p:nvPicPr>
        <p:blipFill>
          <a:blip r:embed="rId4"/>
          <a:stretch>
            <a:fillRect/>
          </a:stretch>
        </p:blipFill>
        <p:spPr>
          <a:xfrm>
            <a:off x="4727850" y="75742"/>
            <a:ext cx="1802162" cy="4874963"/>
          </a:xfrm>
          <a:prstGeom prst="rect">
            <a:avLst/>
          </a:prstGeom>
          <a:ln>
            <a:solidFill>
              <a:schemeClr val="bg2">
                <a:lumMod val="75000"/>
              </a:schemeClr>
            </a:solidFill>
          </a:ln>
        </p:spPr>
      </p:pic>
      <p:pic>
        <p:nvPicPr>
          <p:cNvPr id="15" name="Picture 14" descr="A screenshot of a computer&#10;&#10;Description automatically generated">
            <a:extLst>
              <a:ext uri="{FF2B5EF4-FFF2-40B4-BE49-F238E27FC236}">
                <a16:creationId xmlns:a16="http://schemas.microsoft.com/office/drawing/2014/main" id="{C1F4D1FA-F4A2-3EB7-70B1-2D11A63F23A2}"/>
              </a:ext>
            </a:extLst>
          </p:cNvPr>
          <p:cNvPicPr>
            <a:picLocks noChangeAspect="1"/>
          </p:cNvPicPr>
          <p:nvPr/>
        </p:nvPicPr>
        <p:blipFill>
          <a:blip r:embed="rId5"/>
          <a:stretch>
            <a:fillRect/>
          </a:stretch>
        </p:blipFill>
        <p:spPr>
          <a:xfrm>
            <a:off x="6843583" y="302963"/>
            <a:ext cx="1991213" cy="4014272"/>
          </a:xfrm>
          <a:prstGeom prst="rect">
            <a:avLst/>
          </a:prstGeom>
          <a:ln>
            <a:solidFill>
              <a:schemeClr val="bg2">
                <a:lumMod val="75000"/>
              </a:schemeClr>
            </a:solidFill>
          </a:ln>
        </p:spPr>
      </p:pic>
      <p:sp>
        <p:nvSpPr>
          <p:cNvPr id="3" name="Title 1">
            <a:extLst>
              <a:ext uri="{FF2B5EF4-FFF2-40B4-BE49-F238E27FC236}">
                <a16:creationId xmlns:a16="http://schemas.microsoft.com/office/drawing/2014/main" id="{FE8AB8A7-9071-4FF6-1F3C-EC88AF701AA4}"/>
              </a:ext>
            </a:extLst>
          </p:cNvPr>
          <p:cNvSpPr>
            <a:spLocks noGrp="1"/>
          </p:cNvSpPr>
          <p:nvPr>
            <p:ph type="title"/>
          </p:nvPr>
        </p:nvSpPr>
        <p:spPr>
          <a:xfrm>
            <a:off x="222743" y="359955"/>
            <a:ext cx="1308289" cy="319390"/>
          </a:xfrm>
        </p:spPr>
        <p:txBody>
          <a:bodyPr>
            <a:normAutofit fontScale="90000"/>
          </a:bodyPr>
          <a:lstStyle/>
          <a:p>
            <a:pPr algn="l"/>
            <a:r>
              <a:rPr lang="en-US" sz="1800"/>
              <a:t>Finances</a:t>
            </a:r>
            <a:endParaRPr lang="en-US"/>
          </a:p>
        </p:txBody>
      </p:sp>
      <p:cxnSp>
        <p:nvCxnSpPr>
          <p:cNvPr id="10" name="Straight Arrow Connector 9">
            <a:extLst>
              <a:ext uri="{FF2B5EF4-FFF2-40B4-BE49-F238E27FC236}">
                <a16:creationId xmlns:a16="http://schemas.microsoft.com/office/drawing/2014/main" id="{BBA6250C-1704-969D-133A-51935A2FB799}"/>
              </a:ext>
            </a:extLst>
          </p:cNvPr>
          <p:cNvCxnSpPr/>
          <p:nvPr/>
        </p:nvCxnSpPr>
        <p:spPr>
          <a:xfrm flipV="1">
            <a:off x="2328691" y="1193266"/>
            <a:ext cx="2414071" cy="86344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1085A766-C68F-6E2A-3E86-D333BD416D1C}"/>
              </a:ext>
            </a:extLst>
          </p:cNvPr>
          <p:cNvCxnSpPr>
            <a:cxnSpLocks/>
          </p:cNvCxnSpPr>
          <p:nvPr/>
        </p:nvCxnSpPr>
        <p:spPr>
          <a:xfrm flipV="1">
            <a:off x="2370004" y="442741"/>
            <a:ext cx="417262" cy="82213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637B7D5B-507B-FA1B-0770-E4747B01CDF8}"/>
              </a:ext>
            </a:extLst>
          </p:cNvPr>
          <p:cNvCxnSpPr>
            <a:cxnSpLocks/>
          </p:cNvCxnSpPr>
          <p:nvPr/>
        </p:nvCxnSpPr>
        <p:spPr>
          <a:xfrm>
            <a:off x="6453131" y="294014"/>
            <a:ext cx="444804" cy="16938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069697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79CD03-45FC-ADD9-9F02-E9E64780D033}"/>
            </a:ext>
          </a:extLst>
        </p:cNvPr>
        <p:cNvGrpSpPr/>
        <p:nvPr/>
      </p:nvGrpSpPr>
      <p:grpSpPr>
        <a:xfrm>
          <a:off x="0" y="0"/>
          <a:ext cx="0" cy="0"/>
          <a:chOff x="0" y="0"/>
          <a:chExt cx="0" cy="0"/>
        </a:xfrm>
      </p:grpSpPr>
      <p:pic>
        <p:nvPicPr>
          <p:cNvPr id="5" name="Picture 4" descr="A screenshot of a calendar&#10;&#10;Description automatically generated">
            <a:extLst>
              <a:ext uri="{FF2B5EF4-FFF2-40B4-BE49-F238E27FC236}">
                <a16:creationId xmlns:a16="http://schemas.microsoft.com/office/drawing/2014/main" id="{B2E0B858-DC27-EC05-4D58-09416A979C0E}"/>
              </a:ext>
            </a:extLst>
          </p:cNvPr>
          <p:cNvPicPr>
            <a:picLocks noChangeAspect="1"/>
          </p:cNvPicPr>
          <p:nvPr/>
        </p:nvPicPr>
        <p:blipFill>
          <a:blip r:embed="rId2"/>
          <a:stretch>
            <a:fillRect/>
          </a:stretch>
        </p:blipFill>
        <p:spPr>
          <a:xfrm>
            <a:off x="4864783" y="567929"/>
            <a:ext cx="2457450" cy="3443288"/>
          </a:xfrm>
          <a:prstGeom prst="rect">
            <a:avLst/>
          </a:prstGeom>
          <a:ln>
            <a:solidFill>
              <a:schemeClr val="bg2">
                <a:lumMod val="75000"/>
              </a:schemeClr>
            </a:solidFill>
          </a:ln>
        </p:spPr>
      </p:pic>
      <p:sp>
        <p:nvSpPr>
          <p:cNvPr id="3" name="Title 1">
            <a:extLst>
              <a:ext uri="{FF2B5EF4-FFF2-40B4-BE49-F238E27FC236}">
                <a16:creationId xmlns:a16="http://schemas.microsoft.com/office/drawing/2014/main" id="{509F5FF5-319E-FD78-40FB-3CBB06D9B393}"/>
              </a:ext>
            </a:extLst>
          </p:cNvPr>
          <p:cNvSpPr>
            <a:spLocks noGrp="1"/>
          </p:cNvSpPr>
          <p:nvPr>
            <p:ph type="title"/>
          </p:nvPr>
        </p:nvSpPr>
        <p:spPr>
          <a:xfrm>
            <a:off x="347619" y="152549"/>
            <a:ext cx="1308289" cy="319390"/>
          </a:xfrm>
        </p:spPr>
        <p:txBody>
          <a:bodyPr>
            <a:normAutofit fontScale="90000"/>
          </a:bodyPr>
          <a:lstStyle/>
          <a:p>
            <a:pPr algn="l"/>
            <a:r>
              <a:rPr lang="en-US" sz="1800"/>
              <a:t>Dining</a:t>
            </a:r>
            <a:endParaRPr lang="en-US"/>
          </a:p>
        </p:txBody>
      </p:sp>
      <p:pic>
        <p:nvPicPr>
          <p:cNvPr id="2" name="Picture 1" descr="A screenshot of a menu&#10;&#10;Description automatically generated">
            <a:extLst>
              <a:ext uri="{FF2B5EF4-FFF2-40B4-BE49-F238E27FC236}">
                <a16:creationId xmlns:a16="http://schemas.microsoft.com/office/drawing/2014/main" id="{17585943-0A47-4374-2072-02904DE0C7AE}"/>
              </a:ext>
            </a:extLst>
          </p:cNvPr>
          <p:cNvPicPr>
            <a:picLocks noChangeAspect="1"/>
          </p:cNvPicPr>
          <p:nvPr/>
        </p:nvPicPr>
        <p:blipFill>
          <a:blip r:embed="rId3"/>
          <a:stretch>
            <a:fillRect/>
          </a:stretch>
        </p:blipFill>
        <p:spPr>
          <a:xfrm>
            <a:off x="347619" y="567929"/>
            <a:ext cx="1959941" cy="4189538"/>
          </a:xfrm>
          <a:prstGeom prst="rect">
            <a:avLst/>
          </a:prstGeom>
          <a:ln>
            <a:solidFill>
              <a:schemeClr val="bg2">
                <a:lumMod val="75000"/>
              </a:schemeClr>
            </a:solidFill>
          </a:ln>
        </p:spPr>
      </p:pic>
      <p:pic>
        <p:nvPicPr>
          <p:cNvPr id="7" name="Picture 6" descr="A screenshot of a menu&#10;&#10;Description automatically generated">
            <a:extLst>
              <a:ext uri="{FF2B5EF4-FFF2-40B4-BE49-F238E27FC236}">
                <a16:creationId xmlns:a16="http://schemas.microsoft.com/office/drawing/2014/main" id="{28FF5B5A-C37F-6A78-9A0E-A8950A7A5007}"/>
              </a:ext>
            </a:extLst>
          </p:cNvPr>
          <p:cNvPicPr>
            <a:picLocks noChangeAspect="1"/>
          </p:cNvPicPr>
          <p:nvPr/>
        </p:nvPicPr>
        <p:blipFill>
          <a:blip r:embed="rId4"/>
          <a:stretch>
            <a:fillRect/>
          </a:stretch>
        </p:blipFill>
        <p:spPr>
          <a:xfrm>
            <a:off x="2604774" y="567929"/>
            <a:ext cx="2143125" cy="4279106"/>
          </a:xfrm>
          <a:prstGeom prst="rect">
            <a:avLst/>
          </a:prstGeom>
          <a:ln>
            <a:solidFill>
              <a:schemeClr val="bg2">
                <a:lumMod val="75000"/>
              </a:schemeClr>
            </a:solidFill>
          </a:ln>
        </p:spPr>
      </p:pic>
      <p:cxnSp>
        <p:nvCxnSpPr>
          <p:cNvPr id="11" name="Straight Arrow Connector 10">
            <a:extLst>
              <a:ext uri="{FF2B5EF4-FFF2-40B4-BE49-F238E27FC236}">
                <a16:creationId xmlns:a16="http://schemas.microsoft.com/office/drawing/2014/main" id="{856C7FB7-0A03-CD08-D2F4-3CF62FE9B9F8}"/>
              </a:ext>
            </a:extLst>
          </p:cNvPr>
          <p:cNvCxnSpPr>
            <a:cxnSpLocks/>
          </p:cNvCxnSpPr>
          <p:nvPr/>
        </p:nvCxnSpPr>
        <p:spPr>
          <a:xfrm flipV="1">
            <a:off x="2165477" y="1615218"/>
            <a:ext cx="510978" cy="127253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Title 1">
            <a:extLst>
              <a:ext uri="{FF2B5EF4-FFF2-40B4-BE49-F238E27FC236}">
                <a16:creationId xmlns:a16="http://schemas.microsoft.com/office/drawing/2014/main" id="{426AC859-B058-F504-639D-63BD11A25F67}"/>
              </a:ext>
            </a:extLst>
          </p:cNvPr>
          <p:cNvSpPr txBox="1">
            <a:spLocks/>
          </p:cNvSpPr>
          <p:nvPr/>
        </p:nvSpPr>
        <p:spPr>
          <a:xfrm>
            <a:off x="4864783" y="200072"/>
            <a:ext cx="1308289" cy="319390"/>
          </a:xfrm>
          <a:prstGeom prst="rect">
            <a:avLst/>
          </a:prstGeom>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800"/>
              <a:t>Events</a:t>
            </a:r>
            <a:endParaRPr lang="en-US"/>
          </a:p>
        </p:txBody>
      </p:sp>
      <p:pic>
        <p:nvPicPr>
          <p:cNvPr id="8" name="Picture 7" descr="A screenshot of a message&#10;&#10;Description automatically generated">
            <a:extLst>
              <a:ext uri="{FF2B5EF4-FFF2-40B4-BE49-F238E27FC236}">
                <a16:creationId xmlns:a16="http://schemas.microsoft.com/office/drawing/2014/main" id="{C9FF3889-C596-EA8A-050F-1CD5CE78739F}"/>
              </a:ext>
            </a:extLst>
          </p:cNvPr>
          <p:cNvPicPr>
            <a:picLocks noChangeAspect="1"/>
          </p:cNvPicPr>
          <p:nvPr/>
        </p:nvPicPr>
        <p:blipFill>
          <a:blip r:embed="rId5"/>
          <a:stretch>
            <a:fillRect/>
          </a:stretch>
        </p:blipFill>
        <p:spPr>
          <a:xfrm>
            <a:off x="7195964" y="1042562"/>
            <a:ext cx="1942265" cy="3690375"/>
          </a:xfrm>
          <a:prstGeom prst="rect">
            <a:avLst/>
          </a:prstGeom>
          <a:ln>
            <a:solidFill>
              <a:schemeClr val="bg2">
                <a:lumMod val="75000"/>
              </a:schemeClr>
            </a:solidFill>
          </a:ln>
        </p:spPr>
      </p:pic>
      <p:cxnSp>
        <p:nvCxnSpPr>
          <p:cNvPr id="9" name="Straight Arrow Connector 8">
            <a:extLst>
              <a:ext uri="{FF2B5EF4-FFF2-40B4-BE49-F238E27FC236}">
                <a16:creationId xmlns:a16="http://schemas.microsoft.com/office/drawing/2014/main" id="{28972732-46A3-EF9C-0B1D-6C8F0C68D183}"/>
              </a:ext>
            </a:extLst>
          </p:cNvPr>
          <p:cNvCxnSpPr>
            <a:cxnSpLocks/>
          </p:cNvCxnSpPr>
          <p:nvPr/>
        </p:nvCxnSpPr>
        <p:spPr>
          <a:xfrm flipV="1">
            <a:off x="6400800" y="1448356"/>
            <a:ext cx="795164" cy="256286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97550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normAutofit fontScale="90000"/>
          </a:bodyPr>
          <a:lstStyle/>
          <a:p>
            <a:r>
              <a:rPr lang="en-US"/>
              <a:t>Welcome to the New CVA Rotunda!!!</a:t>
            </a:r>
          </a:p>
        </p:txBody>
      </p:sp>
      <p:sp>
        <p:nvSpPr>
          <p:cNvPr id="3" name="Content Placeholder 2"/>
          <p:cNvSpPr>
            <a:spLocks noGrp="1"/>
          </p:cNvSpPr>
          <p:nvPr>
            <p:ph idx="1"/>
          </p:nvPr>
        </p:nvSpPr>
        <p:spPr/>
        <p:txBody>
          <a:bodyPr/>
          <a:lstStyle/>
          <a:p>
            <a:r>
              <a:rPr lang="en-US"/>
              <a:t>4 Rooms for (2x80, 2x200+) over 560 seats!</a:t>
            </a:r>
          </a:p>
          <a:p>
            <a:r>
              <a:rPr lang="en-US"/>
              <a:t>Integrated Mic system and Camera equipped</a:t>
            </a:r>
          </a:p>
          <a:p>
            <a:r>
              <a:rPr lang="en-US"/>
              <a:t>Over $116K in classroom technology alone…</a:t>
            </a:r>
          </a:p>
          <a:p>
            <a:r>
              <a:rPr lang="en-US"/>
              <a:t>Special thanks to Academic Enhancement Funds…and a cast of stars…</a:t>
            </a:r>
          </a:p>
          <a:p>
            <a:endParaRPr lang="en-US"/>
          </a:p>
        </p:txBody>
      </p:sp>
      <p:sp>
        <p:nvSpPr>
          <p:cNvPr id="6" name="TextBox 5">
            <a:extLst>
              <a:ext uri="{FF2B5EF4-FFF2-40B4-BE49-F238E27FC236}">
                <a16:creationId xmlns:a16="http://schemas.microsoft.com/office/drawing/2014/main" id="{A0318C73-7ACC-4E74-97C0-029278C68F91}"/>
              </a:ext>
            </a:extLst>
          </p:cNvPr>
          <p:cNvSpPr txBox="1"/>
          <p:nvPr/>
        </p:nvSpPr>
        <p:spPr>
          <a:xfrm>
            <a:off x="7255435" y="4643626"/>
            <a:ext cx="1670424" cy="369332"/>
          </a:xfrm>
          <a:prstGeom prst="rect">
            <a:avLst/>
          </a:prstGeom>
          <a:noFill/>
        </p:spPr>
        <p:txBody>
          <a:bodyPr wrap="square">
            <a:spAutoFit/>
          </a:bodyPr>
          <a:lstStyle/>
          <a:p>
            <a:pPr marL="0" indent="0" algn="ctr">
              <a:buFont typeface="Arial"/>
              <a:buNone/>
            </a:pPr>
            <a:r>
              <a:rPr lang="en-US"/>
              <a:t>Jeff Grabb</a:t>
            </a:r>
            <a:endParaRPr lang="en-US" sz="1800"/>
          </a:p>
        </p:txBody>
      </p:sp>
    </p:spTree>
    <p:extLst>
      <p:ext uri="{BB962C8B-B14F-4D97-AF65-F5344CB8AC3E}">
        <p14:creationId xmlns:p14="http://schemas.microsoft.com/office/powerpoint/2010/main" val="40972592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11CC5-CA38-F0FD-0936-F2D7F032FABD}"/>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7EF3E248-8607-7A04-2235-8445C8F8428C}"/>
              </a:ext>
            </a:extLst>
          </p:cNvPr>
          <p:cNvSpPr>
            <a:spLocks noGrp="1"/>
          </p:cNvSpPr>
          <p:nvPr>
            <p:ph type="title"/>
          </p:nvPr>
        </p:nvSpPr>
        <p:spPr>
          <a:xfrm>
            <a:off x="119128" y="143019"/>
            <a:ext cx="3618565" cy="319390"/>
          </a:xfrm>
        </p:spPr>
        <p:txBody>
          <a:bodyPr>
            <a:normAutofit fontScale="90000"/>
          </a:bodyPr>
          <a:lstStyle/>
          <a:p>
            <a:r>
              <a:rPr lang="en-US" sz="1800"/>
              <a:t>News Articles and Videos and Maps</a:t>
            </a:r>
            <a:endParaRPr lang="en-US"/>
          </a:p>
        </p:txBody>
      </p:sp>
      <p:pic>
        <p:nvPicPr>
          <p:cNvPr id="4" name="Picture 3" descr="A screenshot of a cell phone&#10;&#10;Description automatically generated">
            <a:extLst>
              <a:ext uri="{FF2B5EF4-FFF2-40B4-BE49-F238E27FC236}">
                <a16:creationId xmlns:a16="http://schemas.microsoft.com/office/drawing/2014/main" id="{92B7F4AD-3EF9-60E4-746C-3C7F1545166B}"/>
              </a:ext>
            </a:extLst>
          </p:cNvPr>
          <p:cNvPicPr>
            <a:picLocks noChangeAspect="1"/>
          </p:cNvPicPr>
          <p:nvPr/>
        </p:nvPicPr>
        <p:blipFill>
          <a:blip r:embed="rId2"/>
          <a:stretch>
            <a:fillRect/>
          </a:stretch>
        </p:blipFill>
        <p:spPr>
          <a:xfrm>
            <a:off x="138655" y="473195"/>
            <a:ext cx="2209977" cy="4527286"/>
          </a:xfrm>
          <a:prstGeom prst="rect">
            <a:avLst/>
          </a:prstGeom>
          <a:ln>
            <a:solidFill>
              <a:schemeClr val="bg2">
                <a:lumMod val="75000"/>
              </a:schemeClr>
            </a:solidFill>
          </a:ln>
        </p:spPr>
      </p:pic>
      <p:cxnSp>
        <p:nvCxnSpPr>
          <p:cNvPr id="9" name="Straight Arrow Connector 8">
            <a:extLst>
              <a:ext uri="{FF2B5EF4-FFF2-40B4-BE49-F238E27FC236}">
                <a16:creationId xmlns:a16="http://schemas.microsoft.com/office/drawing/2014/main" id="{B27916C4-F9A8-46A7-6BA3-A578E1B8E308}"/>
              </a:ext>
            </a:extLst>
          </p:cNvPr>
          <p:cNvCxnSpPr>
            <a:cxnSpLocks/>
          </p:cNvCxnSpPr>
          <p:nvPr/>
        </p:nvCxnSpPr>
        <p:spPr>
          <a:xfrm flipV="1">
            <a:off x="2131287" y="1035886"/>
            <a:ext cx="434689" cy="27401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5" name="Picture 4" descr="A screenshot of a text message&#10;&#10;Description automatically generated">
            <a:extLst>
              <a:ext uri="{FF2B5EF4-FFF2-40B4-BE49-F238E27FC236}">
                <a16:creationId xmlns:a16="http://schemas.microsoft.com/office/drawing/2014/main" id="{EEB81909-4712-C77F-7A03-083D7D93FBCC}"/>
              </a:ext>
            </a:extLst>
          </p:cNvPr>
          <p:cNvPicPr>
            <a:picLocks noChangeAspect="1"/>
          </p:cNvPicPr>
          <p:nvPr/>
        </p:nvPicPr>
        <p:blipFill>
          <a:blip r:embed="rId3"/>
          <a:stretch>
            <a:fillRect/>
          </a:stretch>
        </p:blipFill>
        <p:spPr>
          <a:xfrm>
            <a:off x="2523474" y="473195"/>
            <a:ext cx="2116289" cy="4473228"/>
          </a:xfrm>
          <a:prstGeom prst="rect">
            <a:avLst/>
          </a:prstGeom>
          <a:ln>
            <a:solidFill>
              <a:schemeClr val="bg2">
                <a:lumMod val="75000"/>
              </a:schemeClr>
            </a:solidFill>
          </a:ln>
        </p:spPr>
      </p:pic>
      <p:pic>
        <p:nvPicPr>
          <p:cNvPr id="7" name="Picture 6" descr="A screenshot of a video&#10;&#10;Description automatically generated">
            <a:extLst>
              <a:ext uri="{FF2B5EF4-FFF2-40B4-BE49-F238E27FC236}">
                <a16:creationId xmlns:a16="http://schemas.microsoft.com/office/drawing/2014/main" id="{AACEA3A3-37C1-E749-C881-95D525DDBF52}"/>
              </a:ext>
            </a:extLst>
          </p:cNvPr>
          <p:cNvPicPr>
            <a:picLocks noChangeAspect="1"/>
          </p:cNvPicPr>
          <p:nvPr/>
        </p:nvPicPr>
        <p:blipFill>
          <a:blip r:embed="rId4"/>
          <a:stretch>
            <a:fillRect/>
          </a:stretch>
        </p:blipFill>
        <p:spPr>
          <a:xfrm>
            <a:off x="4757935" y="473200"/>
            <a:ext cx="2116289" cy="4473223"/>
          </a:xfrm>
          <a:prstGeom prst="rect">
            <a:avLst/>
          </a:prstGeom>
          <a:ln>
            <a:solidFill>
              <a:schemeClr val="bg2">
                <a:lumMod val="75000"/>
              </a:schemeClr>
            </a:solidFill>
          </a:ln>
        </p:spPr>
      </p:pic>
      <p:pic>
        <p:nvPicPr>
          <p:cNvPr id="2" name="Picture 1" descr="A screenshot of a map&#10;&#10;Description automatically generated">
            <a:extLst>
              <a:ext uri="{FF2B5EF4-FFF2-40B4-BE49-F238E27FC236}">
                <a16:creationId xmlns:a16="http://schemas.microsoft.com/office/drawing/2014/main" id="{1970B449-4B5D-C473-16D7-652FC6B06A37}"/>
              </a:ext>
            </a:extLst>
          </p:cNvPr>
          <p:cNvPicPr>
            <a:picLocks noChangeAspect="1"/>
          </p:cNvPicPr>
          <p:nvPr/>
        </p:nvPicPr>
        <p:blipFill>
          <a:blip r:embed="rId5"/>
          <a:stretch>
            <a:fillRect/>
          </a:stretch>
        </p:blipFill>
        <p:spPr>
          <a:xfrm>
            <a:off x="6672262" y="42862"/>
            <a:ext cx="2471738" cy="5100638"/>
          </a:xfrm>
          <a:prstGeom prst="rect">
            <a:avLst/>
          </a:prstGeom>
          <a:ln>
            <a:solidFill>
              <a:schemeClr val="bg2">
                <a:lumMod val="75000"/>
              </a:schemeClr>
            </a:solidFill>
          </a:ln>
        </p:spPr>
      </p:pic>
    </p:spTree>
    <p:extLst>
      <p:ext uri="{BB962C8B-B14F-4D97-AF65-F5344CB8AC3E}">
        <p14:creationId xmlns:p14="http://schemas.microsoft.com/office/powerpoint/2010/main" val="23447505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a:t>ITSM Replacement Status</a:t>
            </a:r>
          </a:p>
        </p:txBody>
      </p:sp>
      <p:sp>
        <p:nvSpPr>
          <p:cNvPr id="5" name="Content Placeholder 2">
            <a:extLst>
              <a:ext uri="{FF2B5EF4-FFF2-40B4-BE49-F238E27FC236}">
                <a16:creationId xmlns:a16="http://schemas.microsoft.com/office/drawing/2014/main" id="{1A52C020-BFCB-6FC4-DDA7-4E1E96E75118}"/>
              </a:ext>
            </a:extLst>
          </p:cNvPr>
          <p:cNvSpPr txBox="1">
            <a:spLocks/>
          </p:cNvSpPr>
          <p:nvPr/>
        </p:nvSpPr>
        <p:spPr>
          <a:xfrm>
            <a:off x="366838" y="1141217"/>
            <a:ext cx="8696241" cy="339447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solidFill>
                  <a:srgbClr val="000000"/>
                </a:solidFill>
              </a:rPr>
              <a:t>New Go Live – Spring 2025</a:t>
            </a:r>
          </a:p>
          <a:p>
            <a:endParaRPr lang="en-US">
              <a:solidFill>
                <a:srgbClr val="000000"/>
              </a:solidFill>
            </a:endParaRPr>
          </a:p>
          <a:p>
            <a:endParaRPr lang="en-US">
              <a:solidFill>
                <a:srgbClr val="000000"/>
              </a:solidFill>
            </a:endParaRPr>
          </a:p>
          <a:p>
            <a:pPr marL="0" indent="0">
              <a:buNone/>
            </a:pPr>
            <a:endParaRPr lang="en-US">
              <a:solidFill>
                <a:srgbClr val="000000"/>
              </a:solidFill>
            </a:endParaRPr>
          </a:p>
        </p:txBody>
      </p:sp>
      <p:pic>
        <p:nvPicPr>
          <p:cNvPr id="6" name="Picture 5">
            <a:extLst>
              <a:ext uri="{FF2B5EF4-FFF2-40B4-BE49-F238E27FC236}">
                <a16:creationId xmlns:a16="http://schemas.microsoft.com/office/drawing/2014/main" id="{3EBCCD09-8B9D-865B-54CB-2C41F4003CF9}"/>
              </a:ext>
            </a:extLst>
          </p:cNvPr>
          <p:cNvPicPr>
            <a:picLocks noChangeAspect="1"/>
          </p:cNvPicPr>
          <p:nvPr/>
        </p:nvPicPr>
        <p:blipFill>
          <a:blip r:embed="rId4"/>
          <a:stretch>
            <a:fillRect/>
          </a:stretch>
        </p:blipFill>
        <p:spPr>
          <a:xfrm>
            <a:off x="1935068" y="1870036"/>
            <a:ext cx="5268060" cy="1200318"/>
          </a:xfrm>
          <a:prstGeom prst="rect">
            <a:avLst/>
          </a:prstGeom>
          <a:effectLst>
            <a:outerShdw blurRad="50800" dist="38100" dir="5400000" algn="t" rotWithShape="0">
              <a:prstClr val="black">
                <a:alpha val="40000"/>
              </a:prstClr>
            </a:outerShdw>
          </a:effectLst>
        </p:spPr>
      </p:pic>
      <p:sp>
        <p:nvSpPr>
          <p:cNvPr id="7" name="Multiplication Sign 6">
            <a:extLst>
              <a:ext uri="{FF2B5EF4-FFF2-40B4-BE49-F238E27FC236}">
                <a16:creationId xmlns:a16="http://schemas.microsoft.com/office/drawing/2014/main" id="{69B14308-97F3-5B49-B028-ACC4145D1333}"/>
              </a:ext>
            </a:extLst>
          </p:cNvPr>
          <p:cNvSpPr/>
          <p:nvPr/>
        </p:nvSpPr>
        <p:spPr>
          <a:xfrm>
            <a:off x="2803119" y="1299691"/>
            <a:ext cx="3531957" cy="2341007"/>
          </a:xfrm>
          <a:prstGeom prst="mathMultiply">
            <a:avLst/>
          </a:prstGeom>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3C4F1AB-447E-0802-9B2C-AFA88BE47C70}"/>
              </a:ext>
            </a:extLst>
          </p:cNvPr>
          <p:cNvPicPr>
            <a:picLocks noChangeAspect="1"/>
          </p:cNvPicPr>
          <p:nvPr/>
        </p:nvPicPr>
        <p:blipFill>
          <a:blip r:embed="rId5"/>
          <a:stretch>
            <a:fillRect/>
          </a:stretch>
        </p:blipFill>
        <p:spPr>
          <a:xfrm>
            <a:off x="1977935" y="2004785"/>
            <a:ext cx="5182323" cy="952633"/>
          </a:xfrm>
          <a:prstGeom prst="rect">
            <a:avLst/>
          </a:prstGeom>
          <a:effectLst>
            <a:outerShdw blurRad="50800" dist="38100" dir="5400000" algn="t" rotWithShape="0">
              <a:prstClr val="black">
                <a:alpha val="40000"/>
              </a:prstClr>
            </a:outerShdw>
          </a:effectLst>
        </p:spPr>
      </p:pic>
      <p:pic>
        <p:nvPicPr>
          <p:cNvPr id="12" name="Graphic 11" descr="Thumbs up sign with solid fill">
            <a:extLst>
              <a:ext uri="{FF2B5EF4-FFF2-40B4-BE49-F238E27FC236}">
                <a16:creationId xmlns:a16="http://schemas.microsoft.com/office/drawing/2014/main" id="{E6369F12-A0F8-7E3B-3F42-39AFBE737A0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5227" y="1702668"/>
            <a:ext cx="1535051" cy="1535051"/>
          </a:xfrm>
          <a:prstGeom prst="rect">
            <a:avLst/>
          </a:prstGeom>
          <a:effectLst>
            <a:outerShdw blurRad="50800" dist="38100" dir="5400000" algn="t" rotWithShape="0">
              <a:prstClr val="black">
                <a:alpha val="40000"/>
              </a:prstClr>
            </a:outerShdw>
          </a:effectLst>
        </p:spPr>
      </p:pic>
      <p:sp>
        <p:nvSpPr>
          <p:cNvPr id="8" name="Content Placeholder 2">
            <a:extLst>
              <a:ext uri="{FF2B5EF4-FFF2-40B4-BE49-F238E27FC236}">
                <a16:creationId xmlns:a16="http://schemas.microsoft.com/office/drawing/2014/main" id="{58D48DF2-281F-13D3-D7C5-A7A1F8195684}"/>
              </a:ext>
            </a:extLst>
          </p:cNvPr>
          <p:cNvSpPr txBox="1">
            <a:spLocks/>
          </p:cNvSpPr>
          <p:nvPr/>
        </p:nvSpPr>
        <p:spPr>
          <a:xfrm>
            <a:off x="7117975" y="4549027"/>
            <a:ext cx="1954307" cy="47681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400"/>
              <a:t>Tyler Piper</a:t>
            </a:r>
          </a:p>
        </p:txBody>
      </p:sp>
    </p:spTree>
    <p:extLst>
      <p:ext uri="{BB962C8B-B14F-4D97-AF65-F5344CB8AC3E}">
        <p14:creationId xmlns:p14="http://schemas.microsoft.com/office/powerpoint/2010/main" val="6838215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6" presetClass="exit" presetSubtype="0" fill="hold" nodeType="clickEffect">
                                  <p:stCondLst>
                                    <p:cond delay="0"/>
                                  </p:stCondLst>
                                  <p:childTnLst>
                                    <p:animEffect transition="out" filter="wipe(down)">
                                      <p:cBhvr>
                                        <p:cTn id="16" dur="180" accel="50000">
                                          <p:stCondLst>
                                            <p:cond delay="1820"/>
                                          </p:stCondLst>
                                        </p:cTn>
                                        <p:tgtEl>
                                          <p:spTgt spid="6"/>
                                        </p:tgtEl>
                                      </p:cBhvr>
                                    </p:animEffect>
                                    <p:anim calcmode="lin" valueType="num">
                                      <p:cBhvr>
                                        <p:cTn id="17" dur="1822" tmFilter="0,0; 0.14,0.31; 0.43,0.73; 0.71,0.91; 1.0,1.0">
                                          <p:stCondLst>
                                            <p:cond delay="0"/>
                                          </p:stCondLst>
                                        </p:cTn>
                                        <p:tgtEl>
                                          <p:spTgt spid="6"/>
                                        </p:tgtEl>
                                        <p:attrNameLst>
                                          <p:attrName>ppt_x</p:attrName>
                                        </p:attrNameLst>
                                      </p:cBhvr>
                                      <p:tavLst>
                                        <p:tav tm="0">
                                          <p:val>
                                            <p:strVal val="ppt_x"/>
                                          </p:val>
                                        </p:tav>
                                        <p:tav tm="100000">
                                          <p:val>
                                            <p:strVal val="#ppt_x+0.25"/>
                                          </p:val>
                                        </p:tav>
                                      </p:tavLst>
                                    </p:anim>
                                    <p:anim calcmode="lin" valueType="num">
                                      <p:cBhvr>
                                        <p:cTn id="18" dur="178">
                                          <p:stCondLst>
                                            <p:cond delay="1822"/>
                                          </p:stCondLst>
                                        </p:cTn>
                                        <p:tgtEl>
                                          <p:spTgt spid="6"/>
                                        </p:tgtEl>
                                        <p:attrNameLst>
                                          <p:attrName>ppt_x</p:attrName>
                                        </p:attrNameLst>
                                      </p:cBhvr>
                                      <p:tavLst>
                                        <p:tav tm="0">
                                          <p:val>
                                            <p:strVal val="ppt_x"/>
                                          </p:val>
                                        </p:tav>
                                        <p:tav tm="100000">
                                          <p:val>
                                            <p:strVal val="ppt_x"/>
                                          </p:val>
                                        </p:tav>
                                      </p:tavLst>
                                    </p:anim>
                                    <p:anim calcmode="lin" valueType="num">
                                      <p:cBhvr>
                                        <p:cTn id="19" dur="664" tmFilter="0.0,0.0;0.25,0.07;0.50,0.2;0.75,0.467;1.0,1.0">
                                          <p:stCondLst>
                                            <p:cond delay="0"/>
                                          </p:stCondLst>
                                        </p:cTn>
                                        <p:tgtEl>
                                          <p:spTgt spid="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0" dur="664" tmFilter="0, 0; 0.125,0.2665; 0.25,0.4; 0.375,0.465; 0.5,0.5;  0.625,0.535; 0.75,0.6; 0.875,0.7335; 1,1">
                                          <p:stCondLst>
                                            <p:cond delay="664"/>
                                          </p:stCondLst>
                                        </p:cTn>
                                        <p:tgtEl>
                                          <p:spTgt spid="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1" dur="332" tmFilter="0, 0; 0.125,0.2665; 0.25,0.4; 0.375,0.465; 0.5,0.5;  0.625,0.535; 0.75,0.6; 0.875,0.7335; 1,1">
                                          <p:stCondLst>
                                            <p:cond delay="1324"/>
                                          </p:stCondLst>
                                        </p:cTn>
                                        <p:tgtEl>
                                          <p:spTgt spid="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2" dur="164" tmFilter="0, 0; 0.125,0.2665; 0.25,0.4; 0.375,0.465; 0.5,0.5;  0.625,0.535; 0.75,0.6; 0.875,0.7335; 1,1">
                                          <p:stCondLst>
                                            <p:cond delay="1656"/>
                                          </p:stCondLst>
                                        </p:cTn>
                                        <p:tgtEl>
                                          <p:spTgt spid="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3" dur="180" accel="50000">
                                          <p:stCondLst>
                                            <p:cond delay="1820"/>
                                          </p:stCondLst>
                                        </p:cTn>
                                        <p:tgtEl>
                                          <p:spTgt spid="6"/>
                                        </p:tgtEl>
                                        <p:attrNameLst>
                                          <p:attrName>ppt_y</p:attrName>
                                        </p:attrNameLst>
                                      </p:cBhvr>
                                      <p:tavLst>
                                        <p:tav tm="0">
                                          <p:val>
                                            <p:strVal val="ppt_y"/>
                                          </p:val>
                                        </p:tav>
                                        <p:tav tm="100000">
                                          <p:val>
                                            <p:strVal val="ppt_y+ppt_h"/>
                                          </p:val>
                                        </p:tav>
                                      </p:tavLst>
                                    </p:anim>
                                    <p:animScale>
                                      <p:cBhvr>
                                        <p:cTn id="24" dur="26">
                                          <p:stCondLst>
                                            <p:cond delay="620"/>
                                          </p:stCondLst>
                                        </p:cTn>
                                        <p:tgtEl>
                                          <p:spTgt spid="6"/>
                                        </p:tgtEl>
                                      </p:cBhvr>
                                      <p:to x="100000" y="60000"/>
                                    </p:animScale>
                                    <p:animScale>
                                      <p:cBhvr>
                                        <p:cTn id="25" dur="166" decel="50000">
                                          <p:stCondLst>
                                            <p:cond delay="646"/>
                                          </p:stCondLst>
                                        </p:cTn>
                                        <p:tgtEl>
                                          <p:spTgt spid="6"/>
                                        </p:tgtEl>
                                      </p:cBhvr>
                                      <p:to x="100000" y="100000"/>
                                    </p:animScale>
                                    <p:animScale>
                                      <p:cBhvr>
                                        <p:cTn id="26" dur="26">
                                          <p:stCondLst>
                                            <p:cond delay="1312"/>
                                          </p:stCondLst>
                                        </p:cTn>
                                        <p:tgtEl>
                                          <p:spTgt spid="6"/>
                                        </p:tgtEl>
                                      </p:cBhvr>
                                      <p:to x="100000" y="80000"/>
                                    </p:animScale>
                                    <p:animScale>
                                      <p:cBhvr>
                                        <p:cTn id="27" dur="166" decel="50000">
                                          <p:stCondLst>
                                            <p:cond delay="1338"/>
                                          </p:stCondLst>
                                        </p:cTn>
                                        <p:tgtEl>
                                          <p:spTgt spid="6"/>
                                        </p:tgtEl>
                                      </p:cBhvr>
                                      <p:to x="100000" y="100000"/>
                                    </p:animScale>
                                    <p:animScale>
                                      <p:cBhvr>
                                        <p:cTn id="28" dur="26">
                                          <p:stCondLst>
                                            <p:cond delay="1642"/>
                                          </p:stCondLst>
                                        </p:cTn>
                                        <p:tgtEl>
                                          <p:spTgt spid="6"/>
                                        </p:tgtEl>
                                      </p:cBhvr>
                                      <p:to x="100000" y="90000"/>
                                    </p:animScale>
                                    <p:animScale>
                                      <p:cBhvr>
                                        <p:cTn id="29" dur="166" decel="50000">
                                          <p:stCondLst>
                                            <p:cond delay="1668"/>
                                          </p:stCondLst>
                                        </p:cTn>
                                        <p:tgtEl>
                                          <p:spTgt spid="6"/>
                                        </p:tgtEl>
                                      </p:cBhvr>
                                      <p:to x="100000" y="100000"/>
                                    </p:animScale>
                                    <p:animScale>
                                      <p:cBhvr>
                                        <p:cTn id="30" dur="26">
                                          <p:stCondLst>
                                            <p:cond delay="1808"/>
                                          </p:stCondLst>
                                        </p:cTn>
                                        <p:tgtEl>
                                          <p:spTgt spid="6"/>
                                        </p:tgtEl>
                                      </p:cBhvr>
                                      <p:to x="100000" y="95000"/>
                                    </p:animScale>
                                    <p:animScale>
                                      <p:cBhvr>
                                        <p:cTn id="31" dur="166" decel="50000">
                                          <p:stCondLst>
                                            <p:cond delay="1834"/>
                                          </p:stCondLst>
                                        </p:cTn>
                                        <p:tgtEl>
                                          <p:spTgt spid="6"/>
                                        </p:tgtEl>
                                      </p:cBhvr>
                                      <p:to x="100000" y="100000"/>
                                    </p:animScale>
                                    <p:set>
                                      <p:cBhvr>
                                        <p:cTn id="32" dur="1" fill="hold">
                                          <p:stCondLst>
                                            <p:cond delay="1999"/>
                                          </p:stCondLst>
                                        </p:cTn>
                                        <p:tgtEl>
                                          <p:spTgt spid="6"/>
                                        </p:tgtEl>
                                        <p:attrNameLst>
                                          <p:attrName>style.visibility</p:attrName>
                                        </p:attrNameLst>
                                      </p:cBhvr>
                                      <p:to>
                                        <p:strVal val="hidden"/>
                                      </p:to>
                                    </p:set>
                                  </p:childTnLst>
                                </p:cTn>
                              </p:par>
                              <p:par>
                                <p:cTn id="33" presetID="26" presetClass="exit" presetSubtype="0" fill="hold" grpId="1" nodeType="withEffect">
                                  <p:stCondLst>
                                    <p:cond delay="0"/>
                                  </p:stCondLst>
                                  <p:childTnLst>
                                    <p:animEffect transition="out" filter="wipe(down)">
                                      <p:cBhvr>
                                        <p:cTn id="34" dur="180" accel="50000">
                                          <p:stCondLst>
                                            <p:cond delay="1820"/>
                                          </p:stCondLst>
                                        </p:cTn>
                                        <p:tgtEl>
                                          <p:spTgt spid="7"/>
                                        </p:tgtEl>
                                      </p:cBhvr>
                                    </p:animEffect>
                                    <p:anim calcmode="lin" valueType="num">
                                      <p:cBhvr>
                                        <p:cTn id="35" dur="1822" tmFilter="0,0; 0.14,0.31; 0.43,0.73; 0.71,0.91; 1.0,1.0">
                                          <p:stCondLst>
                                            <p:cond delay="0"/>
                                          </p:stCondLst>
                                        </p:cTn>
                                        <p:tgtEl>
                                          <p:spTgt spid="7"/>
                                        </p:tgtEl>
                                        <p:attrNameLst>
                                          <p:attrName>ppt_x</p:attrName>
                                        </p:attrNameLst>
                                      </p:cBhvr>
                                      <p:tavLst>
                                        <p:tav tm="0">
                                          <p:val>
                                            <p:strVal val="ppt_x"/>
                                          </p:val>
                                        </p:tav>
                                        <p:tav tm="100000">
                                          <p:val>
                                            <p:strVal val="#ppt_x+0.25"/>
                                          </p:val>
                                        </p:tav>
                                      </p:tavLst>
                                    </p:anim>
                                    <p:anim calcmode="lin" valueType="num">
                                      <p:cBhvr>
                                        <p:cTn id="36" dur="178">
                                          <p:stCondLst>
                                            <p:cond delay="1822"/>
                                          </p:stCondLst>
                                        </p:cTn>
                                        <p:tgtEl>
                                          <p:spTgt spid="7"/>
                                        </p:tgtEl>
                                        <p:attrNameLst>
                                          <p:attrName>ppt_x</p:attrName>
                                        </p:attrNameLst>
                                      </p:cBhvr>
                                      <p:tavLst>
                                        <p:tav tm="0">
                                          <p:val>
                                            <p:strVal val="ppt_x"/>
                                          </p:val>
                                        </p:tav>
                                        <p:tav tm="100000">
                                          <p:val>
                                            <p:strVal val="ppt_x"/>
                                          </p:val>
                                        </p:tav>
                                      </p:tavLst>
                                    </p:anim>
                                    <p:anim calcmode="lin" valueType="num">
                                      <p:cBhvr>
                                        <p:cTn id="37" dur="664" tmFilter="0.0,0.0;0.25,0.07;0.50,0.2;0.75,0.467;1.0,1.0">
                                          <p:stCondLst>
                                            <p:cond delay="0"/>
                                          </p:stCondLst>
                                        </p:cTn>
                                        <p:tgtEl>
                                          <p:spTgt spid="7"/>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8" dur="664" tmFilter="0, 0; 0.125,0.2665; 0.25,0.4; 0.375,0.465; 0.5,0.5;  0.625,0.535; 0.75,0.6; 0.875,0.7335; 1,1">
                                          <p:stCondLst>
                                            <p:cond delay="664"/>
                                          </p:stCondLst>
                                        </p:cTn>
                                        <p:tgtEl>
                                          <p:spTgt spid="7"/>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9" dur="332" tmFilter="0, 0; 0.125,0.2665; 0.25,0.4; 0.375,0.465; 0.5,0.5;  0.625,0.535; 0.75,0.6; 0.875,0.7335; 1,1">
                                          <p:stCondLst>
                                            <p:cond delay="1324"/>
                                          </p:stCondLst>
                                        </p:cTn>
                                        <p:tgtEl>
                                          <p:spTgt spid="7"/>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40" dur="164" tmFilter="0, 0; 0.125,0.2665; 0.25,0.4; 0.375,0.465; 0.5,0.5;  0.625,0.535; 0.75,0.6; 0.875,0.7335; 1,1">
                                          <p:stCondLst>
                                            <p:cond delay="1656"/>
                                          </p:stCondLst>
                                        </p:cTn>
                                        <p:tgtEl>
                                          <p:spTgt spid="7"/>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1" dur="180" accel="50000">
                                          <p:stCondLst>
                                            <p:cond delay="1820"/>
                                          </p:stCondLst>
                                        </p:cTn>
                                        <p:tgtEl>
                                          <p:spTgt spid="7"/>
                                        </p:tgtEl>
                                        <p:attrNameLst>
                                          <p:attrName>ppt_y</p:attrName>
                                        </p:attrNameLst>
                                      </p:cBhvr>
                                      <p:tavLst>
                                        <p:tav tm="0">
                                          <p:val>
                                            <p:strVal val="ppt_y"/>
                                          </p:val>
                                        </p:tav>
                                        <p:tav tm="100000">
                                          <p:val>
                                            <p:strVal val="ppt_y+ppt_h"/>
                                          </p:val>
                                        </p:tav>
                                      </p:tavLst>
                                    </p:anim>
                                    <p:animScale>
                                      <p:cBhvr>
                                        <p:cTn id="42" dur="26">
                                          <p:stCondLst>
                                            <p:cond delay="620"/>
                                          </p:stCondLst>
                                        </p:cTn>
                                        <p:tgtEl>
                                          <p:spTgt spid="7"/>
                                        </p:tgtEl>
                                      </p:cBhvr>
                                      <p:to x="100000" y="60000"/>
                                    </p:animScale>
                                    <p:animScale>
                                      <p:cBhvr>
                                        <p:cTn id="43" dur="166" decel="50000">
                                          <p:stCondLst>
                                            <p:cond delay="646"/>
                                          </p:stCondLst>
                                        </p:cTn>
                                        <p:tgtEl>
                                          <p:spTgt spid="7"/>
                                        </p:tgtEl>
                                      </p:cBhvr>
                                      <p:to x="100000" y="100000"/>
                                    </p:animScale>
                                    <p:animScale>
                                      <p:cBhvr>
                                        <p:cTn id="44" dur="26">
                                          <p:stCondLst>
                                            <p:cond delay="1312"/>
                                          </p:stCondLst>
                                        </p:cTn>
                                        <p:tgtEl>
                                          <p:spTgt spid="7"/>
                                        </p:tgtEl>
                                      </p:cBhvr>
                                      <p:to x="100000" y="80000"/>
                                    </p:animScale>
                                    <p:animScale>
                                      <p:cBhvr>
                                        <p:cTn id="45" dur="166" decel="50000">
                                          <p:stCondLst>
                                            <p:cond delay="1338"/>
                                          </p:stCondLst>
                                        </p:cTn>
                                        <p:tgtEl>
                                          <p:spTgt spid="7"/>
                                        </p:tgtEl>
                                      </p:cBhvr>
                                      <p:to x="100000" y="100000"/>
                                    </p:animScale>
                                    <p:animScale>
                                      <p:cBhvr>
                                        <p:cTn id="46" dur="26">
                                          <p:stCondLst>
                                            <p:cond delay="1642"/>
                                          </p:stCondLst>
                                        </p:cTn>
                                        <p:tgtEl>
                                          <p:spTgt spid="7"/>
                                        </p:tgtEl>
                                      </p:cBhvr>
                                      <p:to x="100000" y="90000"/>
                                    </p:animScale>
                                    <p:animScale>
                                      <p:cBhvr>
                                        <p:cTn id="47" dur="166" decel="50000">
                                          <p:stCondLst>
                                            <p:cond delay="1668"/>
                                          </p:stCondLst>
                                        </p:cTn>
                                        <p:tgtEl>
                                          <p:spTgt spid="7"/>
                                        </p:tgtEl>
                                      </p:cBhvr>
                                      <p:to x="100000" y="100000"/>
                                    </p:animScale>
                                    <p:animScale>
                                      <p:cBhvr>
                                        <p:cTn id="48" dur="26">
                                          <p:stCondLst>
                                            <p:cond delay="1808"/>
                                          </p:stCondLst>
                                        </p:cTn>
                                        <p:tgtEl>
                                          <p:spTgt spid="7"/>
                                        </p:tgtEl>
                                      </p:cBhvr>
                                      <p:to x="100000" y="95000"/>
                                    </p:animScale>
                                    <p:animScale>
                                      <p:cBhvr>
                                        <p:cTn id="49" dur="166" decel="50000">
                                          <p:stCondLst>
                                            <p:cond delay="1834"/>
                                          </p:stCondLst>
                                        </p:cTn>
                                        <p:tgtEl>
                                          <p:spTgt spid="7"/>
                                        </p:tgtEl>
                                      </p:cBhvr>
                                      <p:to x="100000" y="100000"/>
                                    </p:animScale>
                                    <p:set>
                                      <p:cBhvr>
                                        <p:cTn id="50" dur="1" fill="hold">
                                          <p:stCondLst>
                                            <p:cond delay="1999"/>
                                          </p:stCondLst>
                                        </p:cTn>
                                        <p:tgtEl>
                                          <p:spTgt spid="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ppt_x"/>
                                          </p:val>
                                        </p:tav>
                                        <p:tav tm="100000">
                                          <p:val>
                                            <p:strVal val="#ppt_x"/>
                                          </p:val>
                                        </p:tav>
                                      </p:tavLst>
                                    </p:anim>
                                    <p:anim calcmode="lin" valueType="num">
                                      <p:cBhvr additive="base">
                                        <p:cTn id="5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a:t>Confluence</a:t>
            </a:r>
          </a:p>
        </p:txBody>
      </p:sp>
      <p:sp>
        <p:nvSpPr>
          <p:cNvPr id="5" name="Content Placeholder 2">
            <a:extLst>
              <a:ext uri="{FF2B5EF4-FFF2-40B4-BE49-F238E27FC236}">
                <a16:creationId xmlns:a16="http://schemas.microsoft.com/office/drawing/2014/main" id="{1A52C020-BFCB-6FC4-DDA7-4E1E96E75118}"/>
              </a:ext>
            </a:extLst>
          </p:cNvPr>
          <p:cNvSpPr txBox="1">
            <a:spLocks/>
          </p:cNvSpPr>
          <p:nvPr/>
        </p:nvSpPr>
        <p:spPr>
          <a:xfrm>
            <a:off x="366838" y="1141217"/>
            <a:ext cx="8696241" cy="339447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a:p>
        </p:txBody>
      </p:sp>
      <p:sp>
        <p:nvSpPr>
          <p:cNvPr id="3" name="TextBox 2">
            <a:extLst>
              <a:ext uri="{FF2B5EF4-FFF2-40B4-BE49-F238E27FC236}">
                <a16:creationId xmlns:a16="http://schemas.microsoft.com/office/drawing/2014/main" id="{036812B8-672A-4A97-EA14-6A34AF8E2B3E}"/>
              </a:ext>
            </a:extLst>
          </p:cNvPr>
          <p:cNvSpPr txBox="1"/>
          <p:nvPr/>
        </p:nvSpPr>
        <p:spPr>
          <a:xfrm>
            <a:off x="366839" y="1063229"/>
            <a:ext cx="8410324" cy="4001095"/>
          </a:xfrm>
          <a:prstGeom prst="rect">
            <a:avLst/>
          </a:prstGeom>
          <a:noFill/>
        </p:spPr>
        <p:txBody>
          <a:bodyPr wrap="square" rtlCol="0">
            <a:spAutoFit/>
          </a:bodyPr>
          <a:lstStyle/>
          <a:p>
            <a:pPr marL="285750" indent="-285750">
              <a:buFont typeface="Arial" panose="020B0604020202020204" pitchFamily="34" charset="0"/>
              <a:buChar char="•"/>
            </a:pPr>
            <a:r>
              <a:rPr lang="en-US" sz="2000"/>
              <a:t>Addressing Stability Concerns</a:t>
            </a:r>
          </a:p>
          <a:p>
            <a:pPr lvl="1" fontAlgn="ctr">
              <a:buFont typeface="Arial" panose="020B0604020202020204" pitchFamily="34" charset="0"/>
              <a:buChar char="•"/>
            </a:pPr>
            <a:r>
              <a:rPr lang="en-US" sz="2000">
                <a:effectLst/>
                <a:latin typeface="Calibri" panose="020F0502020204030204" pitchFamily="34" charset="0"/>
              </a:rPr>
              <a:t>Disabled Incompatible/Out-of-date Addons </a:t>
            </a:r>
          </a:p>
          <a:p>
            <a:pPr lvl="1" fontAlgn="ctr">
              <a:buFont typeface="Arial" panose="020B0604020202020204" pitchFamily="34" charset="0"/>
              <a:buChar char="•"/>
            </a:pPr>
            <a:endParaRPr lang="en-US" sz="2000">
              <a:effectLst/>
              <a:latin typeface="Calibri" panose="020F0502020204030204" pitchFamily="34" charset="0"/>
            </a:endParaRPr>
          </a:p>
          <a:p>
            <a:pPr lvl="1" fontAlgn="ctr">
              <a:buFont typeface="Arial" panose="020B0604020202020204" pitchFamily="34" charset="0"/>
              <a:buChar char="•"/>
            </a:pPr>
            <a:r>
              <a:rPr lang="en-US" sz="2000">
                <a:effectLst/>
                <a:latin typeface="Calibri" panose="020F0502020204030204" pitchFamily="34" charset="0"/>
              </a:rPr>
              <a:t>4 vCPUs to 16 vCPUs</a:t>
            </a:r>
          </a:p>
          <a:p>
            <a:pPr lvl="1" fontAlgn="ctr">
              <a:buFont typeface="Arial" panose="020B0604020202020204" pitchFamily="34" charset="0"/>
              <a:buChar char="•"/>
            </a:pPr>
            <a:endParaRPr lang="en-US" sz="2000">
              <a:latin typeface="Calibri" panose="020F0502020204030204" pitchFamily="34" charset="0"/>
            </a:endParaRPr>
          </a:p>
          <a:p>
            <a:pPr lvl="1" fontAlgn="ctr">
              <a:buFont typeface="Arial" panose="020B0604020202020204" pitchFamily="34" charset="0"/>
              <a:buChar char="•"/>
            </a:pPr>
            <a:r>
              <a:rPr lang="en-US" sz="2000">
                <a:latin typeface="Calibri" panose="020F0502020204030204" pitchFamily="34" charset="0"/>
              </a:rPr>
              <a:t>8GB to 32GB </a:t>
            </a:r>
            <a:r>
              <a:rPr lang="en-US" sz="2000">
                <a:effectLst/>
                <a:latin typeface="Calibri" panose="020F0502020204030204" pitchFamily="34" charset="0"/>
              </a:rPr>
              <a:t>RAM </a:t>
            </a:r>
          </a:p>
          <a:p>
            <a:pPr lvl="1" fontAlgn="ctr">
              <a:buFont typeface="Arial" panose="020B0604020202020204" pitchFamily="34" charset="0"/>
              <a:buChar char="•"/>
            </a:pPr>
            <a:endParaRPr lang="en-US" sz="2000">
              <a:effectLst/>
              <a:latin typeface="Calibri" panose="020F0502020204030204" pitchFamily="34" charset="0"/>
            </a:endParaRPr>
          </a:p>
          <a:p>
            <a:pPr lvl="1" fontAlgn="ctr">
              <a:buFont typeface="Arial" panose="020B0604020202020204" pitchFamily="34" charset="0"/>
              <a:buChar char="•"/>
            </a:pPr>
            <a:r>
              <a:rPr lang="en-US" sz="2000">
                <a:effectLst/>
                <a:latin typeface="Calibri" panose="020F0502020204030204" pitchFamily="34" charset="0"/>
              </a:rPr>
              <a:t>Nightly Server </a:t>
            </a:r>
            <a:r>
              <a:rPr lang="en-US" sz="2000">
                <a:latin typeface="Calibri" panose="020F0502020204030204" pitchFamily="34" charset="0"/>
              </a:rPr>
              <a:t>R</a:t>
            </a:r>
            <a:r>
              <a:rPr lang="en-US" sz="2000">
                <a:effectLst/>
                <a:latin typeface="Calibri" panose="020F0502020204030204" pitchFamily="34" charset="0"/>
              </a:rPr>
              <a:t>estarts</a:t>
            </a:r>
            <a:endParaRPr lang="en-US" sz="2000">
              <a:latin typeface="Calibri" panose="020F0502020204030204" pitchFamily="34" charset="0"/>
            </a:endParaRPr>
          </a:p>
          <a:p>
            <a:pPr lvl="1" fontAlgn="ctr">
              <a:buFont typeface="Arial" panose="020B0604020202020204" pitchFamily="34" charset="0"/>
              <a:buChar char="•"/>
            </a:pPr>
            <a:endParaRPr lang="en-US" sz="2000">
              <a:latin typeface="Calibri" panose="020F0502020204030204" pitchFamily="34" charset="0"/>
            </a:endParaRPr>
          </a:p>
          <a:p>
            <a:pPr lvl="1" fontAlgn="ctr">
              <a:buFont typeface="Arial" panose="020B0604020202020204" pitchFamily="34" charset="0"/>
              <a:buChar char="•"/>
            </a:pPr>
            <a:r>
              <a:rPr lang="en-US" sz="2000">
                <a:latin typeface="Calibri" panose="020F0502020204030204" pitchFamily="34" charset="0"/>
              </a:rPr>
              <a:t>Additional Monitoring &amp; Alerting</a:t>
            </a:r>
          </a:p>
          <a:p>
            <a:pPr lvl="1" fontAlgn="ctr"/>
            <a:endParaRPr lang="en-US">
              <a:effectLst/>
              <a:latin typeface="Calibri" panose="020F0502020204030204" pitchFamily="34" charset="0"/>
            </a:endParaRPr>
          </a:p>
          <a:p>
            <a:pPr lvl="1" fontAlgn="ctr">
              <a:buFont typeface="Arial" panose="020B0604020202020204" pitchFamily="34" charset="0"/>
              <a:buChar char="•"/>
            </a:pPr>
            <a:endParaRPr lang="en-US">
              <a:effectLst/>
              <a:latin typeface="Calibri" panose="020F0502020204030204" pitchFamily="34" charset="0"/>
            </a:endParaRPr>
          </a:p>
          <a:p>
            <a:pPr marL="285750" indent="-285750">
              <a:buFont typeface="Arial" panose="020B0604020202020204" pitchFamily="34" charset="0"/>
              <a:buChar char="•"/>
            </a:pPr>
            <a:endParaRPr lang="en-US"/>
          </a:p>
        </p:txBody>
      </p:sp>
      <p:sp>
        <p:nvSpPr>
          <p:cNvPr id="6" name="Content Placeholder 2">
            <a:extLst>
              <a:ext uri="{FF2B5EF4-FFF2-40B4-BE49-F238E27FC236}">
                <a16:creationId xmlns:a16="http://schemas.microsoft.com/office/drawing/2014/main" id="{95D42F75-CE18-552C-3424-C5710C7300ED}"/>
              </a:ext>
            </a:extLst>
          </p:cNvPr>
          <p:cNvSpPr txBox="1">
            <a:spLocks/>
          </p:cNvSpPr>
          <p:nvPr/>
        </p:nvSpPr>
        <p:spPr>
          <a:xfrm>
            <a:off x="7117975" y="4549027"/>
            <a:ext cx="1954307" cy="47681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400"/>
              <a:t>Tyler Piper</a:t>
            </a:r>
          </a:p>
        </p:txBody>
      </p:sp>
    </p:spTree>
    <p:extLst>
      <p:ext uri="{BB962C8B-B14F-4D97-AF65-F5344CB8AC3E}">
        <p14:creationId xmlns:p14="http://schemas.microsoft.com/office/powerpoint/2010/main" val="9938480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a:t>Confluence - Analytics</a:t>
            </a:r>
          </a:p>
        </p:txBody>
      </p:sp>
      <p:sp>
        <p:nvSpPr>
          <p:cNvPr id="6" name="Content Placeholder 2"/>
          <p:cNvSpPr txBox="1">
            <a:spLocks/>
          </p:cNvSpPr>
          <p:nvPr/>
        </p:nvSpPr>
        <p:spPr>
          <a:xfrm>
            <a:off x="4569098" y="1219204"/>
            <a:ext cx="4114800" cy="339447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a:p>
        </p:txBody>
      </p:sp>
      <p:sp>
        <p:nvSpPr>
          <p:cNvPr id="5" name="Content Placeholder 2">
            <a:extLst>
              <a:ext uri="{FF2B5EF4-FFF2-40B4-BE49-F238E27FC236}">
                <a16:creationId xmlns:a16="http://schemas.microsoft.com/office/drawing/2014/main" id="{1A52C020-BFCB-6FC4-DDA7-4E1E96E75118}"/>
              </a:ext>
            </a:extLst>
          </p:cNvPr>
          <p:cNvSpPr txBox="1">
            <a:spLocks/>
          </p:cNvSpPr>
          <p:nvPr/>
        </p:nvSpPr>
        <p:spPr>
          <a:xfrm>
            <a:off x="64736" y="958337"/>
            <a:ext cx="8998344" cy="339447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600"/>
              <a:t>Help.IllinoisState.edu</a:t>
            </a:r>
          </a:p>
          <a:p>
            <a:pPr marL="457200" lvl="1" indent="0">
              <a:buNone/>
            </a:pPr>
            <a:endParaRPr lang="en-US"/>
          </a:p>
          <a:p>
            <a:pPr marL="457200" lvl="1" indent="0">
              <a:buNone/>
            </a:pPr>
            <a:endParaRPr lang="en-US"/>
          </a:p>
        </p:txBody>
      </p:sp>
      <p:graphicFrame>
        <p:nvGraphicFramePr>
          <p:cNvPr id="3" name="Table 2">
            <a:extLst>
              <a:ext uri="{FF2B5EF4-FFF2-40B4-BE49-F238E27FC236}">
                <a16:creationId xmlns:a16="http://schemas.microsoft.com/office/drawing/2014/main" id="{D847A5D0-D27B-0EC2-5335-F1DA746468B0}"/>
              </a:ext>
            </a:extLst>
          </p:cNvPr>
          <p:cNvGraphicFramePr>
            <a:graphicFrameLocks noGrp="1"/>
          </p:cNvGraphicFramePr>
          <p:nvPr/>
        </p:nvGraphicFramePr>
        <p:xfrm>
          <a:off x="141876" y="1595499"/>
          <a:ext cx="8921203" cy="2158353"/>
        </p:xfrm>
        <a:graphic>
          <a:graphicData uri="http://schemas.openxmlformats.org/drawingml/2006/table">
            <a:tbl>
              <a:tblPr firstRow="1" bandRow="1">
                <a:tableStyleId>{5C22544A-7EE6-4342-B048-85BDC9FD1C3A}</a:tableStyleId>
              </a:tblPr>
              <a:tblGrid>
                <a:gridCol w="1916078">
                  <a:extLst>
                    <a:ext uri="{9D8B030D-6E8A-4147-A177-3AD203B41FA5}">
                      <a16:colId xmlns:a16="http://schemas.microsoft.com/office/drawing/2014/main" val="3386118713"/>
                    </a:ext>
                  </a:extLst>
                </a:gridCol>
                <a:gridCol w="3290112">
                  <a:extLst>
                    <a:ext uri="{9D8B030D-6E8A-4147-A177-3AD203B41FA5}">
                      <a16:colId xmlns:a16="http://schemas.microsoft.com/office/drawing/2014/main" val="3729515768"/>
                    </a:ext>
                  </a:extLst>
                </a:gridCol>
                <a:gridCol w="3715013">
                  <a:extLst>
                    <a:ext uri="{9D8B030D-6E8A-4147-A177-3AD203B41FA5}">
                      <a16:colId xmlns:a16="http://schemas.microsoft.com/office/drawing/2014/main" val="170826672"/>
                    </a:ext>
                  </a:extLst>
                </a:gridCol>
              </a:tblGrid>
              <a:tr h="719451">
                <a:tc>
                  <a:txBody>
                    <a:bodyPr/>
                    <a:lstStyle/>
                    <a:p>
                      <a:pPr algn="ctr"/>
                      <a:r>
                        <a:rPr lang="en-US" sz="3600"/>
                        <a:t>Year</a:t>
                      </a:r>
                    </a:p>
                  </a:txBody>
                  <a:tcPr/>
                </a:tc>
                <a:tc>
                  <a:txBody>
                    <a:bodyPr/>
                    <a:lstStyle/>
                    <a:p>
                      <a:pPr algn="ctr"/>
                      <a:r>
                        <a:rPr lang="en-US" sz="3600"/>
                        <a:t>Article Views</a:t>
                      </a:r>
                    </a:p>
                  </a:txBody>
                  <a:tcPr/>
                </a:tc>
                <a:tc>
                  <a:txBody>
                    <a:bodyPr/>
                    <a:lstStyle/>
                    <a:p>
                      <a:pPr algn="ctr"/>
                      <a:r>
                        <a:rPr lang="en-US" sz="3600"/>
                        <a:t>Article Creations</a:t>
                      </a:r>
                    </a:p>
                  </a:txBody>
                  <a:tcPr/>
                </a:tc>
                <a:extLst>
                  <a:ext uri="{0D108BD9-81ED-4DB2-BD59-A6C34878D82A}">
                    <a16:rowId xmlns:a16="http://schemas.microsoft.com/office/drawing/2014/main" val="3720895525"/>
                  </a:ext>
                </a:extLst>
              </a:tr>
              <a:tr h="719451">
                <a:tc>
                  <a:txBody>
                    <a:bodyPr/>
                    <a:lstStyle/>
                    <a:p>
                      <a:pPr algn="ctr"/>
                      <a:r>
                        <a:rPr lang="en-US" sz="3200"/>
                        <a:t>2022</a:t>
                      </a:r>
                    </a:p>
                  </a:txBody>
                  <a:tcPr/>
                </a:tc>
                <a:tc>
                  <a:txBody>
                    <a:bodyPr/>
                    <a:lstStyle/>
                    <a:p>
                      <a:pPr algn="ctr"/>
                      <a:r>
                        <a:rPr lang="en-US" sz="3200"/>
                        <a:t>1.13 Million</a:t>
                      </a:r>
                    </a:p>
                  </a:txBody>
                  <a:tcPr/>
                </a:tc>
                <a:tc>
                  <a:txBody>
                    <a:bodyPr/>
                    <a:lstStyle/>
                    <a:p>
                      <a:pPr algn="ctr"/>
                      <a:r>
                        <a:rPr lang="en-US" sz="3200"/>
                        <a:t>5423</a:t>
                      </a:r>
                    </a:p>
                  </a:txBody>
                  <a:tcPr/>
                </a:tc>
                <a:extLst>
                  <a:ext uri="{0D108BD9-81ED-4DB2-BD59-A6C34878D82A}">
                    <a16:rowId xmlns:a16="http://schemas.microsoft.com/office/drawing/2014/main" val="2128615834"/>
                  </a:ext>
                </a:extLst>
              </a:tr>
              <a:tr h="719451">
                <a:tc>
                  <a:txBody>
                    <a:bodyPr/>
                    <a:lstStyle/>
                    <a:p>
                      <a:pPr algn="ctr"/>
                      <a:r>
                        <a:rPr lang="en-US" sz="3200"/>
                        <a:t>2023</a:t>
                      </a:r>
                    </a:p>
                  </a:txBody>
                  <a:tcPr/>
                </a:tc>
                <a:tc>
                  <a:txBody>
                    <a:bodyPr/>
                    <a:lstStyle/>
                    <a:p>
                      <a:pPr algn="ctr"/>
                      <a:r>
                        <a:rPr lang="en-US" sz="3200"/>
                        <a:t>2.25 Million</a:t>
                      </a:r>
                    </a:p>
                  </a:txBody>
                  <a:tcPr/>
                </a:tc>
                <a:tc>
                  <a:txBody>
                    <a:bodyPr/>
                    <a:lstStyle/>
                    <a:p>
                      <a:pPr algn="ctr"/>
                      <a:r>
                        <a:rPr lang="en-US" sz="3200"/>
                        <a:t>3636</a:t>
                      </a:r>
                    </a:p>
                  </a:txBody>
                  <a:tcPr/>
                </a:tc>
                <a:extLst>
                  <a:ext uri="{0D108BD9-81ED-4DB2-BD59-A6C34878D82A}">
                    <a16:rowId xmlns:a16="http://schemas.microsoft.com/office/drawing/2014/main" val="1558949375"/>
                  </a:ext>
                </a:extLst>
              </a:tr>
            </a:tbl>
          </a:graphicData>
        </a:graphic>
      </p:graphicFrame>
      <p:sp>
        <p:nvSpPr>
          <p:cNvPr id="7" name="Content Placeholder 2">
            <a:extLst>
              <a:ext uri="{FF2B5EF4-FFF2-40B4-BE49-F238E27FC236}">
                <a16:creationId xmlns:a16="http://schemas.microsoft.com/office/drawing/2014/main" id="{EAE8A959-BB7C-A942-E2F7-685A9B34F034}"/>
              </a:ext>
            </a:extLst>
          </p:cNvPr>
          <p:cNvSpPr txBox="1">
            <a:spLocks/>
          </p:cNvSpPr>
          <p:nvPr/>
        </p:nvSpPr>
        <p:spPr>
          <a:xfrm>
            <a:off x="7117975" y="4549027"/>
            <a:ext cx="1954307" cy="47681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400"/>
              <a:t>Tyler Piper</a:t>
            </a:r>
          </a:p>
        </p:txBody>
      </p:sp>
    </p:spTree>
    <p:extLst>
      <p:ext uri="{BB962C8B-B14F-4D97-AF65-F5344CB8AC3E}">
        <p14:creationId xmlns:p14="http://schemas.microsoft.com/office/powerpoint/2010/main" val="27746462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a:t>Formstack</a:t>
            </a:r>
          </a:p>
        </p:txBody>
      </p:sp>
      <p:sp>
        <p:nvSpPr>
          <p:cNvPr id="5" name="Content Placeholder 2">
            <a:extLst>
              <a:ext uri="{FF2B5EF4-FFF2-40B4-BE49-F238E27FC236}">
                <a16:creationId xmlns:a16="http://schemas.microsoft.com/office/drawing/2014/main" id="{1A52C020-BFCB-6FC4-DDA7-4E1E96E75118}"/>
              </a:ext>
            </a:extLst>
          </p:cNvPr>
          <p:cNvSpPr txBox="1">
            <a:spLocks/>
          </p:cNvSpPr>
          <p:nvPr/>
        </p:nvSpPr>
        <p:spPr>
          <a:xfrm>
            <a:off x="366838" y="1141217"/>
            <a:ext cx="8696241" cy="339447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a:p>
        </p:txBody>
      </p:sp>
      <p:sp>
        <p:nvSpPr>
          <p:cNvPr id="3" name="TextBox 2">
            <a:extLst>
              <a:ext uri="{FF2B5EF4-FFF2-40B4-BE49-F238E27FC236}">
                <a16:creationId xmlns:a16="http://schemas.microsoft.com/office/drawing/2014/main" id="{FDC8036B-E699-72DB-3DD4-723CCD90297C}"/>
              </a:ext>
            </a:extLst>
          </p:cNvPr>
          <p:cNvSpPr txBox="1"/>
          <p:nvPr/>
        </p:nvSpPr>
        <p:spPr>
          <a:xfrm>
            <a:off x="714375" y="1141217"/>
            <a:ext cx="7286625" cy="2862322"/>
          </a:xfrm>
          <a:prstGeom prst="rect">
            <a:avLst/>
          </a:prstGeom>
          <a:noFill/>
        </p:spPr>
        <p:txBody>
          <a:bodyPr wrap="square" rtlCol="0">
            <a:spAutoFit/>
          </a:bodyPr>
          <a:lstStyle/>
          <a:p>
            <a:pPr marL="285750" indent="-285750">
              <a:buFont typeface="Arial" panose="020B0604020202020204" pitchFamily="34" charset="0"/>
              <a:buChar char="•"/>
            </a:pPr>
            <a:r>
              <a:rPr lang="en-US" b="1"/>
              <a:t>Project 10713: Formstack Analysis</a:t>
            </a:r>
          </a:p>
          <a:p>
            <a:pPr marL="742950" lvl="1" indent="-285750">
              <a:buFont typeface="Arial" panose="020B0604020202020204" pitchFamily="34" charset="0"/>
              <a:buChar char="•"/>
            </a:pPr>
            <a:r>
              <a:rPr lang="en-US"/>
              <a:t>User Email Sent on 1/2/2024</a:t>
            </a:r>
          </a:p>
          <a:p>
            <a:pPr marL="1200150" lvl="2" indent="-285750">
              <a:buFont typeface="Arial" panose="020B0604020202020204" pitchFamily="34" charset="0"/>
              <a:buChar char="•"/>
            </a:pPr>
            <a:r>
              <a:rPr lang="en-US"/>
              <a:t>Capped on Accounts and Forms</a:t>
            </a:r>
          </a:p>
          <a:p>
            <a:pPr marL="1200150" lvl="2" indent="-285750">
              <a:buFont typeface="Arial" panose="020B0604020202020204" pitchFamily="34" charset="0"/>
              <a:buChar char="•"/>
            </a:pPr>
            <a:r>
              <a:rPr lang="en-US"/>
              <a:t>Data Security Concerns</a:t>
            </a:r>
          </a:p>
          <a:p>
            <a:pPr marL="742950" lvl="1" indent="-285750">
              <a:buFont typeface="Arial" panose="020B0604020202020204" pitchFamily="34" charset="0"/>
              <a:buChar char="•"/>
            </a:pPr>
            <a:r>
              <a:rPr lang="en-US"/>
              <a:t>Reviewing &amp; Documenting Use Cases</a:t>
            </a:r>
          </a:p>
          <a:p>
            <a:pPr marL="742950" lvl="1" indent="-285750">
              <a:buFont typeface="Arial" panose="020B0604020202020204" pitchFamily="34" charset="0"/>
              <a:buChar char="•"/>
            </a:pPr>
            <a:r>
              <a:rPr lang="en-US"/>
              <a:t>Identifying Alternative Systems</a:t>
            </a:r>
          </a:p>
          <a:p>
            <a:pPr marL="742950" lvl="1" indent="-285750">
              <a:buFont typeface="Arial" panose="020B0604020202020204" pitchFamily="34" charset="0"/>
              <a:buChar char="•"/>
            </a:pPr>
            <a:endParaRPr lang="en-US"/>
          </a:p>
          <a:p>
            <a:pPr marL="285750" indent="-285750">
              <a:buFont typeface="Arial" panose="020B0604020202020204" pitchFamily="34" charset="0"/>
              <a:buChar char="•"/>
            </a:pPr>
            <a:r>
              <a:rPr lang="en-US" b="1"/>
              <a:t>Form Upgrade Effort: </a:t>
            </a:r>
            <a:r>
              <a:rPr lang="en-US"/>
              <a:t>New Form Version – Enhanced Features</a:t>
            </a:r>
          </a:p>
          <a:p>
            <a:pPr marL="742950" lvl="1" indent="-285750">
              <a:buFont typeface="Arial" panose="020B0604020202020204" pitchFamily="34" charset="0"/>
              <a:buChar char="•"/>
            </a:pPr>
            <a:r>
              <a:rPr lang="en-US"/>
              <a:t>Must Upgrade Existing Forms by July 2</a:t>
            </a:r>
            <a:r>
              <a:rPr lang="en-US" baseline="30000"/>
              <a:t>nd</a:t>
            </a:r>
            <a:r>
              <a:rPr lang="en-US"/>
              <a:t> (Auto Upgrade)</a:t>
            </a:r>
          </a:p>
          <a:p>
            <a:pPr marL="742950" lvl="1" indent="-285750">
              <a:buFont typeface="Arial" panose="020B0604020202020204" pitchFamily="34" charset="0"/>
              <a:buChar char="•"/>
            </a:pPr>
            <a:r>
              <a:rPr lang="en-US"/>
              <a:t>Custom CSS (Themes) and Embedded Form Visual Issues</a:t>
            </a:r>
          </a:p>
        </p:txBody>
      </p:sp>
      <p:sp>
        <p:nvSpPr>
          <p:cNvPr id="6" name="Content Placeholder 2">
            <a:extLst>
              <a:ext uri="{FF2B5EF4-FFF2-40B4-BE49-F238E27FC236}">
                <a16:creationId xmlns:a16="http://schemas.microsoft.com/office/drawing/2014/main" id="{642EAB56-FA3A-9173-E709-33237508E2A0}"/>
              </a:ext>
            </a:extLst>
          </p:cNvPr>
          <p:cNvSpPr txBox="1">
            <a:spLocks/>
          </p:cNvSpPr>
          <p:nvPr/>
        </p:nvSpPr>
        <p:spPr>
          <a:xfrm>
            <a:off x="7117975" y="4549027"/>
            <a:ext cx="1954307" cy="47681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400"/>
              <a:t>Tyler Piper</a:t>
            </a:r>
          </a:p>
        </p:txBody>
      </p:sp>
    </p:spTree>
    <p:extLst>
      <p:ext uri="{BB962C8B-B14F-4D97-AF65-F5344CB8AC3E}">
        <p14:creationId xmlns:p14="http://schemas.microsoft.com/office/powerpoint/2010/main" val="41979566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a:xfrm>
            <a:off x="117987" y="205979"/>
            <a:ext cx="8863781" cy="857250"/>
          </a:xfrm>
        </p:spPr>
        <p:txBody>
          <a:bodyPr>
            <a:normAutofit/>
          </a:bodyPr>
          <a:lstStyle/>
          <a:p>
            <a:r>
              <a:rPr lang="en-US"/>
              <a:t>Tech Infra &amp; Research Computing</a:t>
            </a:r>
          </a:p>
        </p:txBody>
      </p:sp>
      <p:sp>
        <p:nvSpPr>
          <p:cNvPr id="3" name="Content Placeholder 2"/>
          <p:cNvSpPr>
            <a:spLocks noGrp="1"/>
          </p:cNvSpPr>
          <p:nvPr>
            <p:ph idx="1"/>
          </p:nvPr>
        </p:nvSpPr>
        <p:spPr/>
        <p:txBody>
          <a:bodyPr>
            <a:normAutofit/>
          </a:bodyPr>
          <a:lstStyle/>
          <a:p>
            <a:r>
              <a:rPr lang="en-US"/>
              <a:t>Continuous Improvement</a:t>
            </a:r>
          </a:p>
          <a:p>
            <a:pPr lvl="1"/>
            <a:r>
              <a:rPr lang="en-US"/>
              <a:t>Wired Network Upgrade – Phase 1</a:t>
            </a:r>
          </a:p>
          <a:p>
            <a:pPr lvl="1"/>
            <a:r>
              <a:rPr lang="en-US"/>
              <a:t>CUBE Upgrade</a:t>
            </a:r>
          </a:p>
          <a:p>
            <a:pPr lvl="1"/>
            <a:r>
              <a:rPr lang="en-US"/>
              <a:t>SMTP Hardening </a:t>
            </a:r>
          </a:p>
        </p:txBody>
      </p:sp>
      <p:sp>
        <p:nvSpPr>
          <p:cNvPr id="5" name="Content Placeholder 2">
            <a:extLst>
              <a:ext uri="{FF2B5EF4-FFF2-40B4-BE49-F238E27FC236}">
                <a16:creationId xmlns:a16="http://schemas.microsoft.com/office/drawing/2014/main" id="{8738323F-DA51-C9F2-E287-679B74F528CB}"/>
              </a:ext>
            </a:extLst>
          </p:cNvPr>
          <p:cNvSpPr txBox="1">
            <a:spLocks/>
          </p:cNvSpPr>
          <p:nvPr/>
        </p:nvSpPr>
        <p:spPr>
          <a:xfrm>
            <a:off x="7117975" y="4549027"/>
            <a:ext cx="1954307" cy="47681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400"/>
              <a:t>Craig Jackson</a:t>
            </a:r>
          </a:p>
        </p:txBody>
      </p:sp>
    </p:spTree>
    <p:extLst>
      <p:ext uri="{BB962C8B-B14F-4D97-AF65-F5344CB8AC3E}">
        <p14:creationId xmlns:p14="http://schemas.microsoft.com/office/powerpoint/2010/main" val="8273693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a:t>Service Enhancements</a:t>
            </a:r>
          </a:p>
        </p:txBody>
      </p:sp>
      <p:sp>
        <p:nvSpPr>
          <p:cNvPr id="3" name="Content Placeholder 2"/>
          <p:cNvSpPr>
            <a:spLocks noGrp="1"/>
          </p:cNvSpPr>
          <p:nvPr>
            <p:ph idx="1"/>
          </p:nvPr>
        </p:nvSpPr>
        <p:spPr/>
        <p:txBody>
          <a:bodyPr/>
          <a:lstStyle/>
          <a:p>
            <a:r>
              <a:rPr lang="en-US"/>
              <a:t>Ansible Automation Platform (SOE)</a:t>
            </a:r>
            <a:endParaRPr lang="en-US" sz="1400"/>
          </a:p>
          <a:p>
            <a:pPr lvl="1"/>
            <a:r>
              <a:rPr lang="en-US"/>
              <a:t>RHEL Configuration Management</a:t>
            </a:r>
          </a:p>
          <a:p>
            <a:pPr lvl="1"/>
            <a:r>
              <a:rPr lang="en-US" sz="1800">
                <a:hlinkClick r:id="rId4"/>
              </a:rPr>
              <a:t>https://help.illinoisstate.edu/technology/server/guides#accordion-auto-01</a:t>
            </a:r>
            <a:r>
              <a:rPr lang="en-US" sz="1800"/>
              <a:t> </a:t>
            </a:r>
          </a:p>
          <a:p>
            <a:r>
              <a:rPr lang="en-US"/>
              <a:t>Auto-Patching Baseline not Manual Patching</a:t>
            </a:r>
          </a:p>
          <a:p>
            <a:r>
              <a:rPr lang="en-US"/>
              <a:t>Azure AVD</a:t>
            </a:r>
          </a:p>
          <a:p>
            <a:r>
              <a:rPr lang="en-US"/>
              <a:t>Campus Resiliency Test</a:t>
            </a:r>
          </a:p>
          <a:p>
            <a:endParaRPr lang="en-US"/>
          </a:p>
          <a:p>
            <a:endParaRPr lang="en-US"/>
          </a:p>
        </p:txBody>
      </p:sp>
      <p:sp>
        <p:nvSpPr>
          <p:cNvPr id="5" name="Content Placeholder 2">
            <a:extLst>
              <a:ext uri="{FF2B5EF4-FFF2-40B4-BE49-F238E27FC236}">
                <a16:creationId xmlns:a16="http://schemas.microsoft.com/office/drawing/2014/main" id="{A7D82E52-A9D1-7689-8868-B9C0C9E47812}"/>
              </a:ext>
            </a:extLst>
          </p:cNvPr>
          <p:cNvSpPr txBox="1">
            <a:spLocks/>
          </p:cNvSpPr>
          <p:nvPr/>
        </p:nvSpPr>
        <p:spPr>
          <a:xfrm>
            <a:off x="7117975" y="4549027"/>
            <a:ext cx="1954307" cy="47681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400"/>
              <a:t>Craig Jackson</a:t>
            </a:r>
          </a:p>
        </p:txBody>
      </p:sp>
    </p:spTree>
    <p:extLst>
      <p:ext uri="{BB962C8B-B14F-4D97-AF65-F5344CB8AC3E}">
        <p14:creationId xmlns:p14="http://schemas.microsoft.com/office/powerpoint/2010/main" val="15113180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rotWithShape="1">
          <a:blip r:embed="rId3">
            <a:alphaModFix amt="35000"/>
            <a:extLst>
              <a:ext uri="{28A0092B-C50C-407E-A947-70E740481C1C}">
                <a14:useLocalDpi xmlns:a14="http://schemas.microsoft.com/office/drawing/2010/main" val="0"/>
              </a:ext>
            </a:extLst>
          </a:blip>
          <a:srcRect t="30"/>
          <a:stretch/>
        </p:blipFill>
        <p:spPr>
          <a:xfrm>
            <a:off x="-6" y="-3"/>
            <a:ext cx="9144000" cy="5141968"/>
          </a:xfrm>
          <a:prstGeom prst="rect">
            <a:avLst/>
          </a:prstGeom>
        </p:spPr>
      </p:pic>
      <p:sp>
        <p:nvSpPr>
          <p:cNvPr id="2" name="Title 1"/>
          <p:cNvSpPr>
            <a:spLocks noGrp="1"/>
          </p:cNvSpPr>
          <p:nvPr>
            <p:ph type="title"/>
          </p:nvPr>
        </p:nvSpPr>
        <p:spPr>
          <a:xfrm>
            <a:off x="3096276" y="3391617"/>
            <a:ext cx="3703452" cy="1022411"/>
          </a:xfrm>
        </p:spPr>
        <p:txBody>
          <a:bodyPr vert="horz" lIns="91440" tIns="45720" rIns="91440" bIns="45720" rtlCol="0" anchor="t">
            <a:normAutofit/>
          </a:bodyPr>
          <a:lstStyle/>
          <a:p>
            <a:pPr algn="l" defTabSz="914400">
              <a:lnSpc>
                <a:spcPct val="90000"/>
              </a:lnSpc>
            </a:pPr>
            <a:r>
              <a:rPr lang="en-US" sz="3300" kern="1200">
                <a:solidFill>
                  <a:schemeClr val="tx1"/>
                </a:solidFill>
                <a:latin typeface="+mj-lt"/>
                <a:ea typeface="+mj-ea"/>
                <a:cs typeface="+mj-cs"/>
              </a:rPr>
              <a:t>Research Computing</a:t>
            </a:r>
          </a:p>
        </p:txBody>
      </p:sp>
      <p:pic>
        <p:nvPicPr>
          <p:cNvPr id="11" name="Picture 10">
            <a:extLst>
              <a:ext uri="{FF2B5EF4-FFF2-40B4-BE49-F238E27FC236}">
                <a16:creationId xmlns:a16="http://schemas.microsoft.com/office/drawing/2014/main" id="{70E9D2C8-C69C-FBD6-2700-D900D5EAA778}"/>
              </a:ext>
            </a:extLst>
          </p:cNvPr>
          <p:cNvPicPr>
            <a:picLocks noChangeAspect="1"/>
          </p:cNvPicPr>
          <p:nvPr/>
        </p:nvPicPr>
        <p:blipFill rotWithShape="1">
          <a:blip r:embed="rId4"/>
          <a:srcRect t="12194" r="-1" b="-1"/>
          <a:stretch/>
        </p:blipFill>
        <p:spPr>
          <a:xfrm>
            <a:off x="934929" y="10"/>
            <a:ext cx="2935224" cy="1713915"/>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8" name="Picture 7">
            <a:extLst>
              <a:ext uri="{FF2B5EF4-FFF2-40B4-BE49-F238E27FC236}">
                <a16:creationId xmlns:a16="http://schemas.microsoft.com/office/drawing/2014/main" id="{AD677A45-53C7-A33E-5CEB-0529237140BF}"/>
              </a:ext>
            </a:extLst>
          </p:cNvPr>
          <p:cNvPicPr>
            <a:picLocks noChangeAspect="1"/>
          </p:cNvPicPr>
          <p:nvPr/>
        </p:nvPicPr>
        <p:blipFill rotWithShape="1">
          <a:blip r:embed="rId5"/>
          <a:srcRect l="23231" r="23230"/>
          <a:stretch/>
        </p:blipFill>
        <p:spPr>
          <a:xfrm>
            <a:off x="20" y="1716248"/>
            <a:ext cx="2673458" cy="3427251"/>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pic>
        <p:nvPicPr>
          <p:cNvPr id="9" name="Picture 8">
            <a:extLst>
              <a:ext uri="{FF2B5EF4-FFF2-40B4-BE49-F238E27FC236}">
                <a16:creationId xmlns:a16="http://schemas.microsoft.com/office/drawing/2014/main" id="{6961EBBC-D7E7-8379-4873-B3D2DD6E68D4}"/>
              </a:ext>
            </a:extLst>
          </p:cNvPr>
          <p:cNvPicPr>
            <a:picLocks noChangeAspect="1"/>
          </p:cNvPicPr>
          <p:nvPr/>
        </p:nvPicPr>
        <p:blipFill rotWithShape="1">
          <a:blip r:embed="rId6"/>
          <a:srcRect l="10142" r="30606" b="-3"/>
          <a:stretch/>
        </p:blipFill>
        <p:spPr>
          <a:xfrm>
            <a:off x="4144169" y="544431"/>
            <a:ext cx="2139696" cy="2139696"/>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pic>
        <p:nvPicPr>
          <p:cNvPr id="7" name="Picture 6">
            <a:extLst>
              <a:ext uri="{FF2B5EF4-FFF2-40B4-BE49-F238E27FC236}">
                <a16:creationId xmlns:a16="http://schemas.microsoft.com/office/drawing/2014/main" id="{FD877789-753D-92D0-7168-022EC7DF0856}"/>
              </a:ext>
            </a:extLst>
          </p:cNvPr>
          <p:cNvPicPr>
            <a:picLocks noChangeAspect="1"/>
          </p:cNvPicPr>
          <p:nvPr/>
        </p:nvPicPr>
        <p:blipFill rotWithShape="1">
          <a:blip r:embed="rId7"/>
          <a:srcRect l="21230" r="14200" b="-3"/>
          <a:stretch/>
        </p:blipFill>
        <p:spPr>
          <a:xfrm>
            <a:off x="6689070" y="-3248"/>
            <a:ext cx="2454929" cy="2537918"/>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pic>
        <p:nvPicPr>
          <p:cNvPr id="10" name="Picture 9">
            <a:extLst>
              <a:ext uri="{FF2B5EF4-FFF2-40B4-BE49-F238E27FC236}">
                <a16:creationId xmlns:a16="http://schemas.microsoft.com/office/drawing/2014/main" id="{BB25810A-F6C5-5A55-1B66-648E49C79222}"/>
              </a:ext>
            </a:extLst>
          </p:cNvPr>
          <p:cNvPicPr>
            <a:picLocks noChangeAspect="1"/>
          </p:cNvPicPr>
          <p:nvPr/>
        </p:nvPicPr>
        <p:blipFill rotWithShape="1">
          <a:blip r:embed="rId8"/>
          <a:srcRect l="23310" r="20605" b="-1"/>
          <a:stretch/>
        </p:blipFill>
        <p:spPr>
          <a:xfrm>
            <a:off x="7022428" y="3053491"/>
            <a:ext cx="2121574" cy="2090009"/>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Tree>
    <p:extLst>
      <p:ext uri="{BB962C8B-B14F-4D97-AF65-F5344CB8AC3E}">
        <p14:creationId xmlns:p14="http://schemas.microsoft.com/office/powerpoint/2010/main" val="42598063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a:xfrm>
            <a:off x="206477" y="205979"/>
            <a:ext cx="8748744" cy="857250"/>
          </a:xfrm>
        </p:spPr>
        <p:txBody>
          <a:bodyPr>
            <a:normAutofit fontScale="90000"/>
          </a:bodyPr>
          <a:lstStyle/>
          <a:p>
            <a:r>
              <a:rPr lang="en-US" b="1"/>
              <a:t>Redbirds of a Feather, 11 am – 12 pm</a:t>
            </a:r>
          </a:p>
        </p:txBody>
      </p:sp>
      <p:sp>
        <p:nvSpPr>
          <p:cNvPr id="3" name="Content Placeholder 2">
            <a:extLst>
              <a:ext uri="{FF2B5EF4-FFF2-40B4-BE49-F238E27FC236}">
                <a16:creationId xmlns:a16="http://schemas.microsoft.com/office/drawing/2014/main" id="{CB5379FB-DC70-4AB9-BE6D-922857259142}"/>
              </a:ext>
            </a:extLst>
          </p:cNvPr>
          <p:cNvSpPr>
            <a:spLocks noGrp="1"/>
          </p:cNvSpPr>
          <p:nvPr>
            <p:ph idx="1"/>
          </p:nvPr>
        </p:nvSpPr>
        <p:spPr>
          <a:xfrm>
            <a:off x="457200" y="994867"/>
            <a:ext cx="8229600" cy="3599756"/>
          </a:xfrm>
        </p:spPr>
        <p:txBody>
          <a:bodyPr>
            <a:normAutofit/>
          </a:bodyPr>
          <a:lstStyle/>
          <a:p>
            <a:pPr algn="l"/>
            <a:r>
              <a:rPr lang="en-US" sz="2400" i="0">
                <a:solidFill>
                  <a:srgbClr val="000000"/>
                </a:solidFill>
                <a:effectLst/>
              </a:rPr>
              <a:t>From Routine to Remarkable: Recognizing Purpose in Your Work</a:t>
            </a:r>
          </a:p>
          <a:p>
            <a:pPr algn="l"/>
            <a:r>
              <a:rPr lang="en-US" sz="2400" i="0">
                <a:solidFill>
                  <a:srgbClr val="000000"/>
                </a:solidFill>
                <a:effectLst/>
              </a:rPr>
              <a:t>Ask the Engineer</a:t>
            </a:r>
          </a:p>
          <a:p>
            <a:pPr algn="l"/>
            <a:r>
              <a:rPr lang="en-US" sz="2400" i="0">
                <a:solidFill>
                  <a:srgbClr val="000000"/>
                </a:solidFill>
                <a:effectLst/>
              </a:rPr>
              <a:t>Knowledge Management Roundtable: Best Practices, Tips &amp; Tricks</a:t>
            </a:r>
          </a:p>
          <a:p>
            <a:pPr algn="l"/>
            <a:r>
              <a:rPr lang="en-US" sz="2400" i="0">
                <a:solidFill>
                  <a:srgbClr val="000000"/>
                </a:solidFill>
                <a:effectLst/>
              </a:rPr>
              <a:t>AI@ISU: Navigating Artificial Intelligence at Illinois State University</a:t>
            </a:r>
          </a:p>
          <a:p>
            <a:endParaRPr lang="en-US"/>
          </a:p>
        </p:txBody>
      </p:sp>
      <p:sp>
        <p:nvSpPr>
          <p:cNvPr id="5" name="TextBox 4">
            <a:extLst>
              <a:ext uri="{FF2B5EF4-FFF2-40B4-BE49-F238E27FC236}">
                <a16:creationId xmlns:a16="http://schemas.microsoft.com/office/drawing/2014/main" id="{E3087DE2-73A7-849C-B5C7-A0B0599B7E2D}"/>
              </a:ext>
            </a:extLst>
          </p:cNvPr>
          <p:cNvSpPr txBox="1"/>
          <p:nvPr/>
        </p:nvSpPr>
        <p:spPr>
          <a:xfrm>
            <a:off x="3267059" y="3779301"/>
            <a:ext cx="5346338" cy="369332"/>
          </a:xfrm>
          <a:prstGeom prst="rect">
            <a:avLst/>
          </a:prstGeom>
          <a:noFill/>
        </p:spPr>
        <p:txBody>
          <a:bodyPr wrap="square" rtlCol="0">
            <a:spAutoFit/>
          </a:bodyPr>
          <a:lstStyle/>
          <a:p>
            <a:r>
              <a:rPr lang="en-US" i="1"/>
              <a:t>ZOOM ONLY -  links in your Outlook calendar invitation</a:t>
            </a:r>
          </a:p>
        </p:txBody>
      </p:sp>
    </p:spTree>
    <p:extLst>
      <p:ext uri="{BB962C8B-B14F-4D97-AF65-F5344CB8AC3E}">
        <p14:creationId xmlns:p14="http://schemas.microsoft.com/office/powerpoint/2010/main" val="3991590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430" y="222995"/>
            <a:ext cx="9138197" cy="5143500"/>
          </a:xfrm>
          <a:prstGeom prst="rect">
            <a:avLst/>
          </a:prstGeom>
        </p:spPr>
      </p:pic>
      <p:sp>
        <p:nvSpPr>
          <p:cNvPr id="2" name="Title 1"/>
          <p:cNvSpPr>
            <a:spLocks noGrp="1"/>
          </p:cNvSpPr>
          <p:nvPr>
            <p:ph type="title"/>
          </p:nvPr>
        </p:nvSpPr>
        <p:spPr>
          <a:xfrm>
            <a:off x="206477" y="205979"/>
            <a:ext cx="8748744" cy="857250"/>
          </a:xfrm>
        </p:spPr>
        <p:txBody>
          <a:bodyPr>
            <a:normAutofit/>
          </a:bodyPr>
          <a:lstStyle/>
          <a:p>
            <a:r>
              <a:rPr lang="en-US" b="1"/>
              <a:t>Social Lunch – 12:15 pm</a:t>
            </a:r>
          </a:p>
        </p:txBody>
      </p:sp>
      <p:sp>
        <p:nvSpPr>
          <p:cNvPr id="3" name="Content Placeholder 2">
            <a:extLst>
              <a:ext uri="{FF2B5EF4-FFF2-40B4-BE49-F238E27FC236}">
                <a16:creationId xmlns:a16="http://schemas.microsoft.com/office/drawing/2014/main" id="{CB5379FB-DC70-4AB9-BE6D-922857259142}"/>
              </a:ext>
            </a:extLst>
          </p:cNvPr>
          <p:cNvSpPr>
            <a:spLocks noGrp="1"/>
          </p:cNvSpPr>
          <p:nvPr>
            <p:ph idx="1"/>
          </p:nvPr>
        </p:nvSpPr>
        <p:spPr>
          <a:xfrm>
            <a:off x="457200" y="994867"/>
            <a:ext cx="8229600" cy="3599756"/>
          </a:xfrm>
        </p:spPr>
        <p:txBody>
          <a:bodyPr>
            <a:normAutofit/>
          </a:bodyPr>
          <a:lstStyle/>
          <a:p>
            <a:pPr marL="0" indent="0">
              <a:buNone/>
            </a:pPr>
            <a:r>
              <a:rPr lang="en-US" sz="2800"/>
              <a:t>Join us for an informal, social lunch and take advantage of the discounted price of just $8.10! Cash not accepted, bring a credit card or Redbird Card with flex dollars. </a:t>
            </a:r>
          </a:p>
          <a:p>
            <a:pPr marL="0" indent="0" algn="ctr">
              <a:buNone/>
            </a:pPr>
            <a:r>
              <a:rPr lang="en-US" sz="2800" u="sng"/>
              <a:t>ROOM CHANGE</a:t>
            </a:r>
            <a:r>
              <a:rPr lang="en-US" sz="2800"/>
              <a:t>: Watterson Dining Commons Culinary Support Center Private Dining Room </a:t>
            </a:r>
            <a:br>
              <a:rPr lang="en-US" sz="2800"/>
            </a:br>
            <a:r>
              <a:rPr lang="en-US" sz="2000"/>
              <a:t>(walk past Homestyle and Salad bar and look for </a:t>
            </a:r>
            <a:br>
              <a:rPr lang="en-US" sz="2000"/>
            </a:br>
            <a:r>
              <a:rPr lang="en-US" sz="2000"/>
              <a:t>double glass doors in the North-East Corner)</a:t>
            </a:r>
          </a:p>
          <a:p>
            <a:endParaRPr lang="en-US"/>
          </a:p>
        </p:txBody>
      </p:sp>
      <p:sp>
        <p:nvSpPr>
          <p:cNvPr id="5" name="TextBox 4">
            <a:extLst>
              <a:ext uri="{FF2B5EF4-FFF2-40B4-BE49-F238E27FC236}">
                <a16:creationId xmlns:a16="http://schemas.microsoft.com/office/drawing/2014/main" id="{E3087DE2-73A7-849C-B5C7-A0B0599B7E2D}"/>
              </a:ext>
            </a:extLst>
          </p:cNvPr>
          <p:cNvSpPr txBox="1"/>
          <p:nvPr/>
        </p:nvSpPr>
        <p:spPr>
          <a:xfrm>
            <a:off x="4455583" y="4594623"/>
            <a:ext cx="4456915" cy="369332"/>
          </a:xfrm>
          <a:prstGeom prst="rect">
            <a:avLst/>
          </a:prstGeom>
          <a:noFill/>
        </p:spPr>
        <p:txBody>
          <a:bodyPr wrap="square" rtlCol="0">
            <a:spAutoFit/>
          </a:bodyPr>
          <a:lstStyle/>
          <a:p>
            <a:r>
              <a:rPr lang="en-US" i="1"/>
              <a:t>Zoom links in your Outlook calendar invitation</a:t>
            </a:r>
          </a:p>
        </p:txBody>
      </p:sp>
    </p:spTree>
    <p:extLst>
      <p:ext uri="{BB962C8B-B14F-4D97-AF65-F5344CB8AC3E}">
        <p14:creationId xmlns:p14="http://schemas.microsoft.com/office/powerpoint/2010/main" val="19049388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normAutofit/>
          </a:bodyPr>
          <a:lstStyle/>
          <a:p>
            <a:r>
              <a:rPr lang="en-US"/>
              <a:t>Thanks </a:t>
            </a:r>
            <a:r>
              <a:rPr lang="en-US" err="1"/>
              <a:t>Techbirds</a:t>
            </a:r>
            <a:r>
              <a:rPr lang="en-US"/>
              <a:t>!!!</a:t>
            </a:r>
          </a:p>
        </p:txBody>
      </p:sp>
      <p:sp>
        <p:nvSpPr>
          <p:cNvPr id="3" name="Content Placeholder 2"/>
          <p:cNvSpPr>
            <a:spLocks noGrp="1"/>
          </p:cNvSpPr>
          <p:nvPr>
            <p:ph idx="1"/>
          </p:nvPr>
        </p:nvSpPr>
        <p:spPr/>
        <p:txBody>
          <a:bodyPr>
            <a:normAutofit/>
          </a:bodyPr>
          <a:lstStyle/>
          <a:p>
            <a:pPr marL="0" indent="0">
              <a:buNone/>
            </a:pPr>
            <a:r>
              <a:rPr lang="en-US" sz="2400"/>
              <a:t>Dan Thames and the Networking Wiring Team, Rachel Roach and the Networking Team, Billy and TechZone, Becky Franz and Facilities Planning, Kyle Fisher and Facilities Construction, Crystal </a:t>
            </a:r>
            <a:r>
              <a:rPr lang="en-US" sz="2400" err="1"/>
              <a:t>Nourie</a:t>
            </a:r>
            <a:r>
              <a:rPr lang="en-US" sz="2400"/>
              <a:t> and the Registrar’s Office, Kristie Toohill and Facilities Management, Jason Ross and Endpoint, Rachel Purviance and Logan Vaughn…and as always…</a:t>
            </a:r>
            <a:br>
              <a:rPr lang="en-US" sz="2400"/>
            </a:br>
            <a:br>
              <a:rPr lang="en-US" sz="2400"/>
            </a:br>
            <a:r>
              <a:rPr lang="en-US" sz="2400"/>
              <a:t>Ted, Julia, Ryan, Jeff, Eddie, Irvin, Wade, and Chris!</a:t>
            </a:r>
          </a:p>
          <a:p>
            <a:endParaRPr lang="en-US"/>
          </a:p>
        </p:txBody>
      </p:sp>
      <p:sp>
        <p:nvSpPr>
          <p:cNvPr id="5" name="TextBox 4">
            <a:extLst>
              <a:ext uri="{FF2B5EF4-FFF2-40B4-BE49-F238E27FC236}">
                <a16:creationId xmlns:a16="http://schemas.microsoft.com/office/drawing/2014/main" id="{F84CCCBB-C7DB-4E4A-8711-AA8057EADEF6}"/>
              </a:ext>
            </a:extLst>
          </p:cNvPr>
          <p:cNvSpPr txBox="1"/>
          <p:nvPr/>
        </p:nvSpPr>
        <p:spPr>
          <a:xfrm>
            <a:off x="7255435" y="4643626"/>
            <a:ext cx="1670424" cy="369332"/>
          </a:xfrm>
          <a:prstGeom prst="rect">
            <a:avLst/>
          </a:prstGeom>
          <a:noFill/>
        </p:spPr>
        <p:txBody>
          <a:bodyPr wrap="square">
            <a:spAutoFit/>
          </a:bodyPr>
          <a:lstStyle/>
          <a:p>
            <a:pPr marL="0" indent="0" algn="ctr">
              <a:buFont typeface="Arial"/>
              <a:buNone/>
            </a:pPr>
            <a:r>
              <a:rPr lang="en-US"/>
              <a:t>Jeff Grabb</a:t>
            </a:r>
            <a:endParaRPr lang="en-US" sz="1800"/>
          </a:p>
        </p:txBody>
      </p:sp>
    </p:spTree>
    <p:extLst>
      <p:ext uri="{BB962C8B-B14F-4D97-AF65-F5344CB8AC3E}">
        <p14:creationId xmlns:p14="http://schemas.microsoft.com/office/powerpoint/2010/main" val="1077815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d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Tree>
    <p:extLst>
      <p:ext uri="{BB962C8B-B14F-4D97-AF65-F5344CB8AC3E}">
        <p14:creationId xmlns:p14="http://schemas.microsoft.com/office/powerpoint/2010/main" val="424259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1300"/>
            <a:ext cx="9138197" cy="5143500"/>
          </a:xfrm>
          <a:prstGeom prst="rect">
            <a:avLst/>
          </a:prstGeom>
        </p:spPr>
      </p:pic>
      <p:sp>
        <p:nvSpPr>
          <p:cNvPr id="2" name="Title 1"/>
          <p:cNvSpPr>
            <a:spLocks noGrp="1"/>
          </p:cNvSpPr>
          <p:nvPr>
            <p:ph type="title"/>
          </p:nvPr>
        </p:nvSpPr>
        <p:spPr>
          <a:xfrm>
            <a:off x="47600" y="205979"/>
            <a:ext cx="3603650" cy="987822"/>
          </a:xfrm>
        </p:spPr>
        <p:txBody>
          <a:bodyPr>
            <a:normAutofit fontScale="90000"/>
          </a:bodyPr>
          <a:lstStyle/>
          <a:p>
            <a:pPr algn="l"/>
            <a:r>
              <a:rPr lang="en-US" sz="3200"/>
              <a:t>Student Experience in My.IllinoisState.edu</a:t>
            </a:r>
          </a:p>
        </p:txBody>
      </p:sp>
      <p:sp>
        <p:nvSpPr>
          <p:cNvPr id="8" name="Content Placeholder 7">
            <a:extLst>
              <a:ext uri="{FF2B5EF4-FFF2-40B4-BE49-F238E27FC236}">
                <a16:creationId xmlns:a16="http://schemas.microsoft.com/office/drawing/2014/main" id="{9B29D05A-2210-444F-0BD0-ADAFB97686B0}"/>
              </a:ext>
            </a:extLst>
          </p:cNvPr>
          <p:cNvSpPr>
            <a:spLocks noGrp="1"/>
          </p:cNvSpPr>
          <p:nvPr>
            <p:ph idx="1"/>
          </p:nvPr>
        </p:nvSpPr>
        <p:spPr>
          <a:xfrm>
            <a:off x="174600" y="1390649"/>
            <a:ext cx="3051200" cy="3280173"/>
          </a:xfrm>
        </p:spPr>
        <p:txBody>
          <a:bodyPr>
            <a:normAutofit/>
          </a:bodyPr>
          <a:lstStyle/>
          <a:p>
            <a:r>
              <a:rPr lang="en-US" sz="2400"/>
              <a:t>Admitted student journey – vastly improved</a:t>
            </a:r>
          </a:p>
          <a:p>
            <a:r>
              <a:rPr lang="en-US" sz="2400"/>
              <a:t>Team Excellence Award – Honorable mention</a:t>
            </a:r>
          </a:p>
        </p:txBody>
      </p:sp>
      <p:pic>
        <p:nvPicPr>
          <p:cNvPr id="5" name="Picture 4">
            <a:extLst>
              <a:ext uri="{FF2B5EF4-FFF2-40B4-BE49-F238E27FC236}">
                <a16:creationId xmlns:a16="http://schemas.microsoft.com/office/drawing/2014/main" id="{0B853389-61B5-2B19-905B-F652F1FACBBB}"/>
              </a:ext>
            </a:extLst>
          </p:cNvPr>
          <p:cNvPicPr>
            <a:picLocks noChangeAspect="1"/>
          </p:cNvPicPr>
          <p:nvPr/>
        </p:nvPicPr>
        <p:blipFill>
          <a:blip r:embed="rId4"/>
          <a:stretch>
            <a:fillRect/>
          </a:stretch>
        </p:blipFill>
        <p:spPr>
          <a:xfrm>
            <a:off x="3575076" y="-95250"/>
            <a:ext cx="5400674" cy="5143500"/>
          </a:xfrm>
          <a:prstGeom prst="rect">
            <a:avLst/>
          </a:prstGeom>
        </p:spPr>
      </p:pic>
      <p:sp>
        <p:nvSpPr>
          <p:cNvPr id="3" name="Content Placeholder 2">
            <a:extLst>
              <a:ext uri="{FF2B5EF4-FFF2-40B4-BE49-F238E27FC236}">
                <a16:creationId xmlns:a16="http://schemas.microsoft.com/office/drawing/2014/main" id="{BF64C3DC-789C-20E6-D997-89DE74BE87F2}"/>
              </a:ext>
            </a:extLst>
          </p:cNvPr>
          <p:cNvSpPr txBox="1">
            <a:spLocks/>
          </p:cNvSpPr>
          <p:nvPr/>
        </p:nvSpPr>
        <p:spPr>
          <a:xfrm>
            <a:off x="47600" y="4745668"/>
            <a:ext cx="1954307" cy="476811"/>
          </a:xfrm>
          <a:prstGeom prst="rect">
            <a:avLst/>
          </a:prstGeom>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400"/>
              <a:t>Arturo Ramirez</a:t>
            </a:r>
          </a:p>
        </p:txBody>
      </p:sp>
    </p:spTree>
    <p:extLst>
      <p:ext uri="{BB962C8B-B14F-4D97-AF65-F5344CB8AC3E}">
        <p14:creationId xmlns:p14="http://schemas.microsoft.com/office/powerpoint/2010/main" val="41974909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1BA00C-4C2F-EF38-44D1-322CD0F7A669}"/>
              </a:ext>
            </a:extLst>
          </p:cNvPr>
          <p:cNvPicPr>
            <a:picLocks noChangeAspect="1"/>
          </p:cNvPicPr>
          <p:nvPr/>
        </p:nvPicPr>
        <p:blipFill>
          <a:blip r:embed="rId3"/>
          <a:stretch>
            <a:fillRect/>
          </a:stretch>
        </p:blipFill>
        <p:spPr>
          <a:xfrm>
            <a:off x="32363" y="95250"/>
            <a:ext cx="4572588" cy="4889500"/>
          </a:xfrm>
          <a:prstGeom prst="rect">
            <a:avLst/>
          </a:prstGeom>
        </p:spPr>
      </p:pic>
      <p:pic>
        <p:nvPicPr>
          <p:cNvPr id="7" name="Picture 6">
            <a:extLst>
              <a:ext uri="{FF2B5EF4-FFF2-40B4-BE49-F238E27FC236}">
                <a16:creationId xmlns:a16="http://schemas.microsoft.com/office/drawing/2014/main" id="{EA4655B1-8631-B511-BA99-576AF2EFAFC7}"/>
              </a:ext>
            </a:extLst>
          </p:cNvPr>
          <p:cNvPicPr>
            <a:picLocks noChangeAspect="1"/>
          </p:cNvPicPr>
          <p:nvPr/>
        </p:nvPicPr>
        <p:blipFill>
          <a:blip r:embed="rId4"/>
          <a:stretch>
            <a:fillRect/>
          </a:stretch>
        </p:blipFill>
        <p:spPr>
          <a:xfrm>
            <a:off x="4791687" y="63500"/>
            <a:ext cx="4341192" cy="4825321"/>
          </a:xfrm>
          <a:prstGeom prst="rect">
            <a:avLst/>
          </a:prstGeom>
        </p:spPr>
      </p:pic>
    </p:spTree>
    <p:extLst>
      <p:ext uri="{BB962C8B-B14F-4D97-AF65-F5344CB8AC3E}">
        <p14:creationId xmlns:p14="http://schemas.microsoft.com/office/powerpoint/2010/main" val="24461785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B4C75-97A5-A1EC-10B4-20CBFAD2ABA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84A0922-92F8-68A4-4F71-56429C14160D}"/>
              </a:ext>
            </a:extLst>
          </p:cNvPr>
          <p:cNvSpPr>
            <a:spLocks noGrp="1"/>
          </p:cNvSpPr>
          <p:nvPr>
            <p:ph idx="1"/>
          </p:nvPr>
        </p:nvSpPr>
        <p:spPr/>
        <p:txBody>
          <a:bodyPr/>
          <a:lstStyle/>
          <a:p>
            <a:endParaRPr lang="en-US"/>
          </a:p>
        </p:txBody>
      </p:sp>
      <p:pic>
        <p:nvPicPr>
          <p:cNvPr id="4" name="Content Placeholder 5">
            <a:extLst>
              <a:ext uri="{FF2B5EF4-FFF2-40B4-BE49-F238E27FC236}">
                <a16:creationId xmlns:a16="http://schemas.microsoft.com/office/drawing/2014/main" id="{253361CF-EC6B-231F-0B33-77CE5CF5BBBE}"/>
              </a:ext>
            </a:extLst>
          </p:cNvPr>
          <p:cNvPicPr>
            <a:picLocks noChangeAspect="1"/>
          </p:cNvPicPr>
          <p:nvPr/>
        </p:nvPicPr>
        <p:blipFill>
          <a:blip r:embed="rId3"/>
          <a:stretch>
            <a:fillRect/>
          </a:stretch>
        </p:blipFill>
        <p:spPr>
          <a:xfrm>
            <a:off x="463594" y="35736"/>
            <a:ext cx="8084700" cy="5056529"/>
          </a:xfrm>
          <a:prstGeom prst="rect">
            <a:avLst/>
          </a:prstGeom>
        </p:spPr>
      </p:pic>
      <p:sp>
        <p:nvSpPr>
          <p:cNvPr id="5" name="Content Placeholder 2">
            <a:extLst>
              <a:ext uri="{FF2B5EF4-FFF2-40B4-BE49-F238E27FC236}">
                <a16:creationId xmlns:a16="http://schemas.microsoft.com/office/drawing/2014/main" id="{2CCD438B-3D84-4111-504F-068D20E4202D}"/>
              </a:ext>
            </a:extLst>
          </p:cNvPr>
          <p:cNvSpPr txBox="1">
            <a:spLocks/>
          </p:cNvSpPr>
          <p:nvPr/>
        </p:nvSpPr>
        <p:spPr>
          <a:xfrm>
            <a:off x="6972102" y="4759860"/>
            <a:ext cx="1954307" cy="476811"/>
          </a:xfrm>
          <a:prstGeom prst="rect">
            <a:avLst/>
          </a:prstGeom>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400"/>
              <a:t>Arturo Ramirez</a:t>
            </a:r>
          </a:p>
        </p:txBody>
      </p:sp>
    </p:spTree>
    <p:extLst>
      <p:ext uri="{BB962C8B-B14F-4D97-AF65-F5344CB8AC3E}">
        <p14:creationId xmlns:p14="http://schemas.microsoft.com/office/powerpoint/2010/main" val="7879760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3" name="Content Placeholder 2"/>
          <p:cNvSpPr>
            <a:spLocks noGrp="1"/>
          </p:cNvSpPr>
          <p:nvPr>
            <p:ph idx="1"/>
          </p:nvPr>
        </p:nvSpPr>
        <p:spPr>
          <a:xfrm>
            <a:off x="457200" y="2033160"/>
            <a:ext cx="8229600" cy="857250"/>
          </a:xfrm>
        </p:spPr>
        <p:txBody>
          <a:bodyPr>
            <a:normAutofit/>
          </a:bodyPr>
          <a:lstStyle/>
          <a:p>
            <a:pPr marL="0" indent="0" algn="ctr">
              <a:buNone/>
            </a:pPr>
            <a:r>
              <a:rPr lang="en-US" sz="4000" b="1"/>
              <a:t>Student Affairs Updates</a:t>
            </a:r>
          </a:p>
        </p:txBody>
      </p:sp>
      <p:sp>
        <p:nvSpPr>
          <p:cNvPr id="5" name="Content Placeholder 2">
            <a:extLst>
              <a:ext uri="{FF2B5EF4-FFF2-40B4-BE49-F238E27FC236}">
                <a16:creationId xmlns:a16="http://schemas.microsoft.com/office/drawing/2014/main" id="{B36FB958-86CF-34F1-F29A-12A3E3538894}"/>
              </a:ext>
            </a:extLst>
          </p:cNvPr>
          <p:cNvSpPr txBox="1">
            <a:spLocks/>
          </p:cNvSpPr>
          <p:nvPr/>
        </p:nvSpPr>
        <p:spPr>
          <a:xfrm>
            <a:off x="7117975" y="4549027"/>
            <a:ext cx="1954307" cy="47681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400"/>
              <a:t>Rob Bailey</a:t>
            </a:r>
          </a:p>
        </p:txBody>
      </p:sp>
    </p:spTree>
    <p:extLst>
      <p:ext uri="{BB962C8B-B14F-4D97-AF65-F5344CB8AC3E}">
        <p14:creationId xmlns:p14="http://schemas.microsoft.com/office/powerpoint/2010/main" val="35974782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fe2d134-2c53-492a-a75e-0f91237ab10d" xsi:nil="true"/>
    <lcf76f155ced4ddcb4097134ff3c332f xmlns="205bfbc1-e8b8-4860-980c-b93c7920f507">
      <Terms xmlns="http://schemas.microsoft.com/office/infopath/2007/PartnerControls"/>
    </lcf76f155ced4ddcb4097134ff3c332f>
    <SharedWithUsers xmlns="4fe2d134-2c53-492a-a75e-0f91237ab10d">
      <UserInfo>
        <DisplayName>Grabb, Jeff</DisplayName>
        <AccountId>16</AccountId>
        <AccountType/>
      </UserInfo>
      <UserInfo>
        <DisplayName>Ramirez, Arturo</DisplayName>
        <AccountId>33</AccountId>
        <AccountType/>
      </UserInfo>
      <UserInfo>
        <DisplayName>Bailey, Rob</DisplayName>
        <AccountId>43</AccountId>
        <AccountType/>
      </UserInfo>
      <UserInfo>
        <DisplayName>Taube, Dan</DisplayName>
        <AccountId>34</AccountId>
        <AccountType/>
      </UserInfo>
      <UserInfo>
        <DisplayName>Hand, Kevin</DisplayName>
        <AccountId>44</AccountId>
        <AccountType/>
      </UserInfo>
      <UserInfo>
        <DisplayName>Regilio, Michael</DisplayName>
        <AccountId>26</AccountId>
        <AccountType/>
      </UserInfo>
      <UserInfo>
        <DisplayName>Pina, Anthony</DisplayName>
        <AccountId>45</AccountId>
        <AccountType/>
      </UserInfo>
      <UserInfo>
        <DisplayName>Smoak, Todd</DisplayName>
        <AccountId>30</AccountId>
        <AccountType/>
      </UserInfo>
      <UserInfo>
        <DisplayName>Piper, Tyler</DisplayName>
        <AccountId>31</AccountId>
        <AccountType/>
      </UserInfo>
      <UserInfo>
        <DisplayName>Jackson, Craig</DisplayName>
        <AccountId>32</AccountId>
        <AccountType/>
      </UserInfo>
      <UserInfo>
        <DisplayName>Nance-Carroll, Liam</DisplayName>
        <AccountId>25</AccountId>
        <AccountType/>
      </UserInfo>
      <UserInfo>
        <DisplayName>Hamann, Bill</DisplayName>
        <AccountId>17</AccountId>
        <AccountType/>
      </UserInfo>
      <UserInfo>
        <DisplayName>Doherty, Liam</DisplayName>
        <AccountId>15</AccountId>
        <AccountType/>
      </UserInfo>
      <UserInfo>
        <DisplayName>Roberts, Danielle</DisplayName>
        <AccountId>37</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682AB5BAEC8E648A2742CACB06F527E" ma:contentTypeVersion="18" ma:contentTypeDescription="Create a new document." ma:contentTypeScope="" ma:versionID="35b82300237088cde879769e2fa6537f">
  <xsd:schema xmlns:xsd="http://www.w3.org/2001/XMLSchema" xmlns:xs="http://www.w3.org/2001/XMLSchema" xmlns:p="http://schemas.microsoft.com/office/2006/metadata/properties" xmlns:ns2="205bfbc1-e8b8-4860-980c-b93c7920f507" xmlns:ns3="4fe2d134-2c53-492a-a75e-0f91237ab10d" targetNamespace="http://schemas.microsoft.com/office/2006/metadata/properties" ma:root="true" ma:fieldsID="376791e415b44f91bd7e6283511f9d73" ns2:_="" ns3:_="">
    <xsd:import namespace="205bfbc1-e8b8-4860-980c-b93c7920f507"/>
    <xsd:import namespace="4fe2d134-2c53-492a-a75e-0f91237ab10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AutoTags" minOccurs="0"/>
                <xsd:element ref="ns2:MediaServiceOCR"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5bfbc1-e8b8-4860-980c-b93c7920f5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dea7019a-c3dc-464b-ba2f-0a559e84983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fe2d134-2c53-492a-a75e-0f91237ab10d"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0c8913f3-194d-48da-b09a-8442723d2b9f}" ma:internalName="TaxCatchAll" ma:showField="CatchAllData" ma:web="4fe2d134-2c53-492a-a75e-0f91237ab10d">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CEA7D50-6DB9-45B7-B1E7-028C5B56479C}">
  <ds:schemaRefs>
    <ds:schemaRef ds:uri="205bfbc1-e8b8-4860-980c-b93c7920f507"/>
    <ds:schemaRef ds:uri="4fe2d134-2c53-492a-a75e-0f91237ab10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007DE8F-2383-499F-9D32-F52A319B88BD}">
  <ds:schemaRefs>
    <ds:schemaRef ds:uri="http://schemas.microsoft.com/sharepoint/v3/contenttype/forms"/>
  </ds:schemaRefs>
</ds:datastoreItem>
</file>

<file path=customXml/itemProps3.xml><?xml version="1.0" encoding="utf-8"?>
<ds:datastoreItem xmlns:ds="http://schemas.openxmlformats.org/officeDocument/2006/customXml" ds:itemID="{3C495136-3AD7-48C9-9B81-68E06419AC5B}">
  <ds:schemaRefs>
    <ds:schemaRef ds:uri="205bfbc1-e8b8-4860-980c-b93c7920f507"/>
    <ds:schemaRef ds:uri="4fe2d134-2c53-492a-a75e-0f91237ab10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50</Slides>
  <Notes>42</Notes>
  <HiddenSlides>0</HiddenSlide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Theme</vt:lpstr>
      <vt:lpstr>PowerPoint Presentation</vt:lpstr>
      <vt:lpstr>IT News</vt:lpstr>
      <vt:lpstr>IT News Rules of the Road</vt:lpstr>
      <vt:lpstr>Welcome to the New CVA Rotunda!!!</vt:lpstr>
      <vt:lpstr>Thanks Techbirds!!!</vt:lpstr>
      <vt:lpstr>Student Experience in My.IllinoisState.edu</vt:lpstr>
      <vt:lpstr>PowerPoint Presentation</vt:lpstr>
      <vt:lpstr>PowerPoint Presentation</vt:lpstr>
      <vt:lpstr>PowerPoint Presentation</vt:lpstr>
      <vt:lpstr>Saying Goodbye to Legacy Systems…</vt:lpstr>
      <vt:lpstr>Saying Goodbye to Legacy Systems…</vt:lpstr>
      <vt:lpstr>Event Ticketing and Registration System</vt:lpstr>
      <vt:lpstr>Brazos Mobile Enforcement</vt:lpstr>
      <vt:lpstr>Employee Performance Management</vt:lpstr>
      <vt:lpstr>M365 App Management</vt:lpstr>
      <vt:lpstr>M365 App Management</vt:lpstr>
      <vt:lpstr>M365 App Management</vt:lpstr>
      <vt:lpstr>M365 App Management</vt:lpstr>
      <vt:lpstr>M365 App Management</vt:lpstr>
      <vt:lpstr>Software Requests</vt:lpstr>
      <vt:lpstr>Software Requests</vt:lpstr>
      <vt:lpstr>Academic Software</vt:lpstr>
      <vt:lpstr>Software Requests</vt:lpstr>
      <vt:lpstr>CIT MVP Award</vt:lpstr>
      <vt:lpstr>CIT Student MVP Award</vt:lpstr>
      <vt:lpstr>CIT Student MVP Award Nominees</vt:lpstr>
      <vt:lpstr>And the winner is… Nichol Brown</vt:lpstr>
      <vt:lpstr>Center for Integrated  Professional Development</vt:lpstr>
      <vt:lpstr>Center for Integrated  Professional Development (CIPD)</vt:lpstr>
      <vt:lpstr>Williams Outstanding Technology Service Award (WOTSA)</vt:lpstr>
      <vt:lpstr>Williams Outstanding Technology Service Award (WOTSA)</vt:lpstr>
      <vt:lpstr>From TS APPS</vt:lpstr>
      <vt:lpstr>A Mobile Native App</vt:lpstr>
      <vt:lpstr>Screenshots? What happen to Live demos?</vt:lpstr>
      <vt:lpstr>Profile</vt:lpstr>
      <vt:lpstr>Classes</vt:lpstr>
      <vt:lpstr>Grades</vt:lpstr>
      <vt:lpstr>Finances</vt:lpstr>
      <vt:lpstr>Dining</vt:lpstr>
      <vt:lpstr>News Articles and Videos and Maps</vt:lpstr>
      <vt:lpstr>ITSM Replacement Status</vt:lpstr>
      <vt:lpstr>Confluence</vt:lpstr>
      <vt:lpstr>Confluence - Analytics</vt:lpstr>
      <vt:lpstr>Formstack</vt:lpstr>
      <vt:lpstr>Tech Infra &amp; Research Computing</vt:lpstr>
      <vt:lpstr>Service Enhancements</vt:lpstr>
      <vt:lpstr>Research Computing</vt:lpstr>
      <vt:lpstr>Redbirds of a Feather, 11 am – 12 pm</vt:lpstr>
      <vt:lpstr>Social Lunch – 12:15 pm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Derek</dc:creator>
  <cp:revision>1</cp:revision>
  <dcterms:created xsi:type="dcterms:W3CDTF">2016-07-01T14:13:07Z</dcterms:created>
  <dcterms:modified xsi:type="dcterms:W3CDTF">2024-03-05T21:16:36Z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0x010100D682AB5BAEC8E648A2742CACB06F527E</vt:lpwstr>
  </property>
  <property fmtid="{D5CDD505-2E9C-101B-9397-08002B2CF9AE}" pid="3" name="MediaServiceImageTags">
    <vt:lpwstr/>
  </property>
</Properties>
</file>