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72" r:id="rId4"/>
    <p:sldId id="273" r:id="rId5"/>
    <p:sldId id="279" r:id="rId6"/>
    <p:sldId id="280" r:id="rId7"/>
    <p:sldId id="281" r:id="rId8"/>
    <p:sldId id="276" r:id="rId9"/>
    <p:sldId id="282" r:id="rId10"/>
    <p:sldId id="275" r:id="rId11"/>
    <p:sldId id="283" r:id="rId12"/>
    <p:sldId id="277" r:id="rId13"/>
    <p:sldId id="268" r:id="rId14"/>
    <p:sldId id="259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6A75E-FA6A-45AA-BD4E-F77A9DA0999E}" v="31" dt="2023-08-02T03:22:13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0" autoAdjust="0"/>
  </p:normalViewPr>
  <p:slideViewPr>
    <p:cSldViewPr snapToGrid="0" snapToObjects="1">
      <p:cViewPr varScale="1">
        <p:scale>
          <a:sx n="115" d="100"/>
          <a:sy n="115" d="100"/>
        </p:scale>
        <p:origin x="145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hat.com/en/technologies/management/ansible2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https://www.redhat.com/en/interactive-labs/write-your-first-playbook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151515"/>
                </a:solidFill>
                <a:effectLst/>
                <a:latin typeface="Red Hat Text"/>
              </a:rPr>
              <a:t>There are 2 ways of using Ansible Playbooks: from the command line interface (CLI) or using the </a:t>
            </a:r>
            <a:r>
              <a:rPr lang="en-US" b="0" i="0" u="none" strike="noStrike" dirty="0">
                <a:solidFill>
                  <a:srgbClr val="0066CC"/>
                </a:solidFill>
                <a:effectLst/>
                <a:latin typeface="Red Hat Text"/>
                <a:hlinkClick r:id="rId3"/>
              </a:rPr>
              <a:t>Red Hat® Ansible Automation Platform’s</a:t>
            </a:r>
            <a:r>
              <a:rPr lang="en-US" b="0" i="0" dirty="0">
                <a:solidFill>
                  <a:srgbClr val="151515"/>
                </a:solidFill>
                <a:effectLst/>
                <a:latin typeface="Red Hat Text"/>
              </a:rPr>
              <a:t> push-button deployments.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Think of it sort of like </a:t>
            </a:r>
            <a:r>
              <a:rPr lang="en-US" baseline="0" dirty="0" err="1"/>
              <a:t>Rundeck</a:t>
            </a:r>
            <a:r>
              <a:rPr lang="en-US" baseline="0" dirty="0"/>
              <a:t>, but for Ansible content.</a:t>
            </a:r>
          </a:p>
          <a:p>
            <a:endParaRPr lang="en-US" baseline="0" dirty="0"/>
          </a:p>
          <a:p>
            <a:r>
              <a:rPr lang="en-US" baseline="0" dirty="0"/>
              <a:t>Touch on Job Sharing with other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31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9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provides syntax highlighting, IntelliSense, and code snippets for Ansible YAML files, enhancing productivity.</a:t>
            </a:r>
          </a:p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6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1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Agentless - Ansible operates over SSH and </a:t>
            </a:r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WinRM</a:t>
            </a: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, making it agentless and eliminating the need to install any software on remote systems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Declarative Language -  Ansible uses a simple and human-readable YAML syntax to describe the desired state of your systems. </a:t>
            </a:r>
          </a:p>
          <a:p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151515"/>
                </a:solidFill>
                <a:effectLst/>
                <a:latin typeface="Red Hat Text"/>
              </a:rPr>
              <a:t>IT professionals with specific domain expertise—like in network, security, or cloud—can create playbooks without having to learn a complicated coding language.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  <a:p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Idempotent – A task in Ansible could be ran multiple times only making changes if it needs to. </a:t>
            </a:r>
            <a:r>
              <a:rPr lang="en-US" baseline="0" dirty="0"/>
              <a:t>You can run it once or 1000 times and it only makes change 1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Components: Control Node, Managed Nodes, and Inventory.</a:t>
            </a:r>
          </a:p>
          <a:p>
            <a:endParaRPr lang="en-US" dirty="0"/>
          </a:p>
          <a:p>
            <a:r>
              <a:rPr lang="en-US" dirty="0"/>
              <a:t>Communication with managed nodes using SSH or </a:t>
            </a:r>
            <a:r>
              <a:rPr lang="en-US" dirty="0" err="1"/>
              <a:t>WinRM</a:t>
            </a:r>
            <a:r>
              <a:rPr lang="en-US" dirty="0"/>
              <a:t>.</a:t>
            </a:r>
          </a:p>
          <a:p>
            <a:r>
              <a:rPr lang="en-US" dirty="0"/>
              <a:t>Ansible Playbooks: YAML-based syntax.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0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7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.illinoisstate.edu/technology/server/guides/get-started-with-the-ansible-automation-platform" TargetMode="External"/><Relationship Id="rId4" Type="http://schemas.openxmlformats.org/officeDocument/2006/relationships/hyperlink" Target="Ansible%20Doc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docs.ansible.com/ansible/latest/collections/index_modul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Ansible Automation Platform (AAP)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69207"/>
            <a:ext cx="4038600" cy="28110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Automation Controller</a:t>
            </a:r>
          </a:p>
          <a:p>
            <a:pPr lvl="1"/>
            <a:r>
              <a:rPr lang="en-US" dirty="0"/>
              <a:t>Control Plane</a:t>
            </a:r>
          </a:p>
          <a:p>
            <a:pPr lvl="1"/>
            <a:r>
              <a:rPr lang="en-US" dirty="0"/>
              <a:t>Previously called Ansible Tower</a:t>
            </a:r>
          </a:p>
          <a:p>
            <a:pPr lvl="1"/>
            <a:r>
              <a:rPr lang="en-US" dirty="0"/>
              <a:t>Has an UI, API, and CLI</a:t>
            </a:r>
          </a:p>
          <a:p>
            <a:pPr lvl="1"/>
            <a:r>
              <a:rPr lang="en-US" dirty="0"/>
              <a:t>Role Based Access Control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Execution Environments</a:t>
            </a:r>
          </a:p>
          <a:p>
            <a:pPr lvl="1"/>
            <a:r>
              <a:rPr lang="en-US" dirty="0"/>
              <a:t>Control Nodes</a:t>
            </a:r>
          </a:p>
          <a:p>
            <a:pPr lvl="1"/>
            <a:r>
              <a:rPr lang="en-US" dirty="0"/>
              <a:t>Job Runners</a:t>
            </a:r>
          </a:p>
          <a:p>
            <a:pPr lvl="1"/>
            <a:r>
              <a:rPr lang="en-US"/>
              <a:t>Containers running </a:t>
            </a:r>
            <a:r>
              <a:rPr lang="en-US" dirty="0"/>
              <a:t>in OpenShift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Private Automation Hub</a:t>
            </a:r>
          </a:p>
          <a:p>
            <a:pPr lvl="1"/>
            <a:r>
              <a:rPr lang="en-US" dirty="0"/>
              <a:t>Management of Ansible Content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Event Driven Ansible Controller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5CA0D47-F8A2-1F47-64D8-728ADFC39D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11821" y="1063229"/>
            <a:ext cx="5402389" cy="3237309"/>
          </a:xfrm>
        </p:spPr>
      </p:pic>
    </p:spTree>
    <p:extLst>
      <p:ext uri="{BB962C8B-B14F-4D97-AF65-F5344CB8AC3E}">
        <p14:creationId xmlns:p14="http://schemas.microsoft.com/office/powerpoint/2010/main" val="358001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AAP Controller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3538603" cy="2870644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Views:</a:t>
            </a:r>
          </a:p>
          <a:p>
            <a:pPr lvl="1"/>
            <a:r>
              <a:rPr lang="en-US" dirty="0"/>
              <a:t>Dashboard</a:t>
            </a:r>
          </a:p>
          <a:p>
            <a:pPr lvl="1"/>
            <a:r>
              <a:rPr lang="en-US" dirty="0"/>
              <a:t>Recent Jobs</a:t>
            </a:r>
          </a:p>
          <a:p>
            <a:pPr lvl="1"/>
            <a:r>
              <a:rPr lang="en-US" dirty="0"/>
              <a:t>Scheduled Jobs</a:t>
            </a:r>
          </a:p>
          <a:p>
            <a:r>
              <a:rPr lang="en-US" dirty="0"/>
              <a:t>Resources:</a:t>
            </a:r>
          </a:p>
          <a:p>
            <a:pPr lvl="1"/>
            <a:r>
              <a:rPr lang="en-US" dirty="0"/>
              <a:t>Templates – Where jobs are saved</a:t>
            </a:r>
          </a:p>
          <a:p>
            <a:pPr lvl="2"/>
            <a:r>
              <a:rPr lang="en-US" dirty="0"/>
              <a:t>Push Button Job Runs</a:t>
            </a:r>
          </a:p>
          <a:p>
            <a:pPr lvl="2"/>
            <a:r>
              <a:rPr lang="en-US" dirty="0"/>
              <a:t>Scheduled Jobs </a:t>
            </a:r>
          </a:p>
          <a:p>
            <a:pPr lvl="1"/>
            <a:r>
              <a:rPr lang="en-US" dirty="0"/>
              <a:t>Credentials</a:t>
            </a:r>
          </a:p>
          <a:p>
            <a:pPr lvl="2"/>
            <a:r>
              <a:rPr lang="en-US" dirty="0"/>
              <a:t>Ansible Vault Passwords</a:t>
            </a:r>
          </a:p>
          <a:p>
            <a:pPr lvl="2"/>
            <a:r>
              <a:rPr lang="en-US" dirty="0"/>
              <a:t>Machine Login Accounts</a:t>
            </a:r>
          </a:p>
          <a:p>
            <a:pPr lvl="2"/>
            <a:r>
              <a:rPr lang="en-US" dirty="0"/>
              <a:t>And more</a:t>
            </a:r>
          </a:p>
          <a:p>
            <a:pPr lvl="1"/>
            <a:r>
              <a:rPr lang="en-US" dirty="0"/>
              <a:t>Projects</a:t>
            </a:r>
          </a:p>
          <a:p>
            <a:pPr lvl="2"/>
            <a:r>
              <a:rPr lang="en-US" dirty="0"/>
              <a:t>Playbooks Hosted in GitLab</a:t>
            </a:r>
          </a:p>
          <a:p>
            <a:pPr lvl="1"/>
            <a:r>
              <a:rPr lang="en-US" dirty="0"/>
              <a:t>Inventories</a:t>
            </a:r>
          </a:p>
          <a:p>
            <a:pPr lvl="2"/>
            <a:r>
              <a:rPr lang="en-US" dirty="0"/>
              <a:t>All Systems from VMware and AWS</a:t>
            </a:r>
          </a:p>
          <a:p>
            <a:pPr lvl="1"/>
            <a:r>
              <a:rPr lang="en-US" dirty="0"/>
              <a:t>Hosts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AAC21B-1FCC-2790-AA27-0C047E0789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193" y="1087694"/>
            <a:ext cx="5344226" cy="329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7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9B0F567-2096-FFFB-EB0D-D6354709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Started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F66304-3506-CED3-88DE-A05080601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Installing Ansible: </a:t>
            </a:r>
            <a:r>
              <a:rPr lang="en-US" dirty="0">
                <a:hlinkClick r:id="rId4"/>
              </a:rPr>
              <a:t>Ansible Docs</a:t>
            </a:r>
            <a:endParaRPr lang="en-US" dirty="0"/>
          </a:p>
          <a:p>
            <a:pPr lvl="1"/>
            <a:r>
              <a:rPr lang="en-US" dirty="0"/>
              <a:t>On Windows:</a:t>
            </a:r>
          </a:p>
          <a:p>
            <a:pPr lvl="2"/>
            <a:r>
              <a:rPr lang="en-US" dirty="0"/>
              <a:t>Install Windows Subsystem for Linux (WSL)</a:t>
            </a:r>
          </a:p>
          <a:p>
            <a:pPr lvl="3"/>
            <a:r>
              <a:rPr lang="en-US" dirty="0"/>
              <a:t>Use Latest Version, v2</a:t>
            </a:r>
          </a:p>
          <a:p>
            <a:pPr lvl="1"/>
            <a:r>
              <a:rPr lang="en-US" dirty="0"/>
              <a:t>On macOS/Linux:</a:t>
            </a:r>
          </a:p>
          <a:p>
            <a:pPr lvl="2"/>
            <a:r>
              <a:rPr lang="en-US" dirty="0"/>
              <a:t>Natively supported</a:t>
            </a:r>
          </a:p>
          <a:p>
            <a:r>
              <a:rPr lang="en-US" dirty="0"/>
              <a:t>Write Playbooks using Visual Studio Code</a:t>
            </a:r>
          </a:p>
          <a:p>
            <a:pPr lvl="1"/>
            <a:r>
              <a:rPr lang="en-US" dirty="0"/>
              <a:t>Ansible &amp; WSL Extensions</a:t>
            </a:r>
          </a:p>
          <a:p>
            <a:pPr lvl="1"/>
            <a:r>
              <a:rPr lang="en-US" dirty="0"/>
              <a:t>VS Code &amp; Git Integration</a:t>
            </a:r>
          </a:p>
          <a:p>
            <a:r>
              <a:rPr lang="en-US" dirty="0"/>
              <a:t>Getting Started with AAP</a:t>
            </a:r>
          </a:p>
          <a:p>
            <a:pPr lvl="1"/>
            <a:r>
              <a:rPr lang="en-US" dirty="0"/>
              <a:t>Request Access Today!</a:t>
            </a:r>
          </a:p>
          <a:p>
            <a:pPr lvl="1"/>
            <a:r>
              <a:rPr lang="en-US" dirty="0"/>
              <a:t>Read our Getting Started guide: </a:t>
            </a:r>
            <a:r>
              <a:rPr lang="en-US" dirty="0">
                <a:hlinkClick r:id="rId5"/>
              </a:rPr>
              <a:t>https://help.illinoisstate.edu/technology/server/guides/get-started-with-the-ansible-automation-platform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1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4F8B96-018B-3033-14B2-045B940DD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6F748D-C6FF-C020-90DC-27D43C5FDE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5D2271D-9049-34C0-6370-F3678F043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Ansible 101: Introduction to Ansible Playbooks and the Ansible Automation Platform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3426EA1-9CDB-3F14-07FD-9EA9C7A7A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Tech Solutions CCA</a:t>
            </a:r>
          </a:p>
          <a:p>
            <a:r>
              <a:rPr lang="en-US" sz="2400" dirty="0"/>
              <a:t>Jim Johnson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78844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Open-source automation tool that can automate:</a:t>
            </a:r>
          </a:p>
          <a:p>
            <a:pPr lvl="1"/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Infrastructure as Code / Config as Code</a:t>
            </a:r>
          </a:p>
          <a:p>
            <a:pPr lvl="1"/>
            <a:r>
              <a:rPr lang="en-US" dirty="0"/>
              <a:t>Task Automation</a:t>
            </a:r>
          </a:p>
          <a:p>
            <a:pPr lvl="1"/>
            <a:r>
              <a:rPr lang="en-US" dirty="0"/>
              <a:t>And more!</a:t>
            </a:r>
          </a:p>
          <a:p>
            <a:r>
              <a:rPr lang="en-US" dirty="0"/>
              <a:t>Agentless</a:t>
            </a:r>
          </a:p>
          <a:p>
            <a:r>
              <a:rPr lang="en-US" dirty="0"/>
              <a:t>Declarative language</a:t>
            </a:r>
          </a:p>
          <a:p>
            <a:r>
              <a:rPr lang="en-US" dirty="0"/>
              <a:t>Idempotent</a:t>
            </a:r>
          </a:p>
          <a:p>
            <a:r>
              <a:rPr lang="en-US" dirty="0"/>
              <a:t>Can manage various systems:</a:t>
            </a:r>
          </a:p>
          <a:p>
            <a:pPr lvl="1"/>
            <a:r>
              <a:rPr lang="en-US" dirty="0"/>
              <a:t>Servers</a:t>
            </a:r>
          </a:p>
          <a:p>
            <a:pPr lvl="1"/>
            <a:r>
              <a:rPr lang="en-US" dirty="0"/>
              <a:t>Networking Devices</a:t>
            </a:r>
          </a:p>
          <a:p>
            <a:pPr lvl="1"/>
            <a:r>
              <a:rPr lang="en-US" dirty="0"/>
              <a:t>On-prem &amp; Cloud Infrastructure</a:t>
            </a:r>
          </a:p>
        </p:txBody>
      </p:sp>
      <p:pic>
        <p:nvPicPr>
          <p:cNvPr id="7" name="Content Placeholder 6" descr="A red circle with a white letter&#10;&#10;Description automatically generated">
            <a:extLst>
              <a:ext uri="{FF2B5EF4-FFF2-40B4-BE49-F238E27FC236}">
                <a16:creationId xmlns:a16="http://schemas.microsoft.com/office/drawing/2014/main" id="{83E63B18-9B18-153A-6071-9D3AD9C982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81034" y="1394046"/>
            <a:ext cx="2471929" cy="2355407"/>
          </a:xfrm>
        </p:spPr>
      </p:pic>
    </p:spTree>
    <p:extLst>
      <p:ext uri="{BB962C8B-B14F-4D97-AF65-F5344CB8AC3E}">
        <p14:creationId xmlns:p14="http://schemas.microsoft.com/office/powerpoint/2010/main" val="76384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Ansible Playbook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545556"/>
          </a:xfrm>
        </p:spPr>
        <p:txBody>
          <a:bodyPr>
            <a:normAutofit/>
          </a:bodyPr>
          <a:lstStyle/>
          <a:p>
            <a:r>
              <a:rPr lang="en-US" dirty="0"/>
              <a:t>YAML File</a:t>
            </a:r>
          </a:p>
          <a:p>
            <a:r>
              <a:rPr lang="en-US" dirty="0"/>
              <a:t>A Playbook is made up of plays.</a:t>
            </a:r>
          </a:p>
          <a:p>
            <a:r>
              <a:rPr lang="en-US" dirty="0"/>
              <a:t>Each play runs one or more tasks.</a:t>
            </a:r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2854AA-77C1-6420-C067-14FBD35B0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425052"/>
            <a:ext cx="3849863" cy="42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2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54555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Name your tasks</a:t>
            </a:r>
          </a:p>
          <a:p>
            <a:r>
              <a:rPr lang="en-US" dirty="0"/>
              <a:t>Pick an Ansible module</a:t>
            </a:r>
          </a:p>
          <a:p>
            <a:r>
              <a:rPr lang="en-US" dirty="0"/>
              <a:t>Define parameters for the module</a:t>
            </a:r>
          </a:p>
          <a:p>
            <a:r>
              <a:rPr lang="en-US" dirty="0"/>
              <a:t>Module Index</a:t>
            </a:r>
          </a:p>
          <a:p>
            <a:pPr lvl="1"/>
            <a:r>
              <a:rPr lang="en-US" dirty="0">
                <a:hlinkClick r:id="rId4"/>
              </a:rPr>
              <a:t>https://docs.ansible.com/ansible/latest/collections/index_module.html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EF0746-8E03-A1FC-5973-212C3BBA3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4807" y="350043"/>
            <a:ext cx="3984382" cy="444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0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7865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Hosts to Target</a:t>
            </a:r>
          </a:p>
          <a:p>
            <a:r>
              <a:rPr lang="en-US" dirty="0"/>
              <a:t>Inventory File</a:t>
            </a:r>
          </a:p>
          <a:p>
            <a:pPr lvl="1"/>
            <a:r>
              <a:rPr lang="en-US" dirty="0"/>
              <a:t>List of Hosts</a:t>
            </a:r>
          </a:p>
          <a:p>
            <a:pPr lvl="1"/>
            <a:r>
              <a:rPr lang="en-US" dirty="0"/>
              <a:t>Grouping Hosts</a:t>
            </a:r>
          </a:p>
          <a:p>
            <a:r>
              <a:rPr lang="en-US" dirty="0"/>
              <a:t>Inventory Source Plugins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119784-7145-B63F-11D4-E934D8722A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2" y="1424084"/>
            <a:ext cx="4296375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3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Running a Playbook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852" y="1269208"/>
            <a:ext cx="8531942" cy="714450"/>
          </a:xfrm>
        </p:spPr>
        <p:txBody>
          <a:bodyPr>
            <a:normAutofit/>
          </a:bodyPr>
          <a:lstStyle/>
          <a:p>
            <a:r>
              <a:rPr lang="en-US" sz="1600" dirty="0"/>
              <a:t>ansible-playbook [playbook </a:t>
            </a:r>
            <a:r>
              <a:rPr lang="en-US" sz="1600" dirty="0" err="1"/>
              <a:t>filepath</a:t>
            </a:r>
            <a:r>
              <a:rPr lang="en-US" sz="1600" dirty="0"/>
              <a:t>] --user [username] --ask-pass --inventory [</a:t>
            </a:r>
            <a:r>
              <a:rPr lang="en-US" sz="1600" dirty="0" err="1"/>
              <a:t>filepath</a:t>
            </a:r>
            <a:r>
              <a:rPr lang="en-US" sz="1600" dirty="0"/>
              <a:t>]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3929C-0CE4-4559-BA2A-F1E16F94D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32" y="1861132"/>
            <a:ext cx="8336182" cy="201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6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9B0F567-2096-FFFB-EB0D-D6354709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Managing Secrets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26F12-9F60-E998-E90B-FA7E40168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5455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Ansible Vault</a:t>
            </a:r>
          </a:p>
          <a:p>
            <a:r>
              <a:rPr lang="en-US" dirty="0"/>
              <a:t>Ansible Lookup Plugins</a:t>
            </a:r>
          </a:p>
          <a:p>
            <a:pPr lvl="1"/>
            <a:r>
              <a:rPr lang="en-US" dirty="0"/>
              <a:t>AWS Secrets Manger</a:t>
            </a:r>
          </a:p>
          <a:p>
            <a:pPr lvl="1"/>
            <a:r>
              <a:rPr lang="en-US" dirty="0"/>
              <a:t>CyberArk </a:t>
            </a:r>
            <a:r>
              <a:rPr lang="en-US" dirty="0" err="1"/>
              <a:t>Conjur</a:t>
            </a:r>
            <a:endParaRPr lang="en-US" dirty="0"/>
          </a:p>
          <a:p>
            <a:pPr lvl="1"/>
            <a:r>
              <a:rPr lang="en-US" dirty="0" err="1"/>
              <a:t>HashiCorp</a:t>
            </a:r>
            <a:r>
              <a:rPr lang="en-US" dirty="0"/>
              <a:t> Vault</a:t>
            </a:r>
          </a:p>
          <a:p>
            <a:pPr lvl="1"/>
            <a:r>
              <a:rPr lang="en-US" dirty="0"/>
              <a:t>And more!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26F661-6AB7-4DD0-4389-E865DC3FF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650" y="1339850"/>
            <a:ext cx="4953547" cy="270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5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I told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69207"/>
            <a:ext cx="8561440" cy="29709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That we can streamline the process with the Ansible Automation Platform</a:t>
            </a:r>
          </a:p>
          <a:p>
            <a:r>
              <a:rPr lang="en-US" dirty="0"/>
              <a:t>You write:</a:t>
            </a:r>
          </a:p>
          <a:p>
            <a:pPr lvl="1"/>
            <a:r>
              <a:rPr lang="en-US" dirty="0"/>
              <a:t>The playbook</a:t>
            </a:r>
          </a:p>
          <a:p>
            <a:r>
              <a:rPr lang="en-US" dirty="0"/>
              <a:t>It handles:</a:t>
            </a:r>
          </a:p>
          <a:p>
            <a:pPr lvl="1"/>
            <a:r>
              <a:rPr lang="en-US" dirty="0"/>
              <a:t>Your Inventory</a:t>
            </a:r>
          </a:p>
          <a:p>
            <a:pPr lvl="1"/>
            <a:r>
              <a:rPr lang="en-US" dirty="0"/>
              <a:t>Your Credentials</a:t>
            </a:r>
          </a:p>
          <a:p>
            <a:pPr lvl="1"/>
            <a:r>
              <a:rPr lang="en-US" dirty="0"/>
              <a:t>Your Runtime Environment</a:t>
            </a:r>
          </a:p>
          <a:p>
            <a:r>
              <a:rPr lang="en-US" dirty="0"/>
              <a:t>You get:</a:t>
            </a:r>
          </a:p>
          <a:p>
            <a:pPr lvl="1"/>
            <a:r>
              <a:rPr lang="en-US" dirty="0"/>
              <a:t>Push Button Automation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5036C8-A8BC-7F71-6FA6-24B927E76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598" y="1931789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36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7" ma:contentTypeDescription="Create a new document." ma:contentTypeScope="" ma:versionID="cab9b7967b9fe2b287d11f37cbd7c088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63b1f558474dd31af1c5564f744b18fe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e2d134-2c53-492a-a75e-0f91237ab10d" xsi:nil="true"/>
    <lcf76f155ced4ddcb4097134ff3c332f xmlns="205bfbc1-e8b8-4860-980c-b93c7920f5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741BE2-AB97-4D19-AA1F-9B77BE91213A}"/>
</file>

<file path=customXml/itemProps2.xml><?xml version="1.0" encoding="utf-8"?>
<ds:datastoreItem xmlns:ds="http://schemas.openxmlformats.org/officeDocument/2006/customXml" ds:itemID="{CF621EDB-EF04-4787-88B5-0701BCA80253}"/>
</file>

<file path=customXml/itemProps3.xml><?xml version="1.0" encoding="utf-8"?>
<ds:datastoreItem xmlns:ds="http://schemas.openxmlformats.org/officeDocument/2006/customXml" ds:itemID="{B61BE3A3-18FC-4641-94A4-653B27C8BC55}"/>
</file>

<file path=docProps/app.xml><?xml version="1.0" encoding="utf-8"?>
<Properties xmlns="http://schemas.openxmlformats.org/officeDocument/2006/extended-properties" xmlns:vt="http://schemas.openxmlformats.org/officeDocument/2006/docPropsVTypes">
  <TotalTime>4766</TotalTime>
  <Words>600</Words>
  <Application>Microsoft Office PowerPoint</Application>
  <PresentationFormat>On-screen Show (16:9)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Red Hat Text</vt:lpstr>
      <vt:lpstr>Söhne</vt:lpstr>
      <vt:lpstr>Office Theme</vt:lpstr>
      <vt:lpstr>PowerPoint Presentation</vt:lpstr>
      <vt:lpstr>Ansible 101: Introduction to Ansible Playbooks and the Ansible Automation Platform</vt:lpstr>
      <vt:lpstr>What is Ansible?</vt:lpstr>
      <vt:lpstr>Ansible Playbook</vt:lpstr>
      <vt:lpstr>Tasks</vt:lpstr>
      <vt:lpstr>Inventory</vt:lpstr>
      <vt:lpstr>Running a Playbook</vt:lpstr>
      <vt:lpstr>Managing Secrets </vt:lpstr>
      <vt:lpstr>What If I told you…</vt:lpstr>
      <vt:lpstr>Ansible Automation Platform (AAP)</vt:lpstr>
      <vt:lpstr>AAP Controller Overview</vt:lpstr>
      <vt:lpstr>Get Started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Birckelbaw, Carla</cp:lastModifiedBy>
  <cp:revision>7</cp:revision>
  <dcterms:created xsi:type="dcterms:W3CDTF">2016-07-01T14:13:07Z</dcterms:created>
  <dcterms:modified xsi:type="dcterms:W3CDTF">2023-08-14T15:08:47Z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0x010100D682AB5BAEC8E648A2742CACB06F527E</vt:lpwstr>
  </property>
</Properties>
</file>