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51"/>
  </p:notesMasterIdLst>
  <p:sldIdLst>
    <p:sldId id="298" r:id="rId5"/>
    <p:sldId id="326" r:id="rId6"/>
    <p:sldId id="328" r:id="rId7"/>
    <p:sldId id="329" r:id="rId8"/>
    <p:sldId id="330" r:id="rId9"/>
    <p:sldId id="334" r:id="rId10"/>
    <p:sldId id="335" r:id="rId11"/>
    <p:sldId id="336" r:id="rId12"/>
    <p:sldId id="337" r:id="rId13"/>
    <p:sldId id="338" r:id="rId14"/>
    <p:sldId id="381" r:id="rId15"/>
    <p:sldId id="331" r:id="rId16"/>
    <p:sldId id="378" r:id="rId17"/>
    <p:sldId id="302" r:id="rId18"/>
    <p:sldId id="308" r:id="rId19"/>
    <p:sldId id="407" r:id="rId20"/>
    <p:sldId id="321" r:id="rId21"/>
    <p:sldId id="356" r:id="rId22"/>
    <p:sldId id="408" r:id="rId23"/>
    <p:sldId id="362" r:id="rId24"/>
    <p:sldId id="361" r:id="rId25"/>
    <p:sldId id="363" r:id="rId26"/>
    <p:sldId id="406" r:id="rId27"/>
    <p:sldId id="409" r:id="rId28"/>
    <p:sldId id="322" r:id="rId29"/>
    <p:sldId id="323" r:id="rId30"/>
    <p:sldId id="379" r:id="rId31"/>
    <p:sldId id="410" r:id="rId32"/>
    <p:sldId id="346" r:id="rId33"/>
    <p:sldId id="411" r:id="rId34"/>
    <p:sldId id="386" r:id="rId35"/>
    <p:sldId id="387" r:id="rId36"/>
    <p:sldId id="412" r:id="rId37"/>
    <p:sldId id="403" r:id="rId38"/>
    <p:sldId id="404" r:id="rId39"/>
    <p:sldId id="405" r:id="rId40"/>
    <p:sldId id="256" r:id="rId41"/>
    <p:sldId id="268" r:id="rId42"/>
    <p:sldId id="269" r:id="rId43"/>
    <p:sldId id="270" r:id="rId44"/>
    <p:sldId id="271" r:id="rId45"/>
    <p:sldId id="272" r:id="rId46"/>
    <p:sldId id="273" r:id="rId47"/>
    <p:sldId id="274" r:id="rId48"/>
    <p:sldId id="275" r:id="rId49"/>
    <p:sldId id="276"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C701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7248979-E318-423A-9579-DA9B011A8D92}" v="391" dt="2022-08-03T19:26:24.484"/>
    <p1510:client id="{D771E067-A0A8-431D-B82B-489EF0C6A333}" v="1346" dt="2022-08-03T19:57:49.54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324" autoAdjust="0"/>
    <p:restoredTop sz="62307" autoAdjust="0"/>
  </p:normalViewPr>
  <p:slideViewPr>
    <p:cSldViewPr snapToGrid="0">
      <p:cViewPr varScale="1">
        <p:scale>
          <a:sx n="49" d="100"/>
          <a:sy n="49" d="100"/>
        </p:scale>
        <p:origin x="1070" y="58"/>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microsoft.com/office/2015/10/relationships/revisionInfo" Target="revisionInfo.xml"/><Relationship Id="rId8" Type="http://schemas.openxmlformats.org/officeDocument/2006/relationships/slide" Target="slides/slide4.xml"/><Relationship Id="rId51" Type="http://schemas.openxmlformats.org/officeDocument/2006/relationships/notesMaster" Target="notesMasters/notesMaster1.xml"/><Relationship Id="rId3" Type="http://schemas.openxmlformats.org/officeDocument/2006/relationships/customXml" Target="../customXml/item3.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7F18CE9-DD81-45B9-8881-39B998E9BFED}" type="doc">
      <dgm:prSet loTypeId="urn:microsoft.com/office/officeart/2008/layout/VerticalCurvedList" loCatId="list" qsTypeId="urn:microsoft.com/office/officeart/2005/8/quickstyle/simple1" qsCatId="simple" csTypeId="urn:microsoft.com/office/officeart/2005/8/colors/colorful3" csCatId="colorful" phldr="1"/>
      <dgm:spPr/>
      <dgm:t>
        <a:bodyPr/>
        <a:lstStyle/>
        <a:p>
          <a:endParaRPr lang="en-US"/>
        </a:p>
      </dgm:t>
    </dgm:pt>
    <dgm:pt modelId="{7FADDB84-5738-4199-ABFA-3615871B721C}">
      <dgm:prSet phldrT="[Text]"/>
      <dgm:spPr/>
      <dgm:t>
        <a:bodyPr/>
        <a:lstStyle/>
        <a:p>
          <a:r>
            <a:rPr lang="en-US" dirty="0"/>
            <a:t>Updated</a:t>
          </a:r>
        </a:p>
      </dgm:t>
    </dgm:pt>
    <dgm:pt modelId="{D1E24D97-40DB-4285-B320-3AE8E4858AE5}" type="parTrans" cxnId="{94E1C328-6959-407D-83ED-FBCAE151FBB3}">
      <dgm:prSet/>
      <dgm:spPr/>
      <dgm:t>
        <a:bodyPr/>
        <a:lstStyle/>
        <a:p>
          <a:endParaRPr lang="en-US"/>
        </a:p>
      </dgm:t>
    </dgm:pt>
    <dgm:pt modelId="{922793E9-B947-4033-B4CF-7D25C6C8C4B9}" type="sibTrans" cxnId="{94E1C328-6959-407D-83ED-FBCAE151FBB3}">
      <dgm:prSet/>
      <dgm:spPr/>
      <dgm:t>
        <a:bodyPr/>
        <a:lstStyle/>
        <a:p>
          <a:endParaRPr lang="en-US"/>
        </a:p>
      </dgm:t>
    </dgm:pt>
    <dgm:pt modelId="{E2215136-6C8E-4A2B-ADAB-689F3CB75DCE}">
      <dgm:prSet phldrT="[Text]"/>
      <dgm:spPr/>
      <dgm:t>
        <a:bodyPr/>
        <a:lstStyle/>
        <a:p>
          <a:r>
            <a:rPr lang="en-US" dirty="0"/>
            <a:t>Interested</a:t>
          </a:r>
        </a:p>
      </dgm:t>
    </dgm:pt>
    <dgm:pt modelId="{A2A1FC2E-CBF2-40C9-9C4C-8493D7596E9E}" type="parTrans" cxnId="{C69B8011-E7A6-430A-BF88-A3FDAA10B148}">
      <dgm:prSet/>
      <dgm:spPr/>
      <dgm:t>
        <a:bodyPr/>
        <a:lstStyle/>
        <a:p>
          <a:endParaRPr lang="en-US"/>
        </a:p>
      </dgm:t>
    </dgm:pt>
    <dgm:pt modelId="{D2D71641-CE44-4EDF-A7C7-D48CDE396C2B}" type="sibTrans" cxnId="{C69B8011-E7A6-430A-BF88-A3FDAA10B148}">
      <dgm:prSet/>
      <dgm:spPr/>
      <dgm:t>
        <a:bodyPr/>
        <a:lstStyle/>
        <a:p>
          <a:endParaRPr lang="en-US"/>
        </a:p>
      </dgm:t>
    </dgm:pt>
    <dgm:pt modelId="{2B7FFD4A-D49F-43A7-998A-575011FF1C4E}">
      <dgm:prSet phldrT="[Text]" custT="1"/>
      <dgm:spPr/>
      <dgm:t>
        <a:bodyPr/>
        <a:lstStyle/>
        <a:p>
          <a:r>
            <a:rPr lang="en-US" sz="4600" dirty="0"/>
            <a:t>involved </a:t>
          </a:r>
          <a:r>
            <a:rPr lang="en-US" sz="2000" dirty="0"/>
            <a:t>(small </a:t>
          </a:r>
          <a:r>
            <a:rPr lang="en-US" sz="2000" dirty="0" err="1"/>
            <a:t>i</a:t>
          </a:r>
          <a:r>
            <a:rPr lang="en-US" sz="2000" dirty="0"/>
            <a:t> for now)</a:t>
          </a:r>
          <a:endParaRPr lang="en-US" sz="4600" dirty="0"/>
        </a:p>
      </dgm:t>
    </dgm:pt>
    <dgm:pt modelId="{2EBA020F-01E9-41F8-815C-A08736DB2B37}" type="parTrans" cxnId="{A50F6E90-A45F-407F-B3E1-1F327DDD6996}">
      <dgm:prSet/>
      <dgm:spPr/>
      <dgm:t>
        <a:bodyPr/>
        <a:lstStyle/>
        <a:p>
          <a:endParaRPr lang="en-US"/>
        </a:p>
      </dgm:t>
    </dgm:pt>
    <dgm:pt modelId="{EF6D5B9A-503D-43ED-978E-0DEF7F9C2D70}" type="sibTrans" cxnId="{A50F6E90-A45F-407F-B3E1-1F327DDD6996}">
      <dgm:prSet/>
      <dgm:spPr/>
      <dgm:t>
        <a:bodyPr/>
        <a:lstStyle/>
        <a:p>
          <a:endParaRPr lang="en-US"/>
        </a:p>
      </dgm:t>
    </dgm:pt>
    <dgm:pt modelId="{28221EF4-8315-4780-9029-926FB6E813FC}" type="pres">
      <dgm:prSet presAssocID="{17F18CE9-DD81-45B9-8881-39B998E9BFED}" presName="Name0" presStyleCnt="0">
        <dgm:presLayoutVars>
          <dgm:chMax val="7"/>
          <dgm:chPref val="7"/>
          <dgm:dir/>
        </dgm:presLayoutVars>
      </dgm:prSet>
      <dgm:spPr/>
    </dgm:pt>
    <dgm:pt modelId="{AE363380-5BF7-4F4E-8AC1-C5B061572495}" type="pres">
      <dgm:prSet presAssocID="{17F18CE9-DD81-45B9-8881-39B998E9BFED}" presName="Name1" presStyleCnt="0"/>
      <dgm:spPr/>
    </dgm:pt>
    <dgm:pt modelId="{FD7E4627-6C7A-4A87-8D2C-53F427D2BADD}" type="pres">
      <dgm:prSet presAssocID="{17F18CE9-DD81-45B9-8881-39B998E9BFED}" presName="cycle" presStyleCnt="0"/>
      <dgm:spPr/>
    </dgm:pt>
    <dgm:pt modelId="{A654732A-DA3E-43CD-88C5-A134E1806882}" type="pres">
      <dgm:prSet presAssocID="{17F18CE9-DD81-45B9-8881-39B998E9BFED}" presName="srcNode" presStyleLbl="node1" presStyleIdx="0" presStyleCnt="3"/>
      <dgm:spPr/>
    </dgm:pt>
    <dgm:pt modelId="{DBE2667F-920B-4B3E-BE45-456A9B35CE06}" type="pres">
      <dgm:prSet presAssocID="{17F18CE9-DD81-45B9-8881-39B998E9BFED}" presName="conn" presStyleLbl="parChTrans1D2" presStyleIdx="0" presStyleCnt="1"/>
      <dgm:spPr/>
    </dgm:pt>
    <dgm:pt modelId="{67642934-055F-4DA6-86E2-F478DCA6F13A}" type="pres">
      <dgm:prSet presAssocID="{17F18CE9-DD81-45B9-8881-39B998E9BFED}" presName="extraNode" presStyleLbl="node1" presStyleIdx="0" presStyleCnt="3"/>
      <dgm:spPr/>
    </dgm:pt>
    <dgm:pt modelId="{DD5353E8-C327-4C27-9A24-F355E9F09F09}" type="pres">
      <dgm:prSet presAssocID="{17F18CE9-DD81-45B9-8881-39B998E9BFED}" presName="dstNode" presStyleLbl="node1" presStyleIdx="0" presStyleCnt="3"/>
      <dgm:spPr/>
    </dgm:pt>
    <dgm:pt modelId="{A808C0A1-C6D5-4680-A33A-C7FBEFAD5842}" type="pres">
      <dgm:prSet presAssocID="{7FADDB84-5738-4199-ABFA-3615871B721C}" presName="text_1" presStyleLbl="node1" presStyleIdx="0" presStyleCnt="3">
        <dgm:presLayoutVars>
          <dgm:bulletEnabled val="1"/>
        </dgm:presLayoutVars>
      </dgm:prSet>
      <dgm:spPr/>
    </dgm:pt>
    <dgm:pt modelId="{A9B71D74-67DC-42C8-8CBF-C3DC1973B5FA}" type="pres">
      <dgm:prSet presAssocID="{7FADDB84-5738-4199-ABFA-3615871B721C}" presName="accent_1" presStyleCnt="0"/>
      <dgm:spPr/>
    </dgm:pt>
    <dgm:pt modelId="{C53CDF70-D4FC-4B4C-B033-4D5ACA2F53DD}" type="pres">
      <dgm:prSet presAssocID="{7FADDB84-5738-4199-ABFA-3615871B721C}" presName="accentRepeatNode" presStyleLbl="solidFgAcc1" presStyleIdx="0" presStyleCnt="3"/>
      <dgm:spPr/>
    </dgm:pt>
    <dgm:pt modelId="{A6004C37-8DCF-4304-AF68-C270187B4D26}" type="pres">
      <dgm:prSet presAssocID="{E2215136-6C8E-4A2B-ADAB-689F3CB75DCE}" presName="text_2" presStyleLbl="node1" presStyleIdx="1" presStyleCnt="3">
        <dgm:presLayoutVars>
          <dgm:bulletEnabled val="1"/>
        </dgm:presLayoutVars>
      </dgm:prSet>
      <dgm:spPr/>
    </dgm:pt>
    <dgm:pt modelId="{9694B10C-5218-4BAC-BF1D-16AFA73A5E39}" type="pres">
      <dgm:prSet presAssocID="{E2215136-6C8E-4A2B-ADAB-689F3CB75DCE}" presName="accent_2" presStyleCnt="0"/>
      <dgm:spPr/>
    </dgm:pt>
    <dgm:pt modelId="{47D548B6-8B21-4EFE-BBF7-6A2178622CC8}" type="pres">
      <dgm:prSet presAssocID="{E2215136-6C8E-4A2B-ADAB-689F3CB75DCE}" presName="accentRepeatNode" presStyleLbl="solidFgAcc1" presStyleIdx="1" presStyleCnt="3"/>
      <dgm:spPr/>
    </dgm:pt>
    <dgm:pt modelId="{4EFDAD11-3494-4EA6-A44A-16F1E1C36E84}" type="pres">
      <dgm:prSet presAssocID="{2B7FFD4A-D49F-43A7-998A-575011FF1C4E}" presName="text_3" presStyleLbl="node1" presStyleIdx="2" presStyleCnt="3">
        <dgm:presLayoutVars>
          <dgm:bulletEnabled val="1"/>
        </dgm:presLayoutVars>
      </dgm:prSet>
      <dgm:spPr/>
    </dgm:pt>
    <dgm:pt modelId="{A728578D-7FDF-46F6-9DB6-B1A135236BDA}" type="pres">
      <dgm:prSet presAssocID="{2B7FFD4A-D49F-43A7-998A-575011FF1C4E}" presName="accent_3" presStyleCnt="0"/>
      <dgm:spPr/>
    </dgm:pt>
    <dgm:pt modelId="{71A6BD9D-A7CC-4D6D-9F61-DDCA93918741}" type="pres">
      <dgm:prSet presAssocID="{2B7FFD4A-D49F-43A7-998A-575011FF1C4E}" presName="accentRepeatNode" presStyleLbl="solidFgAcc1" presStyleIdx="2" presStyleCnt="3"/>
      <dgm:spPr/>
    </dgm:pt>
  </dgm:ptLst>
  <dgm:cxnLst>
    <dgm:cxn modelId="{C69B8011-E7A6-430A-BF88-A3FDAA10B148}" srcId="{17F18CE9-DD81-45B9-8881-39B998E9BFED}" destId="{E2215136-6C8E-4A2B-ADAB-689F3CB75DCE}" srcOrd="1" destOrd="0" parTransId="{A2A1FC2E-CBF2-40C9-9C4C-8493D7596E9E}" sibTransId="{D2D71641-CE44-4EDF-A7C7-D48CDE396C2B}"/>
    <dgm:cxn modelId="{94E1C328-6959-407D-83ED-FBCAE151FBB3}" srcId="{17F18CE9-DD81-45B9-8881-39B998E9BFED}" destId="{7FADDB84-5738-4199-ABFA-3615871B721C}" srcOrd="0" destOrd="0" parTransId="{D1E24D97-40DB-4285-B320-3AE8E4858AE5}" sibTransId="{922793E9-B947-4033-B4CF-7D25C6C8C4B9}"/>
    <dgm:cxn modelId="{71FA0E61-BBC4-4361-B207-63F7B680DEF5}" type="presOf" srcId="{7FADDB84-5738-4199-ABFA-3615871B721C}" destId="{A808C0A1-C6D5-4680-A33A-C7FBEFAD5842}" srcOrd="0" destOrd="0" presId="urn:microsoft.com/office/officeart/2008/layout/VerticalCurvedList"/>
    <dgm:cxn modelId="{1117E661-977D-4304-8E92-95DA23A54B85}" type="presOf" srcId="{17F18CE9-DD81-45B9-8881-39B998E9BFED}" destId="{28221EF4-8315-4780-9029-926FB6E813FC}" srcOrd="0" destOrd="0" presId="urn:microsoft.com/office/officeart/2008/layout/VerticalCurvedList"/>
    <dgm:cxn modelId="{C44BAD83-9609-4749-8B37-A42E5C15E39A}" type="presOf" srcId="{2B7FFD4A-D49F-43A7-998A-575011FF1C4E}" destId="{4EFDAD11-3494-4EA6-A44A-16F1E1C36E84}" srcOrd="0" destOrd="0" presId="urn:microsoft.com/office/officeart/2008/layout/VerticalCurvedList"/>
    <dgm:cxn modelId="{A50F6E90-A45F-407F-B3E1-1F327DDD6996}" srcId="{17F18CE9-DD81-45B9-8881-39B998E9BFED}" destId="{2B7FFD4A-D49F-43A7-998A-575011FF1C4E}" srcOrd="2" destOrd="0" parTransId="{2EBA020F-01E9-41F8-815C-A08736DB2B37}" sibTransId="{EF6D5B9A-503D-43ED-978E-0DEF7F9C2D70}"/>
    <dgm:cxn modelId="{18DED1E1-6C54-4122-B105-131D7FFDFA3B}" type="presOf" srcId="{E2215136-6C8E-4A2B-ADAB-689F3CB75DCE}" destId="{A6004C37-8DCF-4304-AF68-C270187B4D26}" srcOrd="0" destOrd="0" presId="urn:microsoft.com/office/officeart/2008/layout/VerticalCurvedList"/>
    <dgm:cxn modelId="{F1F95CEE-AF9B-4301-B1F9-18FEBC6F8EE3}" type="presOf" srcId="{922793E9-B947-4033-B4CF-7D25C6C8C4B9}" destId="{DBE2667F-920B-4B3E-BE45-456A9B35CE06}" srcOrd="0" destOrd="0" presId="urn:microsoft.com/office/officeart/2008/layout/VerticalCurvedList"/>
    <dgm:cxn modelId="{8CF35481-E5FE-4E11-9948-139801F5826D}" type="presParOf" srcId="{28221EF4-8315-4780-9029-926FB6E813FC}" destId="{AE363380-5BF7-4F4E-8AC1-C5B061572495}" srcOrd="0" destOrd="0" presId="urn:microsoft.com/office/officeart/2008/layout/VerticalCurvedList"/>
    <dgm:cxn modelId="{046A8542-F82D-4602-BCD8-8F7FE375DA14}" type="presParOf" srcId="{AE363380-5BF7-4F4E-8AC1-C5B061572495}" destId="{FD7E4627-6C7A-4A87-8D2C-53F427D2BADD}" srcOrd="0" destOrd="0" presId="urn:microsoft.com/office/officeart/2008/layout/VerticalCurvedList"/>
    <dgm:cxn modelId="{F2482ECC-4C82-4523-8B94-D1477FB62F3C}" type="presParOf" srcId="{FD7E4627-6C7A-4A87-8D2C-53F427D2BADD}" destId="{A654732A-DA3E-43CD-88C5-A134E1806882}" srcOrd="0" destOrd="0" presId="urn:microsoft.com/office/officeart/2008/layout/VerticalCurvedList"/>
    <dgm:cxn modelId="{806ADE36-9314-46C0-9E36-5EDDBB64F11E}" type="presParOf" srcId="{FD7E4627-6C7A-4A87-8D2C-53F427D2BADD}" destId="{DBE2667F-920B-4B3E-BE45-456A9B35CE06}" srcOrd="1" destOrd="0" presId="urn:microsoft.com/office/officeart/2008/layout/VerticalCurvedList"/>
    <dgm:cxn modelId="{24B6FA36-BC5B-412B-83DB-BFE1EF6E0346}" type="presParOf" srcId="{FD7E4627-6C7A-4A87-8D2C-53F427D2BADD}" destId="{67642934-055F-4DA6-86E2-F478DCA6F13A}" srcOrd="2" destOrd="0" presId="urn:microsoft.com/office/officeart/2008/layout/VerticalCurvedList"/>
    <dgm:cxn modelId="{D10FFCBF-B67A-4556-A019-D6602BCE8500}" type="presParOf" srcId="{FD7E4627-6C7A-4A87-8D2C-53F427D2BADD}" destId="{DD5353E8-C327-4C27-9A24-F355E9F09F09}" srcOrd="3" destOrd="0" presId="urn:microsoft.com/office/officeart/2008/layout/VerticalCurvedList"/>
    <dgm:cxn modelId="{5E2418E4-A733-4CDA-841D-EBC16950B7FC}" type="presParOf" srcId="{AE363380-5BF7-4F4E-8AC1-C5B061572495}" destId="{A808C0A1-C6D5-4680-A33A-C7FBEFAD5842}" srcOrd="1" destOrd="0" presId="urn:microsoft.com/office/officeart/2008/layout/VerticalCurvedList"/>
    <dgm:cxn modelId="{7D25B95A-D3FA-4115-BBA3-13226FD02171}" type="presParOf" srcId="{AE363380-5BF7-4F4E-8AC1-C5B061572495}" destId="{A9B71D74-67DC-42C8-8CBF-C3DC1973B5FA}" srcOrd="2" destOrd="0" presId="urn:microsoft.com/office/officeart/2008/layout/VerticalCurvedList"/>
    <dgm:cxn modelId="{7844EB3F-5DAB-4724-BD17-251457B4DA21}" type="presParOf" srcId="{A9B71D74-67DC-42C8-8CBF-C3DC1973B5FA}" destId="{C53CDF70-D4FC-4B4C-B033-4D5ACA2F53DD}" srcOrd="0" destOrd="0" presId="urn:microsoft.com/office/officeart/2008/layout/VerticalCurvedList"/>
    <dgm:cxn modelId="{9F94AE6E-A12C-4C2F-9323-5E181353AA2F}" type="presParOf" srcId="{AE363380-5BF7-4F4E-8AC1-C5B061572495}" destId="{A6004C37-8DCF-4304-AF68-C270187B4D26}" srcOrd="3" destOrd="0" presId="urn:microsoft.com/office/officeart/2008/layout/VerticalCurvedList"/>
    <dgm:cxn modelId="{CE99FD08-3101-48E7-8366-53F6C040526D}" type="presParOf" srcId="{AE363380-5BF7-4F4E-8AC1-C5B061572495}" destId="{9694B10C-5218-4BAC-BF1D-16AFA73A5E39}" srcOrd="4" destOrd="0" presId="urn:microsoft.com/office/officeart/2008/layout/VerticalCurvedList"/>
    <dgm:cxn modelId="{DFCF9A1F-7B01-43B7-80AE-3C5D029A8B7F}" type="presParOf" srcId="{9694B10C-5218-4BAC-BF1D-16AFA73A5E39}" destId="{47D548B6-8B21-4EFE-BBF7-6A2178622CC8}" srcOrd="0" destOrd="0" presId="urn:microsoft.com/office/officeart/2008/layout/VerticalCurvedList"/>
    <dgm:cxn modelId="{06817EA9-3E40-4FD8-9516-09DB15D29A3B}" type="presParOf" srcId="{AE363380-5BF7-4F4E-8AC1-C5B061572495}" destId="{4EFDAD11-3494-4EA6-A44A-16F1E1C36E84}" srcOrd="5" destOrd="0" presId="urn:microsoft.com/office/officeart/2008/layout/VerticalCurvedList"/>
    <dgm:cxn modelId="{025738AB-3605-4BF1-A117-1419ABBA3E81}" type="presParOf" srcId="{AE363380-5BF7-4F4E-8AC1-C5B061572495}" destId="{A728578D-7FDF-46F6-9DB6-B1A135236BDA}" srcOrd="6" destOrd="0" presId="urn:microsoft.com/office/officeart/2008/layout/VerticalCurvedList"/>
    <dgm:cxn modelId="{A0E431E5-3102-47CB-90D1-9945264080D8}" type="presParOf" srcId="{A728578D-7FDF-46F6-9DB6-B1A135236BDA}" destId="{71A6BD9D-A7CC-4D6D-9F61-DDCA93918741}"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97F37C1-BC20-40AA-850E-AA78E41D9F9C}" type="doc">
      <dgm:prSet loTypeId="urn:microsoft.com/office/officeart/2008/layout/VerticalCurvedList" loCatId="list" qsTypeId="urn:microsoft.com/office/officeart/2005/8/quickstyle/simple1" qsCatId="simple" csTypeId="urn:microsoft.com/office/officeart/2005/8/colors/colorful4" csCatId="colorful" phldr="1"/>
      <dgm:spPr/>
      <dgm:t>
        <a:bodyPr/>
        <a:lstStyle/>
        <a:p>
          <a:endParaRPr lang="en-US"/>
        </a:p>
      </dgm:t>
    </dgm:pt>
    <dgm:pt modelId="{EA1459BA-2E2E-4ED9-B944-528337F88779}">
      <dgm:prSet phldrT="[Text]" custT="1"/>
      <dgm:spPr/>
      <dgm:t>
        <a:bodyPr/>
        <a:lstStyle/>
        <a:p>
          <a:r>
            <a:rPr lang="en-US" sz="4100" dirty="0"/>
            <a:t>Its Crazy </a:t>
          </a:r>
          <a:r>
            <a:rPr lang="en-US" sz="2000" dirty="0"/>
            <a:t>(100K CI records soon, then non-IT assets, then…)</a:t>
          </a:r>
          <a:endParaRPr lang="en-US" sz="4100" dirty="0"/>
        </a:p>
      </dgm:t>
    </dgm:pt>
    <dgm:pt modelId="{4BEF540F-116E-4DD2-A5A8-D17977C41E12}" type="parTrans" cxnId="{C611B411-9525-4913-9DE7-F52F7759085F}">
      <dgm:prSet/>
      <dgm:spPr/>
      <dgm:t>
        <a:bodyPr/>
        <a:lstStyle/>
        <a:p>
          <a:endParaRPr lang="en-US"/>
        </a:p>
      </dgm:t>
    </dgm:pt>
    <dgm:pt modelId="{7E6919DD-5642-466D-8765-AC5250AD26F3}" type="sibTrans" cxnId="{C611B411-9525-4913-9DE7-F52F7759085F}">
      <dgm:prSet/>
      <dgm:spPr/>
      <dgm:t>
        <a:bodyPr/>
        <a:lstStyle/>
        <a:p>
          <a:endParaRPr lang="en-US"/>
        </a:p>
      </dgm:t>
    </dgm:pt>
    <dgm:pt modelId="{704B56B9-5EED-4367-A689-E0590FD6994C}">
      <dgm:prSet phldrT="[Text]"/>
      <dgm:spPr/>
      <dgm:t>
        <a:bodyPr/>
        <a:lstStyle/>
        <a:p>
          <a:r>
            <a:rPr lang="en-US" dirty="0"/>
            <a:t>You are part of why we’re doing it</a:t>
          </a:r>
        </a:p>
      </dgm:t>
    </dgm:pt>
    <dgm:pt modelId="{078B0A86-7A40-44C2-83EA-43DD5FE6BBE0}" type="parTrans" cxnId="{27A98B28-F3BB-42D3-A734-11E40D784D34}">
      <dgm:prSet/>
      <dgm:spPr/>
      <dgm:t>
        <a:bodyPr/>
        <a:lstStyle/>
        <a:p>
          <a:endParaRPr lang="en-US"/>
        </a:p>
      </dgm:t>
    </dgm:pt>
    <dgm:pt modelId="{635DEBFE-E42A-417C-A0B4-8B86B10A39F7}" type="sibTrans" cxnId="{27A98B28-F3BB-42D3-A734-11E40D784D34}">
      <dgm:prSet/>
      <dgm:spPr/>
      <dgm:t>
        <a:bodyPr/>
        <a:lstStyle/>
        <a:p>
          <a:endParaRPr lang="en-US"/>
        </a:p>
      </dgm:t>
    </dgm:pt>
    <dgm:pt modelId="{4BD637F2-C5CA-4624-B17B-E12FB42B28D8}">
      <dgm:prSet phldrT="[Text]"/>
      <dgm:spPr>
        <a:solidFill>
          <a:schemeClr val="accent3">
            <a:lumMod val="75000"/>
          </a:schemeClr>
        </a:solidFill>
      </dgm:spPr>
      <dgm:t>
        <a:bodyPr/>
        <a:lstStyle/>
        <a:p>
          <a:r>
            <a:rPr lang="en-US" dirty="0"/>
            <a:t>Not ready for everyone’s everything yet – but soon</a:t>
          </a:r>
        </a:p>
      </dgm:t>
    </dgm:pt>
    <dgm:pt modelId="{2132C55D-15E2-4F70-8B50-A4F584587115}" type="parTrans" cxnId="{3E71EBF2-D92A-4CBE-AA0F-DE15289E09ED}">
      <dgm:prSet/>
      <dgm:spPr/>
      <dgm:t>
        <a:bodyPr/>
        <a:lstStyle/>
        <a:p>
          <a:endParaRPr lang="en-US"/>
        </a:p>
      </dgm:t>
    </dgm:pt>
    <dgm:pt modelId="{A1C81C51-EF7B-49FB-85BC-475E4802CA63}" type="sibTrans" cxnId="{3E71EBF2-D92A-4CBE-AA0F-DE15289E09ED}">
      <dgm:prSet/>
      <dgm:spPr/>
      <dgm:t>
        <a:bodyPr/>
        <a:lstStyle/>
        <a:p>
          <a:endParaRPr lang="en-US"/>
        </a:p>
      </dgm:t>
    </dgm:pt>
    <dgm:pt modelId="{68461BE8-9CBF-4F34-B0A0-6754134801B3}" type="pres">
      <dgm:prSet presAssocID="{597F37C1-BC20-40AA-850E-AA78E41D9F9C}" presName="Name0" presStyleCnt="0">
        <dgm:presLayoutVars>
          <dgm:chMax val="7"/>
          <dgm:chPref val="7"/>
          <dgm:dir/>
        </dgm:presLayoutVars>
      </dgm:prSet>
      <dgm:spPr/>
    </dgm:pt>
    <dgm:pt modelId="{EDCE7294-3DAD-434B-8DB9-424F1AA56B4F}" type="pres">
      <dgm:prSet presAssocID="{597F37C1-BC20-40AA-850E-AA78E41D9F9C}" presName="Name1" presStyleCnt="0"/>
      <dgm:spPr/>
    </dgm:pt>
    <dgm:pt modelId="{4B5B26E0-3C7D-48BC-8274-A6A10673EE14}" type="pres">
      <dgm:prSet presAssocID="{597F37C1-BC20-40AA-850E-AA78E41D9F9C}" presName="cycle" presStyleCnt="0"/>
      <dgm:spPr/>
    </dgm:pt>
    <dgm:pt modelId="{61416F4F-E261-4C82-84AB-F2629071477C}" type="pres">
      <dgm:prSet presAssocID="{597F37C1-BC20-40AA-850E-AA78E41D9F9C}" presName="srcNode" presStyleLbl="node1" presStyleIdx="0" presStyleCnt="3"/>
      <dgm:spPr/>
    </dgm:pt>
    <dgm:pt modelId="{B21CC65A-068B-4E25-9E14-314545D4CF39}" type="pres">
      <dgm:prSet presAssocID="{597F37C1-BC20-40AA-850E-AA78E41D9F9C}" presName="conn" presStyleLbl="parChTrans1D2" presStyleIdx="0" presStyleCnt="1"/>
      <dgm:spPr/>
    </dgm:pt>
    <dgm:pt modelId="{64C3E0C4-D4DA-48D6-8946-AA40C2A3B918}" type="pres">
      <dgm:prSet presAssocID="{597F37C1-BC20-40AA-850E-AA78E41D9F9C}" presName="extraNode" presStyleLbl="node1" presStyleIdx="0" presStyleCnt="3"/>
      <dgm:spPr/>
    </dgm:pt>
    <dgm:pt modelId="{480B2013-E00B-49D7-915E-F3297EE262F4}" type="pres">
      <dgm:prSet presAssocID="{597F37C1-BC20-40AA-850E-AA78E41D9F9C}" presName="dstNode" presStyleLbl="node1" presStyleIdx="0" presStyleCnt="3"/>
      <dgm:spPr/>
    </dgm:pt>
    <dgm:pt modelId="{CC152DB6-F1A9-4884-B4C7-99190E8D23F3}" type="pres">
      <dgm:prSet presAssocID="{EA1459BA-2E2E-4ED9-B944-528337F88779}" presName="text_1" presStyleLbl="node1" presStyleIdx="0" presStyleCnt="3">
        <dgm:presLayoutVars>
          <dgm:bulletEnabled val="1"/>
        </dgm:presLayoutVars>
      </dgm:prSet>
      <dgm:spPr/>
    </dgm:pt>
    <dgm:pt modelId="{465E3A3C-0A34-438F-B798-62AF933CF302}" type="pres">
      <dgm:prSet presAssocID="{EA1459BA-2E2E-4ED9-B944-528337F88779}" presName="accent_1" presStyleCnt="0"/>
      <dgm:spPr/>
    </dgm:pt>
    <dgm:pt modelId="{E1E216D9-31A9-4585-B95B-BA47C1247706}" type="pres">
      <dgm:prSet presAssocID="{EA1459BA-2E2E-4ED9-B944-528337F88779}" presName="accentRepeatNode" presStyleLbl="solidFgAcc1" presStyleIdx="0" presStyleCnt="3"/>
      <dgm:spPr/>
    </dgm:pt>
    <dgm:pt modelId="{0205974D-D140-4374-8D7D-4AA2BA670F6E}" type="pres">
      <dgm:prSet presAssocID="{704B56B9-5EED-4367-A689-E0590FD6994C}" presName="text_2" presStyleLbl="node1" presStyleIdx="1" presStyleCnt="3">
        <dgm:presLayoutVars>
          <dgm:bulletEnabled val="1"/>
        </dgm:presLayoutVars>
      </dgm:prSet>
      <dgm:spPr/>
    </dgm:pt>
    <dgm:pt modelId="{D52AFC90-69FC-4F32-BA38-A2B03C0F54ED}" type="pres">
      <dgm:prSet presAssocID="{704B56B9-5EED-4367-A689-E0590FD6994C}" presName="accent_2" presStyleCnt="0"/>
      <dgm:spPr/>
    </dgm:pt>
    <dgm:pt modelId="{BB4A3379-BD44-47C9-BDC5-63FD0D6ECE3C}" type="pres">
      <dgm:prSet presAssocID="{704B56B9-5EED-4367-A689-E0590FD6994C}" presName="accentRepeatNode" presStyleLbl="solidFgAcc1" presStyleIdx="1" presStyleCnt="3"/>
      <dgm:spPr/>
    </dgm:pt>
    <dgm:pt modelId="{BDF48519-7CA5-45D1-A13E-74B192AFA07B}" type="pres">
      <dgm:prSet presAssocID="{4BD637F2-C5CA-4624-B17B-E12FB42B28D8}" presName="text_3" presStyleLbl="node1" presStyleIdx="2" presStyleCnt="3">
        <dgm:presLayoutVars>
          <dgm:bulletEnabled val="1"/>
        </dgm:presLayoutVars>
      </dgm:prSet>
      <dgm:spPr/>
    </dgm:pt>
    <dgm:pt modelId="{C429D7C6-396E-4D78-AF3F-26102C88AC5A}" type="pres">
      <dgm:prSet presAssocID="{4BD637F2-C5CA-4624-B17B-E12FB42B28D8}" presName="accent_3" presStyleCnt="0"/>
      <dgm:spPr/>
    </dgm:pt>
    <dgm:pt modelId="{594658EE-9F3E-4263-944E-1BFB86C98D43}" type="pres">
      <dgm:prSet presAssocID="{4BD637F2-C5CA-4624-B17B-E12FB42B28D8}" presName="accentRepeatNode" presStyleLbl="solidFgAcc1" presStyleIdx="2" presStyleCnt="3"/>
      <dgm:spPr/>
    </dgm:pt>
  </dgm:ptLst>
  <dgm:cxnLst>
    <dgm:cxn modelId="{C611B411-9525-4913-9DE7-F52F7759085F}" srcId="{597F37C1-BC20-40AA-850E-AA78E41D9F9C}" destId="{EA1459BA-2E2E-4ED9-B944-528337F88779}" srcOrd="0" destOrd="0" parTransId="{4BEF540F-116E-4DD2-A5A8-D17977C41E12}" sibTransId="{7E6919DD-5642-466D-8765-AC5250AD26F3}"/>
    <dgm:cxn modelId="{27A98B28-F3BB-42D3-A734-11E40D784D34}" srcId="{597F37C1-BC20-40AA-850E-AA78E41D9F9C}" destId="{704B56B9-5EED-4367-A689-E0590FD6994C}" srcOrd="1" destOrd="0" parTransId="{078B0A86-7A40-44C2-83EA-43DD5FE6BBE0}" sibTransId="{635DEBFE-E42A-417C-A0B4-8B86B10A39F7}"/>
    <dgm:cxn modelId="{4E52112E-19B7-4A37-80CE-56F71A7A168E}" type="presOf" srcId="{597F37C1-BC20-40AA-850E-AA78E41D9F9C}" destId="{68461BE8-9CBF-4F34-B0A0-6754134801B3}" srcOrd="0" destOrd="0" presId="urn:microsoft.com/office/officeart/2008/layout/VerticalCurvedList"/>
    <dgm:cxn modelId="{64D30847-CD14-4C50-A6F8-D90E45BF8416}" type="presOf" srcId="{EA1459BA-2E2E-4ED9-B944-528337F88779}" destId="{CC152DB6-F1A9-4884-B4C7-99190E8D23F3}" srcOrd="0" destOrd="0" presId="urn:microsoft.com/office/officeart/2008/layout/VerticalCurvedList"/>
    <dgm:cxn modelId="{8A986FA1-E376-4F7A-814A-024E4BEAA5C3}" type="presOf" srcId="{4BD637F2-C5CA-4624-B17B-E12FB42B28D8}" destId="{BDF48519-7CA5-45D1-A13E-74B192AFA07B}" srcOrd="0" destOrd="0" presId="urn:microsoft.com/office/officeart/2008/layout/VerticalCurvedList"/>
    <dgm:cxn modelId="{FB98E4A3-1778-40EE-8C34-575AD5CBF661}" type="presOf" srcId="{704B56B9-5EED-4367-A689-E0590FD6994C}" destId="{0205974D-D140-4374-8D7D-4AA2BA670F6E}" srcOrd="0" destOrd="0" presId="urn:microsoft.com/office/officeart/2008/layout/VerticalCurvedList"/>
    <dgm:cxn modelId="{6B6B0EC6-485A-4FF2-8906-C3AF599DCA5F}" type="presOf" srcId="{7E6919DD-5642-466D-8765-AC5250AD26F3}" destId="{B21CC65A-068B-4E25-9E14-314545D4CF39}" srcOrd="0" destOrd="0" presId="urn:microsoft.com/office/officeart/2008/layout/VerticalCurvedList"/>
    <dgm:cxn modelId="{3E71EBF2-D92A-4CBE-AA0F-DE15289E09ED}" srcId="{597F37C1-BC20-40AA-850E-AA78E41D9F9C}" destId="{4BD637F2-C5CA-4624-B17B-E12FB42B28D8}" srcOrd="2" destOrd="0" parTransId="{2132C55D-15E2-4F70-8B50-A4F584587115}" sibTransId="{A1C81C51-EF7B-49FB-85BC-475E4802CA63}"/>
    <dgm:cxn modelId="{AC0EDAF8-4C56-44E9-A18D-C5416BFFB07E}" type="presParOf" srcId="{68461BE8-9CBF-4F34-B0A0-6754134801B3}" destId="{EDCE7294-3DAD-434B-8DB9-424F1AA56B4F}" srcOrd="0" destOrd="0" presId="urn:microsoft.com/office/officeart/2008/layout/VerticalCurvedList"/>
    <dgm:cxn modelId="{8049B6A1-DADE-44CB-B160-B5356211D080}" type="presParOf" srcId="{EDCE7294-3DAD-434B-8DB9-424F1AA56B4F}" destId="{4B5B26E0-3C7D-48BC-8274-A6A10673EE14}" srcOrd="0" destOrd="0" presId="urn:microsoft.com/office/officeart/2008/layout/VerticalCurvedList"/>
    <dgm:cxn modelId="{AFEC7BAC-4BBB-4418-9E96-3B4AEE365CAE}" type="presParOf" srcId="{4B5B26E0-3C7D-48BC-8274-A6A10673EE14}" destId="{61416F4F-E261-4C82-84AB-F2629071477C}" srcOrd="0" destOrd="0" presId="urn:microsoft.com/office/officeart/2008/layout/VerticalCurvedList"/>
    <dgm:cxn modelId="{9F6532B3-E154-4654-A19B-F2D61E60FD62}" type="presParOf" srcId="{4B5B26E0-3C7D-48BC-8274-A6A10673EE14}" destId="{B21CC65A-068B-4E25-9E14-314545D4CF39}" srcOrd="1" destOrd="0" presId="urn:microsoft.com/office/officeart/2008/layout/VerticalCurvedList"/>
    <dgm:cxn modelId="{519C2277-A933-46C0-BDCA-9FCEA9F0F0EA}" type="presParOf" srcId="{4B5B26E0-3C7D-48BC-8274-A6A10673EE14}" destId="{64C3E0C4-D4DA-48D6-8946-AA40C2A3B918}" srcOrd="2" destOrd="0" presId="urn:microsoft.com/office/officeart/2008/layout/VerticalCurvedList"/>
    <dgm:cxn modelId="{6DD4E94A-1883-42E6-961C-7CA2ECE6FFE0}" type="presParOf" srcId="{4B5B26E0-3C7D-48BC-8274-A6A10673EE14}" destId="{480B2013-E00B-49D7-915E-F3297EE262F4}" srcOrd="3" destOrd="0" presId="urn:microsoft.com/office/officeart/2008/layout/VerticalCurvedList"/>
    <dgm:cxn modelId="{2D2DA7A4-7678-4C42-A393-C93627725782}" type="presParOf" srcId="{EDCE7294-3DAD-434B-8DB9-424F1AA56B4F}" destId="{CC152DB6-F1A9-4884-B4C7-99190E8D23F3}" srcOrd="1" destOrd="0" presId="urn:microsoft.com/office/officeart/2008/layout/VerticalCurvedList"/>
    <dgm:cxn modelId="{4B218590-8302-469B-9FA9-DC87D3572181}" type="presParOf" srcId="{EDCE7294-3DAD-434B-8DB9-424F1AA56B4F}" destId="{465E3A3C-0A34-438F-B798-62AF933CF302}" srcOrd="2" destOrd="0" presId="urn:microsoft.com/office/officeart/2008/layout/VerticalCurvedList"/>
    <dgm:cxn modelId="{1456BB45-9E85-42C7-8B61-3B26F4757710}" type="presParOf" srcId="{465E3A3C-0A34-438F-B798-62AF933CF302}" destId="{E1E216D9-31A9-4585-B95B-BA47C1247706}" srcOrd="0" destOrd="0" presId="urn:microsoft.com/office/officeart/2008/layout/VerticalCurvedList"/>
    <dgm:cxn modelId="{CFD91761-B179-497C-AB7A-6FF9355CC803}" type="presParOf" srcId="{EDCE7294-3DAD-434B-8DB9-424F1AA56B4F}" destId="{0205974D-D140-4374-8D7D-4AA2BA670F6E}" srcOrd="3" destOrd="0" presId="urn:microsoft.com/office/officeart/2008/layout/VerticalCurvedList"/>
    <dgm:cxn modelId="{1B60335C-F0F1-478F-9EA3-F0D5898C7688}" type="presParOf" srcId="{EDCE7294-3DAD-434B-8DB9-424F1AA56B4F}" destId="{D52AFC90-69FC-4F32-BA38-A2B03C0F54ED}" srcOrd="4" destOrd="0" presId="urn:microsoft.com/office/officeart/2008/layout/VerticalCurvedList"/>
    <dgm:cxn modelId="{7D662F20-B527-4F51-B29B-726E56D2EFF0}" type="presParOf" srcId="{D52AFC90-69FC-4F32-BA38-A2B03C0F54ED}" destId="{BB4A3379-BD44-47C9-BDC5-63FD0D6ECE3C}" srcOrd="0" destOrd="0" presId="urn:microsoft.com/office/officeart/2008/layout/VerticalCurvedList"/>
    <dgm:cxn modelId="{43B7DD5D-9AB6-4FF0-9550-0FCA6D3EF43E}" type="presParOf" srcId="{EDCE7294-3DAD-434B-8DB9-424F1AA56B4F}" destId="{BDF48519-7CA5-45D1-A13E-74B192AFA07B}" srcOrd="5" destOrd="0" presId="urn:microsoft.com/office/officeart/2008/layout/VerticalCurvedList"/>
    <dgm:cxn modelId="{7EFA5B0C-7B0C-4339-B7D1-46A17B196476}" type="presParOf" srcId="{EDCE7294-3DAD-434B-8DB9-424F1AA56B4F}" destId="{C429D7C6-396E-4D78-AF3F-26102C88AC5A}" srcOrd="6" destOrd="0" presId="urn:microsoft.com/office/officeart/2008/layout/VerticalCurvedList"/>
    <dgm:cxn modelId="{AC2219FF-12E4-4AB7-8314-3F40201E2EFA}" type="presParOf" srcId="{C429D7C6-396E-4D78-AF3F-26102C88AC5A}" destId="{594658EE-9F3E-4263-944E-1BFB86C98D43}"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0CFE56F-1AF0-4004-9F9E-576DE1244EC5}"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n-US"/>
        </a:p>
      </dgm:t>
    </dgm:pt>
    <dgm:pt modelId="{14E13C07-9265-4737-8780-1AA03F57ECB3}">
      <dgm:prSet phldrT="[Text]"/>
      <dgm:spPr/>
      <dgm:t>
        <a:bodyPr/>
        <a:lstStyle/>
        <a:p>
          <a:r>
            <a:rPr lang="en-US"/>
            <a:t>½ Digital</a:t>
          </a:r>
        </a:p>
        <a:p>
          <a:r>
            <a:rPr lang="en-US"/>
            <a:t>½ Manual</a:t>
          </a:r>
        </a:p>
      </dgm:t>
    </dgm:pt>
    <dgm:pt modelId="{B3190134-C652-4227-81A5-A819EBDC9782}" type="parTrans" cxnId="{5748503B-6B5A-412D-95BD-EB7D87B4D6A9}">
      <dgm:prSet/>
      <dgm:spPr/>
      <dgm:t>
        <a:bodyPr/>
        <a:lstStyle/>
        <a:p>
          <a:endParaRPr lang="en-US"/>
        </a:p>
      </dgm:t>
    </dgm:pt>
    <dgm:pt modelId="{46A84A4B-55B3-466C-85B8-4DDD0DD7678E}" type="sibTrans" cxnId="{5748503B-6B5A-412D-95BD-EB7D87B4D6A9}">
      <dgm:prSet/>
      <dgm:spPr/>
      <dgm:t>
        <a:bodyPr/>
        <a:lstStyle/>
        <a:p>
          <a:endParaRPr lang="en-US"/>
        </a:p>
      </dgm:t>
    </dgm:pt>
    <dgm:pt modelId="{02FB8F59-DADF-4212-BC38-98780073C07B}">
      <dgm:prSet phldrT="[Text]"/>
      <dgm:spPr/>
      <dgm:t>
        <a:bodyPr/>
        <a:lstStyle/>
        <a:p>
          <a:r>
            <a:rPr lang="en-US"/>
            <a:t>Annually</a:t>
          </a:r>
        </a:p>
      </dgm:t>
    </dgm:pt>
    <dgm:pt modelId="{9CA48AB1-F39C-4D90-B9FC-38CCCB595CB0}" type="parTrans" cxnId="{F728B8D1-BCA7-4511-9FBC-7A22BA420374}">
      <dgm:prSet/>
      <dgm:spPr/>
      <dgm:t>
        <a:bodyPr/>
        <a:lstStyle/>
        <a:p>
          <a:endParaRPr lang="en-US"/>
        </a:p>
      </dgm:t>
    </dgm:pt>
    <dgm:pt modelId="{DFE05312-FAD1-4536-B3FD-EA7FFD2C8C8F}" type="sibTrans" cxnId="{F728B8D1-BCA7-4511-9FBC-7A22BA420374}">
      <dgm:prSet/>
      <dgm:spPr/>
      <dgm:t>
        <a:bodyPr/>
        <a:lstStyle/>
        <a:p>
          <a:endParaRPr lang="en-US"/>
        </a:p>
      </dgm:t>
    </dgm:pt>
    <dgm:pt modelId="{33B7AA5F-C2E5-48D4-9780-27D1597DA3BD}">
      <dgm:prSet phldrT="[Text]"/>
      <dgm:spPr/>
      <dgm:t>
        <a:bodyPr/>
        <a:lstStyle/>
        <a:p>
          <a:r>
            <a:rPr lang="en-US"/>
            <a:t>Spreadsheet</a:t>
          </a:r>
        </a:p>
      </dgm:t>
    </dgm:pt>
    <dgm:pt modelId="{71CB5BEA-0DA5-497F-AF7D-48D352D0736D}" type="parTrans" cxnId="{2A371B68-02B0-4C18-BE88-D96322A922D2}">
      <dgm:prSet/>
      <dgm:spPr/>
      <dgm:t>
        <a:bodyPr/>
        <a:lstStyle/>
        <a:p>
          <a:endParaRPr lang="en-US"/>
        </a:p>
      </dgm:t>
    </dgm:pt>
    <dgm:pt modelId="{821F458A-33A8-4EF1-8C36-0FB3D4D53ECE}" type="sibTrans" cxnId="{2A371B68-02B0-4C18-BE88-D96322A922D2}">
      <dgm:prSet/>
      <dgm:spPr/>
      <dgm:t>
        <a:bodyPr/>
        <a:lstStyle/>
        <a:p>
          <a:endParaRPr lang="en-US"/>
        </a:p>
      </dgm:t>
    </dgm:pt>
    <dgm:pt modelId="{1914AB1D-47E1-4A2D-9C0D-4911FC878C22}">
      <dgm:prSet phldrT="[Text]"/>
      <dgm:spPr/>
      <dgm:t>
        <a:bodyPr/>
        <a:lstStyle/>
        <a:p>
          <a:r>
            <a:rPr lang="en-US"/>
            <a:t>Human Eyes &amp; Writing</a:t>
          </a:r>
        </a:p>
      </dgm:t>
    </dgm:pt>
    <dgm:pt modelId="{B0BAE2FF-0DD3-4FFA-BD5D-D50FA012771B}" type="parTrans" cxnId="{DC6A6E7C-9D18-42A9-BFE8-28E50342F831}">
      <dgm:prSet/>
      <dgm:spPr/>
      <dgm:t>
        <a:bodyPr/>
        <a:lstStyle/>
        <a:p>
          <a:endParaRPr lang="en-US"/>
        </a:p>
      </dgm:t>
    </dgm:pt>
    <dgm:pt modelId="{4B08C5EC-28C9-4437-87A7-AC19D13734AC}" type="sibTrans" cxnId="{DC6A6E7C-9D18-42A9-BFE8-28E50342F831}">
      <dgm:prSet/>
      <dgm:spPr/>
      <dgm:t>
        <a:bodyPr/>
        <a:lstStyle/>
        <a:p>
          <a:endParaRPr lang="en-US"/>
        </a:p>
      </dgm:t>
    </dgm:pt>
    <dgm:pt modelId="{6799C126-8F23-4D21-8D70-D5316494EA2E}">
      <dgm:prSet phldrT="[Text]"/>
      <dgm:spPr/>
      <dgm:t>
        <a:bodyPr/>
        <a:lstStyle/>
        <a:p>
          <a:r>
            <a:rPr lang="en-US"/>
            <a:t>Updates to  Colleague?</a:t>
          </a:r>
        </a:p>
      </dgm:t>
    </dgm:pt>
    <dgm:pt modelId="{3995AD15-6A12-44AD-8FA9-96EF298C194F}" type="parTrans" cxnId="{A41C588A-0BCA-43BA-A45F-2F137362E931}">
      <dgm:prSet/>
      <dgm:spPr/>
      <dgm:t>
        <a:bodyPr/>
        <a:lstStyle/>
        <a:p>
          <a:endParaRPr lang="en-US"/>
        </a:p>
      </dgm:t>
    </dgm:pt>
    <dgm:pt modelId="{23BD6F84-5358-4F55-B3EE-25FA8901754A}" type="sibTrans" cxnId="{A41C588A-0BCA-43BA-A45F-2F137362E931}">
      <dgm:prSet/>
      <dgm:spPr/>
      <dgm:t>
        <a:bodyPr/>
        <a:lstStyle/>
        <a:p>
          <a:endParaRPr lang="en-US"/>
        </a:p>
      </dgm:t>
    </dgm:pt>
    <dgm:pt modelId="{3EF2E260-F299-44F7-8C47-8FF439C6CBAB}" type="pres">
      <dgm:prSet presAssocID="{50CFE56F-1AF0-4004-9F9E-576DE1244EC5}" presName="diagram" presStyleCnt="0">
        <dgm:presLayoutVars>
          <dgm:chPref val="1"/>
          <dgm:dir/>
          <dgm:animOne val="branch"/>
          <dgm:animLvl val="lvl"/>
          <dgm:resizeHandles/>
        </dgm:presLayoutVars>
      </dgm:prSet>
      <dgm:spPr/>
    </dgm:pt>
    <dgm:pt modelId="{0DEB0059-EAC9-4BFE-95C3-9152B288B897}" type="pres">
      <dgm:prSet presAssocID="{14E13C07-9265-4737-8780-1AA03F57ECB3}" presName="root" presStyleCnt="0"/>
      <dgm:spPr/>
    </dgm:pt>
    <dgm:pt modelId="{4D1A8D24-31A9-4FBB-8320-851AAA76B912}" type="pres">
      <dgm:prSet presAssocID="{14E13C07-9265-4737-8780-1AA03F57ECB3}" presName="rootComposite" presStyleCnt="0"/>
      <dgm:spPr/>
    </dgm:pt>
    <dgm:pt modelId="{05D0C85A-80F9-41BA-9057-AC0872E5C2B5}" type="pres">
      <dgm:prSet presAssocID="{14E13C07-9265-4737-8780-1AA03F57ECB3}" presName="rootText" presStyleLbl="node1" presStyleIdx="0" presStyleCnt="1"/>
      <dgm:spPr/>
    </dgm:pt>
    <dgm:pt modelId="{9A7E3EEB-A7D1-42A1-B38A-D8078C46FEDE}" type="pres">
      <dgm:prSet presAssocID="{14E13C07-9265-4737-8780-1AA03F57ECB3}" presName="rootConnector" presStyleLbl="node1" presStyleIdx="0" presStyleCnt="1"/>
      <dgm:spPr/>
    </dgm:pt>
    <dgm:pt modelId="{2ACE24C5-0286-4196-A79F-B69C38BEC2BA}" type="pres">
      <dgm:prSet presAssocID="{14E13C07-9265-4737-8780-1AA03F57ECB3}" presName="childShape" presStyleCnt="0"/>
      <dgm:spPr/>
    </dgm:pt>
    <dgm:pt modelId="{80D2F283-3D84-4236-9659-F746F0AC83D3}" type="pres">
      <dgm:prSet presAssocID="{9CA48AB1-F39C-4D90-B9FC-38CCCB595CB0}" presName="Name13" presStyleLbl="parChTrans1D2" presStyleIdx="0" presStyleCnt="4"/>
      <dgm:spPr/>
    </dgm:pt>
    <dgm:pt modelId="{86D4DEC2-7BD3-4FD7-B6F7-B9373379F45A}" type="pres">
      <dgm:prSet presAssocID="{02FB8F59-DADF-4212-BC38-98780073C07B}" presName="childText" presStyleLbl="bgAcc1" presStyleIdx="0" presStyleCnt="4">
        <dgm:presLayoutVars>
          <dgm:bulletEnabled val="1"/>
        </dgm:presLayoutVars>
      </dgm:prSet>
      <dgm:spPr/>
    </dgm:pt>
    <dgm:pt modelId="{16979B37-FEC0-4822-A4F3-AEBE0C6DA7D9}" type="pres">
      <dgm:prSet presAssocID="{71CB5BEA-0DA5-497F-AF7D-48D352D0736D}" presName="Name13" presStyleLbl="parChTrans1D2" presStyleIdx="1" presStyleCnt="4"/>
      <dgm:spPr/>
    </dgm:pt>
    <dgm:pt modelId="{5A3A50FF-0B1E-474F-BCFD-BB68DC88EEDA}" type="pres">
      <dgm:prSet presAssocID="{33B7AA5F-C2E5-48D4-9780-27D1597DA3BD}" presName="childText" presStyleLbl="bgAcc1" presStyleIdx="1" presStyleCnt="4">
        <dgm:presLayoutVars>
          <dgm:bulletEnabled val="1"/>
        </dgm:presLayoutVars>
      </dgm:prSet>
      <dgm:spPr/>
    </dgm:pt>
    <dgm:pt modelId="{912435D1-B963-4B79-B20D-73AAA6C08FF7}" type="pres">
      <dgm:prSet presAssocID="{B0BAE2FF-0DD3-4FFA-BD5D-D50FA012771B}" presName="Name13" presStyleLbl="parChTrans1D2" presStyleIdx="2" presStyleCnt="4"/>
      <dgm:spPr/>
    </dgm:pt>
    <dgm:pt modelId="{C1A9ED8A-7AAA-434A-94C2-508C790DF008}" type="pres">
      <dgm:prSet presAssocID="{1914AB1D-47E1-4A2D-9C0D-4911FC878C22}" presName="childText" presStyleLbl="bgAcc1" presStyleIdx="2" presStyleCnt="4">
        <dgm:presLayoutVars>
          <dgm:bulletEnabled val="1"/>
        </dgm:presLayoutVars>
      </dgm:prSet>
      <dgm:spPr/>
    </dgm:pt>
    <dgm:pt modelId="{48BA1A03-A3D6-4EDB-9469-92A8558B0099}" type="pres">
      <dgm:prSet presAssocID="{3995AD15-6A12-44AD-8FA9-96EF298C194F}" presName="Name13" presStyleLbl="parChTrans1D2" presStyleIdx="3" presStyleCnt="4"/>
      <dgm:spPr/>
    </dgm:pt>
    <dgm:pt modelId="{1D80A5B2-6A01-44FC-96AC-8C701E434FF9}" type="pres">
      <dgm:prSet presAssocID="{6799C126-8F23-4D21-8D70-D5316494EA2E}" presName="childText" presStyleLbl="bgAcc1" presStyleIdx="3" presStyleCnt="4">
        <dgm:presLayoutVars>
          <dgm:bulletEnabled val="1"/>
        </dgm:presLayoutVars>
      </dgm:prSet>
      <dgm:spPr/>
    </dgm:pt>
  </dgm:ptLst>
  <dgm:cxnLst>
    <dgm:cxn modelId="{0E88D620-327F-46F5-97EB-B3685C94608E}" type="presOf" srcId="{02FB8F59-DADF-4212-BC38-98780073C07B}" destId="{86D4DEC2-7BD3-4FD7-B6F7-B9373379F45A}" srcOrd="0" destOrd="0" presId="urn:microsoft.com/office/officeart/2005/8/layout/hierarchy3"/>
    <dgm:cxn modelId="{76184624-A7C6-49B0-A576-2A26A6757A53}" type="presOf" srcId="{14E13C07-9265-4737-8780-1AA03F57ECB3}" destId="{9A7E3EEB-A7D1-42A1-B38A-D8078C46FEDE}" srcOrd="1" destOrd="0" presId="urn:microsoft.com/office/officeart/2005/8/layout/hierarchy3"/>
    <dgm:cxn modelId="{5748503B-6B5A-412D-95BD-EB7D87B4D6A9}" srcId="{50CFE56F-1AF0-4004-9F9E-576DE1244EC5}" destId="{14E13C07-9265-4737-8780-1AA03F57ECB3}" srcOrd="0" destOrd="0" parTransId="{B3190134-C652-4227-81A5-A819EBDC9782}" sibTransId="{46A84A4B-55B3-466C-85B8-4DDD0DD7678E}"/>
    <dgm:cxn modelId="{59637347-30F2-4F6F-BC5A-1F155F7DA931}" type="presOf" srcId="{9CA48AB1-F39C-4D90-B9FC-38CCCB595CB0}" destId="{80D2F283-3D84-4236-9659-F746F0AC83D3}" srcOrd="0" destOrd="0" presId="urn:microsoft.com/office/officeart/2005/8/layout/hierarchy3"/>
    <dgm:cxn modelId="{2A371B68-02B0-4C18-BE88-D96322A922D2}" srcId="{14E13C07-9265-4737-8780-1AA03F57ECB3}" destId="{33B7AA5F-C2E5-48D4-9780-27D1597DA3BD}" srcOrd="1" destOrd="0" parTransId="{71CB5BEA-0DA5-497F-AF7D-48D352D0736D}" sibTransId="{821F458A-33A8-4EF1-8C36-0FB3D4D53ECE}"/>
    <dgm:cxn modelId="{DC6A6E7C-9D18-42A9-BFE8-28E50342F831}" srcId="{14E13C07-9265-4737-8780-1AA03F57ECB3}" destId="{1914AB1D-47E1-4A2D-9C0D-4911FC878C22}" srcOrd="2" destOrd="0" parTransId="{B0BAE2FF-0DD3-4FFA-BD5D-D50FA012771B}" sibTransId="{4B08C5EC-28C9-4437-87A7-AC19D13734AC}"/>
    <dgm:cxn modelId="{A41C588A-0BCA-43BA-A45F-2F137362E931}" srcId="{14E13C07-9265-4737-8780-1AA03F57ECB3}" destId="{6799C126-8F23-4D21-8D70-D5316494EA2E}" srcOrd="3" destOrd="0" parTransId="{3995AD15-6A12-44AD-8FA9-96EF298C194F}" sibTransId="{23BD6F84-5358-4F55-B3EE-25FA8901754A}"/>
    <dgm:cxn modelId="{0550BF8B-6D0E-4509-AACF-3D3FC55DC71B}" type="presOf" srcId="{33B7AA5F-C2E5-48D4-9780-27D1597DA3BD}" destId="{5A3A50FF-0B1E-474F-BCFD-BB68DC88EEDA}" srcOrd="0" destOrd="0" presId="urn:microsoft.com/office/officeart/2005/8/layout/hierarchy3"/>
    <dgm:cxn modelId="{F056D68F-B59E-4B81-9EBF-6FE2B5259AB0}" type="presOf" srcId="{14E13C07-9265-4737-8780-1AA03F57ECB3}" destId="{05D0C85A-80F9-41BA-9057-AC0872E5C2B5}" srcOrd="0" destOrd="0" presId="urn:microsoft.com/office/officeart/2005/8/layout/hierarchy3"/>
    <dgm:cxn modelId="{A4301BA7-A378-4CC4-9EBA-3DB942163A4A}" type="presOf" srcId="{50CFE56F-1AF0-4004-9F9E-576DE1244EC5}" destId="{3EF2E260-F299-44F7-8C47-8FF439C6CBAB}" srcOrd="0" destOrd="0" presId="urn:microsoft.com/office/officeart/2005/8/layout/hierarchy3"/>
    <dgm:cxn modelId="{84CC65B0-8E80-4228-B3D0-5A132E7BC58F}" type="presOf" srcId="{71CB5BEA-0DA5-497F-AF7D-48D352D0736D}" destId="{16979B37-FEC0-4822-A4F3-AEBE0C6DA7D9}" srcOrd="0" destOrd="0" presId="urn:microsoft.com/office/officeart/2005/8/layout/hierarchy3"/>
    <dgm:cxn modelId="{72F91FC6-0FFE-407B-A90D-52CDC506594D}" type="presOf" srcId="{1914AB1D-47E1-4A2D-9C0D-4911FC878C22}" destId="{C1A9ED8A-7AAA-434A-94C2-508C790DF008}" srcOrd="0" destOrd="0" presId="urn:microsoft.com/office/officeart/2005/8/layout/hierarchy3"/>
    <dgm:cxn modelId="{F728B8D1-BCA7-4511-9FBC-7A22BA420374}" srcId="{14E13C07-9265-4737-8780-1AA03F57ECB3}" destId="{02FB8F59-DADF-4212-BC38-98780073C07B}" srcOrd="0" destOrd="0" parTransId="{9CA48AB1-F39C-4D90-B9FC-38CCCB595CB0}" sibTransId="{DFE05312-FAD1-4536-B3FD-EA7FFD2C8C8F}"/>
    <dgm:cxn modelId="{431B9BD2-5CC1-42C7-925D-C22EE00F64E5}" type="presOf" srcId="{6799C126-8F23-4D21-8D70-D5316494EA2E}" destId="{1D80A5B2-6A01-44FC-96AC-8C701E434FF9}" srcOrd="0" destOrd="0" presId="urn:microsoft.com/office/officeart/2005/8/layout/hierarchy3"/>
    <dgm:cxn modelId="{59026BE5-1367-4668-9A22-27C86AAFC8E7}" type="presOf" srcId="{B0BAE2FF-0DD3-4FFA-BD5D-D50FA012771B}" destId="{912435D1-B963-4B79-B20D-73AAA6C08FF7}" srcOrd="0" destOrd="0" presId="urn:microsoft.com/office/officeart/2005/8/layout/hierarchy3"/>
    <dgm:cxn modelId="{1F5B19E7-4400-4AC3-9E48-96EBC74D50D8}" type="presOf" srcId="{3995AD15-6A12-44AD-8FA9-96EF298C194F}" destId="{48BA1A03-A3D6-4EDB-9469-92A8558B0099}" srcOrd="0" destOrd="0" presId="urn:microsoft.com/office/officeart/2005/8/layout/hierarchy3"/>
    <dgm:cxn modelId="{C0754E88-F05E-4AC9-89CD-7280043D78B4}" type="presParOf" srcId="{3EF2E260-F299-44F7-8C47-8FF439C6CBAB}" destId="{0DEB0059-EAC9-4BFE-95C3-9152B288B897}" srcOrd="0" destOrd="0" presId="urn:microsoft.com/office/officeart/2005/8/layout/hierarchy3"/>
    <dgm:cxn modelId="{B40239B1-9B83-499F-8C75-9D8E40AA5769}" type="presParOf" srcId="{0DEB0059-EAC9-4BFE-95C3-9152B288B897}" destId="{4D1A8D24-31A9-4FBB-8320-851AAA76B912}" srcOrd="0" destOrd="0" presId="urn:microsoft.com/office/officeart/2005/8/layout/hierarchy3"/>
    <dgm:cxn modelId="{BD8DD214-59D6-4D63-8EDA-E794263E65E0}" type="presParOf" srcId="{4D1A8D24-31A9-4FBB-8320-851AAA76B912}" destId="{05D0C85A-80F9-41BA-9057-AC0872E5C2B5}" srcOrd="0" destOrd="0" presId="urn:microsoft.com/office/officeart/2005/8/layout/hierarchy3"/>
    <dgm:cxn modelId="{4E284C83-D810-4C37-B1EF-D449305BFA3B}" type="presParOf" srcId="{4D1A8D24-31A9-4FBB-8320-851AAA76B912}" destId="{9A7E3EEB-A7D1-42A1-B38A-D8078C46FEDE}" srcOrd="1" destOrd="0" presId="urn:microsoft.com/office/officeart/2005/8/layout/hierarchy3"/>
    <dgm:cxn modelId="{2185385E-73A5-4ACC-BE49-88B557A279D8}" type="presParOf" srcId="{0DEB0059-EAC9-4BFE-95C3-9152B288B897}" destId="{2ACE24C5-0286-4196-A79F-B69C38BEC2BA}" srcOrd="1" destOrd="0" presId="urn:microsoft.com/office/officeart/2005/8/layout/hierarchy3"/>
    <dgm:cxn modelId="{F427BFF3-4DBC-4225-80DD-352F7B5883F6}" type="presParOf" srcId="{2ACE24C5-0286-4196-A79F-B69C38BEC2BA}" destId="{80D2F283-3D84-4236-9659-F746F0AC83D3}" srcOrd="0" destOrd="0" presId="urn:microsoft.com/office/officeart/2005/8/layout/hierarchy3"/>
    <dgm:cxn modelId="{E083C89D-D3C8-415B-962D-C0D6E020D125}" type="presParOf" srcId="{2ACE24C5-0286-4196-A79F-B69C38BEC2BA}" destId="{86D4DEC2-7BD3-4FD7-B6F7-B9373379F45A}" srcOrd="1" destOrd="0" presId="urn:microsoft.com/office/officeart/2005/8/layout/hierarchy3"/>
    <dgm:cxn modelId="{3F934B6D-52B3-4AA1-B15E-C20B040557BB}" type="presParOf" srcId="{2ACE24C5-0286-4196-A79F-B69C38BEC2BA}" destId="{16979B37-FEC0-4822-A4F3-AEBE0C6DA7D9}" srcOrd="2" destOrd="0" presId="urn:microsoft.com/office/officeart/2005/8/layout/hierarchy3"/>
    <dgm:cxn modelId="{661F0C63-6574-481B-A365-E7A85573DBF0}" type="presParOf" srcId="{2ACE24C5-0286-4196-A79F-B69C38BEC2BA}" destId="{5A3A50FF-0B1E-474F-BCFD-BB68DC88EEDA}" srcOrd="3" destOrd="0" presId="urn:microsoft.com/office/officeart/2005/8/layout/hierarchy3"/>
    <dgm:cxn modelId="{AC772516-43FA-4C09-95E9-28A282D70006}" type="presParOf" srcId="{2ACE24C5-0286-4196-A79F-B69C38BEC2BA}" destId="{912435D1-B963-4B79-B20D-73AAA6C08FF7}" srcOrd="4" destOrd="0" presId="urn:microsoft.com/office/officeart/2005/8/layout/hierarchy3"/>
    <dgm:cxn modelId="{D6C29FEE-0A6E-42CA-894C-C97AA7D4DC18}" type="presParOf" srcId="{2ACE24C5-0286-4196-A79F-B69C38BEC2BA}" destId="{C1A9ED8A-7AAA-434A-94C2-508C790DF008}" srcOrd="5" destOrd="0" presId="urn:microsoft.com/office/officeart/2005/8/layout/hierarchy3"/>
    <dgm:cxn modelId="{3F082DAC-4904-4E3F-BC8F-C4D2EE510D07}" type="presParOf" srcId="{2ACE24C5-0286-4196-A79F-B69C38BEC2BA}" destId="{48BA1A03-A3D6-4EDB-9469-92A8558B0099}" srcOrd="6" destOrd="0" presId="urn:microsoft.com/office/officeart/2005/8/layout/hierarchy3"/>
    <dgm:cxn modelId="{7C6F775C-D868-4519-BAB3-48C7B1407966}" type="presParOf" srcId="{2ACE24C5-0286-4196-A79F-B69C38BEC2BA}" destId="{1D80A5B2-6A01-44FC-96AC-8C701E434FF9}" srcOrd="7" destOrd="0" presId="urn:microsoft.com/office/officeart/2005/8/layout/hierarchy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0CFE56F-1AF0-4004-9F9E-576DE1244EC5}"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n-US"/>
        </a:p>
      </dgm:t>
    </dgm:pt>
    <dgm:pt modelId="{D69B95BE-AD2A-4C2A-8B34-5895D8F06201}">
      <dgm:prSet phldrT="[Text]"/>
      <dgm:spPr/>
      <dgm:t>
        <a:bodyPr/>
        <a:lstStyle/>
        <a:p>
          <a:r>
            <a:rPr lang="en-US"/>
            <a:t>Single Process</a:t>
          </a:r>
        </a:p>
      </dgm:t>
    </dgm:pt>
    <dgm:pt modelId="{0D5BC9B6-1301-4E8A-91A0-D04DF6D6DCBD}" type="parTrans" cxnId="{4A072BD3-D94C-4A18-9348-B7A1D00FE04B}">
      <dgm:prSet/>
      <dgm:spPr/>
      <dgm:t>
        <a:bodyPr/>
        <a:lstStyle/>
        <a:p>
          <a:endParaRPr lang="en-US"/>
        </a:p>
      </dgm:t>
    </dgm:pt>
    <dgm:pt modelId="{DDCBAAE4-4991-4C57-8EFB-6227014A5875}" type="sibTrans" cxnId="{4A072BD3-D94C-4A18-9348-B7A1D00FE04B}">
      <dgm:prSet/>
      <dgm:spPr/>
      <dgm:t>
        <a:bodyPr/>
        <a:lstStyle/>
        <a:p>
          <a:endParaRPr lang="en-US"/>
        </a:p>
      </dgm:t>
    </dgm:pt>
    <dgm:pt modelId="{2D423362-7FCC-46EE-9266-8B46AC3D7F38}">
      <dgm:prSet phldrT="[Text]"/>
      <dgm:spPr/>
      <dgm:t>
        <a:bodyPr/>
        <a:lstStyle/>
        <a:p>
          <a:r>
            <a:rPr lang="en-US"/>
            <a:t>Real Time</a:t>
          </a:r>
        </a:p>
      </dgm:t>
    </dgm:pt>
    <dgm:pt modelId="{E5478D54-B871-425C-A8A1-AE5806F476A2}" type="parTrans" cxnId="{A72D3DA2-F800-4F06-80F7-6E798C4A6A12}">
      <dgm:prSet/>
      <dgm:spPr/>
      <dgm:t>
        <a:bodyPr/>
        <a:lstStyle/>
        <a:p>
          <a:endParaRPr lang="en-US"/>
        </a:p>
      </dgm:t>
    </dgm:pt>
    <dgm:pt modelId="{2BA3D08E-8EFF-4EAA-B8BF-BBF3A9DB6623}" type="sibTrans" cxnId="{A72D3DA2-F800-4F06-80F7-6E798C4A6A12}">
      <dgm:prSet/>
      <dgm:spPr/>
      <dgm:t>
        <a:bodyPr/>
        <a:lstStyle/>
        <a:p>
          <a:endParaRPr lang="en-US"/>
        </a:p>
      </dgm:t>
    </dgm:pt>
    <dgm:pt modelId="{94514D94-2DD6-4C86-B1B9-CA38AFCB3FF7}">
      <dgm:prSet phldrT="[Text]"/>
      <dgm:spPr/>
      <dgm:t>
        <a:bodyPr/>
        <a:lstStyle/>
        <a:p>
          <a:r>
            <a:rPr lang="en-US"/>
            <a:t>Database</a:t>
          </a:r>
        </a:p>
      </dgm:t>
    </dgm:pt>
    <dgm:pt modelId="{684F9061-A4F7-4512-B4A7-840BFCE84EC1}" type="parTrans" cxnId="{9C9516E6-7DF1-4841-8B6A-BFC503DDC6CC}">
      <dgm:prSet/>
      <dgm:spPr/>
      <dgm:t>
        <a:bodyPr/>
        <a:lstStyle/>
        <a:p>
          <a:endParaRPr lang="en-US"/>
        </a:p>
      </dgm:t>
    </dgm:pt>
    <dgm:pt modelId="{797673AF-E509-4207-83A8-DF8F5E827C64}" type="sibTrans" cxnId="{9C9516E6-7DF1-4841-8B6A-BFC503DDC6CC}">
      <dgm:prSet/>
      <dgm:spPr/>
      <dgm:t>
        <a:bodyPr/>
        <a:lstStyle/>
        <a:p>
          <a:endParaRPr lang="en-US"/>
        </a:p>
      </dgm:t>
    </dgm:pt>
    <dgm:pt modelId="{F3499422-B532-4313-B108-29C44226C4C5}">
      <dgm:prSet phldrT="[Text]"/>
      <dgm:spPr/>
      <dgm:t>
        <a:bodyPr/>
        <a:lstStyle/>
        <a:p>
          <a:r>
            <a:rPr lang="en-US"/>
            <a:t>Barcode Scanners</a:t>
          </a:r>
        </a:p>
      </dgm:t>
    </dgm:pt>
    <dgm:pt modelId="{00E23F83-C08E-465C-9171-45E3B270BA9A}" type="parTrans" cxnId="{D9609955-E5D9-4F1B-A4AD-FCEFE2193E81}">
      <dgm:prSet/>
      <dgm:spPr/>
      <dgm:t>
        <a:bodyPr/>
        <a:lstStyle/>
        <a:p>
          <a:endParaRPr lang="en-US"/>
        </a:p>
      </dgm:t>
    </dgm:pt>
    <dgm:pt modelId="{D619B374-CFEA-43DB-B90F-D045E8F7A19B}" type="sibTrans" cxnId="{D9609955-E5D9-4F1B-A4AD-FCEFE2193E81}">
      <dgm:prSet/>
      <dgm:spPr/>
      <dgm:t>
        <a:bodyPr/>
        <a:lstStyle/>
        <a:p>
          <a:endParaRPr lang="en-US"/>
        </a:p>
      </dgm:t>
    </dgm:pt>
    <dgm:pt modelId="{DA031B79-F11F-4C97-AC57-555F73B7322C}">
      <dgm:prSet phldrT="[Text]"/>
      <dgm:spPr/>
      <dgm:t>
        <a:bodyPr/>
        <a:lstStyle/>
        <a:p>
          <a:r>
            <a:rPr lang="en-US"/>
            <a:t>Itemized Update Feed</a:t>
          </a:r>
        </a:p>
      </dgm:t>
    </dgm:pt>
    <dgm:pt modelId="{BBD47A45-B0AD-44F5-9F4D-DE637635111B}" type="parTrans" cxnId="{80F01F9A-5D61-48DD-B155-AF21FC2E484B}">
      <dgm:prSet/>
      <dgm:spPr/>
      <dgm:t>
        <a:bodyPr/>
        <a:lstStyle/>
        <a:p>
          <a:endParaRPr lang="en-US"/>
        </a:p>
      </dgm:t>
    </dgm:pt>
    <dgm:pt modelId="{C1C102FD-DA7D-43FE-BB32-465CB2D51392}" type="sibTrans" cxnId="{80F01F9A-5D61-48DD-B155-AF21FC2E484B}">
      <dgm:prSet/>
      <dgm:spPr/>
      <dgm:t>
        <a:bodyPr/>
        <a:lstStyle/>
        <a:p>
          <a:endParaRPr lang="en-US"/>
        </a:p>
      </dgm:t>
    </dgm:pt>
    <dgm:pt modelId="{3EF2E260-F299-44F7-8C47-8FF439C6CBAB}" type="pres">
      <dgm:prSet presAssocID="{50CFE56F-1AF0-4004-9F9E-576DE1244EC5}" presName="diagram" presStyleCnt="0">
        <dgm:presLayoutVars>
          <dgm:chPref val="1"/>
          <dgm:dir/>
          <dgm:animOne val="branch"/>
          <dgm:animLvl val="lvl"/>
          <dgm:resizeHandles/>
        </dgm:presLayoutVars>
      </dgm:prSet>
      <dgm:spPr/>
    </dgm:pt>
    <dgm:pt modelId="{DC4FCBD0-A7C4-4FE6-9AD2-4141F3473742}" type="pres">
      <dgm:prSet presAssocID="{D69B95BE-AD2A-4C2A-8B34-5895D8F06201}" presName="root" presStyleCnt="0"/>
      <dgm:spPr/>
    </dgm:pt>
    <dgm:pt modelId="{E81573C3-287B-4D27-B16B-013A24155094}" type="pres">
      <dgm:prSet presAssocID="{D69B95BE-AD2A-4C2A-8B34-5895D8F06201}" presName="rootComposite" presStyleCnt="0"/>
      <dgm:spPr/>
    </dgm:pt>
    <dgm:pt modelId="{9F060D5C-8A17-4709-B8FF-88EC2AA871F1}" type="pres">
      <dgm:prSet presAssocID="{D69B95BE-AD2A-4C2A-8B34-5895D8F06201}" presName="rootText" presStyleLbl="node1" presStyleIdx="0" presStyleCnt="1"/>
      <dgm:spPr/>
    </dgm:pt>
    <dgm:pt modelId="{7D8FC2FE-EC93-44EC-8B62-0D338C82269E}" type="pres">
      <dgm:prSet presAssocID="{D69B95BE-AD2A-4C2A-8B34-5895D8F06201}" presName="rootConnector" presStyleLbl="node1" presStyleIdx="0" presStyleCnt="1"/>
      <dgm:spPr/>
    </dgm:pt>
    <dgm:pt modelId="{4D40321A-16C4-4895-A971-DD1C2B6A08CB}" type="pres">
      <dgm:prSet presAssocID="{D69B95BE-AD2A-4C2A-8B34-5895D8F06201}" presName="childShape" presStyleCnt="0"/>
      <dgm:spPr/>
    </dgm:pt>
    <dgm:pt modelId="{A1BAFE31-460F-46CE-B288-E432B396D953}" type="pres">
      <dgm:prSet presAssocID="{E5478D54-B871-425C-A8A1-AE5806F476A2}" presName="Name13" presStyleLbl="parChTrans1D2" presStyleIdx="0" presStyleCnt="4"/>
      <dgm:spPr/>
    </dgm:pt>
    <dgm:pt modelId="{DE2C7BF7-E201-4F19-A961-C80CA0F3CA45}" type="pres">
      <dgm:prSet presAssocID="{2D423362-7FCC-46EE-9266-8B46AC3D7F38}" presName="childText" presStyleLbl="bgAcc1" presStyleIdx="0" presStyleCnt="4">
        <dgm:presLayoutVars>
          <dgm:bulletEnabled val="1"/>
        </dgm:presLayoutVars>
      </dgm:prSet>
      <dgm:spPr/>
    </dgm:pt>
    <dgm:pt modelId="{3708982A-001F-4A2D-BF63-D844EEA6D70E}" type="pres">
      <dgm:prSet presAssocID="{684F9061-A4F7-4512-B4A7-840BFCE84EC1}" presName="Name13" presStyleLbl="parChTrans1D2" presStyleIdx="1" presStyleCnt="4"/>
      <dgm:spPr/>
    </dgm:pt>
    <dgm:pt modelId="{BF9AC4F0-4070-4F47-A28C-1FFC44CB470C}" type="pres">
      <dgm:prSet presAssocID="{94514D94-2DD6-4C86-B1B9-CA38AFCB3FF7}" presName="childText" presStyleLbl="bgAcc1" presStyleIdx="1" presStyleCnt="4">
        <dgm:presLayoutVars>
          <dgm:bulletEnabled val="1"/>
        </dgm:presLayoutVars>
      </dgm:prSet>
      <dgm:spPr/>
    </dgm:pt>
    <dgm:pt modelId="{BA88A50B-5E2B-4473-8659-46ADC5B12AB5}" type="pres">
      <dgm:prSet presAssocID="{00E23F83-C08E-465C-9171-45E3B270BA9A}" presName="Name13" presStyleLbl="parChTrans1D2" presStyleIdx="2" presStyleCnt="4"/>
      <dgm:spPr/>
    </dgm:pt>
    <dgm:pt modelId="{8450D261-0EE5-4B19-8AFC-3C0C6AFC2144}" type="pres">
      <dgm:prSet presAssocID="{F3499422-B532-4313-B108-29C44226C4C5}" presName="childText" presStyleLbl="bgAcc1" presStyleIdx="2" presStyleCnt="4">
        <dgm:presLayoutVars>
          <dgm:bulletEnabled val="1"/>
        </dgm:presLayoutVars>
      </dgm:prSet>
      <dgm:spPr/>
    </dgm:pt>
    <dgm:pt modelId="{A9751970-123B-4C84-A7CB-658D7DAD6E4C}" type="pres">
      <dgm:prSet presAssocID="{BBD47A45-B0AD-44F5-9F4D-DE637635111B}" presName="Name13" presStyleLbl="parChTrans1D2" presStyleIdx="3" presStyleCnt="4"/>
      <dgm:spPr/>
    </dgm:pt>
    <dgm:pt modelId="{5EB4AC5A-21C1-4813-9B49-518A2C6B882E}" type="pres">
      <dgm:prSet presAssocID="{DA031B79-F11F-4C97-AC57-555F73B7322C}" presName="childText" presStyleLbl="bgAcc1" presStyleIdx="3" presStyleCnt="4">
        <dgm:presLayoutVars>
          <dgm:bulletEnabled val="1"/>
        </dgm:presLayoutVars>
      </dgm:prSet>
      <dgm:spPr/>
    </dgm:pt>
  </dgm:ptLst>
  <dgm:cxnLst>
    <dgm:cxn modelId="{703D9108-6E7A-43AE-BD28-FE20E8F4BF61}" type="presOf" srcId="{F3499422-B532-4313-B108-29C44226C4C5}" destId="{8450D261-0EE5-4B19-8AFC-3C0C6AFC2144}" srcOrd="0" destOrd="0" presId="urn:microsoft.com/office/officeart/2005/8/layout/hierarchy3"/>
    <dgm:cxn modelId="{519BED19-164D-4106-BBDF-CC3E6350073E}" type="presOf" srcId="{94514D94-2DD6-4C86-B1B9-CA38AFCB3FF7}" destId="{BF9AC4F0-4070-4F47-A28C-1FFC44CB470C}" srcOrd="0" destOrd="0" presId="urn:microsoft.com/office/officeart/2005/8/layout/hierarchy3"/>
    <dgm:cxn modelId="{DB29F741-B3FE-432A-B04B-5269B842F407}" type="presOf" srcId="{DA031B79-F11F-4C97-AC57-555F73B7322C}" destId="{5EB4AC5A-21C1-4813-9B49-518A2C6B882E}" srcOrd="0" destOrd="0" presId="urn:microsoft.com/office/officeart/2005/8/layout/hierarchy3"/>
    <dgm:cxn modelId="{3DC88875-A98B-4084-8418-1A80926E40E3}" type="presOf" srcId="{E5478D54-B871-425C-A8A1-AE5806F476A2}" destId="{A1BAFE31-460F-46CE-B288-E432B396D953}" srcOrd="0" destOrd="0" presId="urn:microsoft.com/office/officeart/2005/8/layout/hierarchy3"/>
    <dgm:cxn modelId="{D9609955-E5D9-4F1B-A4AD-FCEFE2193E81}" srcId="{D69B95BE-AD2A-4C2A-8B34-5895D8F06201}" destId="{F3499422-B532-4313-B108-29C44226C4C5}" srcOrd="2" destOrd="0" parTransId="{00E23F83-C08E-465C-9171-45E3B270BA9A}" sibTransId="{D619B374-CFEA-43DB-B90F-D045E8F7A19B}"/>
    <dgm:cxn modelId="{5983457B-9636-4167-BF22-11088A147AF3}" type="presOf" srcId="{2D423362-7FCC-46EE-9266-8B46AC3D7F38}" destId="{DE2C7BF7-E201-4F19-A961-C80CA0F3CA45}" srcOrd="0" destOrd="0" presId="urn:microsoft.com/office/officeart/2005/8/layout/hierarchy3"/>
    <dgm:cxn modelId="{5C99EE8B-5B32-439C-B25E-7DF783D973FA}" type="presOf" srcId="{684F9061-A4F7-4512-B4A7-840BFCE84EC1}" destId="{3708982A-001F-4A2D-BF63-D844EEA6D70E}" srcOrd="0" destOrd="0" presId="urn:microsoft.com/office/officeart/2005/8/layout/hierarchy3"/>
    <dgm:cxn modelId="{80F01F9A-5D61-48DD-B155-AF21FC2E484B}" srcId="{D69B95BE-AD2A-4C2A-8B34-5895D8F06201}" destId="{DA031B79-F11F-4C97-AC57-555F73B7322C}" srcOrd="3" destOrd="0" parTransId="{BBD47A45-B0AD-44F5-9F4D-DE637635111B}" sibTransId="{C1C102FD-DA7D-43FE-BB32-465CB2D51392}"/>
    <dgm:cxn modelId="{4E7D779C-DC38-4243-BF0F-3378B161AE7B}" type="presOf" srcId="{BBD47A45-B0AD-44F5-9F4D-DE637635111B}" destId="{A9751970-123B-4C84-A7CB-658D7DAD6E4C}" srcOrd="0" destOrd="0" presId="urn:microsoft.com/office/officeart/2005/8/layout/hierarchy3"/>
    <dgm:cxn modelId="{CCE3D7A1-12FD-4ED3-BEA6-208CBC330C3F}" type="presOf" srcId="{00E23F83-C08E-465C-9171-45E3B270BA9A}" destId="{BA88A50B-5E2B-4473-8659-46ADC5B12AB5}" srcOrd="0" destOrd="0" presId="urn:microsoft.com/office/officeart/2005/8/layout/hierarchy3"/>
    <dgm:cxn modelId="{A72D3DA2-F800-4F06-80F7-6E798C4A6A12}" srcId="{D69B95BE-AD2A-4C2A-8B34-5895D8F06201}" destId="{2D423362-7FCC-46EE-9266-8B46AC3D7F38}" srcOrd="0" destOrd="0" parTransId="{E5478D54-B871-425C-A8A1-AE5806F476A2}" sibTransId="{2BA3D08E-8EFF-4EAA-B8BF-BBF3A9DB6623}"/>
    <dgm:cxn modelId="{A4301BA7-A378-4CC4-9EBA-3DB942163A4A}" type="presOf" srcId="{50CFE56F-1AF0-4004-9F9E-576DE1244EC5}" destId="{3EF2E260-F299-44F7-8C47-8FF439C6CBAB}" srcOrd="0" destOrd="0" presId="urn:microsoft.com/office/officeart/2005/8/layout/hierarchy3"/>
    <dgm:cxn modelId="{4A072BD3-D94C-4A18-9348-B7A1D00FE04B}" srcId="{50CFE56F-1AF0-4004-9F9E-576DE1244EC5}" destId="{D69B95BE-AD2A-4C2A-8B34-5895D8F06201}" srcOrd="0" destOrd="0" parTransId="{0D5BC9B6-1301-4E8A-91A0-D04DF6D6DCBD}" sibTransId="{DDCBAAE4-4991-4C57-8EFB-6227014A5875}"/>
    <dgm:cxn modelId="{3F5D66DE-042A-46EF-89ED-E4033F2A923D}" type="presOf" srcId="{D69B95BE-AD2A-4C2A-8B34-5895D8F06201}" destId="{7D8FC2FE-EC93-44EC-8B62-0D338C82269E}" srcOrd="1" destOrd="0" presId="urn:microsoft.com/office/officeart/2005/8/layout/hierarchy3"/>
    <dgm:cxn modelId="{9C9516E6-7DF1-4841-8B6A-BFC503DDC6CC}" srcId="{D69B95BE-AD2A-4C2A-8B34-5895D8F06201}" destId="{94514D94-2DD6-4C86-B1B9-CA38AFCB3FF7}" srcOrd="1" destOrd="0" parTransId="{684F9061-A4F7-4512-B4A7-840BFCE84EC1}" sibTransId="{797673AF-E509-4207-83A8-DF8F5E827C64}"/>
    <dgm:cxn modelId="{EE1FB0F4-2369-4F78-AF03-94720FF64EE8}" type="presOf" srcId="{D69B95BE-AD2A-4C2A-8B34-5895D8F06201}" destId="{9F060D5C-8A17-4709-B8FF-88EC2AA871F1}" srcOrd="0" destOrd="0" presId="urn:microsoft.com/office/officeart/2005/8/layout/hierarchy3"/>
    <dgm:cxn modelId="{4D7B62D6-E71C-4BE8-B863-D6BA4261662F}" type="presParOf" srcId="{3EF2E260-F299-44F7-8C47-8FF439C6CBAB}" destId="{DC4FCBD0-A7C4-4FE6-9AD2-4141F3473742}" srcOrd="0" destOrd="0" presId="urn:microsoft.com/office/officeart/2005/8/layout/hierarchy3"/>
    <dgm:cxn modelId="{663C9CAC-1C7D-479C-83B5-860BE2AB98CB}" type="presParOf" srcId="{DC4FCBD0-A7C4-4FE6-9AD2-4141F3473742}" destId="{E81573C3-287B-4D27-B16B-013A24155094}" srcOrd="0" destOrd="0" presId="urn:microsoft.com/office/officeart/2005/8/layout/hierarchy3"/>
    <dgm:cxn modelId="{804A0A77-FDB6-4321-9A74-5B856CFEFD90}" type="presParOf" srcId="{E81573C3-287B-4D27-B16B-013A24155094}" destId="{9F060D5C-8A17-4709-B8FF-88EC2AA871F1}" srcOrd="0" destOrd="0" presId="urn:microsoft.com/office/officeart/2005/8/layout/hierarchy3"/>
    <dgm:cxn modelId="{9376728C-D285-429E-A058-A48232D5FF27}" type="presParOf" srcId="{E81573C3-287B-4D27-B16B-013A24155094}" destId="{7D8FC2FE-EC93-44EC-8B62-0D338C82269E}" srcOrd="1" destOrd="0" presId="urn:microsoft.com/office/officeart/2005/8/layout/hierarchy3"/>
    <dgm:cxn modelId="{1419077E-C2AD-4D35-86F1-9BA8607432A8}" type="presParOf" srcId="{DC4FCBD0-A7C4-4FE6-9AD2-4141F3473742}" destId="{4D40321A-16C4-4895-A971-DD1C2B6A08CB}" srcOrd="1" destOrd="0" presId="urn:microsoft.com/office/officeart/2005/8/layout/hierarchy3"/>
    <dgm:cxn modelId="{673CD7E7-1681-4499-90F5-08C975DECA1E}" type="presParOf" srcId="{4D40321A-16C4-4895-A971-DD1C2B6A08CB}" destId="{A1BAFE31-460F-46CE-B288-E432B396D953}" srcOrd="0" destOrd="0" presId="urn:microsoft.com/office/officeart/2005/8/layout/hierarchy3"/>
    <dgm:cxn modelId="{2D83CFC2-9189-417D-A530-00CFFACBAACE}" type="presParOf" srcId="{4D40321A-16C4-4895-A971-DD1C2B6A08CB}" destId="{DE2C7BF7-E201-4F19-A961-C80CA0F3CA45}" srcOrd="1" destOrd="0" presId="urn:microsoft.com/office/officeart/2005/8/layout/hierarchy3"/>
    <dgm:cxn modelId="{A3CD5703-776D-4467-992F-E4436AC6C22B}" type="presParOf" srcId="{4D40321A-16C4-4895-A971-DD1C2B6A08CB}" destId="{3708982A-001F-4A2D-BF63-D844EEA6D70E}" srcOrd="2" destOrd="0" presId="urn:microsoft.com/office/officeart/2005/8/layout/hierarchy3"/>
    <dgm:cxn modelId="{13440B04-AAE9-4332-A042-55AB98975A6C}" type="presParOf" srcId="{4D40321A-16C4-4895-A971-DD1C2B6A08CB}" destId="{BF9AC4F0-4070-4F47-A28C-1FFC44CB470C}" srcOrd="3" destOrd="0" presId="urn:microsoft.com/office/officeart/2005/8/layout/hierarchy3"/>
    <dgm:cxn modelId="{76EFFFD8-AC23-427F-8259-E389DB8A1DD6}" type="presParOf" srcId="{4D40321A-16C4-4895-A971-DD1C2B6A08CB}" destId="{BA88A50B-5E2B-4473-8659-46ADC5B12AB5}" srcOrd="4" destOrd="0" presId="urn:microsoft.com/office/officeart/2005/8/layout/hierarchy3"/>
    <dgm:cxn modelId="{F38B2D3F-DA67-4847-A07C-DD6045BDD570}" type="presParOf" srcId="{4D40321A-16C4-4895-A971-DD1C2B6A08CB}" destId="{8450D261-0EE5-4B19-8AFC-3C0C6AFC2144}" srcOrd="5" destOrd="0" presId="urn:microsoft.com/office/officeart/2005/8/layout/hierarchy3"/>
    <dgm:cxn modelId="{17380B74-5585-428E-854E-77D52AE5BCF8}" type="presParOf" srcId="{4D40321A-16C4-4895-A971-DD1C2B6A08CB}" destId="{A9751970-123B-4C84-A7CB-658D7DAD6E4C}" srcOrd="6" destOrd="0" presId="urn:microsoft.com/office/officeart/2005/8/layout/hierarchy3"/>
    <dgm:cxn modelId="{BFF2E867-0148-4355-B5ED-FAE5105D4FB4}" type="presParOf" srcId="{4D40321A-16C4-4895-A971-DD1C2B6A08CB}" destId="{5EB4AC5A-21C1-4813-9B49-518A2C6B882E}" srcOrd="7" destOrd="0" presId="urn:microsoft.com/office/officeart/2005/8/layout/hierarchy3"/>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0CFE56F-1AF0-4004-9F9E-576DE1244EC5}" type="doc">
      <dgm:prSet loTypeId="urn:microsoft.com/office/officeart/2005/8/layout/list1" loCatId="list" qsTypeId="urn:microsoft.com/office/officeart/2005/8/quickstyle/simple5" qsCatId="simple" csTypeId="urn:microsoft.com/office/officeart/2005/8/colors/colorful5" csCatId="colorful" phldr="1"/>
      <dgm:spPr/>
      <dgm:t>
        <a:bodyPr/>
        <a:lstStyle/>
        <a:p>
          <a:endParaRPr lang="en-US"/>
        </a:p>
      </dgm:t>
    </dgm:pt>
    <dgm:pt modelId="{14E13C07-9265-4737-8780-1AA03F57ECB3}">
      <dgm:prSet phldrT="[Text]" custT="1"/>
      <dgm:spPr>
        <a:solidFill>
          <a:schemeClr val="accent3">
            <a:lumMod val="60000"/>
            <a:lumOff val="40000"/>
          </a:schemeClr>
        </a:solidFill>
      </dgm:spPr>
      <dgm:t>
        <a:bodyPr/>
        <a:lstStyle/>
        <a:p>
          <a:r>
            <a:rPr lang="en-US" sz="1800" dirty="0"/>
            <a:t>“next-level” </a:t>
          </a:r>
          <a:r>
            <a:rPr lang="en-US" sz="1800" dirty="0" err="1"/>
            <a:t>Onestep</a:t>
          </a:r>
          <a:r>
            <a:rPr lang="en-US" sz="1800" dirty="0"/>
            <a:t> design                                 (Ballard)</a:t>
          </a:r>
        </a:p>
      </dgm:t>
    </dgm:pt>
    <dgm:pt modelId="{B3190134-C652-4227-81A5-A819EBDC9782}" type="parTrans" cxnId="{5748503B-6B5A-412D-95BD-EB7D87B4D6A9}">
      <dgm:prSet/>
      <dgm:spPr/>
      <dgm:t>
        <a:bodyPr/>
        <a:lstStyle/>
        <a:p>
          <a:endParaRPr lang="en-US"/>
        </a:p>
      </dgm:t>
    </dgm:pt>
    <dgm:pt modelId="{46A84A4B-55B3-466C-85B8-4DDD0DD7678E}" type="sibTrans" cxnId="{5748503B-6B5A-412D-95BD-EB7D87B4D6A9}">
      <dgm:prSet/>
      <dgm:spPr/>
      <dgm:t>
        <a:bodyPr/>
        <a:lstStyle/>
        <a:p>
          <a:endParaRPr lang="en-US"/>
        </a:p>
      </dgm:t>
    </dgm:pt>
    <dgm:pt modelId="{02FB8F59-DADF-4212-BC38-98780073C07B}">
      <dgm:prSet phldrT="[Text]" custT="1"/>
      <dgm:spPr/>
      <dgm:t>
        <a:bodyPr/>
        <a:lstStyle/>
        <a:p>
          <a:r>
            <a:rPr lang="en-US" sz="1500" dirty="0"/>
            <a:t>Return to stock (from Incident or CI records)</a:t>
          </a:r>
        </a:p>
      </dgm:t>
    </dgm:pt>
    <dgm:pt modelId="{9CA48AB1-F39C-4D90-B9FC-38CCCB595CB0}" type="parTrans" cxnId="{F728B8D1-BCA7-4511-9FBC-7A22BA420374}">
      <dgm:prSet/>
      <dgm:spPr/>
      <dgm:t>
        <a:bodyPr/>
        <a:lstStyle/>
        <a:p>
          <a:endParaRPr lang="en-US"/>
        </a:p>
      </dgm:t>
    </dgm:pt>
    <dgm:pt modelId="{DFE05312-FAD1-4536-B3FD-EA7FFD2C8C8F}" type="sibTrans" cxnId="{F728B8D1-BCA7-4511-9FBC-7A22BA420374}">
      <dgm:prSet/>
      <dgm:spPr/>
      <dgm:t>
        <a:bodyPr/>
        <a:lstStyle/>
        <a:p>
          <a:endParaRPr lang="en-US"/>
        </a:p>
      </dgm:t>
    </dgm:pt>
    <dgm:pt modelId="{33B7AA5F-C2E5-48D4-9780-27D1597DA3BD}">
      <dgm:prSet phldrT="[Text]" custT="1"/>
      <dgm:spPr/>
      <dgm:t>
        <a:bodyPr/>
        <a:lstStyle/>
        <a:p>
          <a:r>
            <a:rPr lang="en-US" sz="1500" dirty="0"/>
            <a:t>Global (in terms of user availability) but detail oriented</a:t>
          </a:r>
        </a:p>
      </dgm:t>
    </dgm:pt>
    <dgm:pt modelId="{71CB5BEA-0DA5-497F-AF7D-48D352D0736D}" type="parTrans" cxnId="{2A371B68-02B0-4C18-BE88-D96322A922D2}">
      <dgm:prSet/>
      <dgm:spPr/>
      <dgm:t>
        <a:bodyPr/>
        <a:lstStyle/>
        <a:p>
          <a:endParaRPr lang="en-US"/>
        </a:p>
      </dgm:t>
    </dgm:pt>
    <dgm:pt modelId="{821F458A-33A8-4EF1-8C36-0FB3D4D53ECE}" type="sibTrans" cxnId="{2A371B68-02B0-4C18-BE88-D96322A922D2}">
      <dgm:prSet/>
      <dgm:spPr/>
      <dgm:t>
        <a:bodyPr/>
        <a:lstStyle/>
        <a:p>
          <a:endParaRPr lang="en-US"/>
        </a:p>
      </dgm:t>
    </dgm:pt>
    <dgm:pt modelId="{D69B95BE-AD2A-4C2A-8B34-5895D8F06201}">
      <dgm:prSet phldrT="[Text]" custT="1"/>
      <dgm:spPr>
        <a:solidFill>
          <a:schemeClr val="accent3">
            <a:lumMod val="75000"/>
          </a:schemeClr>
        </a:solidFill>
      </dgm:spPr>
      <dgm:t>
        <a:bodyPr/>
        <a:lstStyle/>
        <a:p>
          <a:r>
            <a:rPr lang="en-US" sz="1800" dirty="0"/>
            <a:t>Colleague update process                                       (Andy)</a:t>
          </a:r>
        </a:p>
      </dgm:t>
    </dgm:pt>
    <dgm:pt modelId="{0D5BC9B6-1301-4E8A-91A0-D04DF6D6DCBD}" type="parTrans" cxnId="{4A072BD3-D94C-4A18-9348-B7A1D00FE04B}">
      <dgm:prSet/>
      <dgm:spPr/>
      <dgm:t>
        <a:bodyPr/>
        <a:lstStyle/>
        <a:p>
          <a:endParaRPr lang="en-US"/>
        </a:p>
      </dgm:t>
    </dgm:pt>
    <dgm:pt modelId="{DDCBAAE4-4991-4C57-8EFB-6227014A5875}" type="sibTrans" cxnId="{4A072BD3-D94C-4A18-9348-B7A1D00FE04B}">
      <dgm:prSet/>
      <dgm:spPr/>
      <dgm:t>
        <a:bodyPr/>
        <a:lstStyle/>
        <a:p>
          <a:endParaRPr lang="en-US"/>
        </a:p>
      </dgm:t>
    </dgm:pt>
    <dgm:pt modelId="{2D423362-7FCC-46EE-9266-8B46AC3D7F38}">
      <dgm:prSet phldrT="[Text]" custT="1"/>
      <dgm:spPr/>
      <dgm:t>
        <a:bodyPr/>
        <a:lstStyle/>
        <a:p>
          <a:r>
            <a:rPr lang="en-US" sz="1500" dirty="0"/>
            <a:t>(</a:t>
          </a:r>
          <a:r>
            <a:rPr lang="en-US" sz="1500" dirty="0" err="1"/>
            <a:t>Datate</a:t>
          </a:r>
          <a:r>
            <a:rPr lang="en-US" sz="1500" dirty="0"/>
            <a:t>) changes needed process</a:t>
          </a:r>
        </a:p>
      </dgm:t>
    </dgm:pt>
    <dgm:pt modelId="{E5478D54-B871-425C-A8A1-AE5806F476A2}" type="parTrans" cxnId="{A72D3DA2-F800-4F06-80F7-6E798C4A6A12}">
      <dgm:prSet/>
      <dgm:spPr/>
      <dgm:t>
        <a:bodyPr/>
        <a:lstStyle/>
        <a:p>
          <a:endParaRPr lang="en-US"/>
        </a:p>
      </dgm:t>
    </dgm:pt>
    <dgm:pt modelId="{2BA3D08E-8EFF-4EAA-B8BF-BBF3A9DB6623}" type="sibTrans" cxnId="{A72D3DA2-F800-4F06-80F7-6E798C4A6A12}">
      <dgm:prSet/>
      <dgm:spPr/>
      <dgm:t>
        <a:bodyPr/>
        <a:lstStyle/>
        <a:p>
          <a:endParaRPr lang="en-US"/>
        </a:p>
      </dgm:t>
    </dgm:pt>
    <dgm:pt modelId="{94514D94-2DD6-4C86-B1B9-CA38AFCB3FF7}">
      <dgm:prSet phldrT="[Text]" custT="1"/>
      <dgm:spPr/>
      <dgm:t>
        <a:bodyPr/>
        <a:lstStyle/>
        <a:p>
          <a:r>
            <a:rPr lang="en-US" sz="1500" dirty="0"/>
            <a:t>Database</a:t>
          </a:r>
        </a:p>
      </dgm:t>
    </dgm:pt>
    <dgm:pt modelId="{684F9061-A4F7-4512-B4A7-840BFCE84EC1}" type="parTrans" cxnId="{9C9516E6-7DF1-4841-8B6A-BFC503DDC6CC}">
      <dgm:prSet/>
      <dgm:spPr/>
      <dgm:t>
        <a:bodyPr/>
        <a:lstStyle/>
        <a:p>
          <a:endParaRPr lang="en-US"/>
        </a:p>
      </dgm:t>
    </dgm:pt>
    <dgm:pt modelId="{797673AF-E509-4207-83A8-DF8F5E827C64}" type="sibTrans" cxnId="{9C9516E6-7DF1-4841-8B6A-BFC503DDC6CC}">
      <dgm:prSet/>
      <dgm:spPr/>
      <dgm:t>
        <a:bodyPr/>
        <a:lstStyle/>
        <a:p>
          <a:endParaRPr lang="en-US"/>
        </a:p>
      </dgm:t>
    </dgm:pt>
    <dgm:pt modelId="{F3499422-B532-4313-B108-29C44226C4C5}">
      <dgm:prSet phldrT="[Text]" custT="1"/>
      <dgm:spPr/>
      <dgm:t>
        <a:bodyPr/>
        <a:lstStyle/>
        <a:p>
          <a:r>
            <a:rPr lang="en-US" sz="1500"/>
            <a:t>Barcode Scanners</a:t>
          </a:r>
          <a:endParaRPr lang="en-US" sz="1500" dirty="0"/>
        </a:p>
      </dgm:t>
    </dgm:pt>
    <dgm:pt modelId="{00E23F83-C08E-465C-9171-45E3B270BA9A}" type="parTrans" cxnId="{D9609955-E5D9-4F1B-A4AD-FCEFE2193E81}">
      <dgm:prSet/>
      <dgm:spPr/>
      <dgm:t>
        <a:bodyPr/>
        <a:lstStyle/>
        <a:p>
          <a:endParaRPr lang="en-US"/>
        </a:p>
      </dgm:t>
    </dgm:pt>
    <dgm:pt modelId="{D619B374-CFEA-43DB-B90F-D045E8F7A19B}" type="sibTrans" cxnId="{D9609955-E5D9-4F1B-A4AD-FCEFE2193E81}">
      <dgm:prSet/>
      <dgm:spPr/>
      <dgm:t>
        <a:bodyPr/>
        <a:lstStyle/>
        <a:p>
          <a:endParaRPr lang="en-US"/>
        </a:p>
      </dgm:t>
    </dgm:pt>
    <dgm:pt modelId="{DA031B79-F11F-4C97-AC57-555F73B7322C}">
      <dgm:prSet phldrT="[Text]" custT="1"/>
      <dgm:spPr/>
      <dgm:t>
        <a:bodyPr/>
        <a:lstStyle/>
        <a:p>
          <a:r>
            <a:rPr lang="en-US" sz="1500" dirty="0"/>
            <a:t>Itemized Update Feed</a:t>
          </a:r>
        </a:p>
      </dgm:t>
    </dgm:pt>
    <dgm:pt modelId="{BBD47A45-B0AD-44F5-9F4D-DE637635111B}" type="parTrans" cxnId="{80F01F9A-5D61-48DD-B155-AF21FC2E484B}">
      <dgm:prSet/>
      <dgm:spPr/>
      <dgm:t>
        <a:bodyPr/>
        <a:lstStyle/>
        <a:p>
          <a:endParaRPr lang="en-US"/>
        </a:p>
      </dgm:t>
    </dgm:pt>
    <dgm:pt modelId="{C1C102FD-DA7D-43FE-BB32-465CB2D51392}" type="sibTrans" cxnId="{80F01F9A-5D61-48DD-B155-AF21FC2E484B}">
      <dgm:prSet/>
      <dgm:spPr/>
      <dgm:t>
        <a:bodyPr/>
        <a:lstStyle/>
        <a:p>
          <a:endParaRPr lang="en-US"/>
        </a:p>
      </dgm:t>
    </dgm:pt>
    <dgm:pt modelId="{3F70FE23-1E6C-40B9-9E0A-67E69A9ED918}">
      <dgm:prSet phldrT="[Text]" custT="1"/>
      <dgm:spPr/>
      <dgm:t>
        <a:bodyPr/>
        <a:lstStyle/>
        <a:p>
          <a:r>
            <a:rPr lang="en-US" sz="1500" dirty="0"/>
            <a:t>Reliable for thousands of complete/consistent updates</a:t>
          </a:r>
        </a:p>
      </dgm:t>
    </dgm:pt>
    <dgm:pt modelId="{B174640C-F4C2-4A92-A29B-9660C07E45F6}" type="parTrans" cxnId="{F0B62E4B-E8FA-481B-870C-F32217C18D05}">
      <dgm:prSet/>
      <dgm:spPr/>
      <dgm:t>
        <a:bodyPr/>
        <a:lstStyle/>
        <a:p>
          <a:endParaRPr lang="en-US"/>
        </a:p>
      </dgm:t>
    </dgm:pt>
    <dgm:pt modelId="{79C11F20-8F82-4A40-8A43-2391AFF94E1B}" type="sibTrans" cxnId="{F0B62E4B-E8FA-481B-870C-F32217C18D05}">
      <dgm:prSet/>
      <dgm:spPr/>
      <dgm:t>
        <a:bodyPr/>
        <a:lstStyle/>
        <a:p>
          <a:endParaRPr lang="en-US"/>
        </a:p>
      </dgm:t>
    </dgm:pt>
    <dgm:pt modelId="{58909004-467D-4698-9B83-17739B26CC45}">
      <dgm:prSet phldrT="[Text]" custT="1"/>
      <dgm:spPr/>
      <dgm:t>
        <a:bodyPr/>
        <a:lstStyle/>
        <a:p>
          <a:r>
            <a:rPr lang="en-US" sz="1500" dirty="0"/>
            <a:t>Updating invisible fields for smooth process /dashboards</a:t>
          </a:r>
        </a:p>
      </dgm:t>
    </dgm:pt>
    <dgm:pt modelId="{78230931-28A4-4D49-93B2-489CE6D438F4}" type="parTrans" cxnId="{307C314C-B723-40AA-A8D0-339117208D06}">
      <dgm:prSet/>
      <dgm:spPr/>
      <dgm:t>
        <a:bodyPr/>
        <a:lstStyle/>
        <a:p>
          <a:endParaRPr lang="en-US"/>
        </a:p>
      </dgm:t>
    </dgm:pt>
    <dgm:pt modelId="{013136AA-A2C5-4641-8DFF-B23ABDE5D2E6}" type="sibTrans" cxnId="{307C314C-B723-40AA-A8D0-339117208D06}">
      <dgm:prSet/>
      <dgm:spPr/>
      <dgm:t>
        <a:bodyPr/>
        <a:lstStyle/>
        <a:p>
          <a:endParaRPr lang="en-US"/>
        </a:p>
      </dgm:t>
    </dgm:pt>
    <dgm:pt modelId="{5C99BB53-5829-4F00-940E-8267E978D2F9}">
      <dgm:prSet phldrT="[Text]" custT="1"/>
      <dgm:spPr>
        <a:solidFill>
          <a:schemeClr val="accent3">
            <a:lumMod val="50000"/>
          </a:schemeClr>
        </a:solidFill>
      </dgm:spPr>
      <dgm:t>
        <a:bodyPr/>
        <a:lstStyle/>
        <a:p>
          <a:r>
            <a:rPr lang="en-US" sz="1800" dirty="0"/>
            <a:t>Inventory Process                                                     (Andy)</a:t>
          </a:r>
        </a:p>
      </dgm:t>
    </dgm:pt>
    <dgm:pt modelId="{360F0A36-86BE-495E-8EFD-9581B53B721B}" type="parTrans" cxnId="{20FDA18F-63F0-4516-9FF6-3C4B7F0DEC48}">
      <dgm:prSet/>
      <dgm:spPr/>
      <dgm:t>
        <a:bodyPr/>
        <a:lstStyle/>
        <a:p>
          <a:endParaRPr lang="en-US"/>
        </a:p>
      </dgm:t>
    </dgm:pt>
    <dgm:pt modelId="{41B7AAC7-B7F7-464C-8132-385D0C15A43F}" type="sibTrans" cxnId="{20FDA18F-63F0-4516-9FF6-3C4B7F0DEC48}">
      <dgm:prSet/>
      <dgm:spPr/>
      <dgm:t>
        <a:bodyPr/>
        <a:lstStyle/>
        <a:p>
          <a:endParaRPr lang="en-US"/>
        </a:p>
      </dgm:t>
    </dgm:pt>
    <dgm:pt modelId="{C6BA3547-20E0-4C68-8A06-1DF3F165CE8E}">
      <dgm:prSet phldrT="[Text]" custT="1"/>
      <dgm:spPr/>
      <dgm:t>
        <a:bodyPr/>
        <a:lstStyle/>
        <a:p>
          <a:r>
            <a:rPr lang="en-US" sz="1500" dirty="0"/>
            <a:t>In use! (and also still in development)</a:t>
          </a:r>
        </a:p>
      </dgm:t>
    </dgm:pt>
    <dgm:pt modelId="{E93EA5CD-37EC-44F7-9AB4-7CFF452834DD}" type="parTrans" cxnId="{757F5D28-024E-42C7-846A-5869FBCCBC13}">
      <dgm:prSet/>
      <dgm:spPr/>
      <dgm:t>
        <a:bodyPr/>
        <a:lstStyle/>
        <a:p>
          <a:endParaRPr lang="en-US"/>
        </a:p>
      </dgm:t>
    </dgm:pt>
    <dgm:pt modelId="{A37D0A9C-4461-48B9-92AC-696BE4B7A31A}" type="sibTrans" cxnId="{757F5D28-024E-42C7-846A-5869FBCCBC13}">
      <dgm:prSet/>
      <dgm:spPr/>
      <dgm:t>
        <a:bodyPr/>
        <a:lstStyle/>
        <a:p>
          <a:endParaRPr lang="en-US"/>
        </a:p>
      </dgm:t>
    </dgm:pt>
    <dgm:pt modelId="{FE7546D4-9984-4FCE-9556-1EB8FF1F55B6}">
      <dgm:prSet phldrT="[Text]" custT="1"/>
      <dgm:spPr/>
      <dgm:t>
        <a:bodyPr/>
        <a:lstStyle/>
        <a:p>
          <a:r>
            <a:rPr lang="en-US" sz="1500" dirty="0"/>
            <a:t>Many </a:t>
          </a:r>
          <a:r>
            <a:rPr lang="en-US" sz="1500" dirty="0" err="1"/>
            <a:t>Onesteps</a:t>
          </a:r>
          <a:r>
            <a:rPr lang="en-US" sz="1500" dirty="0"/>
            <a:t> integrated with a dashboard</a:t>
          </a:r>
        </a:p>
      </dgm:t>
    </dgm:pt>
    <dgm:pt modelId="{5EA118D6-6F60-4224-9AE1-C40B91A66838}" type="parTrans" cxnId="{A7DF4CEC-2561-4BED-A91E-3FC14DC8BCD1}">
      <dgm:prSet/>
      <dgm:spPr/>
      <dgm:t>
        <a:bodyPr/>
        <a:lstStyle/>
        <a:p>
          <a:endParaRPr lang="en-US"/>
        </a:p>
      </dgm:t>
    </dgm:pt>
    <dgm:pt modelId="{58BE7F50-A299-45E5-A574-C823459543A7}" type="sibTrans" cxnId="{A7DF4CEC-2561-4BED-A91E-3FC14DC8BCD1}">
      <dgm:prSet/>
      <dgm:spPr/>
      <dgm:t>
        <a:bodyPr/>
        <a:lstStyle/>
        <a:p>
          <a:endParaRPr lang="en-US"/>
        </a:p>
      </dgm:t>
    </dgm:pt>
    <dgm:pt modelId="{2C627341-3518-4DFF-8135-B715F635EE80}">
      <dgm:prSet phldrT="[Text]" custT="1"/>
      <dgm:spPr/>
      <dgm:t>
        <a:bodyPr/>
        <a:lstStyle/>
        <a:p>
          <a:r>
            <a:rPr lang="en-US" sz="1500" dirty="0"/>
            <a:t>Confirms</a:t>
          </a:r>
        </a:p>
      </dgm:t>
    </dgm:pt>
    <dgm:pt modelId="{AFE1B506-CBB7-406B-8AD5-1435D3B9C1B9}" type="parTrans" cxnId="{547E6D48-FE24-4DC3-8C9F-FDB3E6A0507B}">
      <dgm:prSet/>
      <dgm:spPr/>
      <dgm:t>
        <a:bodyPr/>
        <a:lstStyle/>
        <a:p>
          <a:endParaRPr lang="en-US"/>
        </a:p>
      </dgm:t>
    </dgm:pt>
    <dgm:pt modelId="{7A06F980-CEEA-451F-92F4-CA21A3E03C0D}" type="sibTrans" cxnId="{547E6D48-FE24-4DC3-8C9F-FDB3E6A0507B}">
      <dgm:prSet/>
      <dgm:spPr/>
      <dgm:t>
        <a:bodyPr/>
        <a:lstStyle/>
        <a:p>
          <a:endParaRPr lang="en-US"/>
        </a:p>
      </dgm:t>
    </dgm:pt>
    <dgm:pt modelId="{0B5DF7B5-0447-46A7-8D73-8CC1E986D1BB}">
      <dgm:prSet phldrT="[Text]" custT="1"/>
      <dgm:spPr/>
      <dgm:t>
        <a:bodyPr/>
        <a:lstStyle/>
        <a:p>
          <a:r>
            <a:rPr lang="en-US" sz="1500" dirty="0"/>
            <a:t>Updates (or creates as needed)</a:t>
          </a:r>
        </a:p>
      </dgm:t>
    </dgm:pt>
    <dgm:pt modelId="{59C10147-0D12-4446-B9F0-101E7983F4AE}" type="parTrans" cxnId="{EED7FB29-7DAF-4F89-B87C-82D3D73F716C}">
      <dgm:prSet/>
      <dgm:spPr/>
      <dgm:t>
        <a:bodyPr/>
        <a:lstStyle/>
        <a:p>
          <a:endParaRPr lang="en-US"/>
        </a:p>
      </dgm:t>
    </dgm:pt>
    <dgm:pt modelId="{071FF0A2-C4F8-4525-B944-2C9EE597A293}" type="sibTrans" cxnId="{EED7FB29-7DAF-4F89-B87C-82D3D73F716C}">
      <dgm:prSet/>
      <dgm:spPr/>
      <dgm:t>
        <a:bodyPr/>
        <a:lstStyle/>
        <a:p>
          <a:endParaRPr lang="en-US"/>
        </a:p>
      </dgm:t>
    </dgm:pt>
    <dgm:pt modelId="{AF285AA6-8986-4F91-971A-B2F5AFDBE7C7}">
      <dgm:prSet phldrT="[Text]" custT="1"/>
      <dgm:spPr/>
      <dgm:t>
        <a:bodyPr/>
        <a:lstStyle/>
        <a:p>
          <a:r>
            <a:rPr lang="en-US" sz="1500" dirty="0"/>
            <a:t>CI records/location/inventoried by date &amp; user</a:t>
          </a:r>
        </a:p>
      </dgm:t>
    </dgm:pt>
    <dgm:pt modelId="{12329D08-1FA4-4883-9219-FB9299ACD7F7}" type="parTrans" cxnId="{61EABD36-D1EC-43A3-8A2F-BF951A33EFEE}">
      <dgm:prSet/>
      <dgm:spPr/>
      <dgm:t>
        <a:bodyPr/>
        <a:lstStyle/>
        <a:p>
          <a:endParaRPr lang="en-US"/>
        </a:p>
      </dgm:t>
    </dgm:pt>
    <dgm:pt modelId="{F7B2EB50-0038-461C-B339-7E21BFDD2705}" type="sibTrans" cxnId="{61EABD36-D1EC-43A3-8A2F-BF951A33EFEE}">
      <dgm:prSet/>
      <dgm:spPr/>
      <dgm:t>
        <a:bodyPr/>
        <a:lstStyle/>
        <a:p>
          <a:endParaRPr lang="en-US"/>
        </a:p>
      </dgm:t>
    </dgm:pt>
    <dgm:pt modelId="{7F904C00-E767-4E88-81E3-A26E1BCF5485}" type="pres">
      <dgm:prSet presAssocID="{50CFE56F-1AF0-4004-9F9E-576DE1244EC5}" presName="linear" presStyleCnt="0">
        <dgm:presLayoutVars>
          <dgm:dir/>
          <dgm:animLvl val="lvl"/>
          <dgm:resizeHandles val="exact"/>
        </dgm:presLayoutVars>
      </dgm:prSet>
      <dgm:spPr/>
    </dgm:pt>
    <dgm:pt modelId="{B073F1A1-A511-48EE-8309-85BC94945356}" type="pres">
      <dgm:prSet presAssocID="{14E13C07-9265-4737-8780-1AA03F57ECB3}" presName="parentLin" presStyleCnt="0"/>
      <dgm:spPr/>
    </dgm:pt>
    <dgm:pt modelId="{0A55969D-C710-43C7-A6AE-554200EB309C}" type="pres">
      <dgm:prSet presAssocID="{14E13C07-9265-4737-8780-1AA03F57ECB3}" presName="parentLeftMargin" presStyleLbl="node1" presStyleIdx="0" presStyleCnt="3"/>
      <dgm:spPr/>
    </dgm:pt>
    <dgm:pt modelId="{4AF3A1A0-87C2-4128-AA09-E2CA6CD6C809}" type="pres">
      <dgm:prSet presAssocID="{14E13C07-9265-4737-8780-1AA03F57ECB3}" presName="parentText" presStyleLbl="node1" presStyleIdx="0" presStyleCnt="3" custScaleX="157296" custLinFactNeighborX="-60771">
        <dgm:presLayoutVars>
          <dgm:chMax val="0"/>
          <dgm:bulletEnabled val="1"/>
        </dgm:presLayoutVars>
      </dgm:prSet>
      <dgm:spPr/>
    </dgm:pt>
    <dgm:pt modelId="{B81EAF89-A2CA-4692-AC33-B68B70314F09}" type="pres">
      <dgm:prSet presAssocID="{14E13C07-9265-4737-8780-1AA03F57ECB3}" presName="negativeSpace" presStyleCnt="0"/>
      <dgm:spPr/>
    </dgm:pt>
    <dgm:pt modelId="{437FFA35-B387-400E-BF6F-D8453B935D48}" type="pres">
      <dgm:prSet presAssocID="{14E13C07-9265-4737-8780-1AA03F57ECB3}" presName="childText" presStyleLbl="conFgAcc1" presStyleIdx="0" presStyleCnt="3">
        <dgm:presLayoutVars>
          <dgm:bulletEnabled val="1"/>
        </dgm:presLayoutVars>
      </dgm:prSet>
      <dgm:spPr/>
    </dgm:pt>
    <dgm:pt modelId="{6DADBEF5-D21A-4711-A057-CC8834563A4E}" type="pres">
      <dgm:prSet presAssocID="{46A84A4B-55B3-466C-85B8-4DDD0DD7678E}" presName="spaceBetweenRectangles" presStyleCnt="0"/>
      <dgm:spPr/>
    </dgm:pt>
    <dgm:pt modelId="{8A16E17B-26EE-4C44-B4CD-81905F8A388C}" type="pres">
      <dgm:prSet presAssocID="{D69B95BE-AD2A-4C2A-8B34-5895D8F06201}" presName="parentLin" presStyleCnt="0"/>
      <dgm:spPr/>
    </dgm:pt>
    <dgm:pt modelId="{D182BC7A-ABA7-4540-8A33-750DA0B9C117}" type="pres">
      <dgm:prSet presAssocID="{D69B95BE-AD2A-4C2A-8B34-5895D8F06201}" presName="parentLeftMargin" presStyleLbl="node1" presStyleIdx="0" presStyleCnt="3"/>
      <dgm:spPr/>
    </dgm:pt>
    <dgm:pt modelId="{4F8F8F63-693A-4514-90B0-475AE3694FDB}" type="pres">
      <dgm:prSet presAssocID="{D69B95BE-AD2A-4C2A-8B34-5895D8F06201}" presName="parentText" presStyleLbl="node1" presStyleIdx="1" presStyleCnt="3" custScaleX="159444" custLinFactNeighborX="-67863">
        <dgm:presLayoutVars>
          <dgm:chMax val="0"/>
          <dgm:bulletEnabled val="1"/>
        </dgm:presLayoutVars>
      </dgm:prSet>
      <dgm:spPr/>
    </dgm:pt>
    <dgm:pt modelId="{22C79531-7013-4010-AAD6-FABC4A669D91}" type="pres">
      <dgm:prSet presAssocID="{D69B95BE-AD2A-4C2A-8B34-5895D8F06201}" presName="negativeSpace" presStyleCnt="0"/>
      <dgm:spPr/>
    </dgm:pt>
    <dgm:pt modelId="{7D3639E9-050F-44A8-9A6D-1FDCC83279AC}" type="pres">
      <dgm:prSet presAssocID="{D69B95BE-AD2A-4C2A-8B34-5895D8F06201}" presName="childText" presStyleLbl="conFgAcc1" presStyleIdx="1" presStyleCnt="3">
        <dgm:presLayoutVars>
          <dgm:bulletEnabled val="1"/>
        </dgm:presLayoutVars>
      </dgm:prSet>
      <dgm:spPr/>
    </dgm:pt>
    <dgm:pt modelId="{2D5E1ED5-3CD9-496E-AFF3-1859C329F973}" type="pres">
      <dgm:prSet presAssocID="{DDCBAAE4-4991-4C57-8EFB-6227014A5875}" presName="spaceBetweenRectangles" presStyleCnt="0"/>
      <dgm:spPr/>
    </dgm:pt>
    <dgm:pt modelId="{81C694E7-451E-4982-804A-AA77AC808E38}" type="pres">
      <dgm:prSet presAssocID="{5C99BB53-5829-4F00-940E-8267E978D2F9}" presName="parentLin" presStyleCnt="0"/>
      <dgm:spPr/>
    </dgm:pt>
    <dgm:pt modelId="{87CDF0DF-858A-4D38-87D3-2E7BCC1023D8}" type="pres">
      <dgm:prSet presAssocID="{5C99BB53-5829-4F00-940E-8267E978D2F9}" presName="parentLeftMargin" presStyleLbl="node1" presStyleIdx="1" presStyleCnt="3"/>
      <dgm:spPr/>
    </dgm:pt>
    <dgm:pt modelId="{D6B76800-16E9-4C31-BAA1-09A9BD90C1A8}" type="pres">
      <dgm:prSet presAssocID="{5C99BB53-5829-4F00-940E-8267E978D2F9}" presName="parentText" presStyleLbl="node1" presStyleIdx="2" presStyleCnt="3" custScaleX="152454" custLinFactNeighborX="-63824">
        <dgm:presLayoutVars>
          <dgm:chMax val="0"/>
          <dgm:bulletEnabled val="1"/>
        </dgm:presLayoutVars>
      </dgm:prSet>
      <dgm:spPr/>
    </dgm:pt>
    <dgm:pt modelId="{58843B85-CECF-47DB-B8B3-0C6EF2C56491}" type="pres">
      <dgm:prSet presAssocID="{5C99BB53-5829-4F00-940E-8267E978D2F9}" presName="negativeSpace" presStyleCnt="0"/>
      <dgm:spPr/>
    </dgm:pt>
    <dgm:pt modelId="{F539A8E5-4AE5-42AD-B3E8-EB42BE25EDDC}" type="pres">
      <dgm:prSet presAssocID="{5C99BB53-5829-4F00-940E-8267E978D2F9}" presName="childText" presStyleLbl="conFgAcc1" presStyleIdx="2" presStyleCnt="3">
        <dgm:presLayoutVars>
          <dgm:bulletEnabled val="1"/>
        </dgm:presLayoutVars>
      </dgm:prSet>
      <dgm:spPr/>
    </dgm:pt>
  </dgm:ptLst>
  <dgm:cxnLst>
    <dgm:cxn modelId="{BC613B06-56DE-4F2E-B550-AF98F8C36D92}" type="presOf" srcId="{5C99BB53-5829-4F00-940E-8267E978D2F9}" destId="{D6B76800-16E9-4C31-BAA1-09A9BD90C1A8}" srcOrd="1" destOrd="0" presId="urn:microsoft.com/office/officeart/2005/8/layout/list1"/>
    <dgm:cxn modelId="{834C2007-E43C-4FA0-8B89-2506D65E61EC}" type="presOf" srcId="{AF285AA6-8986-4F91-971A-B2F5AFDBE7C7}" destId="{F539A8E5-4AE5-42AD-B3E8-EB42BE25EDDC}" srcOrd="0" destOrd="4" presId="urn:microsoft.com/office/officeart/2005/8/layout/list1"/>
    <dgm:cxn modelId="{09CD950C-7297-4093-8BA6-204F9D11BEAD}" type="presOf" srcId="{2D423362-7FCC-46EE-9266-8B46AC3D7F38}" destId="{7D3639E9-050F-44A8-9A6D-1FDCC83279AC}" srcOrd="0" destOrd="0" presId="urn:microsoft.com/office/officeart/2005/8/layout/list1"/>
    <dgm:cxn modelId="{052E0A0E-DA3A-4A24-A6FC-C85737C237D3}" type="presOf" srcId="{DA031B79-F11F-4C97-AC57-555F73B7322C}" destId="{7D3639E9-050F-44A8-9A6D-1FDCC83279AC}" srcOrd="0" destOrd="3" presId="urn:microsoft.com/office/officeart/2005/8/layout/list1"/>
    <dgm:cxn modelId="{0F783C25-FC5D-45AB-A042-3CE156D4FB76}" type="presOf" srcId="{5C99BB53-5829-4F00-940E-8267E978D2F9}" destId="{87CDF0DF-858A-4D38-87D3-2E7BCC1023D8}" srcOrd="0" destOrd="0" presId="urn:microsoft.com/office/officeart/2005/8/layout/list1"/>
    <dgm:cxn modelId="{391A5B26-0374-478B-A4DD-7A646AD33917}" type="presOf" srcId="{94514D94-2DD6-4C86-B1B9-CA38AFCB3FF7}" destId="{7D3639E9-050F-44A8-9A6D-1FDCC83279AC}" srcOrd="0" destOrd="1" presId="urn:microsoft.com/office/officeart/2005/8/layout/list1"/>
    <dgm:cxn modelId="{757F5D28-024E-42C7-846A-5869FBCCBC13}" srcId="{5C99BB53-5829-4F00-940E-8267E978D2F9}" destId="{C6BA3547-20E0-4C68-8A06-1DF3F165CE8E}" srcOrd="0" destOrd="0" parTransId="{E93EA5CD-37EC-44F7-9AB4-7CFF452834DD}" sibTransId="{A37D0A9C-4461-48B9-92AC-696BE4B7A31A}"/>
    <dgm:cxn modelId="{EED7FB29-7DAF-4F89-B87C-82D3D73F716C}" srcId="{FE7546D4-9984-4FCE-9556-1EB8FF1F55B6}" destId="{0B5DF7B5-0447-46A7-8D73-8CC1E986D1BB}" srcOrd="1" destOrd="0" parTransId="{59C10147-0D12-4446-B9F0-101E7983F4AE}" sibTransId="{071FF0A2-C4F8-4525-B944-2C9EE597A293}"/>
    <dgm:cxn modelId="{1617392E-1B04-4C73-9E7E-1A200FF446AB}" type="presOf" srcId="{D69B95BE-AD2A-4C2A-8B34-5895D8F06201}" destId="{D182BC7A-ABA7-4540-8A33-750DA0B9C117}" srcOrd="0" destOrd="0" presId="urn:microsoft.com/office/officeart/2005/8/layout/list1"/>
    <dgm:cxn modelId="{402FEA34-8028-42A4-8A70-8365C3EF1494}" type="presOf" srcId="{C6BA3547-20E0-4C68-8A06-1DF3F165CE8E}" destId="{F539A8E5-4AE5-42AD-B3E8-EB42BE25EDDC}" srcOrd="0" destOrd="0" presId="urn:microsoft.com/office/officeart/2005/8/layout/list1"/>
    <dgm:cxn modelId="{61EABD36-D1EC-43A3-8A2F-BF951A33EFEE}" srcId="{FE7546D4-9984-4FCE-9556-1EB8FF1F55B6}" destId="{AF285AA6-8986-4F91-971A-B2F5AFDBE7C7}" srcOrd="2" destOrd="0" parTransId="{12329D08-1FA4-4883-9219-FB9299ACD7F7}" sibTransId="{F7B2EB50-0038-461C-B339-7E21BFDD2705}"/>
    <dgm:cxn modelId="{5748503B-6B5A-412D-95BD-EB7D87B4D6A9}" srcId="{50CFE56F-1AF0-4004-9F9E-576DE1244EC5}" destId="{14E13C07-9265-4737-8780-1AA03F57ECB3}" srcOrd="0" destOrd="0" parTransId="{B3190134-C652-4227-81A5-A819EBDC9782}" sibTransId="{46A84A4B-55B3-466C-85B8-4DDD0DD7678E}"/>
    <dgm:cxn modelId="{C218785F-62C6-42E2-B4DD-F94E0C03F6CB}" type="presOf" srcId="{02FB8F59-DADF-4212-BC38-98780073C07B}" destId="{437FFA35-B387-400E-BF6F-D8453B935D48}" srcOrd="0" destOrd="0" presId="urn:microsoft.com/office/officeart/2005/8/layout/list1"/>
    <dgm:cxn modelId="{52112260-C7C2-4553-9CFA-380A67F99F68}" type="presOf" srcId="{2C627341-3518-4DFF-8135-B715F635EE80}" destId="{F539A8E5-4AE5-42AD-B3E8-EB42BE25EDDC}" srcOrd="0" destOrd="2" presId="urn:microsoft.com/office/officeart/2005/8/layout/list1"/>
    <dgm:cxn modelId="{2672DC63-F2A5-44A1-A696-C1CDE4D14306}" type="presOf" srcId="{14E13C07-9265-4737-8780-1AA03F57ECB3}" destId="{4AF3A1A0-87C2-4128-AA09-E2CA6CD6C809}" srcOrd="1" destOrd="0" presId="urn:microsoft.com/office/officeart/2005/8/layout/list1"/>
    <dgm:cxn modelId="{2A371B68-02B0-4C18-BE88-D96322A922D2}" srcId="{14E13C07-9265-4737-8780-1AA03F57ECB3}" destId="{33B7AA5F-C2E5-48D4-9780-27D1597DA3BD}" srcOrd="1" destOrd="0" parTransId="{71CB5BEA-0DA5-497F-AF7D-48D352D0736D}" sibTransId="{821F458A-33A8-4EF1-8C36-0FB3D4D53ECE}"/>
    <dgm:cxn modelId="{547E6D48-FE24-4DC3-8C9F-FDB3E6A0507B}" srcId="{FE7546D4-9984-4FCE-9556-1EB8FF1F55B6}" destId="{2C627341-3518-4DFF-8135-B715F635EE80}" srcOrd="0" destOrd="0" parTransId="{AFE1B506-CBB7-406B-8AD5-1435D3B9C1B9}" sibTransId="{7A06F980-CEEA-451F-92F4-CA21A3E03C0D}"/>
    <dgm:cxn modelId="{69A1E76A-6F75-4226-9886-BF33FD663857}" type="presOf" srcId="{33B7AA5F-C2E5-48D4-9780-27D1597DA3BD}" destId="{437FFA35-B387-400E-BF6F-D8453B935D48}" srcOrd="0" destOrd="1" presId="urn:microsoft.com/office/officeart/2005/8/layout/list1"/>
    <dgm:cxn modelId="{F0B62E4B-E8FA-481B-870C-F32217C18D05}" srcId="{14E13C07-9265-4737-8780-1AA03F57ECB3}" destId="{3F70FE23-1E6C-40B9-9E0A-67E69A9ED918}" srcOrd="2" destOrd="0" parTransId="{B174640C-F4C2-4A92-A29B-9660C07E45F6}" sibTransId="{79C11F20-8F82-4A40-8A43-2391AFF94E1B}"/>
    <dgm:cxn modelId="{307C314C-B723-40AA-A8D0-339117208D06}" srcId="{14E13C07-9265-4737-8780-1AA03F57ECB3}" destId="{58909004-467D-4698-9B83-17739B26CC45}" srcOrd="3" destOrd="0" parTransId="{78230931-28A4-4D49-93B2-489CE6D438F4}" sibTransId="{013136AA-A2C5-4641-8DFF-B23ABDE5D2E6}"/>
    <dgm:cxn modelId="{D9609955-E5D9-4F1B-A4AD-FCEFE2193E81}" srcId="{D69B95BE-AD2A-4C2A-8B34-5895D8F06201}" destId="{F3499422-B532-4313-B108-29C44226C4C5}" srcOrd="2" destOrd="0" parTransId="{00E23F83-C08E-465C-9171-45E3B270BA9A}" sibTransId="{D619B374-CFEA-43DB-B90F-D045E8F7A19B}"/>
    <dgm:cxn modelId="{C1876E59-E6EC-4218-9B6A-2B9F759CA024}" type="presOf" srcId="{58909004-467D-4698-9B83-17739B26CC45}" destId="{437FFA35-B387-400E-BF6F-D8453B935D48}" srcOrd="0" destOrd="3" presId="urn:microsoft.com/office/officeart/2005/8/layout/list1"/>
    <dgm:cxn modelId="{12A1EB7B-4BFE-440C-BF74-29C336ECA91A}" type="presOf" srcId="{D69B95BE-AD2A-4C2A-8B34-5895D8F06201}" destId="{4F8F8F63-693A-4514-90B0-475AE3694FDB}" srcOrd="1" destOrd="0" presId="urn:microsoft.com/office/officeart/2005/8/layout/list1"/>
    <dgm:cxn modelId="{810A8E82-317C-4C2A-8536-E485BE8B9639}" type="presOf" srcId="{3F70FE23-1E6C-40B9-9E0A-67E69A9ED918}" destId="{437FFA35-B387-400E-BF6F-D8453B935D48}" srcOrd="0" destOrd="2" presId="urn:microsoft.com/office/officeart/2005/8/layout/list1"/>
    <dgm:cxn modelId="{20FDA18F-63F0-4516-9FF6-3C4B7F0DEC48}" srcId="{50CFE56F-1AF0-4004-9F9E-576DE1244EC5}" destId="{5C99BB53-5829-4F00-940E-8267E978D2F9}" srcOrd="2" destOrd="0" parTransId="{360F0A36-86BE-495E-8EFD-9581B53B721B}" sibTransId="{41B7AAC7-B7F7-464C-8132-385D0C15A43F}"/>
    <dgm:cxn modelId="{48F0B898-6F60-4008-BAEF-3DC81282CD34}" type="presOf" srcId="{FE7546D4-9984-4FCE-9556-1EB8FF1F55B6}" destId="{F539A8E5-4AE5-42AD-B3E8-EB42BE25EDDC}" srcOrd="0" destOrd="1" presId="urn:microsoft.com/office/officeart/2005/8/layout/list1"/>
    <dgm:cxn modelId="{80F01F9A-5D61-48DD-B155-AF21FC2E484B}" srcId="{D69B95BE-AD2A-4C2A-8B34-5895D8F06201}" destId="{DA031B79-F11F-4C97-AC57-555F73B7322C}" srcOrd="3" destOrd="0" parTransId="{BBD47A45-B0AD-44F5-9F4D-DE637635111B}" sibTransId="{C1C102FD-DA7D-43FE-BB32-465CB2D51392}"/>
    <dgm:cxn modelId="{9CFEDC9A-3F2B-4CD0-A013-52573A486681}" type="presOf" srcId="{14E13C07-9265-4737-8780-1AA03F57ECB3}" destId="{0A55969D-C710-43C7-A6AE-554200EB309C}" srcOrd="0" destOrd="0" presId="urn:microsoft.com/office/officeart/2005/8/layout/list1"/>
    <dgm:cxn modelId="{A72D3DA2-F800-4F06-80F7-6E798C4A6A12}" srcId="{D69B95BE-AD2A-4C2A-8B34-5895D8F06201}" destId="{2D423362-7FCC-46EE-9266-8B46AC3D7F38}" srcOrd="0" destOrd="0" parTransId="{E5478D54-B871-425C-A8A1-AE5806F476A2}" sibTransId="{2BA3D08E-8EFF-4EAA-B8BF-BBF3A9DB6623}"/>
    <dgm:cxn modelId="{B98D2CB6-B14E-402A-B8CD-3D44063F4D34}" type="presOf" srcId="{50CFE56F-1AF0-4004-9F9E-576DE1244EC5}" destId="{7F904C00-E767-4E88-81E3-A26E1BCF5485}" srcOrd="0" destOrd="0" presId="urn:microsoft.com/office/officeart/2005/8/layout/list1"/>
    <dgm:cxn modelId="{F728B8D1-BCA7-4511-9FBC-7A22BA420374}" srcId="{14E13C07-9265-4737-8780-1AA03F57ECB3}" destId="{02FB8F59-DADF-4212-BC38-98780073C07B}" srcOrd="0" destOrd="0" parTransId="{9CA48AB1-F39C-4D90-B9FC-38CCCB595CB0}" sibTransId="{DFE05312-FAD1-4536-B3FD-EA7FFD2C8C8F}"/>
    <dgm:cxn modelId="{4A072BD3-D94C-4A18-9348-B7A1D00FE04B}" srcId="{50CFE56F-1AF0-4004-9F9E-576DE1244EC5}" destId="{D69B95BE-AD2A-4C2A-8B34-5895D8F06201}" srcOrd="1" destOrd="0" parTransId="{0D5BC9B6-1301-4E8A-91A0-D04DF6D6DCBD}" sibTransId="{DDCBAAE4-4991-4C57-8EFB-6227014A5875}"/>
    <dgm:cxn modelId="{618FFEDC-F2FC-4D85-93DD-5661A83D1411}" type="presOf" srcId="{F3499422-B532-4313-B108-29C44226C4C5}" destId="{7D3639E9-050F-44A8-9A6D-1FDCC83279AC}" srcOrd="0" destOrd="2" presId="urn:microsoft.com/office/officeart/2005/8/layout/list1"/>
    <dgm:cxn modelId="{48FED7DF-84BC-4DD4-9BB3-0BE3E8F3240B}" type="presOf" srcId="{0B5DF7B5-0447-46A7-8D73-8CC1E986D1BB}" destId="{F539A8E5-4AE5-42AD-B3E8-EB42BE25EDDC}" srcOrd="0" destOrd="3" presId="urn:microsoft.com/office/officeart/2005/8/layout/list1"/>
    <dgm:cxn modelId="{9C9516E6-7DF1-4841-8B6A-BFC503DDC6CC}" srcId="{D69B95BE-AD2A-4C2A-8B34-5895D8F06201}" destId="{94514D94-2DD6-4C86-B1B9-CA38AFCB3FF7}" srcOrd="1" destOrd="0" parTransId="{684F9061-A4F7-4512-B4A7-840BFCE84EC1}" sibTransId="{797673AF-E509-4207-83A8-DF8F5E827C64}"/>
    <dgm:cxn modelId="{A7DF4CEC-2561-4BED-A91E-3FC14DC8BCD1}" srcId="{5C99BB53-5829-4F00-940E-8267E978D2F9}" destId="{FE7546D4-9984-4FCE-9556-1EB8FF1F55B6}" srcOrd="1" destOrd="0" parTransId="{5EA118D6-6F60-4224-9AE1-C40B91A66838}" sibTransId="{58BE7F50-A299-45E5-A574-C823459543A7}"/>
    <dgm:cxn modelId="{A9A93E5B-5E2A-4B6C-8FAC-8EFFD8E9AB8E}" type="presParOf" srcId="{7F904C00-E767-4E88-81E3-A26E1BCF5485}" destId="{B073F1A1-A511-48EE-8309-85BC94945356}" srcOrd="0" destOrd="0" presId="urn:microsoft.com/office/officeart/2005/8/layout/list1"/>
    <dgm:cxn modelId="{98B322F7-C060-4CF4-AE3E-3461E83D60D9}" type="presParOf" srcId="{B073F1A1-A511-48EE-8309-85BC94945356}" destId="{0A55969D-C710-43C7-A6AE-554200EB309C}" srcOrd="0" destOrd="0" presId="urn:microsoft.com/office/officeart/2005/8/layout/list1"/>
    <dgm:cxn modelId="{CDF942AE-E9B7-4CF5-91BA-F332FAAF6179}" type="presParOf" srcId="{B073F1A1-A511-48EE-8309-85BC94945356}" destId="{4AF3A1A0-87C2-4128-AA09-E2CA6CD6C809}" srcOrd="1" destOrd="0" presId="urn:microsoft.com/office/officeart/2005/8/layout/list1"/>
    <dgm:cxn modelId="{81A16216-ACE9-4CAE-A143-8AEECD3BA81D}" type="presParOf" srcId="{7F904C00-E767-4E88-81E3-A26E1BCF5485}" destId="{B81EAF89-A2CA-4692-AC33-B68B70314F09}" srcOrd="1" destOrd="0" presId="urn:microsoft.com/office/officeart/2005/8/layout/list1"/>
    <dgm:cxn modelId="{20541299-29C5-4BA8-8DC7-1CEAF275D684}" type="presParOf" srcId="{7F904C00-E767-4E88-81E3-A26E1BCF5485}" destId="{437FFA35-B387-400E-BF6F-D8453B935D48}" srcOrd="2" destOrd="0" presId="urn:microsoft.com/office/officeart/2005/8/layout/list1"/>
    <dgm:cxn modelId="{469AB190-6E57-4F13-B7F5-9AD3376664CD}" type="presParOf" srcId="{7F904C00-E767-4E88-81E3-A26E1BCF5485}" destId="{6DADBEF5-D21A-4711-A057-CC8834563A4E}" srcOrd="3" destOrd="0" presId="urn:microsoft.com/office/officeart/2005/8/layout/list1"/>
    <dgm:cxn modelId="{F5ED52F1-ECE3-4546-923A-D8AD8131F09E}" type="presParOf" srcId="{7F904C00-E767-4E88-81E3-A26E1BCF5485}" destId="{8A16E17B-26EE-4C44-B4CD-81905F8A388C}" srcOrd="4" destOrd="0" presId="urn:microsoft.com/office/officeart/2005/8/layout/list1"/>
    <dgm:cxn modelId="{5D894949-F126-43B1-A80A-37A695E0AA7F}" type="presParOf" srcId="{8A16E17B-26EE-4C44-B4CD-81905F8A388C}" destId="{D182BC7A-ABA7-4540-8A33-750DA0B9C117}" srcOrd="0" destOrd="0" presId="urn:microsoft.com/office/officeart/2005/8/layout/list1"/>
    <dgm:cxn modelId="{441B3B05-810D-4ACF-B2C6-6ECF4B78E652}" type="presParOf" srcId="{8A16E17B-26EE-4C44-B4CD-81905F8A388C}" destId="{4F8F8F63-693A-4514-90B0-475AE3694FDB}" srcOrd="1" destOrd="0" presId="urn:microsoft.com/office/officeart/2005/8/layout/list1"/>
    <dgm:cxn modelId="{AB4C540D-A4FC-4B4C-8FD8-030E06A34BFB}" type="presParOf" srcId="{7F904C00-E767-4E88-81E3-A26E1BCF5485}" destId="{22C79531-7013-4010-AAD6-FABC4A669D91}" srcOrd="5" destOrd="0" presId="urn:microsoft.com/office/officeart/2005/8/layout/list1"/>
    <dgm:cxn modelId="{DCF1A80B-C05A-40F2-9570-7B86530A0E16}" type="presParOf" srcId="{7F904C00-E767-4E88-81E3-A26E1BCF5485}" destId="{7D3639E9-050F-44A8-9A6D-1FDCC83279AC}" srcOrd="6" destOrd="0" presId="urn:microsoft.com/office/officeart/2005/8/layout/list1"/>
    <dgm:cxn modelId="{418C71DA-2B63-447A-88F6-0C25C9F95063}" type="presParOf" srcId="{7F904C00-E767-4E88-81E3-A26E1BCF5485}" destId="{2D5E1ED5-3CD9-496E-AFF3-1859C329F973}" srcOrd="7" destOrd="0" presId="urn:microsoft.com/office/officeart/2005/8/layout/list1"/>
    <dgm:cxn modelId="{1DBB6215-956C-4498-9300-7E43E1030A38}" type="presParOf" srcId="{7F904C00-E767-4E88-81E3-A26E1BCF5485}" destId="{81C694E7-451E-4982-804A-AA77AC808E38}" srcOrd="8" destOrd="0" presId="urn:microsoft.com/office/officeart/2005/8/layout/list1"/>
    <dgm:cxn modelId="{4D7E34CB-8C6F-434A-B7B4-F4DBE5C8E9F0}" type="presParOf" srcId="{81C694E7-451E-4982-804A-AA77AC808E38}" destId="{87CDF0DF-858A-4D38-87D3-2E7BCC1023D8}" srcOrd="0" destOrd="0" presId="urn:microsoft.com/office/officeart/2005/8/layout/list1"/>
    <dgm:cxn modelId="{3C694B01-43C4-41DB-BB30-7ED6653C08BF}" type="presParOf" srcId="{81C694E7-451E-4982-804A-AA77AC808E38}" destId="{D6B76800-16E9-4C31-BAA1-09A9BD90C1A8}" srcOrd="1" destOrd="0" presId="urn:microsoft.com/office/officeart/2005/8/layout/list1"/>
    <dgm:cxn modelId="{A24025EE-CBCF-458D-9561-5B00A29C1B56}" type="presParOf" srcId="{7F904C00-E767-4E88-81E3-A26E1BCF5485}" destId="{58843B85-CECF-47DB-B8B3-0C6EF2C56491}" srcOrd="9" destOrd="0" presId="urn:microsoft.com/office/officeart/2005/8/layout/list1"/>
    <dgm:cxn modelId="{C49DD452-8796-44C7-8579-09A1F9A6C689}" type="presParOf" srcId="{7F904C00-E767-4E88-81E3-A26E1BCF5485}" destId="{F539A8E5-4AE5-42AD-B3E8-EB42BE25EDDC}" srcOrd="10"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E2667F-920B-4B3E-BE45-456A9B35CE06}">
      <dsp:nvSpPr>
        <dsp:cNvPr id="0" name=""/>
        <dsp:cNvSpPr/>
      </dsp:nvSpPr>
      <dsp:spPr>
        <a:xfrm>
          <a:off x="-5984732" y="-916021"/>
          <a:ext cx="7126356" cy="7126356"/>
        </a:xfrm>
        <a:prstGeom prst="blockArc">
          <a:avLst>
            <a:gd name="adj1" fmla="val 18900000"/>
            <a:gd name="adj2" fmla="val 2700000"/>
            <a:gd name="adj3" fmla="val 303"/>
          </a:avLst>
        </a:prstGeom>
        <a:noFill/>
        <a:ln w="15875"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808C0A1-C6D5-4680-A33A-C7FBEFAD5842}">
      <dsp:nvSpPr>
        <dsp:cNvPr id="0" name=""/>
        <dsp:cNvSpPr/>
      </dsp:nvSpPr>
      <dsp:spPr>
        <a:xfrm>
          <a:off x="734850" y="529431"/>
          <a:ext cx="5119812" cy="1058862"/>
        </a:xfrm>
        <a:prstGeom prst="rect">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40472" tIns="147320" rIns="147320" bIns="147320" numCol="1" spcCol="1270" anchor="ctr" anchorCtr="0">
          <a:noAutofit/>
        </a:bodyPr>
        <a:lstStyle/>
        <a:p>
          <a:pPr marL="0" lvl="0" indent="0" algn="l" defTabSz="2578100">
            <a:lnSpc>
              <a:spcPct val="90000"/>
            </a:lnSpc>
            <a:spcBef>
              <a:spcPct val="0"/>
            </a:spcBef>
            <a:spcAft>
              <a:spcPct val="35000"/>
            </a:spcAft>
            <a:buNone/>
          </a:pPr>
          <a:r>
            <a:rPr lang="en-US" sz="5800" kern="1200" dirty="0"/>
            <a:t>Updated</a:t>
          </a:r>
        </a:p>
      </dsp:txBody>
      <dsp:txXfrm>
        <a:off x="734850" y="529431"/>
        <a:ext cx="5119812" cy="1058862"/>
      </dsp:txXfrm>
    </dsp:sp>
    <dsp:sp modelId="{C53CDF70-D4FC-4B4C-B033-4D5ACA2F53DD}">
      <dsp:nvSpPr>
        <dsp:cNvPr id="0" name=""/>
        <dsp:cNvSpPr/>
      </dsp:nvSpPr>
      <dsp:spPr>
        <a:xfrm>
          <a:off x="73061" y="397073"/>
          <a:ext cx="1323578" cy="1323578"/>
        </a:xfrm>
        <a:prstGeom prst="ellipse">
          <a:avLst/>
        </a:prstGeom>
        <a:solidFill>
          <a:schemeClr val="lt1">
            <a:hueOff val="0"/>
            <a:satOff val="0"/>
            <a:lumOff val="0"/>
            <a:alphaOff val="0"/>
          </a:schemeClr>
        </a:solidFill>
        <a:ln w="1587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6004C37-8DCF-4304-AF68-C270187B4D26}">
      <dsp:nvSpPr>
        <dsp:cNvPr id="0" name=""/>
        <dsp:cNvSpPr/>
      </dsp:nvSpPr>
      <dsp:spPr>
        <a:xfrm>
          <a:off x="1119747" y="2117725"/>
          <a:ext cx="4734916" cy="1058862"/>
        </a:xfrm>
        <a:prstGeom prst="rect">
          <a:avLst/>
        </a:prstGeom>
        <a:solidFill>
          <a:schemeClr val="accent3">
            <a:hueOff val="-646019"/>
            <a:satOff val="10044"/>
            <a:lumOff val="-294"/>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40472" tIns="147320" rIns="147320" bIns="147320" numCol="1" spcCol="1270" anchor="ctr" anchorCtr="0">
          <a:noAutofit/>
        </a:bodyPr>
        <a:lstStyle/>
        <a:p>
          <a:pPr marL="0" lvl="0" indent="0" algn="l" defTabSz="2578100">
            <a:lnSpc>
              <a:spcPct val="90000"/>
            </a:lnSpc>
            <a:spcBef>
              <a:spcPct val="0"/>
            </a:spcBef>
            <a:spcAft>
              <a:spcPct val="35000"/>
            </a:spcAft>
            <a:buNone/>
          </a:pPr>
          <a:r>
            <a:rPr lang="en-US" sz="5800" kern="1200" dirty="0"/>
            <a:t>Interested</a:t>
          </a:r>
        </a:p>
      </dsp:txBody>
      <dsp:txXfrm>
        <a:off x="1119747" y="2117725"/>
        <a:ext cx="4734916" cy="1058862"/>
      </dsp:txXfrm>
    </dsp:sp>
    <dsp:sp modelId="{47D548B6-8B21-4EFE-BBF7-6A2178622CC8}">
      <dsp:nvSpPr>
        <dsp:cNvPr id="0" name=""/>
        <dsp:cNvSpPr/>
      </dsp:nvSpPr>
      <dsp:spPr>
        <a:xfrm>
          <a:off x="457958" y="1985367"/>
          <a:ext cx="1323578" cy="1323578"/>
        </a:xfrm>
        <a:prstGeom prst="ellipse">
          <a:avLst/>
        </a:prstGeom>
        <a:solidFill>
          <a:schemeClr val="lt1">
            <a:hueOff val="0"/>
            <a:satOff val="0"/>
            <a:lumOff val="0"/>
            <a:alphaOff val="0"/>
          </a:schemeClr>
        </a:solidFill>
        <a:ln w="15875" cap="flat" cmpd="sng" algn="ctr">
          <a:solidFill>
            <a:schemeClr val="accent3">
              <a:hueOff val="-646019"/>
              <a:satOff val="10044"/>
              <a:lumOff val="-294"/>
              <a:alphaOff val="0"/>
            </a:schemeClr>
          </a:solidFill>
          <a:prstDash val="solid"/>
        </a:ln>
        <a:effectLst/>
      </dsp:spPr>
      <dsp:style>
        <a:lnRef idx="2">
          <a:scrgbClr r="0" g="0" b="0"/>
        </a:lnRef>
        <a:fillRef idx="1">
          <a:scrgbClr r="0" g="0" b="0"/>
        </a:fillRef>
        <a:effectRef idx="0">
          <a:scrgbClr r="0" g="0" b="0"/>
        </a:effectRef>
        <a:fontRef idx="minor"/>
      </dsp:style>
    </dsp:sp>
    <dsp:sp modelId="{4EFDAD11-3494-4EA6-A44A-16F1E1C36E84}">
      <dsp:nvSpPr>
        <dsp:cNvPr id="0" name=""/>
        <dsp:cNvSpPr/>
      </dsp:nvSpPr>
      <dsp:spPr>
        <a:xfrm>
          <a:off x="734850" y="3706019"/>
          <a:ext cx="5119812" cy="1058862"/>
        </a:xfrm>
        <a:prstGeom prst="rect">
          <a:avLst/>
        </a:prstGeom>
        <a:solidFill>
          <a:schemeClr val="accent3">
            <a:hueOff val="-1292038"/>
            <a:satOff val="20087"/>
            <a:lumOff val="-588"/>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40472" tIns="116840" rIns="116840" bIns="116840" numCol="1" spcCol="1270" anchor="ctr" anchorCtr="0">
          <a:noAutofit/>
        </a:bodyPr>
        <a:lstStyle/>
        <a:p>
          <a:pPr marL="0" lvl="0" indent="0" algn="l" defTabSz="2044700">
            <a:lnSpc>
              <a:spcPct val="90000"/>
            </a:lnSpc>
            <a:spcBef>
              <a:spcPct val="0"/>
            </a:spcBef>
            <a:spcAft>
              <a:spcPct val="35000"/>
            </a:spcAft>
            <a:buNone/>
          </a:pPr>
          <a:r>
            <a:rPr lang="en-US" sz="4600" kern="1200" dirty="0"/>
            <a:t>involved </a:t>
          </a:r>
          <a:r>
            <a:rPr lang="en-US" sz="2000" kern="1200" dirty="0"/>
            <a:t>(small </a:t>
          </a:r>
          <a:r>
            <a:rPr lang="en-US" sz="2000" kern="1200" dirty="0" err="1"/>
            <a:t>i</a:t>
          </a:r>
          <a:r>
            <a:rPr lang="en-US" sz="2000" kern="1200" dirty="0"/>
            <a:t> for now)</a:t>
          </a:r>
          <a:endParaRPr lang="en-US" sz="4600" kern="1200" dirty="0"/>
        </a:p>
      </dsp:txBody>
      <dsp:txXfrm>
        <a:off x="734850" y="3706019"/>
        <a:ext cx="5119812" cy="1058862"/>
      </dsp:txXfrm>
    </dsp:sp>
    <dsp:sp modelId="{71A6BD9D-A7CC-4D6D-9F61-DDCA93918741}">
      <dsp:nvSpPr>
        <dsp:cNvPr id="0" name=""/>
        <dsp:cNvSpPr/>
      </dsp:nvSpPr>
      <dsp:spPr>
        <a:xfrm>
          <a:off x="73061" y="3573661"/>
          <a:ext cx="1323578" cy="1323578"/>
        </a:xfrm>
        <a:prstGeom prst="ellipse">
          <a:avLst/>
        </a:prstGeom>
        <a:solidFill>
          <a:schemeClr val="lt1">
            <a:hueOff val="0"/>
            <a:satOff val="0"/>
            <a:lumOff val="0"/>
            <a:alphaOff val="0"/>
          </a:schemeClr>
        </a:solidFill>
        <a:ln w="15875" cap="flat" cmpd="sng" algn="ctr">
          <a:solidFill>
            <a:schemeClr val="accent3">
              <a:hueOff val="-1292038"/>
              <a:satOff val="20087"/>
              <a:lumOff val="-588"/>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1CC65A-068B-4E25-9E14-314545D4CF39}">
      <dsp:nvSpPr>
        <dsp:cNvPr id="0" name=""/>
        <dsp:cNvSpPr/>
      </dsp:nvSpPr>
      <dsp:spPr>
        <a:xfrm>
          <a:off x="-4251287" y="-652255"/>
          <a:ext cx="5065299" cy="5065299"/>
        </a:xfrm>
        <a:prstGeom prst="blockArc">
          <a:avLst>
            <a:gd name="adj1" fmla="val 18900000"/>
            <a:gd name="adj2" fmla="val 2700000"/>
            <a:gd name="adj3" fmla="val 426"/>
          </a:avLst>
        </a:prstGeom>
        <a:noFill/>
        <a:ln w="15875"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C152DB6-F1A9-4884-B4C7-99190E8D23F3}">
      <dsp:nvSpPr>
        <dsp:cNvPr id="0" name=""/>
        <dsp:cNvSpPr/>
      </dsp:nvSpPr>
      <dsp:spPr>
        <a:xfrm>
          <a:off x="523498" y="376078"/>
          <a:ext cx="9484503" cy="752157"/>
        </a:xfrm>
        <a:prstGeom prst="rect">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97025" tIns="104140" rIns="104140" bIns="104140" numCol="1" spcCol="1270" anchor="ctr" anchorCtr="0">
          <a:noAutofit/>
        </a:bodyPr>
        <a:lstStyle/>
        <a:p>
          <a:pPr marL="0" lvl="0" indent="0" algn="l" defTabSz="1822450">
            <a:lnSpc>
              <a:spcPct val="90000"/>
            </a:lnSpc>
            <a:spcBef>
              <a:spcPct val="0"/>
            </a:spcBef>
            <a:spcAft>
              <a:spcPct val="35000"/>
            </a:spcAft>
            <a:buNone/>
          </a:pPr>
          <a:r>
            <a:rPr lang="en-US" sz="4100" kern="1200" dirty="0"/>
            <a:t>Its Crazy </a:t>
          </a:r>
          <a:r>
            <a:rPr lang="en-US" sz="2000" kern="1200" dirty="0"/>
            <a:t>(100K CI records soon, then non-IT assets, then…)</a:t>
          </a:r>
          <a:endParaRPr lang="en-US" sz="4100" kern="1200" dirty="0"/>
        </a:p>
      </dsp:txBody>
      <dsp:txXfrm>
        <a:off x="523498" y="376078"/>
        <a:ext cx="9484503" cy="752157"/>
      </dsp:txXfrm>
    </dsp:sp>
    <dsp:sp modelId="{E1E216D9-31A9-4585-B95B-BA47C1247706}">
      <dsp:nvSpPr>
        <dsp:cNvPr id="0" name=""/>
        <dsp:cNvSpPr/>
      </dsp:nvSpPr>
      <dsp:spPr>
        <a:xfrm>
          <a:off x="53400" y="282059"/>
          <a:ext cx="940197" cy="940197"/>
        </a:xfrm>
        <a:prstGeom prst="ellipse">
          <a:avLst/>
        </a:prstGeom>
        <a:solidFill>
          <a:schemeClr val="lt1">
            <a:hueOff val="0"/>
            <a:satOff val="0"/>
            <a:lumOff val="0"/>
            <a:alphaOff val="0"/>
          </a:schemeClr>
        </a:solidFill>
        <a:ln w="15875"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205974D-D140-4374-8D7D-4AA2BA670F6E}">
      <dsp:nvSpPr>
        <dsp:cNvPr id="0" name=""/>
        <dsp:cNvSpPr/>
      </dsp:nvSpPr>
      <dsp:spPr>
        <a:xfrm>
          <a:off x="796907" y="1504315"/>
          <a:ext cx="9211094" cy="752157"/>
        </a:xfrm>
        <a:prstGeom prst="rect">
          <a:avLst/>
        </a:prstGeom>
        <a:solidFill>
          <a:schemeClr val="accent4">
            <a:hueOff val="1072260"/>
            <a:satOff val="10204"/>
            <a:lumOff val="-196"/>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97025" tIns="81280" rIns="81280" bIns="81280" numCol="1" spcCol="1270" anchor="ctr" anchorCtr="0">
          <a:noAutofit/>
        </a:bodyPr>
        <a:lstStyle/>
        <a:p>
          <a:pPr marL="0" lvl="0" indent="0" algn="l" defTabSz="1422400">
            <a:lnSpc>
              <a:spcPct val="90000"/>
            </a:lnSpc>
            <a:spcBef>
              <a:spcPct val="0"/>
            </a:spcBef>
            <a:spcAft>
              <a:spcPct val="35000"/>
            </a:spcAft>
            <a:buNone/>
          </a:pPr>
          <a:r>
            <a:rPr lang="en-US" sz="3200" kern="1200" dirty="0"/>
            <a:t>You are part of why we’re doing it</a:t>
          </a:r>
        </a:p>
      </dsp:txBody>
      <dsp:txXfrm>
        <a:off x="796907" y="1504315"/>
        <a:ext cx="9211094" cy="752157"/>
      </dsp:txXfrm>
    </dsp:sp>
    <dsp:sp modelId="{BB4A3379-BD44-47C9-BDC5-63FD0D6ECE3C}">
      <dsp:nvSpPr>
        <dsp:cNvPr id="0" name=""/>
        <dsp:cNvSpPr/>
      </dsp:nvSpPr>
      <dsp:spPr>
        <a:xfrm>
          <a:off x="326809" y="1410295"/>
          <a:ext cx="940197" cy="940197"/>
        </a:xfrm>
        <a:prstGeom prst="ellipse">
          <a:avLst/>
        </a:prstGeom>
        <a:solidFill>
          <a:schemeClr val="lt1">
            <a:hueOff val="0"/>
            <a:satOff val="0"/>
            <a:lumOff val="0"/>
            <a:alphaOff val="0"/>
          </a:schemeClr>
        </a:solidFill>
        <a:ln w="15875" cap="flat" cmpd="sng" algn="ctr">
          <a:solidFill>
            <a:schemeClr val="accent4">
              <a:hueOff val="1072260"/>
              <a:satOff val="10204"/>
              <a:lumOff val="-196"/>
              <a:alphaOff val="0"/>
            </a:schemeClr>
          </a:solidFill>
          <a:prstDash val="solid"/>
        </a:ln>
        <a:effectLst/>
      </dsp:spPr>
      <dsp:style>
        <a:lnRef idx="2">
          <a:scrgbClr r="0" g="0" b="0"/>
        </a:lnRef>
        <a:fillRef idx="1">
          <a:scrgbClr r="0" g="0" b="0"/>
        </a:fillRef>
        <a:effectRef idx="0">
          <a:scrgbClr r="0" g="0" b="0"/>
        </a:effectRef>
        <a:fontRef idx="minor"/>
      </dsp:style>
    </dsp:sp>
    <dsp:sp modelId="{BDF48519-7CA5-45D1-A13E-74B192AFA07B}">
      <dsp:nvSpPr>
        <dsp:cNvPr id="0" name=""/>
        <dsp:cNvSpPr/>
      </dsp:nvSpPr>
      <dsp:spPr>
        <a:xfrm>
          <a:off x="523498" y="2632551"/>
          <a:ext cx="9484503" cy="752157"/>
        </a:xfrm>
        <a:prstGeom prst="rect">
          <a:avLst/>
        </a:prstGeom>
        <a:solidFill>
          <a:schemeClr val="accent3">
            <a:lumMod val="75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97025" tIns="81280" rIns="81280" bIns="81280" numCol="1" spcCol="1270" anchor="ctr" anchorCtr="0">
          <a:noAutofit/>
        </a:bodyPr>
        <a:lstStyle/>
        <a:p>
          <a:pPr marL="0" lvl="0" indent="0" algn="l" defTabSz="1422400">
            <a:lnSpc>
              <a:spcPct val="90000"/>
            </a:lnSpc>
            <a:spcBef>
              <a:spcPct val="0"/>
            </a:spcBef>
            <a:spcAft>
              <a:spcPct val="35000"/>
            </a:spcAft>
            <a:buNone/>
          </a:pPr>
          <a:r>
            <a:rPr lang="en-US" sz="3200" kern="1200" dirty="0"/>
            <a:t>Not ready for everyone’s everything yet – but soon</a:t>
          </a:r>
        </a:p>
      </dsp:txBody>
      <dsp:txXfrm>
        <a:off x="523498" y="2632551"/>
        <a:ext cx="9484503" cy="752157"/>
      </dsp:txXfrm>
    </dsp:sp>
    <dsp:sp modelId="{594658EE-9F3E-4263-944E-1BFB86C98D43}">
      <dsp:nvSpPr>
        <dsp:cNvPr id="0" name=""/>
        <dsp:cNvSpPr/>
      </dsp:nvSpPr>
      <dsp:spPr>
        <a:xfrm>
          <a:off x="53400" y="2538531"/>
          <a:ext cx="940197" cy="940197"/>
        </a:xfrm>
        <a:prstGeom prst="ellipse">
          <a:avLst/>
        </a:prstGeom>
        <a:solidFill>
          <a:schemeClr val="lt1">
            <a:hueOff val="0"/>
            <a:satOff val="0"/>
            <a:lumOff val="0"/>
            <a:alphaOff val="0"/>
          </a:schemeClr>
        </a:solidFill>
        <a:ln w="15875" cap="flat" cmpd="sng" algn="ctr">
          <a:solidFill>
            <a:schemeClr val="accent4">
              <a:hueOff val="2144520"/>
              <a:satOff val="20408"/>
              <a:lumOff val="-391"/>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D0C85A-80F9-41BA-9057-AC0872E5C2B5}">
      <dsp:nvSpPr>
        <dsp:cNvPr id="0" name=""/>
        <dsp:cNvSpPr/>
      </dsp:nvSpPr>
      <dsp:spPr>
        <a:xfrm>
          <a:off x="2061930" y="1560"/>
          <a:ext cx="1381789" cy="690894"/>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195" tIns="24130" rIns="36195" bIns="24130" numCol="1" spcCol="1270" anchor="ctr" anchorCtr="0">
          <a:noAutofit/>
        </a:bodyPr>
        <a:lstStyle/>
        <a:p>
          <a:pPr marL="0" lvl="0" indent="0" algn="ctr" defTabSz="844550">
            <a:lnSpc>
              <a:spcPct val="90000"/>
            </a:lnSpc>
            <a:spcBef>
              <a:spcPct val="0"/>
            </a:spcBef>
            <a:spcAft>
              <a:spcPct val="35000"/>
            </a:spcAft>
            <a:buNone/>
          </a:pPr>
          <a:r>
            <a:rPr lang="en-US" sz="1900" kern="1200"/>
            <a:t>½ Digital</a:t>
          </a:r>
        </a:p>
        <a:p>
          <a:pPr marL="0" lvl="0" indent="0" algn="ctr" defTabSz="844550">
            <a:lnSpc>
              <a:spcPct val="90000"/>
            </a:lnSpc>
            <a:spcBef>
              <a:spcPct val="0"/>
            </a:spcBef>
            <a:spcAft>
              <a:spcPct val="35000"/>
            </a:spcAft>
            <a:buNone/>
          </a:pPr>
          <a:r>
            <a:rPr lang="en-US" sz="1900" kern="1200"/>
            <a:t>½ Manual</a:t>
          </a:r>
        </a:p>
      </dsp:txBody>
      <dsp:txXfrm>
        <a:off x="2082166" y="21796"/>
        <a:ext cx="1341317" cy="650422"/>
      </dsp:txXfrm>
    </dsp:sp>
    <dsp:sp modelId="{80D2F283-3D84-4236-9659-F746F0AC83D3}">
      <dsp:nvSpPr>
        <dsp:cNvPr id="0" name=""/>
        <dsp:cNvSpPr/>
      </dsp:nvSpPr>
      <dsp:spPr>
        <a:xfrm>
          <a:off x="2200109" y="692455"/>
          <a:ext cx="138178" cy="518170"/>
        </a:xfrm>
        <a:custGeom>
          <a:avLst/>
          <a:gdLst/>
          <a:ahLst/>
          <a:cxnLst/>
          <a:rect l="0" t="0" r="0" b="0"/>
          <a:pathLst>
            <a:path>
              <a:moveTo>
                <a:pt x="0" y="0"/>
              </a:moveTo>
              <a:lnTo>
                <a:pt x="0" y="518170"/>
              </a:lnTo>
              <a:lnTo>
                <a:pt x="138178" y="518170"/>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6D4DEC2-7BD3-4FD7-B6F7-B9373379F45A}">
      <dsp:nvSpPr>
        <dsp:cNvPr id="0" name=""/>
        <dsp:cNvSpPr/>
      </dsp:nvSpPr>
      <dsp:spPr>
        <a:xfrm>
          <a:off x="2338288" y="865179"/>
          <a:ext cx="1105431" cy="690894"/>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n-US" sz="1400" kern="1200"/>
            <a:t>Annually</a:t>
          </a:r>
        </a:p>
      </dsp:txBody>
      <dsp:txXfrm>
        <a:off x="2358524" y="885415"/>
        <a:ext cx="1064959" cy="650422"/>
      </dsp:txXfrm>
    </dsp:sp>
    <dsp:sp modelId="{16979B37-FEC0-4822-A4F3-AEBE0C6DA7D9}">
      <dsp:nvSpPr>
        <dsp:cNvPr id="0" name=""/>
        <dsp:cNvSpPr/>
      </dsp:nvSpPr>
      <dsp:spPr>
        <a:xfrm>
          <a:off x="2200109" y="692455"/>
          <a:ext cx="138178" cy="1381789"/>
        </a:xfrm>
        <a:custGeom>
          <a:avLst/>
          <a:gdLst/>
          <a:ahLst/>
          <a:cxnLst/>
          <a:rect l="0" t="0" r="0" b="0"/>
          <a:pathLst>
            <a:path>
              <a:moveTo>
                <a:pt x="0" y="0"/>
              </a:moveTo>
              <a:lnTo>
                <a:pt x="0" y="1381789"/>
              </a:lnTo>
              <a:lnTo>
                <a:pt x="138178" y="1381789"/>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A3A50FF-0B1E-474F-BCFD-BB68DC88EEDA}">
      <dsp:nvSpPr>
        <dsp:cNvPr id="0" name=""/>
        <dsp:cNvSpPr/>
      </dsp:nvSpPr>
      <dsp:spPr>
        <a:xfrm>
          <a:off x="2338288" y="1728797"/>
          <a:ext cx="1105431" cy="690894"/>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n-US" sz="1400" kern="1200"/>
            <a:t>Spreadsheet</a:t>
          </a:r>
        </a:p>
      </dsp:txBody>
      <dsp:txXfrm>
        <a:off x="2358524" y="1749033"/>
        <a:ext cx="1064959" cy="650422"/>
      </dsp:txXfrm>
    </dsp:sp>
    <dsp:sp modelId="{912435D1-B963-4B79-B20D-73AAA6C08FF7}">
      <dsp:nvSpPr>
        <dsp:cNvPr id="0" name=""/>
        <dsp:cNvSpPr/>
      </dsp:nvSpPr>
      <dsp:spPr>
        <a:xfrm>
          <a:off x="2200109" y="692455"/>
          <a:ext cx="138178" cy="2245407"/>
        </a:xfrm>
        <a:custGeom>
          <a:avLst/>
          <a:gdLst/>
          <a:ahLst/>
          <a:cxnLst/>
          <a:rect l="0" t="0" r="0" b="0"/>
          <a:pathLst>
            <a:path>
              <a:moveTo>
                <a:pt x="0" y="0"/>
              </a:moveTo>
              <a:lnTo>
                <a:pt x="0" y="2245407"/>
              </a:lnTo>
              <a:lnTo>
                <a:pt x="138178" y="2245407"/>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1A9ED8A-7AAA-434A-94C2-508C790DF008}">
      <dsp:nvSpPr>
        <dsp:cNvPr id="0" name=""/>
        <dsp:cNvSpPr/>
      </dsp:nvSpPr>
      <dsp:spPr>
        <a:xfrm>
          <a:off x="2338288" y="2592415"/>
          <a:ext cx="1105431" cy="690894"/>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n-US" sz="1400" kern="1200"/>
            <a:t>Human Eyes &amp; Writing</a:t>
          </a:r>
        </a:p>
      </dsp:txBody>
      <dsp:txXfrm>
        <a:off x="2358524" y="2612651"/>
        <a:ext cx="1064959" cy="650422"/>
      </dsp:txXfrm>
    </dsp:sp>
    <dsp:sp modelId="{48BA1A03-A3D6-4EDB-9469-92A8558B0099}">
      <dsp:nvSpPr>
        <dsp:cNvPr id="0" name=""/>
        <dsp:cNvSpPr/>
      </dsp:nvSpPr>
      <dsp:spPr>
        <a:xfrm>
          <a:off x="2200109" y="692455"/>
          <a:ext cx="138178" cy="3109025"/>
        </a:xfrm>
        <a:custGeom>
          <a:avLst/>
          <a:gdLst/>
          <a:ahLst/>
          <a:cxnLst/>
          <a:rect l="0" t="0" r="0" b="0"/>
          <a:pathLst>
            <a:path>
              <a:moveTo>
                <a:pt x="0" y="0"/>
              </a:moveTo>
              <a:lnTo>
                <a:pt x="0" y="3109025"/>
              </a:lnTo>
              <a:lnTo>
                <a:pt x="138178" y="3109025"/>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D80A5B2-6A01-44FC-96AC-8C701E434FF9}">
      <dsp:nvSpPr>
        <dsp:cNvPr id="0" name=""/>
        <dsp:cNvSpPr/>
      </dsp:nvSpPr>
      <dsp:spPr>
        <a:xfrm>
          <a:off x="2338288" y="3456033"/>
          <a:ext cx="1105431" cy="690894"/>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n-US" sz="1400" kern="1200"/>
            <a:t>Updates to  Colleague?</a:t>
          </a:r>
        </a:p>
      </dsp:txBody>
      <dsp:txXfrm>
        <a:off x="2358524" y="3476269"/>
        <a:ext cx="1064959" cy="65042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060D5C-8A17-4709-B8FF-88EC2AA871F1}">
      <dsp:nvSpPr>
        <dsp:cNvPr id="0" name=""/>
        <dsp:cNvSpPr/>
      </dsp:nvSpPr>
      <dsp:spPr>
        <a:xfrm>
          <a:off x="2061930" y="1560"/>
          <a:ext cx="1381789" cy="690894"/>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27940" rIns="41910" bIns="27940" numCol="1" spcCol="1270" anchor="ctr" anchorCtr="0">
          <a:noAutofit/>
        </a:bodyPr>
        <a:lstStyle/>
        <a:p>
          <a:pPr marL="0" lvl="0" indent="0" algn="ctr" defTabSz="977900">
            <a:lnSpc>
              <a:spcPct val="90000"/>
            </a:lnSpc>
            <a:spcBef>
              <a:spcPct val="0"/>
            </a:spcBef>
            <a:spcAft>
              <a:spcPct val="35000"/>
            </a:spcAft>
            <a:buNone/>
          </a:pPr>
          <a:r>
            <a:rPr lang="en-US" sz="2200" kern="1200"/>
            <a:t>Single Process</a:t>
          </a:r>
        </a:p>
      </dsp:txBody>
      <dsp:txXfrm>
        <a:off x="2082166" y="21796"/>
        <a:ext cx="1341317" cy="650422"/>
      </dsp:txXfrm>
    </dsp:sp>
    <dsp:sp modelId="{A1BAFE31-460F-46CE-B288-E432B396D953}">
      <dsp:nvSpPr>
        <dsp:cNvPr id="0" name=""/>
        <dsp:cNvSpPr/>
      </dsp:nvSpPr>
      <dsp:spPr>
        <a:xfrm>
          <a:off x="2200109" y="692455"/>
          <a:ext cx="138178" cy="518170"/>
        </a:xfrm>
        <a:custGeom>
          <a:avLst/>
          <a:gdLst/>
          <a:ahLst/>
          <a:cxnLst/>
          <a:rect l="0" t="0" r="0" b="0"/>
          <a:pathLst>
            <a:path>
              <a:moveTo>
                <a:pt x="0" y="0"/>
              </a:moveTo>
              <a:lnTo>
                <a:pt x="0" y="518170"/>
              </a:lnTo>
              <a:lnTo>
                <a:pt x="138178" y="518170"/>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E2C7BF7-E201-4F19-A961-C80CA0F3CA45}">
      <dsp:nvSpPr>
        <dsp:cNvPr id="0" name=""/>
        <dsp:cNvSpPr/>
      </dsp:nvSpPr>
      <dsp:spPr>
        <a:xfrm>
          <a:off x="2338288" y="865179"/>
          <a:ext cx="1105431" cy="690894"/>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en-US" sz="1500" kern="1200"/>
            <a:t>Real Time</a:t>
          </a:r>
        </a:p>
      </dsp:txBody>
      <dsp:txXfrm>
        <a:off x="2358524" y="885415"/>
        <a:ext cx="1064959" cy="650422"/>
      </dsp:txXfrm>
    </dsp:sp>
    <dsp:sp modelId="{3708982A-001F-4A2D-BF63-D844EEA6D70E}">
      <dsp:nvSpPr>
        <dsp:cNvPr id="0" name=""/>
        <dsp:cNvSpPr/>
      </dsp:nvSpPr>
      <dsp:spPr>
        <a:xfrm>
          <a:off x="2200109" y="692455"/>
          <a:ext cx="138178" cy="1381789"/>
        </a:xfrm>
        <a:custGeom>
          <a:avLst/>
          <a:gdLst/>
          <a:ahLst/>
          <a:cxnLst/>
          <a:rect l="0" t="0" r="0" b="0"/>
          <a:pathLst>
            <a:path>
              <a:moveTo>
                <a:pt x="0" y="0"/>
              </a:moveTo>
              <a:lnTo>
                <a:pt x="0" y="1381789"/>
              </a:lnTo>
              <a:lnTo>
                <a:pt x="138178" y="1381789"/>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F9AC4F0-4070-4F47-A28C-1FFC44CB470C}">
      <dsp:nvSpPr>
        <dsp:cNvPr id="0" name=""/>
        <dsp:cNvSpPr/>
      </dsp:nvSpPr>
      <dsp:spPr>
        <a:xfrm>
          <a:off x="2338288" y="1728797"/>
          <a:ext cx="1105431" cy="690894"/>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en-US" sz="1500" kern="1200"/>
            <a:t>Database</a:t>
          </a:r>
        </a:p>
      </dsp:txBody>
      <dsp:txXfrm>
        <a:off x="2358524" y="1749033"/>
        <a:ext cx="1064959" cy="650422"/>
      </dsp:txXfrm>
    </dsp:sp>
    <dsp:sp modelId="{BA88A50B-5E2B-4473-8659-46ADC5B12AB5}">
      <dsp:nvSpPr>
        <dsp:cNvPr id="0" name=""/>
        <dsp:cNvSpPr/>
      </dsp:nvSpPr>
      <dsp:spPr>
        <a:xfrm>
          <a:off x="2200109" y="692455"/>
          <a:ext cx="138178" cy="2245407"/>
        </a:xfrm>
        <a:custGeom>
          <a:avLst/>
          <a:gdLst/>
          <a:ahLst/>
          <a:cxnLst/>
          <a:rect l="0" t="0" r="0" b="0"/>
          <a:pathLst>
            <a:path>
              <a:moveTo>
                <a:pt x="0" y="0"/>
              </a:moveTo>
              <a:lnTo>
                <a:pt x="0" y="2245407"/>
              </a:lnTo>
              <a:lnTo>
                <a:pt x="138178" y="2245407"/>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450D261-0EE5-4B19-8AFC-3C0C6AFC2144}">
      <dsp:nvSpPr>
        <dsp:cNvPr id="0" name=""/>
        <dsp:cNvSpPr/>
      </dsp:nvSpPr>
      <dsp:spPr>
        <a:xfrm>
          <a:off x="2338288" y="2592415"/>
          <a:ext cx="1105431" cy="690894"/>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en-US" sz="1500" kern="1200"/>
            <a:t>Barcode Scanners</a:t>
          </a:r>
        </a:p>
      </dsp:txBody>
      <dsp:txXfrm>
        <a:off x="2358524" y="2612651"/>
        <a:ext cx="1064959" cy="650422"/>
      </dsp:txXfrm>
    </dsp:sp>
    <dsp:sp modelId="{A9751970-123B-4C84-A7CB-658D7DAD6E4C}">
      <dsp:nvSpPr>
        <dsp:cNvPr id="0" name=""/>
        <dsp:cNvSpPr/>
      </dsp:nvSpPr>
      <dsp:spPr>
        <a:xfrm>
          <a:off x="2200109" y="692455"/>
          <a:ext cx="138178" cy="3109025"/>
        </a:xfrm>
        <a:custGeom>
          <a:avLst/>
          <a:gdLst/>
          <a:ahLst/>
          <a:cxnLst/>
          <a:rect l="0" t="0" r="0" b="0"/>
          <a:pathLst>
            <a:path>
              <a:moveTo>
                <a:pt x="0" y="0"/>
              </a:moveTo>
              <a:lnTo>
                <a:pt x="0" y="3109025"/>
              </a:lnTo>
              <a:lnTo>
                <a:pt x="138178" y="3109025"/>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EB4AC5A-21C1-4813-9B49-518A2C6B882E}">
      <dsp:nvSpPr>
        <dsp:cNvPr id="0" name=""/>
        <dsp:cNvSpPr/>
      </dsp:nvSpPr>
      <dsp:spPr>
        <a:xfrm>
          <a:off x="2338288" y="3456033"/>
          <a:ext cx="1105431" cy="690894"/>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en-US" sz="1500" kern="1200"/>
            <a:t>Itemized Update Feed</a:t>
          </a:r>
        </a:p>
      </dsp:txBody>
      <dsp:txXfrm>
        <a:off x="2358524" y="3476269"/>
        <a:ext cx="1064959" cy="65042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7FFA35-B387-400E-BF6F-D8453B935D48}">
      <dsp:nvSpPr>
        <dsp:cNvPr id="0" name=""/>
        <dsp:cNvSpPr/>
      </dsp:nvSpPr>
      <dsp:spPr>
        <a:xfrm>
          <a:off x="0" y="340111"/>
          <a:ext cx="6763663" cy="1360800"/>
        </a:xfrm>
        <a:prstGeom prst="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ln>
        <a:effectLst>
          <a:outerShdw blurRad="38100" dist="25400" dir="2700000" algn="br" rotWithShape="0">
            <a:srgbClr val="000000">
              <a:alpha val="60000"/>
            </a:srgbClr>
          </a:outerShdw>
        </a:effectLst>
      </dsp:spPr>
      <dsp:style>
        <a:lnRef idx="1">
          <a:scrgbClr r="0" g="0" b="0"/>
        </a:lnRef>
        <a:fillRef idx="1">
          <a:scrgbClr r="0" g="0" b="0"/>
        </a:fillRef>
        <a:effectRef idx="2">
          <a:scrgbClr r="0" g="0" b="0"/>
        </a:effectRef>
        <a:fontRef idx="minor"/>
      </dsp:style>
      <dsp:txBody>
        <a:bodyPr spcFirstLastPara="0" vert="horz" wrap="square" lIns="524935" tIns="374904" rIns="524935" bIns="106680" numCol="1" spcCol="1270" anchor="t" anchorCtr="0">
          <a:noAutofit/>
        </a:bodyPr>
        <a:lstStyle/>
        <a:p>
          <a:pPr marL="114300" lvl="1" indent="-114300" algn="l" defTabSz="666750">
            <a:lnSpc>
              <a:spcPct val="90000"/>
            </a:lnSpc>
            <a:spcBef>
              <a:spcPct val="0"/>
            </a:spcBef>
            <a:spcAft>
              <a:spcPct val="15000"/>
            </a:spcAft>
            <a:buChar char="•"/>
          </a:pPr>
          <a:r>
            <a:rPr lang="en-US" sz="1500" kern="1200" dirty="0"/>
            <a:t>Return to stock (from Incident or CI records)</a:t>
          </a:r>
        </a:p>
        <a:p>
          <a:pPr marL="114300" lvl="1" indent="-114300" algn="l" defTabSz="666750">
            <a:lnSpc>
              <a:spcPct val="90000"/>
            </a:lnSpc>
            <a:spcBef>
              <a:spcPct val="0"/>
            </a:spcBef>
            <a:spcAft>
              <a:spcPct val="15000"/>
            </a:spcAft>
            <a:buChar char="•"/>
          </a:pPr>
          <a:r>
            <a:rPr lang="en-US" sz="1500" kern="1200" dirty="0"/>
            <a:t>Global (in terms of user availability) but detail oriented</a:t>
          </a:r>
        </a:p>
        <a:p>
          <a:pPr marL="114300" lvl="1" indent="-114300" algn="l" defTabSz="666750">
            <a:lnSpc>
              <a:spcPct val="90000"/>
            </a:lnSpc>
            <a:spcBef>
              <a:spcPct val="0"/>
            </a:spcBef>
            <a:spcAft>
              <a:spcPct val="15000"/>
            </a:spcAft>
            <a:buChar char="•"/>
          </a:pPr>
          <a:r>
            <a:rPr lang="en-US" sz="1500" kern="1200" dirty="0"/>
            <a:t>Reliable for thousands of complete/consistent updates</a:t>
          </a:r>
        </a:p>
        <a:p>
          <a:pPr marL="114300" lvl="1" indent="-114300" algn="l" defTabSz="666750">
            <a:lnSpc>
              <a:spcPct val="90000"/>
            </a:lnSpc>
            <a:spcBef>
              <a:spcPct val="0"/>
            </a:spcBef>
            <a:spcAft>
              <a:spcPct val="15000"/>
            </a:spcAft>
            <a:buChar char="•"/>
          </a:pPr>
          <a:r>
            <a:rPr lang="en-US" sz="1500" kern="1200" dirty="0"/>
            <a:t>Updating invisible fields for smooth process /dashboards</a:t>
          </a:r>
        </a:p>
      </dsp:txBody>
      <dsp:txXfrm>
        <a:off x="0" y="340111"/>
        <a:ext cx="6763663" cy="1360800"/>
      </dsp:txXfrm>
    </dsp:sp>
    <dsp:sp modelId="{4AF3A1A0-87C2-4128-AA09-E2CA6CD6C809}">
      <dsp:nvSpPr>
        <dsp:cNvPr id="0" name=""/>
        <dsp:cNvSpPr/>
      </dsp:nvSpPr>
      <dsp:spPr>
        <a:xfrm>
          <a:off x="115175" y="74431"/>
          <a:ext cx="6465460" cy="531360"/>
        </a:xfrm>
        <a:prstGeom prst="roundRect">
          <a:avLst/>
        </a:prstGeom>
        <a:solidFill>
          <a:schemeClr val="accent3">
            <a:lumMod val="60000"/>
            <a:lumOff val="40000"/>
          </a:schemeClr>
        </a:solidFill>
        <a:ln>
          <a:noFill/>
        </a:ln>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dsp:spPr>
      <dsp:style>
        <a:lnRef idx="0">
          <a:scrgbClr r="0" g="0" b="0"/>
        </a:lnRef>
        <a:fillRef idx="3">
          <a:scrgbClr r="0" g="0" b="0"/>
        </a:fillRef>
        <a:effectRef idx="3">
          <a:scrgbClr r="0" g="0" b="0"/>
        </a:effectRef>
        <a:fontRef idx="minor">
          <a:schemeClr val="lt1"/>
        </a:fontRef>
      </dsp:style>
      <dsp:txBody>
        <a:bodyPr spcFirstLastPara="0" vert="horz" wrap="square" lIns="178955" tIns="0" rIns="178955" bIns="0" numCol="1" spcCol="1270" anchor="ctr" anchorCtr="0">
          <a:noAutofit/>
        </a:bodyPr>
        <a:lstStyle/>
        <a:p>
          <a:pPr marL="0" lvl="0" indent="0" algn="l" defTabSz="800100">
            <a:lnSpc>
              <a:spcPct val="90000"/>
            </a:lnSpc>
            <a:spcBef>
              <a:spcPct val="0"/>
            </a:spcBef>
            <a:spcAft>
              <a:spcPct val="35000"/>
            </a:spcAft>
            <a:buNone/>
          </a:pPr>
          <a:r>
            <a:rPr lang="en-US" sz="1800" kern="1200" dirty="0"/>
            <a:t>“next-level” </a:t>
          </a:r>
          <a:r>
            <a:rPr lang="en-US" sz="1800" kern="1200" dirty="0" err="1"/>
            <a:t>Onestep</a:t>
          </a:r>
          <a:r>
            <a:rPr lang="en-US" sz="1800" kern="1200" dirty="0"/>
            <a:t> design                                 (Ballard)</a:t>
          </a:r>
        </a:p>
      </dsp:txBody>
      <dsp:txXfrm>
        <a:off x="141114" y="100370"/>
        <a:ext cx="6413582" cy="479482"/>
      </dsp:txXfrm>
    </dsp:sp>
    <dsp:sp modelId="{7D3639E9-050F-44A8-9A6D-1FDCC83279AC}">
      <dsp:nvSpPr>
        <dsp:cNvPr id="0" name=""/>
        <dsp:cNvSpPr/>
      </dsp:nvSpPr>
      <dsp:spPr>
        <a:xfrm>
          <a:off x="0" y="2063791"/>
          <a:ext cx="6763663" cy="1360800"/>
        </a:xfrm>
        <a:prstGeom prst="rect">
          <a:avLst/>
        </a:prstGeom>
        <a:solidFill>
          <a:schemeClr val="lt1">
            <a:alpha val="90000"/>
            <a:hueOff val="0"/>
            <a:satOff val="0"/>
            <a:lumOff val="0"/>
            <a:alphaOff val="0"/>
          </a:schemeClr>
        </a:solidFill>
        <a:ln w="12700" cap="flat" cmpd="sng" algn="ctr">
          <a:solidFill>
            <a:schemeClr val="accent5">
              <a:hueOff val="-1413758"/>
              <a:satOff val="-39920"/>
              <a:lumOff val="-98"/>
              <a:alphaOff val="0"/>
            </a:schemeClr>
          </a:solidFill>
          <a:prstDash val="solid"/>
        </a:ln>
        <a:effectLst>
          <a:outerShdw blurRad="38100" dist="25400" dir="2700000" algn="br" rotWithShape="0">
            <a:srgbClr val="000000">
              <a:alpha val="60000"/>
            </a:srgbClr>
          </a:outerShdw>
        </a:effectLst>
      </dsp:spPr>
      <dsp:style>
        <a:lnRef idx="1">
          <a:scrgbClr r="0" g="0" b="0"/>
        </a:lnRef>
        <a:fillRef idx="1">
          <a:scrgbClr r="0" g="0" b="0"/>
        </a:fillRef>
        <a:effectRef idx="2">
          <a:scrgbClr r="0" g="0" b="0"/>
        </a:effectRef>
        <a:fontRef idx="minor"/>
      </dsp:style>
      <dsp:txBody>
        <a:bodyPr spcFirstLastPara="0" vert="horz" wrap="square" lIns="524935" tIns="374904" rIns="524935" bIns="106680" numCol="1" spcCol="1270" anchor="t" anchorCtr="0">
          <a:noAutofit/>
        </a:bodyPr>
        <a:lstStyle/>
        <a:p>
          <a:pPr marL="114300" lvl="1" indent="-114300" algn="l" defTabSz="666750">
            <a:lnSpc>
              <a:spcPct val="90000"/>
            </a:lnSpc>
            <a:spcBef>
              <a:spcPct val="0"/>
            </a:spcBef>
            <a:spcAft>
              <a:spcPct val="15000"/>
            </a:spcAft>
            <a:buChar char="•"/>
          </a:pPr>
          <a:r>
            <a:rPr lang="en-US" sz="1500" kern="1200" dirty="0"/>
            <a:t>(</a:t>
          </a:r>
          <a:r>
            <a:rPr lang="en-US" sz="1500" kern="1200" dirty="0" err="1"/>
            <a:t>Datate</a:t>
          </a:r>
          <a:r>
            <a:rPr lang="en-US" sz="1500" kern="1200" dirty="0"/>
            <a:t>) changes needed process</a:t>
          </a:r>
        </a:p>
        <a:p>
          <a:pPr marL="114300" lvl="1" indent="-114300" algn="l" defTabSz="666750">
            <a:lnSpc>
              <a:spcPct val="90000"/>
            </a:lnSpc>
            <a:spcBef>
              <a:spcPct val="0"/>
            </a:spcBef>
            <a:spcAft>
              <a:spcPct val="15000"/>
            </a:spcAft>
            <a:buChar char="•"/>
          </a:pPr>
          <a:r>
            <a:rPr lang="en-US" sz="1500" kern="1200" dirty="0"/>
            <a:t>Database</a:t>
          </a:r>
        </a:p>
        <a:p>
          <a:pPr marL="114300" lvl="1" indent="-114300" algn="l" defTabSz="666750">
            <a:lnSpc>
              <a:spcPct val="90000"/>
            </a:lnSpc>
            <a:spcBef>
              <a:spcPct val="0"/>
            </a:spcBef>
            <a:spcAft>
              <a:spcPct val="15000"/>
            </a:spcAft>
            <a:buChar char="•"/>
          </a:pPr>
          <a:r>
            <a:rPr lang="en-US" sz="1500" kern="1200"/>
            <a:t>Barcode Scanners</a:t>
          </a:r>
          <a:endParaRPr lang="en-US" sz="1500" kern="1200" dirty="0"/>
        </a:p>
        <a:p>
          <a:pPr marL="114300" lvl="1" indent="-114300" algn="l" defTabSz="666750">
            <a:lnSpc>
              <a:spcPct val="90000"/>
            </a:lnSpc>
            <a:spcBef>
              <a:spcPct val="0"/>
            </a:spcBef>
            <a:spcAft>
              <a:spcPct val="15000"/>
            </a:spcAft>
            <a:buChar char="•"/>
          </a:pPr>
          <a:r>
            <a:rPr lang="en-US" sz="1500" kern="1200" dirty="0"/>
            <a:t>Itemized Update Feed</a:t>
          </a:r>
        </a:p>
      </dsp:txBody>
      <dsp:txXfrm>
        <a:off x="0" y="2063791"/>
        <a:ext cx="6763663" cy="1360800"/>
      </dsp:txXfrm>
    </dsp:sp>
    <dsp:sp modelId="{4F8F8F63-693A-4514-90B0-475AE3694FDB}">
      <dsp:nvSpPr>
        <dsp:cNvPr id="0" name=""/>
        <dsp:cNvSpPr/>
      </dsp:nvSpPr>
      <dsp:spPr>
        <a:xfrm>
          <a:off x="93186" y="1798111"/>
          <a:ext cx="6472659" cy="531360"/>
        </a:xfrm>
        <a:prstGeom prst="roundRect">
          <a:avLst/>
        </a:prstGeom>
        <a:solidFill>
          <a:schemeClr val="accent3">
            <a:lumMod val="75000"/>
          </a:schemeClr>
        </a:solidFill>
        <a:ln>
          <a:noFill/>
        </a:ln>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dsp:spPr>
      <dsp:style>
        <a:lnRef idx="0">
          <a:scrgbClr r="0" g="0" b="0"/>
        </a:lnRef>
        <a:fillRef idx="3">
          <a:scrgbClr r="0" g="0" b="0"/>
        </a:fillRef>
        <a:effectRef idx="3">
          <a:scrgbClr r="0" g="0" b="0"/>
        </a:effectRef>
        <a:fontRef idx="minor">
          <a:schemeClr val="lt1"/>
        </a:fontRef>
      </dsp:style>
      <dsp:txBody>
        <a:bodyPr spcFirstLastPara="0" vert="horz" wrap="square" lIns="178955" tIns="0" rIns="178955" bIns="0" numCol="1" spcCol="1270" anchor="ctr" anchorCtr="0">
          <a:noAutofit/>
        </a:bodyPr>
        <a:lstStyle/>
        <a:p>
          <a:pPr marL="0" lvl="0" indent="0" algn="l" defTabSz="800100">
            <a:lnSpc>
              <a:spcPct val="90000"/>
            </a:lnSpc>
            <a:spcBef>
              <a:spcPct val="0"/>
            </a:spcBef>
            <a:spcAft>
              <a:spcPct val="35000"/>
            </a:spcAft>
            <a:buNone/>
          </a:pPr>
          <a:r>
            <a:rPr lang="en-US" sz="1800" kern="1200" dirty="0"/>
            <a:t>Colleague update process                                       (Andy)</a:t>
          </a:r>
        </a:p>
      </dsp:txBody>
      <dsp:txXfrm>
        <a:off x="119125" y="1824050"/>
        <a:ext cx="6420781" cy="479482"/>
      </dsp:txXfrm>
    </dsp:sp>
    <dsp:sp modelId="{F539A8E5-4AE5-42AD-B3E8-EB42BE25EDDC}">
      <dsp:nvSpPr>
        <dsp:cNvPr id="0" name=""/>
        <dsp:cNvSpPr/>
      </dsp:nvSpPr>
      <dsp:spPr>
        <a:xfrm>
          <a:off x="0" y="3787471"/>
          <a:ext cx="6763663" cy="1587600"/>
        </a:xfrm>
        <a:prstGeom prst="rect">
          <a:avLst/>
        </a:prstGeom>
        <a:solidFill>
          <a:schemeClr val="lt1">
            <a:alpha val="90000"/>
            <a:hueOff val="0"/>
            <a:satOff val="0"/>
            <a:lumOff val="0"/>
            <a:alphaOff val="0"/>
          </a:schemeClr>
        </a:solidFill>
        <a:ln w="12700" cap="flat" cmpd="sng" algn="ctr">
          <a:solidFill>
            <a:schemeClr val="accent5">
              <a:hueOff val="-2827515"/>
              <a:satOff val="-79839"/>
              <a:lumOff val="-197"/>
              <a:alphaOff val="0"/>
            </a:schemeClr>
          </a:solidFill>
          <a:prstDash val="solid"/>
        </a:ln>
        <a:effectLst>
          <a:outerShdw blurRad="38100" dist="25400" dir="2700000" algn="br" rotWithShape="0">
            <a:srgbClr val="000000">
              <a:alpha val="60000"/>
            </a:srgbClr>
          </a:outerShdw>
        </a:effectLst>
      </dsp:spPr>
      <dsp:style>
        <a:lnRef idx="1">
          <a:scrgbClr r="0" g="0" b="0"/>
        </a:lnRef>
        <a:fillRef idx="1">
          <a:scrgbClr r="0" g="0" b="0"/>
        </a:fillRef>
        <a:effectRef idx="2">
          <a:scrgbClr r="0" g="0" b="0"/>
        </a:effectRef>
        <a:fontRef idx="minor"/>
      </dsp:style>
      <dsp:txBody>
        <a:bodyPr spcFirstLastPara="0" vert="horz" wrap="square" lIns="524935" tIns="374904" rIns="524935" bIns="106680" numCol="1" spcCol="1270" anchor="t" anchorCtr="0">
          <a:noAutofit/>
        </a:bodyPr>
        <a:lstStyle/>
        <a:p>
          <a:pPr marL="114300" lvl="1" indent="-114300" algn="l" defTabSz="666750">
            <a:lnSpc>
              <a:spcPct val="90000"/>
            </a:lnSpc>
            <a:spcBef>
              <a:spcPct val="0"/>
            </a:spcBef>
            <a:spcAft>
              <a:spcPct val="15000"/>
            </a:spcAft>
            <a:buChar char="•"/>
          </a:pPr>
          <a:r>
            <a:rPr lang="en-US" sz="1500" kern="1200" dirty="0"/>
            <a:t>In use! (and also still in development)</a:t>
          </a:r>
        </a:p>
        <a:p>
          <a:pPr marL="114300" lvl="1" indent="-114300" algn="l" defTabSz="666750">
            <a:lnSpc>
              <a:spcPct val="90000"/>
            </a:lnSpc>
            <a:spcBef>
              <a:spcPct val="0"/>
            </a:spcBef>
            <a:spcAft>
              <a:spcPct val="15000"/>
            </a:spcAft>
            <a:buChar char="•"/>
          </a:pPr>
          <a:r>
            <a:rPr lang="en-US" sz="1500" kern="1200" dirty="0"/>
            <a:t>Many </a:t>
          </a:r>
          <a:r>
            <a:rPr lang="en-US" sz="1500" kern="1200" dirty="0" err="1"/>
            <a:t>Onesteps</a:t>
          </a:r>
          <a:r>
            <a:rPr lang="en-US" sz="1500" kern="1200" dirty="0"/>
            <a:t> integrated with a dashboard</a:t>
          </a:r>
        </a:p>
        <a:p>
          <a:pPr marL="228600" lvl="2" indent="-114300" algn="l" defTabSz="666750">
            <a:lnSpc>
              <a:spcPct val="90000"/>
            </a:lnSpc>
            <a:spcBef>
              <a:spcPct val="0"/>
            </a:spcBef>
            <a:spcAft>
              <a:spcPct val="15000"/>
            </a:spcAft>
            <a:buChar char="•"/>
          </a:pPr>
          <a:r>
            <a:rPr lang="en-US" sz="1500" kern="1200" dirty="0"/>
            <a:t>Confirms</a:t>
          </a:r>
        </a:p>
        <a:p>
          <a:pPr marL="228600" lvl="2" indent="-114300" algn="l" defTabSz="666750">
            <a:lnSpc>
              <a:spcPct val="90000"/>
            </a:lnSpc>
            <a:spcBef>
              <a:spcPct val="0"/>
            </a:spcBef>
            <a:spcAft>
              <a:spcPct val="15000"/>
            </a:spcAft>
            <a:buChar char="•"/>
          </a:pPr>
          <a:r>
            <a:rPr lang="en-US" sz="1500" kern="1200" dirty="0"/>
            <a:t>Updates (or creates as needed)</a:t>
          </a:r>
        </a:p>
        <a:p>
          <a:pPr marL="228600" lvl="2" indent="-114300" algn="l" defTabSz="666750">
            <a:lnSpc>
              <a:spcPct val="90000"/>
            </a:lnSpc>
            <a:spcBef>
              <a:spcPct val="0"/>
            </a:spcBef>
            <a:spcAft>
              <a:spcPct val="15000"/>
            </a:spcAft>
            <a:buChar char="•"/>
          </a:pPr>
          <a:r>
            <a:rPr lang="en-US" sz="1500" kern="1200" dirty="0"/>
            <a:t>CI records/location/inventoried by date &amp; user</a:t>
          </a:r>
        </a:p>
      </dsp:txBody>
      <dsp:txXfrm>
        <a:off x="0" y="3787471"/>
        <a:ext cx="6763663" cy="1587600"/>
      </dsp:txXfrm>
    </dsp:sp>
    <dsp:sp modelId="{D6B76800-16E9-4C31-BAA1-09A9BD90C1A8}">
      <dsp:nvSpPr>
        <dsp:cNvPr id="0" name=""/>
        <dsp:cNvSpPr/>
      </dsp:nvSpPr>
      <dsp:spPr>
        <a:xfrm>
          <a:off x="109437" y="3521791"/>
          <a:ext cx="6456755" cy="531360"/>
        </a:xfrm>
        <a:prstGeom prst="roundRect">
          <a:avLst/>
        </a:prstGeom>
        <a:solidFill>
          <a:schemeClr val="accent3">
            <a:lumMod val="50000"/>
          </a:schemeClr>
        </a:solidFill>
        <a:ln>
          <a:noFill/>
        </a:ln>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dsp:spPr>
      <dsp:style>
        <a:lnRef idx="0">
          <a:scrgbClr r="0" g="0" b="0"/>
        </a:lnRef>
        <a:fillRef idx="3">
          <a:scrgbClr r="0" g="0" b="0"/>
        </a:fillRef>
        <a:effectRef idx="3">
          <a:scrgbClr r="0" g="0" b="0"/>
        </a:effectRef>
        <a:fontRef idx="minor">
          <a:schemeClr val="lt1"/>
        </a:fontRef>
      </dsp:style>
      <dsp:txBody>
        <a:bodyPr spcFirstLastPara="0" vert="horz" wrap="square" lIns="178955" tIns="0" rIns="178955" bIns="0" numCol="1" spcCol="1270" anchor="ctr" anchorCtr="0">
          <a:noAutofit/>
        </a:bodyPr>
        <a:lstStyle/>
        <a:p>
          <a:pPr marL="0" lvl="0" indent="0" algn="l" defTabSz="800100">
            <a:lnSpc>
              <a:spcPct val="90000"/>
            </a:lnSpc>
            <a:spcBef>
              <a:spcPct val="0"/>
            </a:spcBef>
            <a:spcAft>
              <a:spcPct val="35000"/>
            </a:spcAft>
            <a:buNone/>
          </a:pPr>
          <a:r>
            <a:rPr lang="en-US" sz="1800" kern="1200" dirty="0"/>
            <a:t>Inventory Process                                                     (Andy)</a:t>
          </a:r>
        </a:p>
      </dsp:txBody>
      <dsp:txXfrm>
        <a:off x="135376" y="3547730"/>
        <a:ext cx="6404877" cy="479482"/>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B2239AB-2E69-4A8E-8B5A-060FB934E754}" type="datetimeFigureOut">
              <a:rPr lang="en-US" smtClean="0"/>
              <a:t>9/21/2023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7EE9ACF-12C9-4CB1-A9D8-135776DF21D2}" type="slidenum">
              <a:rPr lang="en-US" smtClean="0"/>
              <a:t>‹#›</a:t>
            </a:fld>
            <a:endParaRPr lang="en-US"/>
          </a:p>
        </p:txBody>
      </p:sp>
    </p:spTree>
    <p:extLst>
      <p:ext uri="{BB962C8B-B14F-4D97-AF65-F5344CB8AC3E}">
        <p14:creationId xmlns:p14="http://schemas.microsoft.com/office/powerpoint/2010/main" val="2985021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[keep it loose]</a:t>
            </a:r>
          </a:p>
          <a:p>
            <a:r>
              <a:rPr lang="en-US"/>
              <a:t>[Hard to follow some of the state of the art tech stuff that has been covered today with something as simple and “old news” as asset management – but I get riled up about this subject NOT because it is interesting, but rather embarrassing – we can and should do better as a campus but where does that change come from?</a:t>
            </a:r>
          </a:p>
          <a:p>
            <a:endParaRPr lang="en-US"/>
          </a:p>
          <a:p>
            <a:endParaRPr lang="en-US" dirty="0"/>
          </a:p>
        </p:txBody>
      </p:sp>
      <p:sp>
        <p:nvSpPr>
          <p:cNvPr id="4" name="Slide Number Placeholder 3"/>
          <p:cNvSpPr>
            <a:spLocks noGrp="1"/>
          </p:cNvSpPr>
          <p:nvPr>
            <p:ph type="sldNum" sz="quarter" idx="5"/>
          </p:nvPr>
        </p:nvSpPr>
        <p:spPr/>
        <p:txBody>
          <a:bodyPr/>
          <a:lstStyle/>
          <a:p>
            <a:fld id="{C7EE9ACF-12C9-4CB1-A9D8-135776DF21D2}" type="slidenum">
              <a:rPr lang="en-US" smtClean="0"/>
              <a:t>1</a:t>
            </a:fld>
            <a:endParaRPr lang="en-US"/>
          </a:p>
        </p:txBody>
      </p:sp>
    </p:spTree>
    <p:extLst>
      <p:ext uri="{BB962C8B-B14F-4D97-AF65-F5344CB8AC3E}">
        <p14:creationId xmlns:p14="http://schemas.microsoft.com/office/powerpoint/2010/main" val="39978007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Anyone here think that what I am talking about is impossible given technology available today? (didn’t think so – we are doing much more advanced things with technology everywhere else, just not for asset management – why?)</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But that isn’t the real question – Does anyone here think that it is impossible on this campus?</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For many years, any such effort was designated a “shadow AM system” and it was frowned upon but that has been changing and we are actively talking with the comptrollers office about data feeds from Colleague to update records in Cherwell (with the data that it knows best –purchasing data).</a:t>
            </a:r>
          </a:p>
          <a:p>
            <a:pPr algn="l"/>
            <a:r>
              <a:rPr lang="en-US" sz="1800" dirty="0">
                <a:solidFill>
                  <a:srgbClr val="FFFFFF"/>
                </a:solidFill>
                <a:effectLst/>
                <a:latin typeface="-apple-system"/>
              </a:rPr>
              <a:t>That report of 36583 IT assets from the last 10 years just came from the Comptrollers office earlier this week! So not just talking, but starting to get data from them that is add-hoc now but we expect to be more automated in the future.</a:t>
            </a:r>
          </a:p>
          <a:p>
            <a:pPr algn="l"/>
            <a:r>
              <a:rPr lang="en-US" sz="1800" dirty="0">
                <a:solidFill>
                  <a:srgbClr val="FFFFFF"/>
                </a:solidFill>
                <a:effectLst/>
                <a:latin typeface="-apple-system"/>
              </a:rPr>
              <a:t>Comptroller’s report of last 10 yrs. of IT assets:  36,583 records</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&gt;&gt;&gt;As part of that discussion with they actually brought up what it might take to have a data feed back to Colleague from </a:t>
            </a:r>
            <a:r>
              <a:rPr lang="en-US" sz="1800">
                <a:effectLst/>
                <a:latin typeface="Calibri" panose="020F0502020204030204" pitchFamily="34" charset="0"/>
                <a:ea typeface="Calibri" panose="020F0502020204030204" pitchFamily="34" charset="0"/>
                <a:cs typeface="Times New Roman" panose="02020603050405020304" pitchFamily="18" charset="0"/>
              </a:rPr>
              <a:t>Cherwell  which </a:t>
            </a:r>
            <a:r>
              <a:rPr lang="en-US" sz="1800" dirty="0">
                <a:effectLst/>
                <a:latin typeface="Calibri" panose="020F0502020204030204" pitchFamily="34" charset="0"/>
                <a:ea typeface="Calibri" panose="020F0502020204030204" pitchFamily="34" charset="0"/>
                <a:cs typeface="Times New Roman" panose="02020603050405020304" pitchFamily="18" charset="0"/>
              </a:rPr>
              <a:t>could effectively make Colleague the system of destination for asset assignment information</a:t>
            </a:r>
          </a:p>
          <a:p>
            <a:endParaRPr lang="en-US" dirty="0"/>
          </a:p>
        </p:txBody>
      </p:sp>
      <p:sp>
        <p:nvSpPr>
          <p:cNvPr id="4" name="Slide Number Placeholder 3"/>
          <p:cNvSpPr>
            <a:spLocks noGrp="1"/>
          </p:cNvSpPr>
          <p:nvPr>
            <p:ph type="sldNum" sz="quarter" idx="5"/>
          </p:nvPr>
        </p:nvSpPr>
        <p:spPr/>
        <p:txBody>
          <a:bodyPr/>
          <a:lstStyle/>
          <a:p>
            <a:fld id="{C7EE9ACF-12C9-4CB1-A9D8-135776DF21D2}" type="slidenum">
              <a:rPr lang="en-US" smtClean="0"/>
              <a:t>10</a:t>
            </a:fld>
            <a:endParaRPr lang="en-US"/>
          </a:p>
        </p:txBody>
      </p:sp>
    </p:spTree>
    <p:extLst>
      <p:ext uri="{BB962C8B-B14F-4D97-AF65-F5344CB8AC3E}">
        <p14:creationId xmlns:p14="http://schemas.microsoft.com/office/powerpoint/2010/main" val="38239649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look at some of the data in Colleague and see if we can identify a couple different categories:</a:t>
            </a:r>
          </a:p>
          <a:p>
            <a:r>
              <a:rPr lang="en-US" dirty="0"/>
              <a:t>  </a:t>
            </a:r>
          </a:p>
          <a:p>
            <a:r>
              <a:rPr lang="en-US" dirty="0"/>
              <a:t>Basic purchase information looks like Who purchased, When purchased, What account, How much, &amp; key fields like Asset Tag &amp; Serial numbers</a:t>
            </a:r>
          </a:p>
          <a:p>
            <a:r>
              <a:rPr lang="en-US" dirty="0"/>
              <a:t>  </a:t>
            </a:r>
          </a:p>
          <a:p>
            <a:r>
              <a:rPr lang="en-US" dirty="0"/>
              <a:t>This type of information goes in once and does not change – hopefully for the life of the asset</a:t>
            </a:r>
          </a:p>
          <a:p>
            <a:endParaRPr lang="en-US" dirty="0"/>
          </a:p>
          <a:p>
            <a:r>
              <a:rPr lang="en-US" dirty="0"/>
              <a:t>Other fields are meant to address how it is being used right now like Where is it?  Who is the primary user? What Department do they work for?</a:t>
            </a:r>
          </a:p>
          <a:p>
            <a:endParaRPr lang="en-US" dirty="0"/>
          </a:p>
          <a:p>
            <a:r>
              <a:rPr lang="en-US" dirty="0"/>
              <a:t>Make no mistake, when we are talking about things like laptops – that is your data, you are in a position to know it and keep it updated better than anyone else.</a:t>
            </a:r>
          </a:p>
          <a:p>
            <a:endParaRPr lang="en-US" dirty="0"/>
          </a:p>
          <a:p>
            <a:r>
              <a:rPr lang="en-US" dirty="0"/>
              <a:t>By design, this assignment info has become the top portion of ci records in the current version of the forms </a:t>
            </a:r>
          </a:p>
          <a:p>
            <a:r>
              <a:rPr lang="en-US" dirty="0"/>
              <a:t>– these are key updates to collect when any incident or service request results in assignment changes AND </a:t>
            </a:r>
          </a:p>
          <a:p>
            <a:r>
              <a:rPr lang="en-US" dirty="0"/>
              <a:t>  that needs to be captured and  sent to PC in a way that helps them update records efficiently.</a:t>
            </a:r>
          </a:p>
          <a:p>
            <a:endParaRPr lang="en-US" dirty="0"/>
          </a:p>
          <a:p>
            <a:r>
              <a:rPr lang="en-US" dirty="0"/>
              <a:t>-If our system is built to get updates from the people doing the work and we make it easy for them to make updates</a:t>
            </a:r>
          </a:p>
          <a:p>
            <a:r>
              <a:rPr lang="en-US" dirty="0"/>
              <a:t>  then we can still say that Colleague is the system of record  - or more accurately the official system where we want to store accurate    assignment information</a:t>
            </a:r>
          </a:p>
          <a:p>
            <a:r>
              <a:rPr lang="en-US" dirty="0"/>
              <a:t>	</a:t>
            </a:r>
          </a:p>
          <a:p>
            <a:r>
              <a:rPr lang="en-US" dirty="0"/>
              <a:t>– but since no utility exists within Colleague go gather the info,  effectively it is the system of destination for this assignment info</a:t>
            </a:r>
          </a:p>
          <a:p>
            <a:endParaRPr lang="en-US" dirty="0"/>
          </a:p>
        </p:txBody>
      </p:sp>
      <p:sp>
        <p:nvSpPr>
          <p:cNvPr id="4" name="Slide Number Placeholder 3"/>
          <p:cNvSpPr>
            <a:spLocks noGrp="1"/>
          </p:cNvSpPr>
          <p:nvPr>
            <p:ph type="sldNum" sz="quarter" idx="5"/>
          </p:nvPr>
        </p:nvSpPr>
        <p:spPr/>
        <p:txBody>
          <a:bodyPr/>
          <a:lstStyle/>
          <a:p>
            <a:fld id="{C7EE9ACF-12C9-4CB1-A9D8-135776DF21D2}" type="slidenum">
              <a:rPr lang="en-US" smtClean="0"/>
              <a:t>11</a:t>
            </a:fld>
            <a:endParaRPr lang="en-US"/>
          </a:p>
        </p:txBody>
      </p:sp>
    </p:spTree>
    <p:extLst>
      <p:ext uri="{BB962C8B-B14F-4D97-AF65-F5344CB8AC3E}">
        <p14:creationId xmlns:p14="http://schemas.microsoft.com/office/powerpoint/2010/main" val="6628667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So there is a reason for IT to lead this charge, and to do this work and we are not as far off as you think.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I are going to show you the Return to Stock Global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onestep</a:t>
            </a:r>
            <a:r>
              <a:rPr lang="en-US" sz="1800" dirty="0">
                <a:effectLst/>
                <a:latin typeface="Calibri" panose="020F0502020204030204" pitchFamily="34" charset="0"/>
                <a:ea typeface="Calibri" panose="020F0502020204030204" pitchFamily="34" charset="0"/>
                <a:cs typeface="Times New Roman" panose="02020603050405020304" pitchFamily="18" charset="0"/>
              </a:rPr>
              <a:t> that is designed for everyone to use and I think you will find it interesting, surprising, and useful in time.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Then Andy is going to show you the dashboard that he created to help identify and track changes that need to be updated in Colleague, and finally the inventory process that he is using right now.</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C7EE9ACF-12C9-4CB1-A9D8-135776DF21D2}" type="slidenum">
              <a:rPr lang="en-US" smtClean="0"/>
              <a:t>12</a:t>
            </a:fld>
            <a:endParaRPr lang="en-US"/>
          </a:p>
        </p:txBody>
      </p:sp>
    </p:spTree>
    <p:extLst>
      <p:ext uri="{BB962C8B-B14F-4D97-AF65-F5344CB8AC3E}">
        <p14:creationId xmlns:p14="http://schemas.microsoft.com/office/powerpoint/2010/main" val="15703105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Many of you have used or even created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onesteps</a:t>
            </a:r>
            <a:r>
              <a:rPr lang="en-US" sz="1200" dirty="0">
                <a:effectLst/>
                <a:latin typeface="Calibri" panose="020F0502020204030204" pitchFamily="34" charset="0"/>
                <a:ea typeface="Calibri" panose="020F0502020204030204" pitchFamily="34" charset="0"/>
                <a:cs typeface="Times New Roman" panose="02020603050405020304" pitchFamily="18" charset="0"/>
              </a:rPr>
              <a:t> to manipulate some data in Cherwell and often simple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onesteps</a:t>
            </a:r>
            <a:r>
              <a:rPr lang="en-US" sz="1200" dirty="0">
                <a:effectLst/>
                <a:latin typeface="Calibri" panose="020F0502020204030204" pitchFamily="34" charset="0"/>
                <a:ea typeface="Calibri" panose="020F0502020204030204" pitchFamily="34" charset="0"/>
                <a:cs typeface="Times New Roman" panose="02020603050405020304" pitchFamily="18" charset="0"/>
              </a:rPr>
              <a:t> can be a powerful way to normalize data or populate fields based on information that we know.</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The series of objects in your one steps may look similar to the one I created about a year ago depicted in this screenshot.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But we want to talk about a different kind of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onesteps</a:t>
            </a:r>
            <a:r>
              <a:rPr lang="en-US" sz="1200" dirty="0">
                <a:effectLst/>
                <a:latin typeface="Calibri" panose="020F0502020204030204" pitchFamily="34" charset="0"/>
                <a:ea typeface="Calibri" panose="020F0502020204030204" pitchFamily="34" charset="0"/>
                <a:cs typeface="Times New Roman" panose="02020603050405020304" pitchFamily="18" charset="0"/>
              </a:rPr>
              <a:t> that look more like this.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These are what we have been referring to as Global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onesteps</a:t>
            </a:r>
            <a:r>
              <a:rPr lang="en-US" sz="1200" dirty="0">
                <a:effectLst/>
                <a:latin typeface="Calibri" panose="020F0502020204030204" pitchFamily="34" charset="0"/>
                <a:ea typeface="Calibri" panose="020F0502020204030204" pitchFamily="34" charset="0"/>
                <a:cs typeface="Times New Roman" panose="02020603050405020304" pitchFamily="18" charset="0"/>
              </a:rPr>
              <a:t> and the term global was originally intended to reflect that they are designed for all to use – but in making them we have also learned how to make them CI type “agnostic” (work for all physical assets).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These are created to do more complex things thousands of times for any number of people or object types – let me offer a glimpse into the Return To Stock example shown in that bottom diagram.</a:t>
            </a:r>
          </a:p>
          <a:p>
            <a:endParaRPr lang="en-US" dirty="0"/>
          </a:p>
        </p:txBody>
      </p:sp>
      <p:sp>
        <p:nvSpPr>
          <p:cNvPr id="4" name="Slide Number Placeholder 3"/>
          <p:cNvSpPr>
            <a:spLocks noGrp="1"/>
          </p:cNvSpPr>
          <p:nvPr>
            <p:ph type="sldNum" sz="quarter" idx="5"/>
          </p:nvPr>
        </p:nvSpPr>
        <p:spPr/>
        <p:txBody>
          <a:bodyPr/>
          <a:lstStyle/>
          <a:p>
            <a:fld id="{C7EE9ACF-12C9-4CB1-A9D8-135776DF21D2}" type="slidenum">
              <a:rPr lang="en-US" smtClean="0"/>
              <a:t>13</a:t>
            </a:fld>
            <a:endParaRPr lang="en-US"/>
          </a:p>
        </p:txBody>
      </p:sp>
    </p:spTree>
    <p:extLst>
      <p:ext uri="{BB962C8B-B14F-4D97-AF65-F5344CB8AC3E}">
        <p14:creationId xmlns:p14="http://schemas.microsoft.com/office/powerpoint/2010/main" val="39797078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7EE9ACF-12C9-4CB1-A9D8-135776DF21D2}" type="slidenum">
              <a:rPr lang="en-US" smtClean="0"/>
              <a:t>14</a:t>
            </a:fld>
            <a:endParaRPr lang="en-US"/>
          </a:p>
        </p:txBody>
      </p:sp>
    </p:spTree>
    <p:extLst>
      <p:ext uri="{BB962C8B-B14F-4D97-AF65-F5344CB8AC3E}">
        <p14:creationId xmlns:p14="http://schemas.microsoft.com/office/powerpoint/2010/main" val="17346844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this is actually going to jump into another </a:t>
            </a:r>
            <a:r>
              <a:rPr lang="en-US" dirty="0" err="1"/>
              <a:t>onestep</a:t>
            </a:r>
            <a:r>
              <a:rPr lang="en-US" dirty="0"/>
              <a:t> and come back…</a:t>
            </a:r>
          </a:p>
        </p:txBody>
      </p:sp>
      <p:sp>
        <p:nvSpPr>
          <p:cNvPr id="4" name="Slide Number Placeholder 3"/>
          <p:cNvSpPr>
            <a:spLocks noGrp="1"/>
          </p:cNvSpPr>
          <p:nvPr>
            <p:ph type="sldNum" sz="quarter" idx="5"/>
          </p:nvPr>
        </p:nvSpPr>
        <p:spPr/>
        <p:txBody>
          <a:bodyPr/>
          <a:lstStyle/>
          <a:p>
            <a:fld id="{C7EE9ACF-12C9-4CB1-A9D8-135776DF21D2}" type="slidenum">
              <a:rPr lang="en-US" smtClean="0"/>
              <a:t>17</a:t>
            </a:fld>
            <a:endParaRPr lang="en-US"/>
          </a:p>
        </p:txBody>
      </p:sp>
    </p:spTree>
    <p:extLst>
      <p:ext uri="{BB962C8B-B14F-4D97-AF65-F5344CB8AC3E}">
        <p14:creationId xmlns:p14="http://schemas.microsoft.com/office/powerpoint/2010/main" val="3361714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a:t>
            </a:r>
            <a:r>
              <a:rPr lang="en-US" dirty="0" err="1"/>
              <a:t>acton</a:t>
            </a:r>
            <a:r>
              <a:rPr lang="en-US" dirty="0"/>
              <a:t> block allows all </a:t>
            </a:r>
            <a:r>
              <a:rPr lang="en-US" dirty="0" err="1"/>
              <a:t>ysers</a:t>
            </a:r>
            <a:r>
              <a:rPr lang="en-US" dirty="0"/>
              <a:t> to store, edit, and delete their own set of valid stock locations that are not session based – so build them once, and when you are logged in they will be available for selection during subsequent runs of the </a:t>
            </a:r>
            <a:r>
              <a:rPr lang="en-US" dirty="0" err="1"/>
              <a:t>onestep</a:t>
            </a:r>
            <a:r>
              <a:rPr lang="en-US" dirty="0"/>
              <a:t>.</a:t>
            </a:r>
          </a:p>
        </p:txBody>
      </p:sp>
      <p:sp>
        <p:nvSpPr>
          <p:cNvPr id="4" name="Slide Number Placeholder 3"/>
          <p:cNvSpPr>
            <a:spLocks noGrp="1"/>
          </p:cNvSpPr>
          <p:nvPr>
            <p:ph type="sldNum" sz="quarter" idx="5"/>
          </p:nvPr>
        </p:nvSpPr>
        <p:spPr/>
        <p:txBody>
          <a:bodyPr/>
          <a:lstStyle/>
          <a:p>
            <a:fld id="{C7EE9ACF-12C9-4CB1-A9D8-135776DF21D2}" type="slidenum">
              <a:rPr lang="en-US" smtClean="0"/>
              <a:t>18</a:t>
            </a:fld>
            <a:endParaRPr lang="en-US"/>
          </a:p>
        </p:txBody>
      </p:sp>
    </p:spTree>
    <p:extLst>
      <p:ext uri="{BB962C8B-B14F-4D97-AF65-F5344CB8AC3E}">
        <p14:creationId xmlns:p14="http://schemas.microsoft.com/office/powerpoint/2010/main" val="39054229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this step lets the user select from a list of user specific, validated, session agnostic stock rooms </a:t>
            </a:r>
          </a:p>
        </p:txBody>
      </p:sp>
      <p:sp>
        <p:nvSpPr>
          <p:cNvPr id="4" name="Slide Number Placeholder 3"/>
          <p:cNvSpPr>
            <a:spLocks noGrp="1"/>
          </p:cNvSpPr>
          <p:nvPr>
            <p:ph type="sldNum" sz="quarter" idx="5"/>
          </p:nvPr>
        </p:nvSpPr>
        <p:spPr/>
        <p:txBody>
          <a:bodyPr/>
          <a:lstStyle/>
          <a:p>
            <a:fld id="{C7EE9ACF-12C9-4CB1-A9D8-135776DF21D2}" type="slidenum">
              <a:rPr lang="en-US" smtClean="0"/>
              <a:t>25</a:t>
            </a:fld>
            <a:endParaRPr lang="en-US"/>
          </a:p>
        </p:txBody>
      </p:sp>
    </p:spTree>
    <p:extLst>
      <p:ext uri="{BB962C8B-B14F-4D97-AF65-F5344CB8AC3E}">
        <p14:creationId xmlns:p14="http://schemas.microsoft.com/office/powerpoint/2010/main" val="6726252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7EE9ACF-12C9-4CB1-A9D8-135776DF21D2}" type="slidenum">
              <a:rPr lang="en-US" smtClean="0"/>
              <a:t>26</a:t>
            </a:fld>
            <a:endParaRPr lang="en-US"/>
          </a:p>
        </p:txBody>
      </p:sp>
    </p:spTree>
    <p:extLst>
      <p:ext uri="{BB962C8B-B14F-4D97-AF65-F5344CB8AC3E}">
        <p14:creationId xmlns:p14="http://schemas.microsoft.com/office/powerpoint/2010/main" val="37836058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Ok so that is a quick walkthrough of one of these Global </a:t>
            </a:r>
            <a:r>
              <a:rPr lang="en-US" dirty="0" err="1"/>
              <a:t>OneSteps</a:t>
            </a:r>
            <a:r>
              <a:rPr lang="en-US" dirty="0"/>
              <a:t> that you hear us refer to, and 5 of that scale exist today, 3 of them have mirror versions that can be run from a CI record instead of an Incident (any physical CI type) </a:t>
            </a:r>
          </a:p>
          <a:p>
            <a:endParaRPr lang="en-US" dirty="0"/>
          </a:p>
          <a:p>
            <a:r>
              <a:rPr lang="en-US" dirty="0"/>
              <a:t>And we intend to make more, and keep making them more capable and modular.</a:t>
            </a:r>
          </a:p>
          <a:p>
            <a:endParaRPr lang="en-US" dirty="0"/>
          </a:p>
          <a:p>
            <a:r>
              <a:rPr lang="en-US" dirty="0"/>
              <a:t>For now we will expose them in the CI records, but at some point we would like to </a:t>
            </a:r>
            <a:r>
              <a:rPr lang="en-US" dirty="0" err="1"/>
              <a:t>discuourage</a:t>
            </a:r>
            <a:r>
              <a:rPr lang="en-US" dirty="0"/>
              <a:t> that use, because if you think about it returning an </a:t>
            </a:r>
            <a:r>
              <a:rPr lang="en-US" dirty="0" err="1"/>
              <a:t>enpoint</a:t>
            </a:r>
            <a:r>
              <a:rPr lang="en-US" dirty="0"/>
              <a:t> or multiple endpoints to stock without a Service Request is kind of like an illegitimate move – his</a:t>
            </a:r>
          </a:p>
          <a:p>
            <a:r>
              <a:rPr lang="en-US" dirty="0"/>
              <a:t>tory and documentation that we need are not attached or complete.</a:t>
            </a:r>
          </a:p>
          <a:p>
            <a:endParaRPr lang="en-US" dirty="0"/>
          </a:p>
          <a:p>
            <a:r>
              <a:rPr lang="en-US" dirty="0"/>
              <a:t>Andrew created a Teams chatroom for </a:t>
            </a:r>
            <a:r>
              <a:rPr lang="en-US" dirty="0" err="1"/>
              <a:t>Onesteps</a:t>
            </a:r>
            <a:r>
              <a:rPr lang="en-US" dirty="0"/>
              <a:t> a while back, and for the most part that has been used for people who are creating their own to reach out to others when they get stuck or find something cool.  In the future we want to use that space more to collect feedback and requests about more global </a:t>
            </a:r>
            <a:r>
              <a:rPr lang="en-US" dirty="0" err="1"/>
              <a:t>onesteps</a:t>
            </a:r>
            <a:r>
              <a:rPr lang="en-US" dirty="0"/>
              <a:t> like this, and standardize on them as they are created so that we get consistent process, and output.  </a:t>
            </a:r>
          </a:p>
        </p:txBody>
      </p:sp>
      <p:sp>
        <p:nvSpPr>
          <p:cNvPr id="4" name="Slide Number Placeholder 3"/>
          <p:cNvSpPr>
            <a:spLocks noGrp="1"/>
          </p:cNvSpPr>
          <p:nvPr>
            <p:ph type="sldNum" sz="quarter" idx="5"/>
          </p:nvPr>
        </p:nvSpPr>
        <p:spPr/>
        <p:txBody>
          <a:bodyPr/>
          <a:lstStyle/>
          <a:p>
            <a:fld id="{C7EE9ACF-12C9-4CB1-A9D8-135776DF21D2}" type="slidenum">
              <a:rPr lang="en-US" smtClean="0"/>
              <a:t>36</a:t>
            </a:fld>
            <a:endParaRPr lang="en-US"/>
          </a:p>
        </p:txBody>
      </p:sp>
    </p:spTree>
    <p:extLst>
      <p:ext uri="{BB962C8B-B14F-4D97-AF65-F5344CB8AC3E}">
        <p14:creationId xmlns:p14="http://schemas.microsoft.com/office/powerpoint/2010/main" val="13578688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It is always a good idea to start with the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Whats</a:t>
            </a:r>
            <a:r>
              <a:rPr lang="en-US" sz="1800" dirty="0">
                <a:effectLst/>
                <a:latin typeface="Calibri" panose="020F0502020204030204" pitchFamily="34" charset="0"/>
                <a:ea typeface="Calibri" panose="020F0502020204030204" pitchFamily="34" charset="0"/>
                <a:cs typeface="Times New Roman" panose="02020603050405020304" pitchFamily="18" charset="0"/>
              </a:rPr>
              <a:t> in it for me info, so here it is.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What I hope you can get out of this session is :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 - Updated –know where we are at (and that we are still working on it!)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 - Interested / maybe even fired up</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 - and optionally Involved in byte-sized chunks.</a:t>
            </a:r>
          </a:p>
          <a:p>
            <a:endParaRPr lang="en-US" dirty="0"/>
          </a:p>
        </p:txBody>
      </p:sp>
      <p:sp>
        <p:nvSpPr>
          <p:cNvPr id="4" name="Slide Number Placeholder 3"/>
          <p:cNvSpPr>
            <a:spLocks noGrp="1"/>
          </p:cNvSpPr>
          <p:nvPr>
            <p:ph type="sldNum" sz="quarter" idx="5"/>
          </p:nvPr>
        </p:nvSpPr>
        <p:spPr/>
        <p:txBody>
          <a:bodyPr/>
          <a:lstStyle/>
          <a:p>
            <a:fld id="{C7EE9ACF-12C9-4CB1-A9D8-135776DF21D2}" type="slidenum">
              <a:rPr lang="en-US" smtClean="0"/>
              <a:t>2</a:t>
            </a:fld>
            <a:endParaRPr lang="en-US"/>
          </a:p>
        </p:txBody>
      </p:sp>
    </p:spTree>
    <p:extLst>
      <p:ext uri="{BB962C8B-B14F-4D97-AF65-F5344CB8AC3E}">
        <p14:creationId xmlns:p14="http://schemas.microsoft.com/office/powerpoint/2010/main" val="4551964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right, I am done rambling and I am going to turn things over to Andrew who is going to show you how he is doing his inventory this year </a:t>
            </a:r>
          </a:p>
          <a:p>
            <a:pPr algn="l"/>
            <a:r>
              <a:rPr lang="en-US" sz="1800" dirty="0">
                <a:solidFill>
                  <a:srgbClr val="FFFFFF"/>
                </a:solidFill>
                <a:effectLst/>
                <a:latin typeface="-apple-system"/>
              </a:rPr>
              <a:t>This is not a small inventory either 0 it includes just under 7000 assets in 841 rooms distributed among 76 buildings across the campus.</a:t>
            </a:r>
          </a:p>
          <a:p>
            <a:pPr algn="l"/>
            <a:endParaRPr lang="en-US" sz="1800" dirty="0">
              <a:solidFill>
                <a:srgbClr val="FFFFFF"/>
              </a:solidFill>
              <a:effectLst/>
              <a:latin typeface="-apple-system"/>
            </a:endParaRPr>
          </a:p>
          <a:p>
            <a:pPr algn="l"/>
            <a:r>
              <a:rPr lang="en-US" sz="1800" dirty="0">
                <a:solidFill>
                  <a:srgbClr val="FFFFFF"/>
                </a:solidFill>
                <a:effectLst/>
                <a:latin typeface="-apple-system"/>
              </a:rPr>
              <a:t>By they way, that is just when Andrew is wearing his Endpoint Asset Manager hat, when he dons his eRecycling hat it adds </a:t>
            </a:r>
          </a:p>
          <a:p>
            <a:pPr algn="l"/>
            <a:r>
              <a:rPr lang="en-US" sz="1800" dirty="0">
                <a:solidFill>
                  <a:srgbClr val="FFFFFF"/>
                </a:solidFill>
                <a:effectLst/>
                <a:latin typeface="-apple-system"/>
              </a:rPr>
              <a:t>Over 12441 assets processed through that program, recorded in Cherwell regardless of what unit they came from</a:t>
            </a:r>
          </a:p>
          <a:p>
            <a:pPr algn="l"/>
            <a:r>
              <a:rPr lang="en-US" sz="1800" dirty="0">
                <a:solidFill>
                  <a:srgbClr val="FFFFFF"/>
                </a:solidFill>
                <a:effectLst/>
                <a:latin typeface="-apple-system"/>
              </a:rPr>
              <a:t>(So we are getting your assets in Cherwell sooner or later – even if you don’t put them in)</a:t>
            </a:r>
          </a:p>
          <a:p>
            <a:pPr algn="l"/>
            <a:endParaRPr lang="en-US" sz="1800" dirty="0">
              <a:solidFill>
                <a:srgbClr val="FFFFFF"/>
              </a:solidFill>
              <a:effectLst/>
              <a:latin typeface="-apple-system"/>
            </a:endParaRPr>
          </a:p>
          <a:p>
            <a:pPr algn="l"/>
            <a:endParaRPr lang="en-US" sz="1800" dirty="0">
              <a:solidFill>
                <a:srgbClr val="FFFFFF"/>
              </a:solidFill>
              <a:effectLst/>
              <a:latin typeface="-apple-system"/>
            </a:endParaRPr>
          </a:p>
          <a:p>
            <a:pPr algn="l"/>
            <a:endParaRPr lang="en-US" sz="1800" dirty="0">
              <a:solidFill>
                <a:srgbClr val="FFFFFF"/>
              </a:solidFill>
              <a:effectLst/>
              <a:latin typeface="-apple-system"/>
            </a:endParaRPr>
          </a:p>
          <a:p>
            <a:pPr algn="l"/>
            <a:endParaRPr lang="en-US" sz="1800" dirty="0">
              <a:solidFill>
                <a:srgbClr val="FFFFFF"/>
              </a:solidFill>
              <a:effectLst/>
              <a:latin typeface="-apple-system"/>
            </a:endParaRPr>
          </a:p>
          <a:p>
            <a:pPr algn="l"/>
            <a:r>
              <a:rPr lang="en-US" sz="1800" dirty="0">
                <a:solidFill>
                  <a:srgbClr val="FFFFFF"/>
                </a:solidFill>
                <a:effectLst/>
                <a:latin typeface="-apple-system"/>
              </a:rPr>
              <a:t>STOP</a:t>
            </a:r>
          </a:p>
          <a:p>
            <a:pPr algn="l"/>
            <a:r>
              <a:rPr lang="en-US" sz="1200" dirty="0">
                <a:solidFill>
                  <a:schemeClr val="bg1">
                    <a:lumMod val="50000"/>
                  </a:schemeClr>
                </a:solidFill>
                <a:effectLst/>
                <a:latin typeface="-apple-system"/>
              </a:rPr>
              <a:t>Endpoint Support Stats</a:t>
            </a:r>
            <a:endParaRPr lang="en-US" sz="1000" dirty="0">
              <a:solidFill>
                <a:schemeClr val="bg1">
                  <a:lumMod val="50000"/>
                </a:schemeClr>
              </a:solidFill>
              <a:effectLst/>
              <a:latin typeface="-apple-system"/>
            </a:endParaRPr>
          </a:p>
          <a:p>
            <a:pPr algn="l"/>
            <a:r>
              <a:rPr lang="en-US" sz="1200" dirty="0">
                <a:solidFill>
                  <a:schemeClr val="bg1">
                    <a:lumMod val="50000"/>
                  </a:schemeClr>
                </a:solidFill>
                <a:effectLst/>
                <a:latin typeface="-apple-system"/>
              </a:rPr>
              <a:t>6,745 Supported Assets – 4,110 Endpoints    2,630 Peripherals     5 Servers</a:t>
            </a:r>
            <a:endParaRPr lang="en-US" sz="1000" dirty="0">
              <a:solidFill>
                <a:schemeClr val="bg1">
                  <a:lumMod val="50000"/>
                </a:schemeClr>
              </a:solidFill>
              <a:effectLst/>
              <a:latin typeface="-apple-system"/>
            </a:endParaRPr>
          </a:p>
          <a:p>
            <a:pPr algn="l"/>
            <a:r>
              <a:rPr lang="en-US" sz="1200" dirty="0">
                <a:solidFill>
                  <a:schemeClr val="bg1">
                    <a:lumMod val="50000"/>
                  </a:schemeClr>
                </a:solidFill>
                <a:effectLst/>
                <a:latin typeface="-apple-system"/>
              </a:rPr>
              <a:t>841 rooms in 76 Buildings across campus</a:t>
            </a:r>
            <a:endParaRPr lang="en-US" sz="1000" dirty="0">
              <a:solidFill>
                <a:schemeClr val="bg1">
                  <a:lumMod val="50000"/>
                </a:schemeClr>
              </a:solidFill>
              <a:effectLst/>
              <a:latin typeface="-apple-system"/>
            </a:endParaRPr>
          </a:p>
          <a:p>
            <a:pPr algn="l"/>
            <a:endParaRPr lang="en-US" sz="1000" dirty="0">
              <a:solidFill>
                <a:schemeClr val="bg1">
                  <a:lumMod val="50000"/>
                </a:schemeClr>
              </a:solidFill>
              <a:effectLst/>
              <a:latin typeface="-apple-system"/>
            </a:endParaRPr>
          </a:p>
          <a:p>
            <a:pPr algn="l"/>
            <a:r>
              <a:rPr lang="en-US" sz="1200" dirty="0">
                <a:solidFill>
                  <a:schemeClr val="bg1">
                    <a:lumMod val="50000"/>
                  </a:schemeClr>
                </a:solidFill>
                <a:effectLst/>
                <a:latin typeface="-apple-system"/>
              </a:rPr>
              <a:t>eRecycling</a:t>
            </a:r>
            <a:endParaRPr lang="en-US" sz="1000" dirty="0">
              <a:solidFill>
                <a:schemeClr val="bg1">
                  <a:lumMod val="50000"/>
                </a:schemeClr>
              </a:solidFill>
              <a:effectLst/>
              <a:latin typeface="-apple-system"/>
            </a:endParaRPr>
          </a:p>
          <a:p>
            <a:pPr algn="l"/>
            <a:r>
              <a:rPr lang="en-US" sz="1200" dirty="0">
                <a:solidFill>
                  <a:schemeClr val="bg1">
                    <a:lumMod val="50000"/>
                  </a:schemeClr>
                </a:solidFill>
                <a:effectLst/>
                <a:latin typeface="-apple-system"/>
              </a:rPr>
              <a:t>12,441  IT assets processed -  10,250 Endpoints   1,972 Peripherals   154 Servers   65 Enclosures</a:t>
            </a:r>
            <a:endParaRPr lang="en-US" sz="1000" dirty="0">
              <a:solidFill>
                <a:schemeClr val="bg1">
                  <a:lumMod val="50000"/>
                </a:schemeClr>
              </a:solidFill>
              <a:effectLst/>
              <a:latin typeface="-apple-system"/>
            </a:endParaRPr>
          </a:p>
          <a:p>
            <a:pPr algn="l"/>
            <a:r>
              <a:rPr lang="en-US" sz="1200" dirty="0">
                <a:solidFill>
                  <a:schemeClr val="bg1">
                    <a:lumMod val="50000"/>
                  </a:schemeClr>
                </a:solidFill>
                <a:effectLst/>
                <a:latin typeface="-apple-system"/>
              </a:rPr>
              <a:t>1,013 IT assets issued back to the University</a:t>
            </a:r>
            <a:endParaRPr lang="en-US" sz="1000" dirty="0">
              <a:solidFill>
                <a:schemeClr val="bg1">
                  <a:lumMod val="50000"/>
                </a:schemeClr>
              </a:solidFill>
              <a:effectLst/>
              <a:latin typeface="-apple-system"/>
            </a:endParaRPr>
          </a:p>
          <a:p>
            <a:endParaRPr lang="en-US" dirty="0"/>
          </a:p>
        </p:txBody>
      </p:sp>
      <p:sp>
        <p:nvSpPr>
          <p:cNvPr id="4" name="Slide Number Placeholder 3"/>
          <p:cNvSpPr>
            <a:spLocks noGrp="1"/>
          </p:cNvSpPr>
          <p:nvPr>
            <p:ph type="sldNum" sz="quarter" idx="5"/>
          </p:nvPr>
        </p:nvSpPr>
        <p:spPr/>
        <p:txBody>
          <a:bodyPr/>
          <a:lstStyle/>
          <a:p>
            <a:fld id="{C7EE9ACF-12C9-4CB1-A9D8-135776DF21D2}" type="slidenum">
              <a:rPr lang="en-US" smtClean="0"/>
              <a:t>37</a:t>
            </a:fld>
            <a:endParaRPr lang="en-US"/>
          </a:p>
        </p:txBody>
      </p:sp>
    </p:spTree>
    <p:extLst>
      <p:ext uri="{BB962C8B-B14F-4D97-AF65-F5344CB8AC3E}">
        <p14:creationId xmlns:p14="http://schemas.microsoft.com/office/powerpoint/2010/main" val="18462702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We are not guessing or expecting any other support group is going to track as much in the CMDB as Technology Solutions by number, or type – it is a lot.  [click]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When the network assets and processes get converted from Pinnacle to Cherwell we will have somewhere around 100K </a:t>
            </a:r>
            <a:r>
              <a:rPr lang="en-US" sz="1800" b="1" u="sng" dirty="0">
                <a:effectLst/>
                <a:latin typeface="Calibri" panose="020F0502020204030204" pitchFamily="34" charset="0"/>
                <a:ea typeface="Calibri" panose="020F0502020204030204" pitchFamily="34" charset="0"/>
                <a:cs typeface="Times New Roman" panose="02020603050405020304" pitchFamily="18" charset="0"/>
              </a:rPr>
              <a:t>active</a:t>
            </a:r>
            <a:r>
              <a:rPr lang="en-US" sz="1800" dirty="0">
                <a:effectLst/>
                <a:latin typeface="Calibri" panose="020F0502020204030204" pitchFamily="34" charset="0"/>
                <a:ea typeface="Calibri" panose="020F0502020204030204" pitchFamily="34" charset="0"/>
                <a:cs typeface="Times New Roman" panose="02020603050405020304" pitchFamily="18" charset="0"/>
              </a:rPr>
              <a:t> CI records and that is just the IT assets.  [click]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Soon we expect to represent all of our state tracked Non-IT assets in Cherwell also (like furniture, vehicles, etc.)</a:t>
            </a:r>
          </a:p>
          <a:p>
            <a:endParaRPr lang="en-US" dirty="0"/>
          </a:p>
        </p:txBody>
      </p:sp>
      <p:sp>
        <p:nvSpPr>
          <p:cNvPr id="4" name="Slide Number Placeholder 3"/>
          <p:cNvSpPr>
            <a:spLocks noGrp="1"/>
          </p:cNvSpPr>
          <p:nvPr>
            <p:ph type="sldNum" sz="quarter" idx="5"/>
          </p:nvPr>
        </p:nvSpPr>
        <p:spPr/>
        <p:txBody>
          <a:bodyPr/>
          <a:lstStyle/>
          <a:p>
            <a:fld id="{C7EE9ACF-12C9-4CB1-A9D8-135776DF21D2}" type="slidenum">
              <a:rPr lang="en-US" smtClean="0"/>
              <a:t>3</a:t>
            </a:fld>
            <a:endParaRPr lang="en-US"/>
          </a:p>
        </p:txBody>
      </p:sp>
    </p:spTree>
    <p:extLst>
      <p:ext uri="{BB962C8B-B14F-4D97-AF65-F5344CB8AC3E}">
        <p14:creationId xmlns:p14="http://schemas.microsoft.com/office/powerpoint/2010/main" val="472088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Some of you up hearing that may think “Why would you do that?”</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[Watch the click through this text!}</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Because someone has to inventory all of them and we do not want to keep doing an inventory once a year using a spreadsheet, human eyes and hands, followed by incomplete updates made in Colleague.  Beyond that, these assets also have a lifecycle, and move and get retired and can be linked to service requests just like IT assets.</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So – If I can walk around with a tablet and a Bluetooth finger scanner and record where assets are</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and the data I’m collecting goes directly into my asset management system that is a database instead of a spreadsheet</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that keeps a history and can aggregate data that needs to be updated in Colleague..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….and offers a more manageable means of tracking those updates being completed   (Big breath)</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why would I only do it with computers and go back to the spreadsheet for …. Anything else!?!</a:t>
            </a:r>
          </a:p>
          <a:p>
            <a:endParaRPr lang="en-US" dirty="0"/>
          </a:p>
        </p:txBody>
      </p:sp>
      <p:sp>
        <p:nvSpPr>
          <p:cNvPr id="4" name="Slide Number Placeholder 3"/>
          <p:cNvSpPr>
            <a:spLocks noGrp="1"/>
          </p:cNvSpPr>
          <p:nvPr>
            <p:ph type="sldNum" sz="quarter" idx="5"/>
          </p:nvPr>
        </p:nvSpPr>
        <p:spPr/>
        <p:txBody>
          <a:bodyPr/>
          <a:lstStyle/>
          <a:p>
            <a:fld id="{C7EE9ACF-12C9-4CB1-A9D8-135776DF21D2}" type="slidenum">
              <a:rPr lang="en-US" smtClean="0"/>
              <a:t>4</a:t>
            </a:fld>
            <a:endParaRPr lang="en-US"/>
          </a:p>
        </p:txBody>
      </p:sp>
    </p:spTree>
    <p:extLst>
      <p:ext uri="{BB962C8B-B14F-4D97-AF65-F5344CB8AC3E}">
        <p14:creationId xmlns:p14="http://schemas.microsoft.com/office/powerpoint/2010/main" val="15760269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Now I’m guessing you may be thinking – “Ballard that is a pipedream that has been talked about for 2 decades, its never going to happen.”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BUT today you are going to see a few of the things Andrew has developed that indicate just how serious, and far along, and close to realizing it we are.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More about that later, but for now I want to talk a little bit more about WHY!</a:t>
            </a:r>
          </a:p>
          <a:p>
            <a:endParaRPr lang="en-US" dirty="0"/>
          </a:p>
        </p:txBody>
      </p:sp>
      <p:sp>
        <p:nvSpPr>
          <p:cNvPr id="4" name="Slide Number Placeholder 3"/>
          <p:cNvSpPr>
            <a:spLocks noGrp="1"/>
          </p:cNvSpPr>
          <p:nvPr>
            <p:ph type="sldNum" sz="quarter" idx="5"/>
          </p:nvPr>
        </p:nvSpPr>
        <p:spPr/>
        <p:txBody>
          <a:bodyPr/>
          <a:lstStyle/>
          <a:p>
            <a:fld id="{C7EE9ACF-12C9-4CB1-A9D8-135776DF21D2}" type="slidenum">
              <a:rPr lang="en-US" smtClean="0"/>
              <a:t>5</a:t>
            </a:fld>
            <a:endParaRPr lang="en-US"/>
          </a:p>
        </p:txBody>
      </p:sp>
    </p:spTree>
    <p:extLst>
      <p:ext uri="{BB962C8B-B14F-4D97-AF65-F5344CB8AC3E}">
        <p14:creationId xmlns:p14="http://schemas.microsoft.com/office/powerpoint/2010/main" val="5797883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I am going to say a lot of things that sound like I am complaining – I am not.  Nor am I trying to point the finger at any group or individual on this campus.  I want to make it very clear that the summary of everything else I share in the next 5 minutes is just this: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What we consider our asset management process on this campus is the result of hundreds of decisions by a large group of people over time– rather than a process designed to manage assets consistently.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I propose that we actively pursue the later  - a process designed to manage assets consistently.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I did not and will not say replace Colleague because I don’t want to – I want to augment what processes and data we have in Colleague.</a:t>
            </a:r>
          </a:p>
          <a:p>
            <a:endParaRPr lang="en-US" dirty="0"/>
          </a:p>
        </p:txBody>
      </p:sp>
      <p:sp>
        <p:nvSpPr>
          <p:cNvPr id="4" name="Slide Number Placeholder 3"/>
          <p:cNvSpPr>
            <a:spLocks noGrp="1"/>
          </p:cNvSpPr>
          <p:nvPr>
            <p:ph type="sldNum" sz="quarter" idx="5"/>
          </p:nvPr>
        </p:nvSpPr>
        <p:spPr/>
        <p:txBody>
          <a:bodyPr/>
          <a:lstStyle/>
          <a:p>
            <a:fld id="{C7EE9ACF-12C9-4CB1-A9D8-135776DF21D2}" type="slidenum">
              <a:rPr lang="en-US" smtClean="0"/>
              <a:t>6</a:t>
            </a:fld>
            <a:endParaRPr lang="en-US"/>
          </a:p>
        </p:txBody>
      </p:sp>
    </p:spTree>
    <p:extLst>
      <p:ext uri="{BB962C8B-B14F-4D97-AF65-F5344CB8AC3E}">
        <p14:creationId xmlns:p14="http://schemas.microsoft.com/office/powerpoint/2010/main" val="41213398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I have spent way too much time identifying the phrases that work to get peoples attention and make it clear that we need to change how we (all of us) manage assets. I would like to share some of them with you and please let me know if I say something that is not true.  </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(Notice that I said not true – don’t let me know if I share a process that you disagree with, I don’t agree with many of them,  and we will never get through the list) </a:t>
            </a:r>
          </a:p>
          <a:p>
            <a:endParaRPr lang="en-US" dirty="0"/>
          </a:p>
          <a:p>
            <a:pPr marL="342900" marR="0" indent="-342900">
              <a:lnSpc>
                <a:spcPct val="107000"/>
              </a:lnSpc>
              <a:spcBef>
                <a:spcPts val="0"/>
              </a:spcBef>
              <a:spcAft>
                <a:spcPts val="800"/>
              </a:spcAft>
              <a:buAutoNum type="arabicPeriod"/>
            </a:pPr>
            <a:r>
              <a:rPr lang="en-US" sz="1800" dirty="0">
                <a:effectLst/>
                <a:latin typeface="Calibri" panose="020F0502020204030204" pitchFamily="34" charset="0"/>
                <a:ea typeface="Calibri" panose="020F0502020204030204" pitchFamily="34" charset="0"/>
                <a:cs typeface="Times New Roman" panose="02020603050405020304" pitchFamily="18" charset="0"/>
              </a:rPr>
              <a:t>We have a purchasing management system that we call an asset management system – I am talking about Colleague or what many still call Datatel.  There is a reason that it seems like a stretch to ask that system to do what is needed for asset management – we (ISU) did not purchase the module built to do that.</a:t>
            </a:r>
          </a:p>
          <a:p>
            <a:pPr marL="342900" marR="0" indent="-342900">
              <a:lnSpc>
                <a:spcPct val="107000"/>
              </a:lnSpc>
              <a:spcBef>
                <a:spcPts val="0"/>
              </a:spcBef>
              <a:spcAft>
                <a:spcPts val="800"/>
              </a:spcAft>
              <a:buAutoNum type="arabicPeriod"/>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2.      Depending on the asset type or division, or department, or team or possibly P.C. Specialist we have 100 or more different asset management processes for the same lifecycle step (like initial deploy).</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2-a. Can anyone tell me what type of process you have if there are more than 20 ways to do it?</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Unfortunately the result is a lot like no process.  But that is disheartening, lets move on to </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3.  All of the processes we have (for colleague related assets) depend on hand/eye manual creation on physical paper, traveling via campus mail, exported spreadsheets, and record level updates that are not fast enough to keep up.   (  PAUSE   OK  truth check, anyone want to disagree with any of that?)  I believe that we can make that better by putting better tools and processes in the hands of PC Staff and that is no small order, but it is the right thing to do.</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4.   Not that many people have access to Colleague, and even those who do have limited access to specific fields - and there is no way to request new fields for management or decision support – the data in these records is specifically designed to help the purchasing department and to some extent Property Control, it is not really meant to help us.  And that’s ok because we have tons of operational management systems like MECM, and Orion, and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Vsphere</a:t>
            </a:r>
            <a:r>
              <a:rPr lang="en-US" sz="1800" dirty="0">
                <a:effectLst/>
                <a:latin typeface="Calibri" panose="020F0502020204030204" pitchFamily="34" charset="0"/>
                <a:ea typeface="Calibri" panose="020F0502020204030204" pitchFamily="34" charset="0"/>
                <a:cs typeface="Times New Roman" panose="02020603050405020304" pitchFamily="18" charset="0"/>
              </a:rPr>
              <a:t> and you get the idea – but none of those tend to be designed to track or update assignment details and that is one of the neat little areas in the VENN diagram that our ITSM is uniquely positioned to take care of for us.</a:t>
            </a:r>
          </a:p>
          <a:p>
            <a:endParaRPr lang="en-US" dirty="0"/>
          </a:p>
        </p:txBody>
      </p:sp>
      <p:sp>
        <p:nvSpPr>
          <p:cNvPr id="4" name="Slide Number Placeholder 3"/>
          <p:cNvSpPr>
            <a:spLocks noGrp="1"/>
          </p:cNvSpPr>
          <p:nvPr>
            <p:ph type="sldNum" sz="quarter" idx="5"/>
          </p:nvPr>
        </p:nvSpPr>
        <p:spPr/>
        <p:txBody>
          <a:bodyPr/>
          <a:lstStyle/>
          <a:p>
            <a:fld id="{C7EE9ACF-12C9-4CB1-A9D8-135776DF21D2}" type="slidenum">
              <a:rPr lang="en-US" smtClean="0"/>
              <a:t>7</a:t>
            </a:fld>
            <a:endParaRPr lang="en-US"/>
          </a:p>
        </p:txBody>
      </p:sp>
    </p:spTree>
    <p:extLst>
      <p:ext uri="{BB962C8B-B14F-4D97-AF65-F5344CB8AC3E}">
        <p14:creationId xmlns:p14="http://schemas.microsoft.com/office/powerpoint/2010/main" val="9285149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5 - Our asset induction process happens without leveraging commonplace technology solutions and often results in incorrect/mismatched or delayed record entry that can cause confusion and costs time for multiple business units every year for the life of the asset. How many of you have an example of an incorrect serial number that you have tried to fix in colleague more than once?</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6 - If you want to “break” our asset management process, all you have to do is move something twice in a short period (1 week or even 1 month) the current processes don’t complete fast enough to avoid confusion about which update is the most current.  At least if every update reached the P.C. staff via the same method they could easily compare update requests for dates, but some are emails, or chats, or phone calls etc. and they want the information, so they accept it from many avenues, but that is too much to ask anyone to manage. Flexibility and workarounds can be a good thing, but when they result in no recognizable process they hinder accurate and timely updates.</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7 - For these reasons and many more, all of our collective AM processes are failing to provide any of the following with any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measurable success or consistency</a:t>
            </a:r>
            <a:r>
              <a:rPr lang="en-US" sz="1800" dirty="0">
                <a:effectLst/>
                <a:latin typeface="Calibri" panose="020F0502020204030204" pitchFamily="34" charset="0"/>
                <a:ea typeface="Calibri" panose="020F0502020204030204" pitchFamily="34" charset="0"/>
                <a:cs typeface="Times New Roman" panose="02020603050405020304" pitchFamily="18" charset="0"/>
              </a:rPr>
              <a:t>:</a:t>
            </a:r>
          </a:p>
          <a:p>
            <a:pPr marL="457200" marR="0">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Asset Lifecycle Management  {  } BY THAT I MEAN(</a:t>
            </a:r>
            <a:r>
              <a:rPr lang="en-US" sz="1800" dirty="0">
                <a:effectLst/>
                <a:latin typeface="Calibri" panose="020F0502020204030204" pitchFamily="34" charset="0"/>
                <a:ea typeface="Calibri" panose="020F0502020204030204" pitchFamily="34" charset="0"/>
                <a:cs typeface="Times New Roman" panose="02020603050405020304" pitchFamily="18" charset="0"/>
              </a:rPr>
              <a:t>What we have, how we use it, replace, and retire it efficiently and consistently with tracking, communication, and history)</a:t>
            </a:r>
          </a:p>
          <a:p>
            <a:pPr marL="457200" marR="0">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Organizational Unit decision support</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a:effectLst/>
                <a:latin typeface="Calibri" panose="020F0502020204030204" pitchFamily="34" charset="0"/>
                <a:ea typeface="Calibri" panose="020F0502020204030204" pitchFamily="34" charset="0"/>
                <a:cs typeface="Times New Roman" panose="02020603050405020304" pitchFamily="18" charset="0"/>
              </a:rPr>
              <a:t> (That is your department or team saying “what are our options/opportunities based on the total set of assets/attributes that we have available right now)</a:t>
            </a:r>
          </a:p>
          <a:p>
            <a:pPr marL="457200" marR="0">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Inventory {  } </a:t>
            </a:r>
            <a:r>
              <a:rPr lang="en-US" sz="1800" dirty="0">
                <a:effectLst/>
                <a:latin typeface="Calibri" panose="020F0502020204030204" pitchFamily="34" charset="0"/>
                <a:ea typeface="Calibri" panose="020F0502020204030204" pitchFamily="34" charset="0"/>
                <a:cs typeface="Times New Roman" panose="02020603050405020304" pitchFamily="18" charset="0"/>
              </a:rPr>
              <a:t>( Of course the annual inv. happens but it is painful, &amp; technology/practices could make it easier to do, and report on AND much closer to real-time. </a:t>
            </a:r>
          </a:p>
          <a:p>
            <a:pPr marL="45720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07000"/>
              </a:lnSpc>
              <a:spcBef>
                <a:spcPts val="0"/>
              </a:spcBef>
              <a:spcAft>
                <a:spcPts val="800"/>
              </a:spcAft>
            </a:pPr>
            <a:r>
              <a:rPr lang="en-US" sz="18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Let’s think about this for a minute – do any of us know of a company</a:t>
            </a:r>
            <a:r>
              <a:rPr lang="en-US" sz="1800" dirty="0">
                <a:effectLst/>
                <a:latin typeface="Calibri" panose="020F0502020204030204" pitchFamily="34" charset="0"/>
                <a:ea typeface="Calibri" panose="020F0502020204030204" pitchFamily="34" charset="0"/>
                <a:cs typeface="Times New Roman" panose="02020603050405020304" pitchFamily="18" charset="0"/>
              </a:rPr>
              <a:t> large or small still using these methods ISU does for inventory?</a:t>
            </a:r>
          </a:p>
          <a:p>
            <a:pPr marL="45720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C7EE9ACF-12C9-4CB1-A9D8-135776DF21D2}" type="slidenum">
              <a:rPr lang="en-US" smtClean="0"/>
              <a:t>8</a:t>
            </a:fld>
            <a:endParaRPr lang="en-US"/>
          </a:p>
        </p:txBody>
      </p:sp>
    </p:spTree>
    <p:extLst>
      <p:ext uri="{BB962C8B-B14F-4D97-AF65-F5344CB8AC3E}">
        <p14:creationId xmlns:p14="http://schemas.microsoft.com/office/powerpoint/2010/main" val="10966785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8. Now I talked about items 1-7 in terms that were just about the assets that we have recorded in Colleague - each one could be discussed in more length considering what departments could or should do for assets that are not recorded there.  But the truth is that JUST dealing with the assets we have to and the annual inventory is so inconsistent and frustrating for most, that they would not even consider tracking more assets than what is required.</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9.  Every IT unit has something that they would like to track like an asset, but can’t because at some point the rules changed and the state/Property Control decided not to track it in our purchasing system anymore.  So many of you have your own ghost/ghost asset databases or worse yet, you track them in a spreadsheet with versioning problems and no ability to link tickets, communications, history, etc.\</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9a.  Like I said, no one is expecting or even suggesting that you track everything that Technology Solutions will  in Cherwell.  But what if you had a place that let you look at all of your assets together in one place, and update them easily and consistently, and share updates with PC for the assets they care about, but still account for the full set once a year using something other than a spreadsheet?  What if that system also gave you insight to the broader set of IT groups and assets on the campus for things like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-Network jack information</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-Current high and low end equipment models others are supporting  (Believe it or not, Andrew even has a method baked into Cherwell to track which models are “current” vs. end of deployable life) because that is the type of next level thinking /management you can do when you have the full set and current data.</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C7EE9ACF-12C9-4CB1-A9D8-135776DF21D2}" type="slidenum">
              <a:rPr lang="en-US" smtClean="0"/>
              <a:t>9</a:t>
            </a:fld>
            <a:endParaRPr lang="en-US"/>
          </a:p>
        </p:txBody>
      </p:sp>
    </p:spTree>
    <p:extLst>
      <p:ext uri="{BB962C8B-B14F-4D97-AF65-F5344CB8AC3E}">
        <p14:creationId xmlns:p14="http://schemas.microsoft.com/office/powerpoint/2010/main" val="15761792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9E3965E-AC41-4711-9D10-E25ABB132D86}"/>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90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645152"/>
            <a:ext cx="10058400" cy="1143000"/>
          </a:xfrm>
        </p:spPr>
        <p:txBody>
          <a:bodyPr lIns="91440" rIns="91440">
            <a:normAutofit/>
          </a:bodyPr>
          <a:lstStyle>
            <a:lvl1pPr marL="0" indent="0" algn="l">
              <a:buNone/>
              <a:defRPr sz="2400" cap="all" spc="200" baseline="0">
                <a:solidFill>
                  <a:schemeClr val="tx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cxnSp>
        <p:nvCxnSpPr>
          <p:cNvPr id="9" name="Straight Connector 8">
            <a:extLst>
              <a:ext uri="{FF2B5EF4-FFF2-40B4-BE49-F238E27FC236}">
                <a16:creationId xmlns:a16="http://schemas.microsoft.com/office/drawing/2014/main" id="{1F5DC8C3-BA5F-4EED-BB9A-A14272BD82A1}"/>
              </a:ext>
            </a:extLst>
          </p:cNvPr>
          <p:cNvCxnSpPr/>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9925CCF1-92C0-4AF3-BFAF-4921631915AB}"/>
              </a:ext>
            </a:extLst>
          </p:cNvPr>
          <p:cNvSpPr>
            <a:spLocks noGrp="1"/>
          </p:cNvSpPr>
          <p:nvPr>
            <p:ph type="dt" sz="half" idx="10"/>
          </p:nvPr>
        </p:nvSpPr>
        <p:spPr/>
        <p:txBody>
          <a:bodyPr/>
          <a:lstStyle/>
          <a:p>
            <a:fld id="{9184DA70-C731-4C70-880D-CCD4705E623C}" type="datetime1">
              <a:rPr lang="en-US" smtClean="0"/>
              <a:t>9/21/2023</a:t>
            </a:fld>
            <a:endParaRPr lang="en-US" dirty="0"/>
          </a:p>
        </p:txBody>
      </p:sp>
      <p:sp>
        <p:nvSpPr>
          <p:cNvPr id="5" name="Footer Placeholder 4">
            <a:extLst>
              <a:ext uri="{FF2B5EF4-FFF2-40B4-BE49-F238E27FC236}">
                <a16:creationId xmlns:a16="http://schemas.microsoft.com/office/drawing/2014/main" id="{051A78A9-3DFF-4937-A9F2-5D8CF495F36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FAEB271-5CC0-4759-BC6E-8BE53AB227C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6234375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354D8B55-9EA8-4B81-8E84-9B93B0A27559}"/>
              </a:ext>
            </a:extLst>
          </p:cNvPr>
          <p:cNvSpPr>
            <a:spLocks noGrp="1"/>
          </p:cNvSpPr>
          <p:nvPr>
            <p:ph type="dt" sz="half" idx="10"/>
          </p:nvPr>
        </p:nvSpPr>
        <p:spPr/>
        <p:txBody>
          <a:bodyPr/>
          <a:lstStyle/>
          <a:p>
            <a:fld id="{4BE1D723-8F53-4F53-90B0-1982A396982E}" type="datetime1">
              <a:rPr lang="en-US" smtClean="0"/>
              <a:t>9/21/2023</a:t>
            </a:fld>
            <a:endParaRPr lang="en-US" dirty="0"/>
          </a:p>
        </p:txBody>
      </p:sp>
      <p:sp>
        <p:nvSpPr>
          <p:cNvPr id="8" name="Footer Placeholder 7">
            <a:extLst>
              <a:ext uri="{FF2B5EF4-FFF2-40B4-BE49-F238E27FC236}">
                <a16:creationId xmlns:a16="http://schemas.microsoft.com/office/drawing/2014/main" id="{062CA021-2578-47CB-822C-BDDFF7223B28}"/>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5404659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585C21A-8B93-4657-B5DF-7EAEAD3BE127}"/>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90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663440"/>
            <a:ext cx="10058400" cy="1143000"/>
          </a:xfrm>
        </p:spPr>
        <p:txBody>
          <a:bodyPr lIns="91440" rIns="91440" anchor="t" anchorCtr="0">
            <a:normAutofit/>
          </a:bodyPr>
          <a:lstStyle>
            <a:lvl1pPr marL="0" indent="0">
              <a:buNone/>
              <a:defRPr sz="2400" cap="all" spc="200" baseline="0">
                <a:solidFill>
                  <a:schemeClr val="tx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cxnSp>
        <p:nvCxnSpPr>
          <p:cNvPr id="9" name="Straight Connector 8">
            <a:extLst>
              <a:ext uri="{FF2B5EF4-FFF2-40B4-BE49-F238E27FC236}">
                <a16:creationId xmlns:a16="http://schemas.microsoft.com/office/drawing/2014/main" id="{459DE2C1-4C52-40A3-8959-27B2C1BEBFF6}"/>
              </a:ext>
            </a:extLst>
          </p:cNvPr>
          <p:cNvCxnSpPr/>
          <p:nvPr/>
        </p:nvCxnSpPr>
        <p:spPr>
          <a:xfrm>
            <a:off x="1207658" y="4485132"/>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7" name="Date Placeholder 6">
            <a:extLst>
              <a:ext uri="{FF2B5EF4-FFF2-40B4-BE49-F238E27FC236}">
                <a16:creationId xmlns:a16="http://schemas.microsoft.com/office/drawing/2014/main" id="{AAF2E137-EC28-48F8-9198-1F02539029B6}"/>
              </a:ext>
            </a:extLst>
          </p:cNvPr>
          <p:cNvSpPr>
            <a:spLocks noGrp="1"/>
          </p:cNvSpPr>
          <p:nvPr>
            <p:ph type="dt" sz="half" idx="10"/>
          </p:nvPr>
        </p:nvSpPr>
        <p:spPr/>
        <p:txBody>
          <a:bodyPr/>
          <a:lstStyle/>
          <a:p>
            <a:fld id="{97669AF7-7BEB-44E4-9852-375E34362B5B}" type="datetime1">
              <a:rPr lang="en-US" smtClean="0"/>
              <a:t>9/21/2023</a:t>
            </a:fld>
            <a:endParaRPr lang="en-US" dirty="0"/>
          </a:p>
        </p:txBody>
      </p:sp>
      <p:sp>
        <p:nvSpPr>
          <p:cNvPr id="8" name="Footer Placeholder 7">
            <a:extLst>
              <a:ext uri="{FF2B5EF4-FFF2-40B4-BE49-F238E27FC236}">
                <a16:creationId xmlns:a16="http://schemas.microsoft.com/office/drawing/2014/main" id="{189422CD-6F62-4DD6-89EF-07A60B42D219}"/>
              </a:ext>
            </a:extLst>
          </p:cNvPr>
          <p:cNvSpPr>
            <a:spLocks noGrp="1"/>
          </p:cNvSpPr>
          <p:nvPr>
            <p:ph type="ftr" sz="quarter" idx="11"/>
          </p:nvPr>
        </p:nvSpPr>
        <p:spPr/>
        <p:txBody>
          <a:bodyPr/>
          <a:lstStyle/>
          <a:p>
            <a:endParaRPr lang="en-US" dirty="0"/>
          </a:p>
        </p:txBody>
      </p:sp>
      <p:sp>
        <p:nvSpPr>
          <p:cNvPr id="11" name="Slide Number Placeholder 10">
            <a:extLst>
              <a:ext uri="{FF2B5EF4-FFF2-40B4-BE49-F238E27FC236}">
                <a16:creationId xmlns:a16="http://schemas.microsoft.com/office/drawing/2014/main" id="{69C6AFF8-42B4-4D05-969B-9F5FB3355555}"/>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7627835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80" y="2120900"/>
            <a:ext cx="4639736" cy="37481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15944" y="2120900"/>
            <a:ext cx="4639736" cy="37481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5782D47D-B0DC-4C40-BCC6-BBBA32584A38}"/>
              </a:ext>
            </a:extLst>
          </p:cNvPr>
          <p:cNvSpPr>
            <a:spLocks noGrp="1"/>
          </p:cNvSpPr>
          <p:nvPr>
            <p:ph type="dt" sz="half" idx="10"/>
          </p:nvPr>
        </p:nvSpPr>
        <p:spPr/>
        <p:txBody>
          <a:bodyPr/>
          <a:lstStyle/>
          <a:p>
            <a:fld id="{BAAAC38D-0552-4C82-B593-E6124DFADBE2}" type="datetime1">
              <a:rPr lang="en-US" smtClean="0"/>
              <a:t>9/21/2023</a:t>
            </a:fld>
            <a:endParaRPr lang="en-US" dirty="0"/>
          </a:p>
        </p:txBody>
      </p:sp>
      <p:sp>
        <p:nvSpPr>
          <p:cNvPr id="9" name="Footer Placeholder 8">
            <a:extLst>
              <a:ext uri="{FF2B5EF4-FFF2-40B4-BE49-F238E27FC236}">
                <a16:creationId xmlns:a16="http://schemas.microsoft.com/office/drawing/2014/main" id="{4690D34E-7EBD-44B2-83CA-4C126A18D7EF}"/>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2AC511A1-9BBD-42DE-92FB-2AF44F8E97A9}"/>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5883595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958274"/>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15944"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15944" y="2958273"/>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8AF8A515-AA94-45D1-9223-5C2272618D85}"/>
              </a:ext>
            </a:extLst>
          </p:cNvPr>
          <p:cNvSpPr>
            <a:spLocks noGrp="1"/>
          </p:cNvSpPr>
          <p:nvPr>
            <p:ph type="dt" sz="half" idx="10"/>
          </p:nvPr>
        </p:nvSpPr>
        <p:spPr/>
        <p:txBody>
          <a:bodyPr/>
          <a:lstStyle/>
          <a:p>
            <a:fld id="{D9DF0F1C-5577-4ACB-BB62-DF8F3C494C7E}" type="datetime1">
              <a:rPr lang="en-US" smtClean="0"/>
              <a:t>9/21/2023</a:t>
            </a:fld>
            <a:endParaRPr lang="en-US" dirty="0"/>
          </a:p>
        </p:txBody>
      </p:sp>
      <p:sp>
        <p:nvSpPr>
          <p:cNvPr id="11" name="Footer Placeholder 10">
            <a:extLst>
              <a:ext uri="{FF2B5EF4-FFF2-40B4-BE49-F238E27FC236}">
                <a16:creationId xmlns:a16="http://schemas.microsoft.com/office/drawing/2014/main" id="{D052F5BC-98E0-4D60-AD67-9547738B7DD4}"/>
              </a:ext>
            </a:extLst>
          </p:cNvPr>
          <p:cNvSpPr>
            <a:spLocks noGrp="1"/>
          </p:cNvSpPr>
          <p:nvPr>
            <p:ph type="ftr" sz="quarter" idx="11"/>
          </p:nvPr>
        </p:nvSpPr>
        <p:spPr/>
        <p:txBody>
          <a:bodyPr/>
          <a:lstStyle/>
          <a:p>
            <a:endParaRPr lang="en-US" dirty="0"/>
          </a:p>
        </p:txBody>
      </p:sp>
      <p:sp>
        <p:nvSpPr>
          <p:cNvPr id="12" name="Slide Number Placeholder 11">
            <a:extLst>
              <a:ext uri="{FF2B5EF4-FFF2-40B4-BE49-F238E27FC236}">
                <a16:creationId xmlns:a16="http://schemas.microsoft.com/office/drawing/2014/main" id="{A38552DC-952E-41EA-AAAF-C2187523C0B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9639257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Date Placeholder 5">
            <a:extLst>
              <a:ext uri="{FF2B5EF4-FFF2-40B4-BE49-F238E27FC236}">
                <a16:creationId xmlns:a16="http://schemas.microsoft.com/office/drawing/2014/main" id="{7392073F-158F-44A3-8913-917AFFC1BC20}"/>
              </a:ext>
            </a:extLst>
          </p:cNvPr>
          <p:cNvSpPr>
            <a:spLocks noGrp="1"/>
          </p:cNvSpPr>
          <p:nvPr>
            <p:ph type="dt" sz="half" idx="10"/>
          </p:nvPr>
        </p:nvSpPr>
        <p:spPr/>
        <p:txBody>
          <a:bodyPr/>
          <a:lstStyle/>
          <a:p>
            <a:fld id="{1775B394-D9F9-4F0C-B15D-605F45CB9E9F}" type="datetime1">
              <a:rPr lang="en-US" smtClean="0"/>
              <a:t>9/21/2023</a:t>
            </a:fld>
            <a:endParaRPr lang="en-US" dirty="0"/>
          </a:p>
        </p:txBody>
      </p:sp>
      <p:sp>
        <p:nvSpPr>
          <p:cNvPr id="7" name="Footer Placeholder 6">
            <a:extLst>
              <a:ext uri="{FF2B5EF4-FFF2-40B4-BE49-F238E27FC236}">
                <a16:creationId xmlns:a16="http://schemas.microsoft.com/office/drawing/2014/main" id="{EED72207-24CA-42B7-A975-2F8E41CBA904}"/>
              </a:ext>
            </a:extLst>
          </p:cNvPr>
          <p:cNvSpPr>
            <a:spLocks noGrp="1"/>
          </p:cNvSpPr>
          <p:nvPr>
            <p:ph type="ftr" sz="quarter" idx="11"/>
          </p:nvPr>
        </p:nvSpPr>
        <p:spPr/>
        <p:txBody>
          <a:bodyPr/>
          <a:lstStyle/>
          <a:p>
            <a:endParaRPr lang="en-US" dirty="0"/>
          </a:p>
        </p:txBody>
      </p:sp>
      <p:sp>
        <p:nvSpPr>
          <p:cNvPr id="8" name="Slide Number Placeholder 7">
            <a:extLst>
              <a:ext uri="{FF2B5EF4-FFF2-40B4-BE49-F238E27FC236}">
                <a16:creationId xmlns:a16="http://schemas.microsoft.com/office/drawing/2014/main" id="{D01080F2-251A-4B88-9A62-16F46D724F83}"/>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2685433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8E9C91B-7EAD-4562-AB0E-DFB9663AECE3}"/>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a:lstStyle/>
          <a:p>
            <a:fld id="{39667345-2558-425A-8533-9BFDBCE15005}" type="datetime1">
              <a:rPr lang="en-US" smtClean="0"/>
              <a:t>9/21/2023</a:t>
            </a:fld>
            <a:endParaRPr lang="en-US" dirty="0"/>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333937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D90D66-BCB9-4229-A829-628874352AC0}"/>
              </a:ext>
            </a:extLst>
          </p:cNvPr>
          <p:cNvSpPr/>
          <p:nvPr/>
        </p:nvSpPr>
        <p:spPr>
          <a:xfrm>
            <a:off x="16" y="0"/>
            <a:ext cx="4654296"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3466" y="786383"/>
            <a:ext cx="3517567" cy="2093975"/>
          </a:xfrm>
        </p:spPr>
        <p:txBody>
          <a:bodyPr anchor="b">
            <a:normAutofit/>
          </a:bodyPr>
          <a:lstStyle>
            <a:lvl1pPr>
              <a:lnSpc>
                <a:spcPct val="90000"/>
              </a:lnSpc>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458984" y="812799"/>
            <a:ext cx="5928344" cy="52947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43465" y="3043050"/>
            <a:ext cx="3517567" cy="3064505"/>
          </a:xfrm>
        </p:spPr>
        <p:txBody>
          <a:bodyPr lIns="91440" rIns="91440">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43464" y="6446520"/>
            <a:ext cx="3517568" cy="365125"/>
          </a:xfrm>
        </p:spPr>
        <p:txBody>
          <a:bodyPr/>
          <a:lstStyle>
            <a:lvl1pPr algn="l">
              <a:defRPr/>
            </a:lvl1pPr>
          </a:lstStyle>
          <a:p>
            <a:fld id="{92BEA474-078D-4E9B-9B14-09A87B19DC46}" type="datetime1">
              <a:rPr lang="en-US" smtClean="0"/>
              <a:t>9/21/2023</a:t>
            </a:fld>
            <a:endParaRPr lang="en-US" dirty="0"/>
          </a:p>
        </p:txBody>
      </p:sp>
      <p:sp>
        <p:nvSpPr>
          <p:cNvPr id="6" name="Footer Placeholder 5"/>
          <p:cNvSpPr>
            <a:spLocks noGrp="1"/>
          </p:cNvSpPr>
          <p:nvPr>
            <p:ph type="ftr" sz="quarter" idx="11"/>
          </p:nvPr>
        </p:nvSpPr>
        <p:spPr>
          <a:xfrm>
            <a:off x="5458983" y="6446520"/>
            <a:ext cx="5334019"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37711844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A134939-39C0-4522-A125-A13DFDA66490}"/>
              </a:ext>
            </a:extLst>
          </p:cNvPr>
          <p:cNvSpPr/>
          <p:nvPr/>
        </p:nvSpPr>
        <p:spPr>
          <a:xfrm>
            <a:off x="0" y="4578350"/>
            <a:ext cx="12188825" cy="227965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15" y="0"/>
            <a:ext cx="12191985" cy="4578350"/>
          </a:xfrm>
          <a:solidFill>
            <a:schemeClr val="bg1">
              <a:lumMod val="85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 name="Title 1"/>
          <p:cNvSpPr>
            <a:spLocks noGrp="1"/>
          </p:cNvSpPr>
          <p:nvPr>
            <p:ph type="title"/>
          </p:nvPr>
        </p:nvSpPr>
        <p:spPr>
          <a:xfrm>
            <a:off x="1097279" y="4799362"/>
            <a:ext cx="10113645" cy="743682"/>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1097279" y="5715000"/>
            <a:ext cx="10113264" cy="609600"/>
          </a:xfrm>
        </p:spPr>
        <p:txBody>
          <a:bodyPr lIns="91440" tIns="0" rIns="91440" bIns="0">
            <a:normAutofit/>
          </a:bodyPr>
          <a:lstStyle>
            <a:lvl1pPr marL="0" indent="0">
              <a:spcBef>
                <a:spcPts val="0"/>
              </a:spcBef>
              <a:spcAft>
                <a:spcPts val="600"/>
              </a:spcAft>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4907D986-8816-4272-A432-0437A28A9828}" type="datetime1">
              <a:rPr lang="en-US" smtClean="0"/>
              <a:t>9/21/2023</a:t>
            </a:fld>
            <a:endParaRPr lang="en-US" dirty="0"/>
          </a:p>
        </p:txBody>
      </p:sp>
      <p:sp>
        <p:nvSpPr>
          <p:cNvPr id="6" name="Footer Placeholder 5"/>
          <p:cNvSpPr>
            <a:spLocks noGrp="1"/>
          </p:cNvSpPr>
          <p:nvPr>
            <p:ph type="ftr" sz="quarter" idx="11"/>
          </p:nvPr>
        </p:nvSpPr>
        <p:spPr>
          <a:xfrm>
            <a:off x="1097279" y="6446838"/>
            <a:ext cx="6818262" cy="365125"/>
          </a:xfrm>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2016137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16A0E3C-60E6-4F39-BC55-5F7C224E1F7C}"/>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2108201"/>
            <a:ext cx="10058400" cy="3760891"/>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18426" y="6446838"/>
            <a:ext cx="2584850" cy="365125"/>
          </a:xfrm>
          <a:prstGeom prst="rect">
            <a:avLst/>
          </a:prstGeom>
        </p:spPr>
        <p:txBody>
          <a:bodyPr vert="horz" lIns="91440" tIns="45720" rIns="91440" bIns="45720" rtlCol="0" anchor="ctr"/>
          <a:lstStyle>
            <a:lvl1pPr algn="r">
              <a:defRPr sz="800">
                <a:solidFill>
                  <a:srgbClr val="FFFFFF"/>
                </a:solidFill>
              </a:defRPr>
            </a:lvl1pPr>
          </a:lstStyle>
          <a:p>
            <a:fld id="{62D6E202-B606-4609-B914-27C9371A1F6D}" type="datetime1">
              <a:rPr lang="en-US" smtClean="0"/>
              <a:t>9/21/2023</a:t>
            </a:fld>
            <a:endParaRPr lang="en-US" dirty="0"/>
          </a:p>
        </p:txBody>
      </p:sp>
      <p:sp>
        <p:nvSpPr>
          <p:cNvPr id="5" name="Footer Placeholder 4"/>
          <p:cNvSpPr>
            <a:spLocks noGrp="1"/>
          </p:cNvSpPr>
          <p:nvPr>
            <p:ph type="ftr" sz="quarter" idx="3"/>
          </p:nvPr>
        </p:nvSpPr>
        <p:spPr>
          <a:xfrm>
            <a:off x="1097279" y="6446838"/>
            <a:ext cx="6818262" cy="365125"/>
          </a:xfrm>
          <a:prstGeom prst="rect">
            <a:avLst/>
          </a:prstGeom>
        </p:spPr>
        <p:txBody>
          <a:bodyPr vert="horz" lIns="91440" tIns="45720" rIns="91440" bIns="45720" rtlCol="0" anchor="ctr"/>
          <a:lstStyle>
            <a:lvl1pPr algn="l">
              <a:defRPr sz="8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10993582" y="6446838"/>
            <a:ext cx="780010" cy="365125"/>
          </a:xfrm>
          <a:prstGeom prst="rect">
            <a:avLst/>
          </a:prstGeom>
        </p:spPr>
        <p:txBody>
          <a:bodyPr vert="horz" lIns="91440" tIns="45720" rIns="91440" bIns="45720" rtlCol="0" anchor="ctr"/>
          <a:lstStyle>
            <a:lvl1pPr algn="l">
              <a:defRPr sz="800">
                <a:solidFill>
                  <a:srgbClr val="FFFFFF"/>
                </a:solidFill>
              </a:defRPr>
            </a:lvl1pPr>
          </a:lstStyle>
          <a:p>
            <a:fld id="{3A98EE3D-8CD1-4C3F-BD1C-C98C9596463C}" type="slidenum">
              <a:rPr lang="en-US" smtClean="0"/>
              <a:t>‹#›</a:t>
            </a:fld>
            <a:endParaRPr lang="en-US" dirty="0"/>
          </a:p>
        </p:txBody>
      </p:sp>
      <p:cxnSp>
        <p:nvCxnSpPr>
          <p:cNvPr id="10" name="Straight Connector 9">
            <a:extLst>
              <a:ext uri="{FF2B5EF4-FFF2-40B4-BE49-F238E27FC236}">
                <a16:creationId xmlns:a16="http://schemas.microsoft.com/office/drawing/2014/main" id="{C5025DAC-8B93-4160-B017-3A274A5828C0}"/>
              </a:ext>
            </a:extLst>
          </p:cNvPr>
          <p:cNvCxnSpPr/>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460309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hf sldNum="0" hdr="0" ftr="0" dt="0"/>
  <p:txStyles>
    <p:title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19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7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hemeOverride" Target="../theme/themeOverride1.xml"/><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3.png"/><Relationship Id="rId7" Type="http://schemas.openxmlformats.org/officeDocument/2006/relationships/diagramColors" Target="../diagrams/colors5.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13.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14.png"/></Relationships>
</file>

<file path=ppt/slides/_rels/slide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15.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16.png"/></Relationships>
</file>

<file path=ppt/slides/_rels/slide2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7.mp4"/><Relationship Id="rId1" Type="http://schemas.microsoft.com/office/2007/relationships/media" Target="../media/media7.mp4"/><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18.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8.mp4"/><Relationship Id="rId1" Type="http://schemas.microsoft.com/office/2007/relationships/media" Target="../media/media8.mp4"/><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19.png"/></Relationships>
</file>

<file path=ppt/slides/_rels/slide3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9.mp4"/><Relationship Id="rId1" Type="http://schemas.microsoft.com/office/2007/relationships/media" Target="../media/media9.mp4"/><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21.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0.mp4"/><Relationship Id="rId1" Type="http://schemas.microsoft.com/office/2007/relationships/media" Target="../media/media10.mp4"/><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22.png"/></Relationships>
</file>

<file path=ppt/slides/_rels/slide3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microsoft.com/office/2007/relationships/diagramDrawing" Target="../diagrams/drawing3.xml"/><Relationship Id="rId13" Type="http://schemas.microsoft.com/office/2007/relationships/diagramDrawing" Target="../diagrams/drawing4.xml"/><Relationship Id="rId3" Type="http://schemas.openxmlformats.org/officeDocument/2006/relationships/image" Target="../media/image2.png"/><Relationship Id="rId7" Type="http://schemas.openxmlformats.org/officeDocument/2006/relationships/diagramColors" Target="../diagrams/colors3.xml"/><Relationship Id="rId12" Type="http://schemas.openxmlformats.org/officeDocument/2006/relationships/diagramColors" Target="../diagrams/colors4.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QuickStyle" Target="../diagrams/quickStyle3.xml"/><Relationship Id="rId11" Type="http://schemas.openxmlformats.org/officeDocument/2006/relationships/diagramQuickStyle" Target="../diagrams/quickStyle4.xml"/><Relationship Id="rId5" Type="http://schemas.openxmlformats.org/officeDocument/2006/relationships/diagramLayout" Target="../diagrams/layout3.xml"/><Relationship Id="rId10" Type="http://schemas.openxmlformats.org/officeDocument/2006/relationships/diagramLayout" Target="../diagrams/layout4.xml"/><Relationship Id="rId4" Type="http://schemas.openxmlformats.org/officeDocument/2006/relationships/diagramData" Target="../diagrams/data3.xml"/><Relationship Id="rId9" Type="http://schemas.openxmlformats.org/officeDocument/2006/relationships/diagramData" Target="../diagrams/data4.xml"/></Relationships>
</file>

<file path=ppt/slides/_rels/slide4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2FDF0794-1B86-42B2-B8C7-F60123E638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726" cy="6858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Franklin Gothic Book" panose="020F0502020204030204"/>
              <a:ea typeface="+mn-ea"/>
              <a:cs typeface="+mn-cs"/>
            </a:endParaRPr>
          </a:p>
        </p:txBody>
      </p:sp>
      <p:pic>
        <p:nvPicPr>
          <p:cNvPr id="4" name="Picture 3" descr="A close up of a piece of paper with a pencil laying on top">
            <a:extLst>
              <a:ext uri="{FF2B5EF4-FFF2-40B4-BE49-F238E27FC236}">
                <a16:creationId xmlns:a16="http://schemas.microsoft.com/office/drawing/2014/main" id="{65810330-F0B5-43C9-BC34-094FFB5C0529}"/>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3273" y="3896"/>
            <a:ext cx="12191980" cy="6858000"/>
          </a:xfrm>
          <a:prstGeom prst="rect">
            <a:avLst/>
          </a:prstGeom>
        </p:spPr>
      </p:pic>
      <p:sp>
        <p:nvSpPr>
          <p:cNvPr id="35" name="Rectangle 34">
            <a:extLst>
              <a:ext uri="{FF2B5EF4-FFF2-40B4-BE49-F238E27FC236}">
                <a16:creationId xmlns:a16="http://schemas.microsoft.com/office/drawing/2014/main" id="{C5373426-E26E-431D-959C-5DB96C0B62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12607" y="1238442"/>
            <a:ext cx="3635926" cy="4355751"/>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Franklin Gothic Book" panose="020F0502020204030204"/>
              <a:ea typeface="+mn-ea"/>
              <a:cs typeface="+mn-cs"/>
            </a:endParaRPr>
          </a:p>
        </p:txBody>
      </p:sp>
      <p:sp>
        <p:nvSpPr>
          <p:cNvPr id="2" name="Title 1">
            <a:extLst>
              <a:ext uri="{FF2B5EF4-FFF2-40B4-BE49-F238E27FC236}">
                <a16:creationId xmlns:a16="http://schemas.microsoft.com/office/drawing/2014/main" id="{9AB2EA78-AEB3-469B-9025-3B17201A457B}"/>
              </a:ext>
            </a:extLst>
          </p:cNvPr>
          <p:cNvSpPr>
            <a:spLocks noGrp="1"/>
          </p:cNvSpPr>
          <p:nvPr>
            <p:ph type="ctrTitle"/>
          </p:nvPr>
        </p:nvSpPr>
        <p:spPr>
          <a:xfrm>
            <a:off x="8123416" y="1475234"/>
            <a:ext cx="3214307" cy="1953766"/>
          </a:xfrm>
        </p:spPr>
        <p:txBody>
          <a:bodyPr anchor="b">
            <a:normAutofit/>
          </a:bodyPr>
          <a:lstStyle/>
          <a:p>
            <a:r>
              <a:rPr lang="en-US" sz="4400" dirty="0">
                <a:solidFill>
                  <a:schemeClr val="tx1"/>
                </a:solidFill>
              </a:rPr>
              <a:t>You Bet Your Assets!</a:t>
            </a:r>
          </a:p>
        </p:txBody>
      </p:sp>
      <p:sp>
        <p:nvSpPr>
          <p:cNvPr id="3" name="Subtitle 2">
            <a:extLst>
              <a:ext uri="{FF2B5EF4-FFF2-40B4-BE49-F238E27FC236}">
                <a16:creationId xmlns:a16="http://schemas.microsoft.com/office/drawing/2014/main" id="{255E1F2F-E259-4EA8-9FFD-3A10AF541859}"/>
              </a:ext>
            </a:extLst>
          </p:cNvPr>
          <p:cNvSpPr>
            <a:spLocks noGrp="1"/>
          </p:cNvSpPr>
          <p:nvPr>
            <p:ph type="subTitle" idx="1"/>
          </p:nvPr>
        </p:nvSpPr>
        <p:spPr>
          <a:xfrm>
            <a:off x="8127750" y="4608575"/>
            <a:ext cx="3205640" cy="985617"/>
          </a:xfrm>
        </p:spPr>
        <p:txBody>
          <a:bodyPr anchor="t">
            <a:normAutofit lnSpcReduction="10000"/>
          </a:bodyPr>
          <a:lstStyle/>
          <a:p>
            <a:pPr>
              <a:lnSpc>
                <a:spcPct val="100000"/>
              </a:lnSpc>
            </a:pPr>
            <a:r>
              <a:rPr lang="en-US" sz="1600" dirty="0"/>
              <a:t>Asset Management is Boring – That means we should be able to Rock it Right?</a:t>
            </a:r>
          </a:p>
        </p:txBody>
      </p:sp>
      <p:cxnSp>
        <p:nvCxnSpPr>
          <p:cNvPr id="37" name="Straight Connector 36">
            <a:extLst>
              <a:ext uri="{FF2B5EF4-FFF2-40B4-BE49-F238E27FC236}">
                <a16:creationId xmlns:a16="http://schemas.microsoft.com/office/drawing/2014/main" id="{96D07482-83A3-4451-943C-B4696108295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76090" y="4508519"/>
            <a:ext cx="310896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9" name="Rectangle 38">
            <a:extLst>
              <a:ext uri="{FF2B5EF4-FFF2-40B4-BE49-F238E27FC236}">
                <a16:creationId xmlns:a16="http://schemas.microsoft.com/office/drawing/2014/main" id="{EDC90921-9082-491B-940E-827D679F34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rgbClr val="262626">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93143965"/>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chemeClr val="accent3">
                <a:lumMod val="7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11" name="Picture Placeholder 10" descr="Baseball player making leaping catch at wall">
            <a:extLst>
              <a:ext uri="{FF2B5EF4-FFF2-40B4-BE49-F238E27FC236}">
                <a16:creationId xmlns:a16="http://schemas.microsoft.com/office/drawing/2014/main" id="{194EB70A-15B9-4932-BC08-94128CC323C2}"/>
              </a:ext>
            </a:extLst>
          </p:cNvPr>
          <p:cNvPicPr>
            <a:picLocks noGrp="1" noChangeAspect="1"/>
          </p:cNvPicPr>
          <p:nvPr>
            <p:ph type="pic" idx="1"/>
          </p:nvPr>
        </p:nvPicPr>
        <p:blipFill>
          <a:blip r:embed="rId3"/>
          <a:srcRect t="7833" b="7833"/>
          <a:stretch>
            <a:fillRect/>
          </a:stretch>
        </p:blipFill>
        <p:spPr>
          <a:xfrm>
            <a:off x="0" y="0"/>
            <a:ext cx="12192000" cy="6858000"/>
          </a:xfrm>
          <a:gradFill>
            <a:gsLst>
              <a:gs pos="0">
                <a:schemeClr val="accent3">
                  <a:lumMod val="7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pic>
      <p:sp>
        <p:nvSpPr>
          <p:cNvPr id="3" name="Title 2">
            <a:extLst>
              <a:ext uri="{FF2B5EF4-FFF2-40B4-BE49-F238E27FC236}">
                <a16:creationId xmlns:a16="http://schemas.microsoft.com/office/drawing/2014/main" id="{805C1DDC-02C2-4F65-A305-8FBF2432E87C}"/>
              </a:ext>
            </a:extLst>
          </p:cNvPr>
          <p:cNvSpPr>
            <a:spLocks noGrp="1"/>
          </p:cNvSpPr>
          <p:nvPr>
            <p:ph type="title"/>
          </p:nvPr>
        </p:nvSpPr>
        <p:spPr/>
        <p:txBody>
          <a:bodyPr/>
          <a:lstStyle/>
          <a:p>
            <a:r>
              <a:rPr lang="en-US" dirty="0"/>
              <a:t>Anyone thinking – That’s Impossible?</a:t>
            </a:r>
          </a:p>
        </p:txBody>
      </p:sp>
      <p:sp>
        <p:nvSpPr>
          <p:cNvPr id="7" name="Title 2">
            <a:extLst>
              <a:ext uri="{FF2B5EF4-FFF2-40B4-BE49-F238E27FC236}">
                <a16:creationId xmlns:a16="http://schemas.microsoft.com/office/drawing/2014/main" id="{B660C26E-F46D-4606-9AD2-FC449C8787DD}"/>
              </a:ext>
            </a:extLst>
          </p:cNvPr>
          <p:cNvSpPr txBox="1">
            <a:spLocks/>
          </p:cNvSpPr>
          <p:nvPr/>
        </p:nvSpPr>
        <p:spPr>
          <a:xfrm>
            <a:off x="1097278" y="5543044"/>
            <a:ext cx="10113645" cy="743682"/>
          </a:xfrm>
          <a:prstGeom prst="rect">
            <a:avLst/>
          </a:prstGeom>
        </p:spPr>
        <p:txBody>
          <a:bodyPr vert="horz" lIns="91440" tIns="0" rIns="91440" bIns="0" rtlCol="0" anchor="b">
            <a:noAutofit/>
          </a:bodyPr>
          <a:lstStyle>
            <a:lvl1pPr algn="l" defTabSz="914400" rtl="0" eaLnBrk="1" latinLnBrk="0" hangingPunct="1">
              <a:lnSpc>
                <a:spcPct val="90000"/>
              </a:lnSpc>
              <a:spcBef>
                <a:spcPct val="0"/>
              </a:spcBef>
              <a:buNone/>
              <a:defRPr sz="3600" b="0" i="0" kern="1200" spc="-50" baseline="0">
                <a:solidFill>
                  <a:srgbClr val="FFFFFF"/>
                </a:solidFill>
                <a:latin typeface="+mj-lt"/>
                <a:ea typeface="+mj-ea"/>
                <a:cs typeface="+mj-cs"/>
              </a:defRPr>
            </a:lvl1pPr>
          </a:lstStyle>
          <a:p>
            <a:r>
              <a:rPr lang="en-US" dirty="0"/>
              <a:t>Or maybe just impossible on our campus?</a:t>
            </a:r>
          </a:p>
        </p:txBody>
      </p:sp>
    </p:spTree>
    <p:extLst>
      <p:ext uri="{BB962C8B-B14F-4D97-AF65-F5344CB8AC3E}">
        <p14:creationId xmlns:p14="http://schemas.microsoft.com/office/powerpoint/2010/main" val="1080504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90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chemeClr val="accent3">
                <a:lumMod val="7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4F4DF5B-BDE4-1E6C-C813-D0CDF6C45CCB}"/>
              </a:ext>
            </a:extLst>
          </p:cNvPr>
          <p:cNvSpPr>
            <a:spLocks noGrp="1"/>
          </p:cNvSpPr>
          <p:nvPr>
            <p:ph type="title"/>
          </p:nvPr>
        </p:nvSpPr>
        <p:spPr>
          <a:xfrm>
            <a:off x="1097280" y="286603"/>
            <a:ext cx="10058400" cy="1450757"/>
          </a:xfrm>
        </p:spPr>
        <p:txBody>
          <a:bodyPr/>
          <a:lstStyle/>
          <a:p>
            <a:r>
              <a:rPr lang="en-US" dirty="0"/>
              <a:t>System of destination?</a:t>
            </a:r>
          </a:p>
        </p:txBody>
      </p:sp>
      <p:sp>
        <p:nvSpPr>
          <p:cNvPr id="9" name="Text Placeholder 2">
            <a:extLst>
              <a:ext uri="{FF2B5EF4-FFF2-40B4-BE49-F238E27FC236}">
                <a16:creationId xmlns:a16="http://schemas.microsoft.com/office/drawing/2014/main" id="{0D1DF2D2-7EB4-8E32-7081-D7A31630A135}"/>
              </a:ext>
            </a:extLst>
          </p:cNvPr>
          <p:cNvSpPr txBox="1">
            <a:spLocks/>
          </p:cNvSpPr>
          <p:nvPr/>
        </p:nvSpPr>
        <p:spPr>
          <a:xfrm>
            <a:off x="1097280" y="2057400"/>
            <a:ext cx="4639736" cy="736282"/>
          </a:xfrm>
          <a:prstGeom prst="rect">
            <a:avLst/>
          </a:prstGeom>
        </p:spPr>
        <p:txBody>
          <a:bodyPr vert="horz" lIns="0" tIns="45720" rIns="0" bIns="45720" rtlCol="0">
            <a:normAutofit/>
          </a:bodyPr>
          <a:lst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19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7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b="1" dirty="0"/>
              <a:t>Purchase information</a:t>
            </a:r>
          </a:p>
        </p:txBody>
      </p:sp>
      <p:sp>
        <p:nvSpPr>
          <p:cNvPr id="10" name="Content Placeholder 3">
            <a:extLst>
              <a:ext uri="{FF2B5EF4-FFF2-40B4-BE49-F238E27FC236}">
                <a16:creationId xmlns:a16="http://schemas.microsoft.com/office/drawing/2014/main" id="{7C47AEBB-49CA-A869-AC87-3F178492AB33}"/>
              </a:ext>
            </a:extLst>
          </p:cNvPr>
          <p:cNvSpPr txBox="1">
            <a:spLocks/>
          </p:cNvSpPr>
          <p:nvPr/>
        </p:nvSpPr>
        <p:spPr>
          <a:xfrm>
            <a:off x="1097280" y="2958274"/>
            <a:ext cx="4639736" cy="2910821"/>
          </a:xfrm>
          <a:prstGeom prst="rect">
            <a:avLst/>
          </a:prstGeom>
        </p:spPr>
        <p:txBody>
          <a:bodyPr/>
          <a:lst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19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7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dirty="0"/>
              <a:t>Who bought it (never changes)</a:t>
            </a:r>
          </a:p>
          <a:p>
            <a:r>
              <a:rPr lang="en-US" dirty="0"/>
              <a:t>When (never changes)</a:t>
            </a:r>
          </a:p>
          <a:p>
            <a:r>
              <a:rPr lang="en-US" dirty="0"/>
              <a:t>What account (never changes?)</a:t>
            </a:r>
          </a:p>
          <a:p>
            <a:r>
              <a:rPr lang="en-US" dirty="0"/>
              <a:t>How much (better not change)</a:t>
            </a:r>
          </a:p>
          <a:p>
            <a:r>
              <a:rPr lang="en-US" dirty="0"/>
              <a:t>Attributes like Tag/Serial# </a:t>
            </a:r>
            <a:r>
              <a:rPr lang="en-US" sz="1800" dirty="0"/>
              <a:t>(better not change)</a:t>
            </a:r>
            <a:endParaRPr lang="en-US" dirty="0"/>
          </a:p>
        </p:txBody>
      </p:sp>
      <p:sp>
        <p:nvSpPr>
          <p:cNvPr id="11" name="Text Placeholder 4">
            <a:extLst>
              <a:ext uri="{FF2B5EF4-FFF2-40B4-BE49-F238E27FC236}">
                <a16:creationId xmlns:a16="http://schemas.microsoft.com/office/drawing/2014/main" id="{CDB78759-3190-8D9E-B0AD-830740538606}"/>
              </a:ext>
            </a:extLst>
          </p:cNvPr>
          <p:cNvSpPr txBox="1">
            <a:spLocks/>
          </p:cNvSpPr>
          <p:nvPr/>
        </p:nvSpPr>
        <p:spPr>
          <a:xfrm>
            <a:off x="6515944" y="2057400"/>
            <a:ext cx="4639736" cy="736282"/>
          </a:xfrm>
          <a:prstGeom prst="rect">
            <a:avLst/>
          </a:prstGeom>
        </p:spPr>
        <p:txBody>
          <a:bodyPr>
            <a:normAutofit/>
          </a:bodyPr>
          <a:lst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19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7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b="1" dirty="0"/>
              <a:t>Assignment information</a:t>
            </a:r>
          </a:p>
        </p:txBody>
      </p:sp>
      <p:sp>
        <p:nvSpPr>
          <p:cNvPr id="12" name="Content Placeholder 5">
            <a:extLst>
              <a:ext uri="{FF2B5EF4-FFF2-40B4-BE49-F238E27FC236}">
                <a16:creationId xmlns:a16="http://schemas.microsoft.com/office/drawing/2014/main" id="{F8B5FA40-1616-63A3-C437-EDC5F9EB6158}"/>
              </a:ext>
            </a:extLst>
          </p:cNvPr>
          <p:cNvSpPr txBox="1">
            <a:spLocks/>
          </p:cNvSpPr>
          <p:nvPr/>
        </p:nvSpPr>
        <p:spPr>
          <a:xfrm>
            <a:off x="6515944" y="2958273"/>
            <a:ext cx="4639736" cy="2910821"/>
          </a:xfrm>
          <a:prstGeom prst="rect">
            <a:avLst/>
          </a:prstGeom>
        </p:spPr>
        <p:txBody>
          <a:bodyPr>
            <a:normAutofit/>
          </a:bodyPr>
          <a:lst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19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7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sz="1800"/>
              <a:t>(Assignment Details-top section of CW record)</a:t>
            </a:r>
          </a:p>
          <a:p>
            <a:r>
              <a:rPr lang="en-US" sz="1800"/>
              <a:t>Location </a:t>
            </a:r>
            <a:r>
              <a:rPr lang="en-US" sz="1400"/>
              <a:t>(changes, Colleague not designed to collect)</a:t>
            </a:r>
          </a:p>
          <a:p>
            <a:r>
              <a:rPr lang="en-US" sz="1800"/>
              <a:t>Pri User </a:t>
            </a:r>
            <a:r>
              <a:rPr lang="en-US" sz="1400"/>
              <a:t>(changes, Colleague not designed to collect)</a:t>
            </a:r>
          </a:p>
          <a:p>
            <a:r>
              <a:rPr lang="en-US" sz="1800"/>
              <a:t>Dept  </a:t>
            </a:r>
            <a:r>
              <a:rPr lang="en-US" sz="1600"/>
              <a:t>(changes, Colleague not designed to collect)</a:t>
            </a:r>
          </a:p>
          <a:p>
            <a:endParaRPr lang="en-US" sz="1800"/>
          </a:p>
          <a:p>
            <a:endParaRPr lang="en-US" sz="1800"/>
          </a:p>
        </p:txBody>
      </p:sp>
    </p:spTree>
    <p:extLst>
      <p:ext uri="{BB962C8B-B14F-4D97-AF65-F5344CB8AC3E}">
        <p14:creationId xmlns:p14="http://schemas.microsoft.com/office/powerpoint/2010/main" val="16933921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B11403-A237-4840-A631-ABF93F4AA55B}"/>
              </a:ext>
            </a:extLst>
          </p:cNvPr>
          <p:cNvSpPr>
            <a:spLocks noGrp="1"/>
          </p:cNvSpPr>
          <p:nvPr>
            <p:ph type="title"/>
          </p:nvPr>
        </p:nvSpPr>
        <p:spPr>
          <a:xfrm>
            <a:off x="5116783" y="125126"/>
            <a:ext cx="6905171" cy="960927"/>
          </a:xfrm>
        </p:spPr>
        <p:txBody>
          <a:bodyPr>
            <a:normAutofit/>
          </a:bodyPr>
          <a:lstStyle/>
          <a:p>
            <a:r>
              <a:rPr lang="en-US" sz="4000" dirty="0">
                <a:solidFill>
                  <a:srgbClr val="FFFFFF"/>
                </a:solidFill>
              </a:rPr>
              <a:t>Not a dream/out of reach</a:t>
            </a:r>
          </a:p>
        </p:txBody>
      </p:sp>
      <p:pic>
        <p:nvPicPr>
          <p:cNvPr id="5" name="Content Placeholder 4" descr="Casual woman raising a hand">
            <a:extLst>
              <a:ext uri="{FF2B5EF4-FFF2-40B4-BE49-F238E27FC236}">
                <a16:creationId xmlns:a16="http://schemas.microsoft.com/office/drawing/2014/main" id="{E35909DE-311A-4EB4-B346-7B73E7C8E962}"/>
              </a:ext>
            </a:extLst>
          </p:cNvPr>
          <p:cNvPicPr>
            <a:picLocks noGrp="1" noChangeAspect="1"/>
          </p:cNvPicPr>
          <p:nvPr>
            <p:ph idx="1"/>
          </p:nvPr>
        </p:nvPicPr>
        <p:blipFill rotWithShape="1">
          <a:blip r:embed="rId3"/>
          <a:srcRect r="1" b="31497"/>
          <a:stretch/>
        </p:blipFill>
        <p:spPr>
          <a:xfrm>
            <a:off x="20" y="10"/>
            <a:ext cx="4580077" cy="6857990"/>
          </a:xfrm>
          <a:prstGeom prst="rect">
            <a:avLst/>
          </a:prstGeom>
          <a:noFill/>
        </p:spPr>
      </p:pic>
      <p:graphicFrame>
        <p:nvGraphicFramePr>
          <p:cNvPr id="6" name="Diagram 5">
            <a:extLst>
              <a:ext uri="{FF2B5EF4-FFF2-40B4-BE49-F238E27FC236}">
                <a16:creationId xmlns:a16="http://schemas.microsoft.com/office/drawing/2014/main" id="{BFB6C456-4210-4123-898E-E0112A5BF027}"/>
              </a:ext>
            </a:extLst>
          </p:cNvPr>
          <p:cNvGraphicFramePr/>
          <p:nvPr>
            <p:extLst>
              <p:ext uri="{D42A27DB-BD31-4B8C-83A1-F6EECF244321}">
                <p14:modId xmlns:p14="http://schemas.microsoft.com/office/powerpoint/2010/main" val="1197508976"/>
              </p:ext>
            </p:extLst>
          </p:nvPr>
        </p:nvGraphicFramePr>
        <p:xfrm>
          <a:off x="5046534" y="1211178"/>
          <a:ext cx="6763663" cy="544950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0621724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F4F7890-4281-4482-B7A4-DC94AAA94E30}"/>
              </a:ext>
            </a:extLst>
          </p:cNvPr>
          <p:cNvPicPr>
            <a:picLocks noChangeAspect="1"/>
          </p:cNvPicPr>
          <p:nvPr/>
        </p:nvPicPr>
        <p:blipFill>
          <a:blip r:embed="rId3"/>
          <a:stretch>
            <a:fillRect/>
          </a:stretch>
        </p:blipFill>
        <p:spPr>
          <a:xfrm>
            <a:off x="0" y="2120649"/>
            <a:ext cx="12192000" cy="4737351"/>
          </a:xfrm>
          <a:prstGeom prst="rect">
            <a:avLst/>
          </a:prstGeom>
        </p:spPr>
      </p:pic>
      <p:pic>
        <p:nvPicPr>
          <p:cNvPr id="7" name="Picture 6">
            <a:extLst>
              <a:ext uri="{FF2B5EF4-FFF2-40B4-BE49-F238E27FC236}">
                <a16:creationId xmlns:a16="http://schemas.microsoft.com/office/drawing/2014/main" id="{A7F94084-B6B6-488C-8240-8FC816A7872C}"/>
              </a:ext>
            </a:extLst>
          </p:cNvPr>
          <p:cNvPicPr>
            <a:picLocks noChangeAspect="1"/>
          </p:cNvPicPr>
          <p:nvPr/>
        </p:nvPicPr>
        <p:blipFill>
          <a:blip r:embed="rId4"/>
          <a:stretch>
            <a:fillRect/>
          </a:stretch>
        </p:blipFill>
        <p:spPr>
          <a:xfrm>
            <a:off x="0" y="0"/>
            <a:ext cx="12192000" cy="2988235"/>
          </a:xfrm>
          <a:prstGeom prst="rect">
            <a:avLst/>
          </a:prstGeom>
        </p:spPr>
      </p:pic>
    </p:spTree>
    <p:extLst>
      <p:ext uri="{BB962C8B-B14F-4D97-AF65-F5344CB8AC3E}">
        <p14:creationId xmlns:p14="http://schemas.microsoft.com/office/powerpoint/2010/main" val="3772257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884E19E-20EF-46B7-9AA9-98DE429D5C61}"/>
              </a:ext>
            </a:extLst>
          </p:cNvPr>
          <p:cNvPicPr>
            <a:picLocks noChangeAspect="1"/>
          </p:cNvPicPr>
          <p:nvPr/>
        </p:nvPicPr>
        <p:blipFill>
          <a:blip r:embed="rId3"/>
          <a:stretch>
            <a:fillRect/>
          </a:stretch>
        </p:blipFill>
        <p:spPr>
          <a:xfrm>
            <a:off x="19456" y="77819"/>
            <a:ext cx="12192000" cy="6259716"/>
          </a:xfrm>
          <a:prstGeom prst="rect">
            <a:avLst/>
          </a:prstGeom>
        </p:spPr>
      </p:pic>
      <p:sp>
        <p:nvSpPr>
          <p:cNvPr id="7" name="TextBox 6">
            <a:extLst>
              <a:ext uri="{FF2B5EF4-FFF2-40B4-BE49-F238E27FC236}">
                <a16:creationId xmlns:a16="http://schemas.microsoft.com/office/drawing/2014/main" id="{8977FD86-341D-4EE7-9CC1-01B06EB49E5F}"/>
              </a:ext>
            </a:extLst>
          </p:cNvPr>
          <p:cNvSpPr txBox="1"/>
          <p:nvPr/>
        </p:nvSpPr>
        <p:spPr>
          <a:xfrm>
            <a:off x="724929" y="162605"/>
            <a:ext cx="9299643" cy="954107"/>
          </a:xfrm>
          <a:prstGeom prst="rect">
            <a:avLst/>
          </a:prstGeom>
          <a:solidFill>
            <a:schemeClr val="bg1">
              <a:lumMod val="50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2800" dirty="0">
                <a:solidFill>
                  <a:schemeClr val="bg1">
                    <a:lumMod val="85000"/>
                  </a:schemeClr>
                </a:solidFill>
              </a:rPr>
              <a:t>Overall </a:t>
            </a:r>
            <a:r>
              <a:rPr lang="en-US" sz="2800" dirty="0" err="1">
                <a:solidFill>
                  <a:schemeClr val="bg1">
                    <a:lumMod val="85000"/>
                  </a:schemeClr>
                </a:solidFill>
              </a:rPr>
              <a:t>OneStep</a:t>
            </a:r>
            <a:r>
              <a:rPr lang="en-US" sz="2800" dirty="0">
                <a:solidFill>
                  <a:schemeClr val="bg1">
                    <a:lumMod val="85000"/>
                  </a:schemeClr>
                </a:solidFill>
              </a:rPr>
              <a:t> Properties</a:t>
            </a:r>
          </a:p>
          <a:p>
            <a:endParaRPr lang="en-US" sz="2800" dirty="0">
              <a:solidFill>
                <a:schemeClr val="bg1">
                  <a:lumMod val="85000"/>
                </a:schemeClr>
              </a:solidFill>
            </a:endParaRPr>
          </a:p>
        </p:txBody>
      </p:sp>
      <p:sp>
        <p:nvSpPr>
          <p:cNvPr id="8" name="Rectangle: Rounded Corners 7">
            <a:extLst>
              <a:ext uri="{FF2B5EF4-FFF2-40B4-BE49-F238E27FC236}">
                <a16:creationId xmlns:a16="http://schemas.microsoft.com/office/drawing/2014/main" id="{B01C9047-A41D-4C4D-B2C6-684B8183230A}"/>
              </a:ext>
            </a:extLst>
          </p:cNvPr>
          <p:cNvSpPr/>
          <p:nvPr/>
        </p:nvSpPr>
        <p:spPr>
          <a:xfrm>
            <a:off x="724929" y="1886464"/>
            <a:ext cx="568411" cy="560173"/>
          </a:xfrm>
          <a:prstGeom prst="roundRect">
            <a:avLst/>
          </a:prstGeom>
          <a:solidFill>
            <a:srgbClr val="EC7016">
              <a:alpha val="1411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410096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884E19E-20EF-46B7-9AA9-98DE429D5C61}"/>
              </a:ext>
            </a:extLst>
          </p:cNvPr>
          <p:cNvPicPr>
            <a:picLocks noChangeAspect="1"/>
          </p:cNvPicPr>
          <p:nvPr/>
        </p:nvPicPr>
        <p:blipFill>
          <a:blip r:embed="rId2"/>
          <a:stretch>
            <a:fillRect/>
          </a:stretch>
        </p:blipFill>
        <p:spPr>
          <a:xfrm>
            <a:off x="19456" y="77819"/>
            <a:ext cx="12192000" cy="6259716"/>
          </a:xfrm>
          <a:prstGeom prst="rect">
            <a:avLst/>
          </a:prstGeom>
        </p:spPr>
      </p:pic>
      <p:sp>
        <p:nvSpPr>
          <p:cNvPr id="7" name="TextBox 6">
            <a:extLst>
              <a:ext uri="{FF2B5EF4-FFF2-40B4-BE49-F238E27FC236}">
                <a16:creationId xmlns:a16="http://schemas.microsoft.com/office/drawing/2014/main" id="{8977FD86-341D-4EE7-9CC1-01B06EB49E5F}"/>
              </a:ext>
            </a:extLst>
          </p:cNvPr>
          <p:cNvSpPr txBox="1"/>
          <p:nvPr/>
        </p:nvSpPr>
        <p:spPr>
          <a:xfrm>
            <a:off x="724929" y="162605"/>
            <a:ext cx="9299643" cy="954107"/>
          </a:xfrm>
          <a:prstGeom prst="rect">
            <a:avLst/>
          </a:prstGeom>
          <a:solidFill>
            <a:schemeClr val="bg1">
              <a:lumMod val="50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2800" dirty="0">
                <a:solidFill>
                  <a:schemeClr val="bg1">
                    <a:lumMod val="85000"/>
                  </a:schemeClr>
                </a:solidFill>
              </a:rPr>
              <a:t>Do not proceed if asset has status of Retired or Disposed</a:t>
            </a:r>
          </a:p>
          <a:p>
            <a:endParaRPr lang="en-US" sz="2800" dirty="0">
              <a:solidFill>
                <a:schemeClr val="bg1">
                  <a:lumMod val="85000"/>
                </a:schemeClr>
              </a:solidFill>
            </a:endParaRPr>
          </a:p>
        </p:txBody>
      </p:sp>
      <p:sp>
        <p:nvSpPr>
          <p:cNvPr id="8" name="Rectangle: Rounded Corners 7">
            <a:extLst>
              <a:ext uri="{FF2B5EF4-FFF2-40B4-BE49-F238E27FC236}">
                <a16:creationId xmlns:a16="http://schemas.microsoft.com/office/drawing/2014/main" id="{B01C9047-A41D-4C4D-B2C6-684B8183230A}"/>
              </a:ext>
            </a:extLst>
          </p:cNvPr>
          <p:cNvSpPr/>
          <p:nvPr/>
        </p:nvSpPr>
        <p:spPr>
          <a:xfrm>
            <a:off x="1437198" y="1828712"/>
            <a:ext cx="568411" cy="560173"/>
          </a:xfrm>
          <a:prstGeom prst="roundRect">
            <a:avLst/>
          </a:prstGeom>
          <a:solidFill>
            <a:srgbClr val="EC7016">
              <a:alpha val="1411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841830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1step17-27">
            <a:hlinkClick r:id="" action="ppaction://media"/>
            <a:extLst>
              <a:ext uri="{FF2B5EF4-FFF2-40B4-BE49-F238E27FC236}">
                <a16:creationId xmlns:a16="http://schemas.microsoft.com/office/drawing/2014/main" id="{4737B61C-EC9A-495C-B637-2CD458AE459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pic>
        <p:nvPicPr>
          <p:cNvPr id="4" name="Graphic 3" descr="Fast Forward with solid fill">
            <a:extLst>
              <a:ext uri="{FF2B5EF4-FFF2-40B4-BE49-F238E27FC236}">
                <a16:creationId xmlns:a16="http://schemas.microsoft.com/office/drawing/2014/main" id="{5A608ED2-6BEE-4A89-9C0B-9DD5B6F5B26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902198" y="3429000"/>
            <a:ext cx="1320801" cy="1320801"/>
          </a:xfrm>
          <a:prstGeom prst="rect">
            <a:avLst/>
          </a:prstGeom>
        </p:spPr>
      </p:pic>
    </p:spTree>
    <p:extLst>
      <p:ext uri="{BB962C8B-B14F-4D97-AF65-F5344CB8AC3E}">
        <p14:creationId xmlns:p14="http://schemas.microsoft.com/office/powerpoint/2010/main" val="2644589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250"/>
                                  </p:stCondLst>
                                  <p:childTnLst>
                                    <p:cmd type="call" cmd="playFrom(0.0)">
                                      <p:cBhvr>
                                        <p:cTn id="6" dur="580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afterEffect">
                                  <p:stCondLst>
                                    <p:cond delay="25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884E19E-20EF-46B7-9AA9-98DE429D5C61}"/>
              </a:ext>
            </a:extLst>
          </p:cNvPr>
          <p:cNvPicPr>
            <a:picLocks noChangeAspect="1"/>
          </p:cNvPicPr>
          <p:nvPr/>
        </p:nvPicPr>
        <p:blipFill>
          <a:blip r:embed="rId3"/>
          <a:stretch>
            <a:fillRect/>
          </a:stretch>
        </p:blipFill>
        <p:spPr>
          <a:xfrm>
            <a:off x="19456" y="77819"/>
            <a:ext cx="12192000" cy="6259716"/>
          </a:xfrm>
          <a:prstGeom prst="rect">
            <a:avLst/>
          </a:prstGeom>
        </p:spPr>
      </p:pic>
      <p:sp>
        <p:nvSpPr>
          <p:cNvPr id="7" name="TextBox 6">
            <a:extLst>
              <a:ext uri="{FF2B5EF4-FFF2-40B4-BE49-F238E27FC236}">
                <a16:creationId xmlns:a16="http://schemas.microsoft.com/office/drawing/2014/main" id="{8977FD86-341D-4EE7-9CC1-01B06EB49E5F}"/>
              </a:ext>
            </a:extLst>
          </p:cNvPr>
          <p:cNvSpPr txBox="1"/>
          <p:nvPr/>
        </p:nvSpPr>
        <p:spPr>
          <a:xfrm>
            <a:off x="705677" y="162605"/>
            <a:ext cx="9299643" cy="954107"/>
          </a:xfrm>
          <a:prstGeom prst="rect">
            <a:avLst/>
          </a:prstGeom>
          <a:solidFill>
            <a:schemeClr val="bg1">
              <a:lumMod val="50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2800" dirty="0">
                <a:solidFill>
                  <a:schemeClr val="accent5">
                    <a:lumMod val="40000"/>
                    <a:lumOff val="60000"/>
                  </a:schemeClr>
                </a:solidFill>
              </a:rPr>
              <a:t>Run action block to retrieve specific user’s saved “stock room” locations</a:t>
            </a:r>
          </a:p>
        </p:txBody>
      </p:sp>
      <p:sp>
        <p:nvSpPr>
          <p:cNvPr id="8" name="Rectangle: Rounded Corners 7">
            <a:extLst>
              <a:ext uri="{FF2B5EF4-FFF2-40B4-BE49-F238E27FC236}">
                <a16:creationId xmlns:a16="http://schemas.microsoft.com/office/drawing/2014/main" id="{B01C9047-A41D-4C4D-B2C6-684B8183230A}"/>
              </a:ext>
            </a:extLst>
          </p:cNvPr>
          <p:cNvSpPr/>
          <p:nvPr/>
        </p:nvSpPr>
        <p:spPr>
          <a:xfrm>
            <a:off x="10099933" y="1280072"/>
            <a:ext cx="568411" cy="560173"/>
          </a:xfrm>
          <a:prstGeom prst="roundRect">
            <a:avLst/>
          </a:prstGeom>
          <a:solidFill>
            <a:srgbClr val="EC7016">
              <a:alpha val="1411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124014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2B429DD-57DE-4EF4-BB82-A9EB9061EE1C}"/>
              </a:ext>
            </a:extLst>
          </p:cNvPr>
          <p:cNvSpPr txBox="1"/>
          <p:nvPr/>
        </p:nvSpPr>
        <p:spPr>
          <a:xfrm>
            <a:off x="3117773" y="1685581"/>
            <a:ext cx="4120309" cy="369332"/>
          </a:xfrm>
          <a:prstGeom prst="rect">
            <a:avLst/>
          </a:prstGeom>
          <a:noFill/>
        </p:spPr>
        <p:txBody>
          <a:bodyPr wrap="square" rtlCol="0">
            <a:spAutoFit/>
          </a:bodyPr>
          <a:lstStyle/>
          <a:p>
            <a:r>
              <a:rPr lang="en-US" dirty="0"/>
              <a:t>Transition Video</a:t>
            </a:r>
          </a:p>
        </p:txBody>
      </p:sp>
      <p:pic>
        <p:nvPicPr>
          <p:cNvPr id="4" name="Picture 3">
            <a:extLst>
              <a:ext uri="{FF2B5EF4-FFF2-40B4-BE49-F238E27FC236}">
                <a16:creationId xmlns:a16="http://schemas.microsoft.com/office/drawing/2014/main" id="{1C4BC6E6-323A-4F1A-83C9-538ABB3922DE}"/>
              </a:ext>
            </a:extLst>
          </p:cNvPr>
          <p:cNvPicPr>
            <a:picLocks noChangeAspect="1"/>
          </p:cNvPicPr>
          <p:nvPr/>
        </p:nvPicPr>
        <p:blipFill>
          <a:blip r:embed="rId3"/>
          <a:stretch>
            <a:fillRect/>
          </a:stretch>
        </p:blipFill>
        <p:spPr>
          <a:xfrm>
            <a:off x="0" y="-1556"/>
            <a:ext cx="12192000" cy="5650154"/>
          </a:xfrm>
          <a:prstGeom prst="rect">
            <a:avLst/>
          </a:prstGeom>
        </p:spPr>
      </p:pic>
      <p:sp>
        <p:nvSpPr>
          <p:cNvPr id="10" name="TextBox 9">
            <a:extLst>
              <a:ext uri="{FF2B5EF4-FFF2-40B4-BE49-F238E27FC236}">
                <a16:creationId xmlns:a16="http://schemas.microsoft.com/office/drawing/2014/main" id="{FB79A625-BEA4-4357-9474-8BC48FFD62D3}"/>
              </a:ext>
            </a:extLst>
          </p:cNvPr>
          <p:cNvSpPr txBox="1"/>
          <p:nvPr/>
        </p:nvSpPr>
        <p:spPr>
          <a:xfrm>
            <a:off x="0" y="5401870"/>
            <a:ext cx="12192000" cy="523220"/>
          </a:xfrm>
          <a:prstGeom prst="rect">
            <a:avLst/>
          </a:prstGeom>
          <a:solidFill>
            <a:schemeClr val="bg1">
              <a:lumMod val="50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2800" dirty="0">
                <a:solidFill>
                  <a:schemeClr val="bg1">
                    <a:lumMod val="85000"/>
                  </a:schemeClr>
                </a:solidFill>
              </a:rPr>
              <a:t>Main action block properties</a:t>
            </a:r>
          </a:p>
        </p:txBody>
      </p:sp>
      <p:sp>
        <p:nvSpPr>
          <p:cNvPr id="12" name="Rectangle: Rounded Corners 11">
            <a:extLst>
              <a:ext uri="{FF2B5EF4-FFF2-40B4-BE49-F238E27FC236}">
                <a16:creationId xmlns:a16="http://schemas.microsoft.com/office/drawing/2014/main" id="{250CA10A-7F9C-44B9-B9CB-A3E525060D30}"/>
              </a:ext>
            </a:extLst>
          </p:cNvPr>
          <p:cNvSpPr/>
          <p:nvPr/>
        </p:nvSpPr>
        <p:spPr>
          <a:xfrm>
            <a:off x="106828" y="2531077"/>
            <a:ext cx="568411" cy="560173"/>
          </a:xfrm>
          <a:prstGeom prst="roundRect">
            <a:avLst/>
          </a:prstGeom>
          <a:solidFill>
            <a:srgbClr val="EC7016">
              <a:alpha val="1411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743DFC96-15A9-470B-80CC-4741A5075071}"/>
              </a:ext>
            </a:extLst>
          </p:cNvPr>
          <p:cNvSpPr txBox="1"/>
          <p:nvPr/>
        </p:nvSpPr>
        <p:spPr>
          <a:xfrm>
            <a:off x="934989" y="622665"/>
            <a:ext cx="5708182" cy="1384995"/>
          </a:xfrm>
          <a:prstGeom prst="rect">
            <a:avLst/>
          </a:prstGeom>
          <a:solidFill>
            <a:schemeClr val="bg1">
              <a:lumMod val="50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2800" dirty="0">
                <a:solidFill>
                  <a:schemeClr val="accent5">
                    <a:lumMod val="40000"/>
                    <a:lumOff val="60000"/>
                  </a:schemeClr>
                </a:solidFill>
              </a:rPr>
              <a:t>Allows users to store, edit or delete their own set of valid stock locations that are NOT session based!</a:t>
            </a:r>
          </a:p>
        </p:txBody>
      </p:sp>
    </p:spTree>
    <p:extLst>
      <p:ext uri="{BB962C8B-B14F-4D97-AF65-F5344CB8AC3E}">
        <p14:creationId xmlns:p14="http://schemas.microsoft.com/office/powerpoint/2010/main" val="24229941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IT PresentationSlidestovideo19-22">
            <a:hlinkClick r:id="" action="ppaction://media"/>
            <a:extLst>
              <a:ext uri="{FF2B5EF4-FFF2-40B4-BE49-F238E27FC236}">
                <a16:creationId xmlns:a16="http://schemas.microsoft.com/office/drawing/2014/main" id="{D76E2245-DB33-49F3-B13F-E827C10ED13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pic>
        <p:nvPicPr>
          <p:cNvPr id="3" name="Graphic 2" descr="Fast Forward with solid fill">
            <a:extLst>
              <a:ext uri="{FF2B5EF4-FFF2-40B4-BE49-F238E27FC236}">
                <a16:creationId xmlns:a16="http://schemas.microsoft.com/office/drawing/2014/main" id="{4BE4B2B0-9319-44A5-9C38-9DEE56D3418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902198" y="3429000"/>
            <a:ext cx="1320801" cy="1320801"/>
          </a:xfrm>
          <a:prstGeom prst="rect">
            <a:avLst/>
          </a:prstGeom>
        </p:spPr>
      </p:pic>
    </p:spTree>
    <p:extLst>
      <p:ext uri="{BB962C8B-B14F-4D97-AF65-F5344CB8AC3E}">
        <p14:creationId xmlns:p14="http://schemas.microsoft.com/office/powerpoint/2010/main" val="1451499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1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accent3">
                <a:lumMod val="7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F2578E-3850-4D82-846F-022537C30AE7}"/>
              </a:ext>
            </a:extLst>
          </p:cNvPr>
          <p:cNvSpPr>
            <a:spLocks noGrp="1"/>
          </p:cNvSpPr>
          <p:nvPr>
            <p:ph type="title"/>
          </p:nvPr>
        </p:nvSpPr>
        <p:spPr/>
        <p:txBody>
          <a:bodyPr/>
          <a:lstStyle/>
          <a:p>
            <a:r>
              <a:rPr lang="en-US" dirty="0"/>
              <a:t>WIIFM?</a:t>
            </a:r>
          </a:p>
        </p:txBody>
      </p:sp>
      <p:graphicFrame>
        <p:nvGraphicFramePr>
          <p:cNvPr id="5" name="Content Placeholder 4">
            <a:extLst>
              <a:ext uri="{FF2B5EF4-FFF2-40B4-BE49-F238E27FC236}">
                <a16:creationId xmlns:a16="http://schemas.microsoft.com/office/drawing/2014/main" id="{09513CF5-483A-4790-8969-95D296D194E2}"/>
              </a:ext>
            </a:extLst>
          </p:cNvPr>
          <p:cNvGraphicFramePr>
            <a:graphicFrameLocks noGrp="1"/>
          </p:cNvGraphicFramePr>
          <p:nvPr>
            <p:ph idx="1"/>
            <p:extLst>
              <p:ext uri="{D42A27DB-BD31-4B8C-83A1-F6EECF244321}">
                <p14:modId xmlns:p14="http://schemas.microsoft.com/office/powerpoint/2010/main" val="2130709855"/>
              </p:ext>
            </p:extLst>
          </p:nvPr>
        </p:nvGraphicFramePr>
        <p:xfrm>
          <a:off x="5459413" y="812800"/>
          <a:ext cx="5927725" cy="52943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 Placeholder 3">
            <a:extLst>
              <a:ext uri="{FF2B5EF4-FFF2-40B4-BE49-F238E27FC236}">
                <a16:creationId xmlns:a16="http://schemas.microsoft.com/office/drawing/2014/main" id="{C0BDCEF1-C47C-4014-A3A4-7C479036F899}"/>
              </a:ext>
            </a:extLst>
          </p:cNvPr>
          <p:cNvSpPr>
            <a:spLocks noGrp="1"/>
          </p:cNvSpPr>
          <p:nvPr>
            <p:ph type="body" sz="half" idx="2"/>
          </p:nvPr>
        </p:nvSpPr>
        <p:spPr/>
        <p:txBody>
          <a:bodyPr/>
          <a:lstStyle/>
          <a:p>
            <a:r>
              <a:rPr lang="en-US" dirty="0"/>
              <a:t>(What’s In It For Me)</a:t>
            </a:r>
          </a:p>
        </p:txBody>
      </p:sp>
    </p:spTree>
    <p:extLst>
      <p:ext uri="{BB962C8B-B14F-4D97-AF65-F5344CB8AC3E}">
        <p14:creationId xmlns:p14="http://schemas.microsoft.com/office/powerpoint/2010/main" val="318522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graphicEl>
                                              <a:dgm id="{DBE2667F-920B-4B3E-BE45-456A9B35CE06}"/>
                                            </p:graphicEl>
                                          </p:spTgt>
                                        </p:tgtEl>
                                        <p:attrNameLst>
                                          <p:attrName>style.visibility</p:attrName>
                                        </p:attrNameLst>
                                      </p:cBhvr>
                                      <p:to>
                                        <p:strVal val="visible"/>
                                      </p:to>
                                    </p:set>
                                    <p:animEffect transition="in" filter="fade">
                                      <p:cBhvr>
                                        <p:cTn id="7" dur="500"/>
                                        <p:tgtEl>
                                          <p:spTgt spid="5">
                                            <p:graphicEl>
                                              <a:dgm id="{DBE2667F-920B-4B3E-BE45-456A9B35CE06}"/>
                                            </p:graphic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graphicEl>
                                              <a:dgm id="{C53CDF70-D4FC-4B4C-B033-4D5ACA2F53DD}"/>
                                            </p:graphicEl>
                                          </p:spTgt>
                                        </p:tgtEl>
                                        <p:attrNameLst>
                                          <p:attrName>style.visibility</p:attrName>
                                        </p:attrNameLst>
                                      </p:cBhvr>
                                      <p:to>
                                        <p:strVal val="visible"/>
                                      </p:to>
                                    </p:set>
                                    <p:animEffect transition="in" filter="fade">
                                      <p:cBhvr>
                                        <p:cTn id="10" dur="500"/>
                                        <p:tgtEl>
                                          <p:spTgt spid="5">
                                            <p:graphicEl>
                                              <a:dgm id="{C53CDF70-D4FC-4B4C-B033-4D5ACA2F53DD}"/>
                                            </p:graphic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graphicEl>
                                              <a:dgm id="{A808C0A1-C6D5-4680-A33A-C7FBEFAD5842}"/>
                                            </p:graphicEl>
                                          </p:spTgt>
                                        </p:tgtEl>
                                        <p:attrNameLst>
                                          <p:attrName>style.visibility</p:attrName>
                                        </p:attrNameLst>
                                      </p:cBhvr>
                                      <p:to>
                                        <p:strVal val="visible"/>
                                      </p:to>
                                    </p:set>
                                    <p:animEffect transition="in" filter="fade">
                                      <p:cBhvr>
                                        <p:cTn id="13" dur="500"/>
                                        <p:tgtEl>
                                          <p:spTgt spid="5">
                                            <p:graphicEl>
                                              <a:dgm id="{A808C0A1-C6D5-4680-A33A-C7FBEFAD5842}"/>
                                            </p:graphic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
                                            <p:graphicEl>
                                              <a:dgm id="{47D548B6-8B21-4EFE-BBF7-6A2178622CC8}"/>
                                            </p:graphicEl>
                                          </p:spTgt>
                                        </p:tgtEl>
                                        <p:attrNameLst>
                                          <p:attrName>style.visibility</p:attrName>
                                        </p:attrNameLst>
                                      </p:cBhvr>
                                      <p:to>
                                        <p:strVal val="visible"/>
                                      </p:to>
                                    </p:set>
                                    <p:animEffect transition="in" filter="fade">
                                      <p:cBhvr>
                                        <p:cTn id="18" dur="500"/>
                                        <p:tgtEl>
                                          <p:spTgt spid="5">
                                            <p:graphicEl>
                                              <a:dgm id="{47D548B6-8B21-4EFE-BBF7-6A2178622CC8}"/>
                                            </p:graphic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5">
                                            <p:graphicEl>
                                              <a:dgm id="{A6004C37-8DCF-4304-AF68-C270187B4D26}"/>
                                            </p:graphicEl>
                                          </p:spTgt>
                                        </p:tgtEl>
                                        <p:attrNameLst>
                                          <p:attrName>style.visibility</p:attrName>
                                        </p:attrNameLst>
                                      </p:cBhvr>
                                      <p:to>
                                        <p:strVal val="visible"/>
                                      </p:to>
                                    </p:set>
                                    <p:animEffect transition="in" filter="fade">
                                      <p:cBhvr>
                                        <p:cTn id="21" dur="500"/>
                                        <p:tgtEl>
                                          <p:spTgt spid="5">
                                            <p:graphicEl>
                                              <a:dgm id="{A6004C37-8DCF-4304-AF68-C270187B4D26}"/>
                                            </p:graphic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5">
                                            <p:graphicEl>
                                              <a:dgm id="{71A6BD9D-A7CC-4D6D-9F61-DDCA93918741}"/>
                                            </p:graphicEl>
                                          </p:spTgt>
                                        </p:tgtEl>
                                        <p:attrNameLst>
                                          <p:attrName>style.visibility</p:attrName>
                                        </p:attrNameLst>
                                      </p:cBhvr>
                                      <p:to>
                                        <p:strVal val="visible"/>
                                      </p:to>
                                    </p:set>
                                    <p:animEffect transition="in" filter="fade">
                                      <p:cBhvr>
                                        <p:cTn id="26" dur="500"/>
                                        <p:tgtEl>
                                          <p:spTgt spid="5">
                                            <p:graphicEl>
                                              <a:dgm id="{71A6BD9D-A7CC-4D6D-9F61-DDCA93918741}"/>
                                            </p:graphic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5">
                                            <p:graphicEl>
                                              <a:dgm id="{4EFDAD11-3494-4EA6-A44A-16F1E1C36E84}"/>
                                            </p:graphicEl>
                                          </p:spTgt>
                                        </p:tgtEl>
                                        <p:attrNameLst>
                                          <p:attrName>style.visibility</p:attrName>
                                        </p:attrNameLst>
                                      </p:cBhvr>
                                      <p:to>
                                        <p:strVal val="visible"/>
                                      </p:to>
                                    </p:set>
                                    <p:animEffect transition="in" filter="fade">
                                      <p:cBhvr>
                                        <p:cTn id="29" dur="500"/>
                                        <p:tgtEl>
                                          <p:spTgt spid="5">
                                            <p:graphicEl>
                                              <a:dgm id="{4EFDAD11-3494-4EA6-A44A-16F1E1C36E84}"/>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2B429DD-57DE-4EF4-BB82-A9EB9061EE1C}"/>
              </a:ext>
            </a:extLst>
          </p:cNvPr>
          <p:cNvSpPr txBox="1"/>
          <p:nvPr/>
        </p:nvSpPr>
        <p:spPr>
          <a:xfrm>
            <a:off x="3117773" y="1685581"/>
            <a:ext cx="4120309" cy="369332"/>
          </a:xfrm>
          <a:prstGeom prst="rect">
            <a:avLst/>
          </a:prstGeom>
          <a:noFill/>
        </p:spPr>
        <p:txBody>
          <a:bodyPr wrap="square" rtlCol="0">
            <a:spAutoFit/>
          </a:bodyPr>
          <a:lstStyle/>
          <a:p>
            <a:r>
              <a:rPr lang="en-US" dirty="0"/>
              <a:t>Transition Video</a:t>
            </a:r>
          </a:p>
        </p:txBody>
      </p:sp>
      <p:pic>
        <p:nvPicPr>
          <p:cNvPr id="4" name="Picture 3">
            <a:extLst>
              <a:ext uri="{FF2B5EF4-FFF2-40B4-BE49-F238E27FC236}">
                <a16:creationId xmlns:a16="http://schemas.microsoft.com/office/drawing/2014/main" id="{1C4BC6E6-323A-4F1A-83C9-538ABB3922DE}"/>
              </a:ext>
            </a:extLst>
          </p:cNvPr>
          <p:cNvPicPr>
            <a:picLocks noChangeAspect="1"/>
          </p:cNvPicPr>
          <p:nvPr/>
        </p:nvPicPr>
        <p:blipFill>
          <a:blip r:embed="rId2"/>
          <a:stretch>
            <a:fillRect/>
          </a:stretch>
        </p:blipFill>
        <p:spPr>
          <a:xfrm>
            <a:off x="0" y="-1556"/>
            <a:ext cx="12192000" cy="5650154"/>
          </a:xfrm>
          <a:prstGeom prst="rect">
            <a:avLst/>
          </a:prstGeom>
        </p:spPr>
      </p:pic>
      <p:sp>
        <p:nvSpPr>
          <p:cNvPr id="10" name="TextBox 9">
            <a:extLst>
              <a:ext uri="{FF2B5EF4-FFF2-40B4-BE49-F238E27FC236}">
                <a16:creationId xmlns:a16="http://schemas.microsoft.com/office/drawing/2014/main" id="{FB79A625-BEA4-4357-9474-8BC48FFD62D3}"/>
              </a:ext>
            </a:extLst>
          </p:cNvPr>
          <p:cNvSpPr txBox="1"/>
          <p:nvPr/>
        </p:nvSpPr>
        <p:spPr>
          <a:xfrm>
            <a:off x="0" y="5401870"/>
            <a:ext cx="12192000" cy="523220"/>
          </a:xfrm>
          <a:prstGeom prst="rect">
            <a:avLst/>
          </a:prstGeom>
          <a:solidFill>
            <a:schemeClr val="bg1">
              <a:lumMod val="50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2800" dirty="0">
                <a:solidFill>
                  <a:schemeClr val="bg1">
                    <a:lumMod val="85000"/>
                  </a:schemeClr>
                </a:solidFill>
              </a:rPr>
              <a:t>Step through </a:t>
            </a:r>
            <a:r>
              <a:rPr lang="en-US" sz="2800" dirty="0" err="1">
                <a:solidFill>
                  <a:schemeClr val="bg1">
                    <a:lumMod val="85000"/>
                  </a:schemeClr>
                </a:solidFill>
              </a:rPr>
              <a:t>slVar</a:t>
            </a:r>
            <a:r>
              <a:rPr lang="en-US" sz="2800" dirty="0">
                <a:solidFill>
                  <a:schemeClr val="bg1">
                    <a:lumMod val="85000"/>
                  </a:schemeClr>
                </a:solidFill>
              </a:rPr>
              <a:t> JSON and increment count </a:t>
            </a:r>
            <a:r>
              <a:rPr lang="en-US" sz="2000" dirty="0">
                <a:solidFill>
                  <a:schemeClr val="accent2">
                    <a:lumMod val="60000"/>
                    <a:lumOff val="40000"/>
                  </a:schemeClr>
                </a:solidFill>
              </a:rPr>
              <a:t>(conditional)</a:t>
            </a:r>
            <a:endParaRPr lang="en-US" sz="2800" dirty="0">
              <a:solidFill>
                <a:schemeClr val="accent2">
                  <a:lumMod val="60000"/>
                  <a:lumOff val="40000"/>
                </a:schemeClr>
              </a:solidFill>
            </a:endParaRPr>
          </a:p>
        </p:txBody>
      </p:sp>
      <p:sp>
        <p:nvSpPr>
          <p:cNvPr id="12" name="Rectangle: Rounded Corners 11">
            <a:extLst>
              <a:ext uri="{FF2B5EF4-FFF2-40B4-BE49-F238E27FC236}">
                <a16:creationId xmlns:a16="http://schemas.microsoft.com/office/drawing/2014/main" id="{250CA10A-7F9C-44B9-B9CB-A3E525060D30}"/>
              </a:ext>
            </a:extLst>
          </p:cNvPr>
          <p:cNvSpPr/>
          <p:nvPr/>
        </p:nvSpPr>
        <p:spPr>
          <a:xfrm>
            <a:off x="4768220" y="2499366"/>
            <a:ext cx="568411" cy="560173"/>
          </a:xfrm>
          <a:prstGeom prst="roundRect">
            <a:avLst/>
          </a:prstGeom>
          <a:solidFill>
            <a:srgbClr val="EC7016">
              <a:alpha val="1411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8893A2C5-EC72-44CA-ADB5-E438A2F2FDD0}"/>
              </a:ext>
            </a:extLst>
          </p:cNvPr>
          <p:cNvSpPr txBox="1"/>
          <p:nvPr/>
        </p:nvSpPr>
        <p:spPr>
          <a:xfrm>
            <a:off x="264405" y="406992"/>
            <a:ext cx="6731306" cy="1384995"/>
          </a:xfrm>
          <a:prstGeom prst="rect">
            <a:avLst/>
          </a:prstGeom>
          <a:solidFill>
            <a:schemeClr val="bg1">
              <a:lumMod val="50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2800" dirty="0">
                <a:solidFill>
                  <a:schemeClr val="accent5">
                    <a:lumMod val="40000"/>
                    <a:lumOff val="60000"/>
                  </a:schemeClr>
                </a:solidFill>
              </a:rPr>
              <a:t>The object type shows this is another action block, in an action block, in a 1 step (skip this level for the sake of time).</a:t>
            </a:r>
          </a:p>
        </p:txBody>
      </p:sp>
    </p:spTree>
    <p:extLst>
      <p:ext uri="{BB962C8B-B14F-4D97-AF65-F5344CB8AC3E}">
        <p14:creationId xmlns:p14="http://schemas.microsoft.com/office/powerpoint/2010/main" val="26383236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2B429DD-57DE-4EF4-BB82-A9EB9061EE1C}"/>
              </a:ext>
            </a:extLst>
          </p:cNvPr>
          <p:cNvSpPr txBox="1"/>
          <p:nvPr/>
        </p:nvSpPr>
        <p:spPr>
          <a:xfrm>
            <a:off x="3117773" y="1685581"/>
            <a:ext cx="4120309" cy="369332"/>
          </a:xfrm>
          <a:prstGeom prst="rect">
            <a:avLst/>
          </a:prstGeom>
          <a:noFill/>
        </p:spPr>
        <p:txBody>
          <a:bodyPr wrap="square" rtlCol="0">
            <a:spAutoFit/>
          </a:bodyPr>
          <a:lstStyle/>
          <a:p>
            <a:r>
              <a:rPr lang="en-US" dirty="0"/>
              <a:t>Transition Video</a:t>
            </a:r>
          </a:p>
        </p:txBody>
      </p:sp>
      <p:pic>
        <p:nvPicPr>
          <p:cNvPr id="4" name="Picture 3">
            <a:extLst>
              <a:ext uri="{FF2B5EF4-FFF2-40B4-BE49-F238E27FC236}">
                <a16:creationId xmlns:a16="http://schemas.microsoft.com/office/drawing/2014/main" id="{1C4BC6E6-323A-4F1A-83C9-538ABB3922DE}"/>
              </a:ext>
            </a:extLst>
          </p:cNvPr>
          <p:cNvPicPr>
            <a:picLocks noChangeAspect="1"/>
          </p:cNvPicPr>
          <p:nvPr/>
        </p:nvPicPr>
        <p:blipFill>
          <a:blip r:embed="rId2"/>
          <a:stretch>
            <a:fillRect/>
          </a:stretch>
        </p:blipFill>
        <p:spPr>
          <a:xfrm>
            <a:off x="0" y="-1556"/>
            <a:ext cx="12192000" cy="5650154"/>
          </a:xfrm>
          <a:prstGeom prst="rect">
            <a:avLst/>
          </a:prstGeom>
        </p:spPr>
      </p:pic>
      <p:sp>
        <p:nvSpPr>
          <p:cNvPr id="10" name="TextBox 9">
            <a:extLst>
              <a:ext uri="{FF2B5EF4-FFF2-40B4-BE49-F238E27FC236}">
                <a16:creationId xmlns:a16="http://schemas.microsoft.com/office/drawing/2014/main" id="{FB79A625-BEA4-4357-9474-8BC48FFD62D3}"/>
              </a:ext>
            </a:extLst>
          </p:cNvPr>
          <p:cNvSpPr txBox="1"/>
          <p:nvPr/>
        </p:nvSpPr>
        <p:spPr>
          <a:xfrm>
            <a:off x="0" y="5401870"/>
            <a:ext cx="12192000" cy="523220"/>
          </a:xfrm>
          <a:prstGeom prst="rect">
            <a:avLst/>
          </a:prstGeom>
          <a:solidFill>
            <a:schemeClr val="bg1">
              <a:lumMod val="50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2800" dirty="0">
                <a:solidFill>
                  <a:schemeClr val="bg1">
                    <a:lumMod val="85000"/>
                  </a:schemeClr>
                </a:solidFill>
              </a:rPr>
              <a:t>Prompt for action if not passed in</a:t>
            </a:r>
            <a:r>
              <a:rPr lang="en-US" sz="2000" dirty="0">
                <a:solidFill>
                  <a:schemeClr val="accent2">
                    <a:lumMod val="60000"/>
                    <a:lumOff val="40000"/>
                  </a:schemeClr>
                </a:solidFill>
              </a:rPr>
              <a:t>(conditional)</a:t>
            </a:r>
            <a:endParaRPr lang="en-US" sz="2800" dirty="0">
              <a:solidFill>
                <a:schemeClr val="accent2">
                  <a:lumMod val="60000"/>
                  <a:lumOff val="40000"/>
                </a:schemeClr>
              </a:solidFill>
            </a:endParaRPr>
          </a:p>
        </p:txBody>
      </p:sp>
      <p:sp>
        <p:nvSpPr>
          <p:cNvPr id="12" name="Rectangle: Rounded Corners 11">
            <a:extLst>
              <a:ext uri="{FF2B5EF4-FFF2-40B4-BE49-F238E27FC236}">
                <a16:creationId xmlns:a16="http://schemas.microsoft.com/office/drawing/2014/main" id="{250CA10A-7F9C-44B9-B9CB-A3E525060D30}"/>
              </a:ext>
            </a:extLst>
          </p:cNvPr>
          <p:cNvSpPr/>
          <p:nvPr/>
        </p:nvSpPr>
        <p:spPr>
          <a:xfrm>
            <a:off x="5704654" y="2497190"/>
            <a:ext cx="568411" cy="560173"/>
          </a:xfrm>
          <a:prstGeom prst="roundRect">
            <a:avLst/>
          </a:prstGeom>
          <a:solidFill>
            <a:srgbClr val="EC7016">
              <a:alpha val="1411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555129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2B429DD-57DE-4EF4-BB82-A9EB9061EE1C}"/>
              </a:ext>
            </a:extLst>
          </p:cNvPr>
          <p:cNvSpPr txBox="1"/>
          <p:nvPr/>
        </p:nvSpPr>
        <p:spPr>
          <a:xfrm>
            <a:off x="3117773" y="1685581"/>
            <a:ext cx="4120309" cy="369332"/>
          </a:xfrm>
          <a:prstGeom prst="rect">
            <a:avLst/>
          </a:prstGeom>
          <a:noFill/>
        </p:spPr>
        <p:txBody>
          <a:bodyPr wrap="square" rtlCol="0">
            <a:spAutoFit/>
          </a:bodyPr>
          <a:lstStyle/>
          <a:p>
            <a:r>
              <a:rPr lang="en-US" dirty="0"/>
              <a:t>Transition Video</a:t>
            </a:r>
          </a:p>
        </p:txBody>
      </p:sp>
      <p:pic>
        <p:nvPicPr>
          <p:cNvPr id="4" name="Picture 3">
            <a:extLst>
              <a:ext uri="{FF2B5EF4-FFF2-40B4-BE49-F238E27FC236}">
                <a16:creationId xmlns:a16="http://schemas.microsoft.com/office/drawing/2014/main" id="{1C4BC6E6-323A-4F1A-83C9-538ABB3922DE}"/>
              </a:ext>
            </a:extLst>
          </p:cNvPr>
          <p:cNvPicPr>
            <a:picLocks noChangeAspect="1"/>
          </p:cNvPicPr>
          <p:nvPr/>
        </p:nvPicPr>
        <p:blipFill>
          <a:blip r:embed="rId2"/>
          <a:stretch>
            <a:fillRect/>
          </a:stretch>
        </p:blipFill>
        <p:spPr>
          <a:xfrm>
            <a:off x="0" y="-1556"/>
            <a:ext cx="12192000" cy="5650154"/>
          </a:xfrm>
          <a:prstGeom prst="rect">
            <a:avLst/>
          </a:prstGeom>
        </p:spPr>
      </p:pic>
      <p:sp>
        <p:nvSpPr>
          <p:cNvPr id="10" name="TextBox 9">
            <a:extLst>
              <a:ext uri="{FF2B5EF4-FFF2-40B4-BE49-F238E27FC236}">
                <a16:creationId xmlns:a16="http://schemas.microsoft.com/office/drawing/2014/main" id="{FB79A625-BEA4-4357-9474-8BC48FFD62D3}"/>
              </a:ext>
            </a:extLst>
          </p:cNvPr>
          <p:cNvSpPr txBox="1"/>
          <p:nvPr/>
        </p:nvSpPr>
        <p:spPr>
          <a:xfrm>
            <a:off x="0" y="5401870"/>
            <a:ext cx="12192000" cy="523220"/>
          </a:xfrm>
          <a:prstGeom prst="rect">
            <a:avLst/>
          </a:prstGeom>
          <a:solidFill>
            <a:schemeClr val="bg1">
              <a:lumMod val="50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2800" dirty="0">
                <a:solidFill>
                  <a:schemeClr val="bg1">
                    <a:lumMod val="85000"/>
                  </a:schemeClr>
                </a:solidFill>
              </a:rPr>
              <a:t>Chose between Add, Edit, or Remove based on user input.</a:t>
            </a:r>
            <a:endParaRPr lang="en-US" sz="2800" dirty="0">
              <a:solidFill>
                <a:schemeClr val="accent2">
                  <a:lumMod val="60000"/>
                  <a:lumOff val="40000"/>
                </a:schemeClr>
              </a:solidFill>
            </a:endParaRPr>
          </a:p>
        </p:txBody>
      </p:sp>
      <p:sp>
        <p:nvSpPr>
          <p:cNvPr id="12" name="Rectangle: Rounded Corners 11">
            <a:extLst>
              <a:ext uri="{FF2B5EF4-FFF2-40B4-BE49-F238E27FC236}">
                <a16:creationId xmlns:a16="http://schemas.microsoft.com/office/drawing/2014/main" id="{250CA10A-7F9C-44B9-B9CB-A3E525060D30}"/>
              </a:ext>
            </a:extLst>
          </p:cNvPr>
          <p:cNvSpPr/>
          <p:nvPr/>
        </p:nvSpPr>
        <p:spPr>
          <a:xfrm>
            <a:off x="6669671" y="2543434"/>
            <a:ext cx="568411" cy="560173"/>
          </a:xfrm>
          <a:prstGeom prst="roundRect">
            <a:avLst/>
          </a:prstGeom>
          <a:solidFill>
            <a:srgbClr val="EC7016">
              <a:alpha val="1411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E41B60B3-CAA4-4871-A2D0-867D991A91C7}"/>
              </a:ext>
            </a:extLst>
          </p:cNvPr>
          <p:cNvSpPr txBox="1"/>
          <p:nvPr/>
        </p:nvSpPr>
        <p:spPr>
          <a:xfrm>
            <a:off x="7469437" y="708216"/>
            <a:ext cx="4440341" cy="523220"/>
          </a:xfrm>
          <a:prstGeom prst="rect">
            <a:avLst/>
          </a:prstGeom>
          <a:solidFill>
            <a:schemeClr val="bg1">
              <a:lumMod val="50000"/>
              <a:alpha val="73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2800" dirty="0">
                <a:solidFill>
                  <a:schemeClr val="accent5">
                    <a:lumMod val="40000"/>
                    <a:lumOff val="60000"/>
                  </a:schemeClr>
                </a:solidFill>
              </a:rPr>
              <a:t>Add stock room steps</a:t>
            </a:r>
          </a:p>
        </p:txBody>
      </p:sp>
      <p:sp>
        <p:nvSpPr>
          <p:cNvPr id="8" name="TextBox 7">
            <a:extLst>
              <a:ext uri="{FF2B5EF4-FFF2-40B4-BE49-F238E27FC236}">
                <a16:creationId xmlns:a16="http://schemas.microsoft.com/office/drawing/2014/main" id="{C2F5192C-20D4-4AB2-8213-D3F96173B0AA}"/>
              </a:ext>
            </a:extLst>
          </p:cNvPr>
          <p:cNvSpPr txBox="1"/>
          <p:nvPr/>
        </p:nvSpPr>
        <p:spPr>
          <a:xfrm>
            <a:off x="7494870" y="1999481"/>
            <a:ext cx="4440341" cy="523220"/>
          </a:xfrm>
          <a:prstGeom prst="rect">
            <a:avLst/>
          </a:prstGeom>
          <a:solidFill>
            <a:schemeClr val="bg1">
              <a:lumMod val="50000"/>
              <a:alpha val="73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2800" dirty="0">
                <a:solidFill>
                  <a:schemeClr val="accent5">
                    <a:lumMod val="40000"/>
                    <a:lumOff val="60000"/>
                  </a:schemeClr>
                </a:solidFill>
              </a:rPr>
              <a:t>Edit stock room steps</a:t>
            </a:r>
          </a:p>
        </p:txBody>
      </p:sp>
      <p:sp>
        <p:nvSpPr>
          <p:cNvPr id="9" name="TextBox 8">
            <a:extLst>
              <a:ext uri="{FF2B5EF4-FFF2-40B4-BE49-F238E27FC236}">
                <a16:creationId xmlns:a16="http://schemas.microsoft.com/office/drawing/2014/main" id="{6605C67F-16C0-446E-812F-7E6E6AA9DFEB}"/>
              </a:ext>
            </a:extLst>
          </p:cNvPr>
          <p:cNvSpPr txBox="1"/>
          <p:nvPr/>
        </p:nvSpPr>
        <p:spPr>
          <a:xfrm>
            <a:off x="7581169" y="2966907"/>
            <a:ext cx="4440341" cy="523220"/>
          </a:xfrm>
          <a:prstGeom prst="rect">
            <a:avLst/>
          </a:prstGeom>
          <a:solidFill>
            <a:schemeClr val="bg1">
              <a:lumMod val="50000"/>
              <a:alpha val="73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2800" dirty="0">
                <a:solidFill>
                  <a:schemeClr val="accent5">
                    <a:lumMod val="40000"/>
                    <a:lumOff val="60000"/>
                  </a:schemeClr>
                </a:solidFill>
              </a:rPr>
              <a:t>Remove stock room steps</a:t>
            </a:r>
          </a:p>
        </p:txBody>
      </p:sp>
      <p:sp>
        <p:nvSpPr>
          <p:cNvPr id="11" name="TextBox 10">
            <a:extLst>
              <a:ext uri="{FF2B5EF4-FFF2-40B4-BE49-F238E27FC236}">
                <a16:creationId xmlns:a16="http://schemas.microsoft.com/office/drawing/2014/main" id="{4D3CF8C7-0ABB-41E6-ABBA-F08D57550E70}"/>
              </a:ext>
            </a:extLst>
          </p:cNvPr>
          <p:cNvSpPr txBox="1"/>
          <p:nvPr/>
        </p:nvSpPr>
        <p:spPr>
          <a:xfrm>
            <a:off x="7061812" y="3624143"/>
            <a:ext cx="4959698" cy="523220"/>
          </a:xfrm>
          <a:prstGeom prst="rect">
            <a:avLst/>
          </a:prstGeom>
          <a:solidFill>
            <a:schemeClr val="bg1">
              <a:lumMod val="50000"/>
              <a:alpha val="73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2800" dirty="0">
                <a:solidFill>
                  <a:schemeClr val="accent5">
                    <a:lumMod val="40000"/>
                    <a:lumOff val="60000"/>
                  </a:schemeClr>
                </a:solidFill>
              </a:rPr>
              <a:t>Prepare output for 1step return</a:t>
            </a:r>
          </a:p>
        </p:txBody>
      </p:sp>
    </p:spTree>
    <p:extLst>
      <p:ext uri="{BB962C8B-B14F-4D97-AF65-F5344CB8AC3E}">
        <p14:creationId xmlns:p14="http://schemas.microsoft.com/office/powerpoint/2010/main" val="32837899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2" name="Scroll in ActionBlock - Made with Clipchamp">
            <a:hlinkClick r:id="" action="ppaction://media"/>
            <a:extLst>
              <a:ext uri="{FF2B5EF4-FFF2-40B4-BE49-F238E27FC236}">
                <a16:creationId xmlns:a16="http://schemas.microsoft.com/office/drawing/2014/main" id="{62CC53F5-F5D8-5670-85DD-A32E229C872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pic>
        <p:nvPicPr>
          <p:cNvPr id="3" name="Graphic 2" descr="Fast Forward with solid fill">
            <a:extLst>
              <a:ext uri="{FF2B5EF4-FFF2-40B4-BE49-F238E27FC236}">
                <a16:creationId xmlns:a16="http://schemas.microsoft.com/office/drawing/2014/main" id="{634CFA06-059E-41AC-869D-FDE2B49CBBC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645776" y="3006969"/>
            <a:ext cx="1320801" cy="1320801"/>
          </a:xfrm>
          <a:prstGeom prst="rect">
            <a:avLst/>
          </a:prstGeom>
        </p:spPr>
      </p:pic>
    </p:spTree>
    <p:extLst>
      <p:ext uri="{BB962C8B-B14F-4D97-AF65-F5344CB8AC3E}">
        <p14:creationId xmlns:p14="http://schemas.microsoft.com/office/powerpoint/2010/main" val="1555540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4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IT PresentationSlidestovideo 24-38">
            <a:hlinkClick r:id="" action="ppaction://media"/>
            <a:extLst>
              <a:ext uri="{FF2B5EF4-FFF2-40B4-BE49-F238E27FC236}">
                <a16:creationId xmlns:a16="http://schemas.microsoft.com/office/drawing/2014/main" id="{0DE99565-BD6E-4BC9-A16C-C78BD1BD3A2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pic>
        <p:nvPicPr>
          <p:cNvPr id="3" name="Graphic 2" descr="Fast Forward with solid fill">
            <a:extLst>
              <a:ext uri="{FF2B5EF4-FFF2-40B4-BE49-F238E27FC236}">
                <a16:creationId xmlns:a16="http://schemas.microsoft.com/office/drawing/2014/main" id="{4CC77A29-AEE6-4178-A5D1-D2BA787C136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775199" y="4064000"/>
            <a:ext cx="1320801" cy="1320801"/>
          </a:xfrm>
          <a:prstGeom prst="rect">
            <a:avLst/>
          </a:prstGeom>
        </p:spPr>
      </p:pic>
    </p:spTree>
    <p:extLst>
      <p:ext uri="{BB962C8B-B14F-4D97-AF65-F5344CB8AC3E}">
        <p14:creationId xmlns:p14="http://schemas.microsoft.com/office/powerpoint/2010/main" val="1247569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500"/>
                                  </p:stCondLst>
                                  <p:childTnLst>
                                    <p:cmd type="call" cmd="playFrom(0.0)">
                                      <p:cBhvr>
                                        <p:cTn id="6" dur="792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afterEffect">
                                  <p:stCondLst>
                                    <p:cond delay="50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884E19E-20EF-46B7-9AA9-98DE429D5C61}"/>
              </a:ext>
            </a:extLst>
          </p:cNvPr>
          <p:cNvPicPr>
            <a:picLocks noChangeAspect="1"/>
          </p:cNvPicPr>
          <p:nvPr/>
        </p:nvPicPr>
        <p:blipFill>
          <a:blip r:embed="rId3"/>
          <a:stretch>
            <a:fillRect/>
          </a:stretch>
        </p:blipFill>
        <p:spPr>
          <a:xfrm>
            <a:off x="0" y="17132"/>
            <a:ext cx="12192000" cy="6259716"/>
          </a:xfrm>
          <a:prstGeom prst="rect">
            <a:avLst/>
          </a:prstGeom>
        </p:spPr>
      </p:pic>
      <p:sp>
        <p:nvSpPr>
          <p:cNvPr id="8" name="Rectangle: Rounded Corners 7">
            <a:extLst>
              <a:ext uri="{FF2B5EF4-FFF2-40B4-BE49-F238E27FC236}">
                <a16:creationId xmlns:a16="http://schemas.microsoft.com/office/drawing/2014/main" id="{B01C9047-A41D-4C4D-B2C6-684B8183230A}"/>
              </a:ext>
            </a:extLst>
          </p:cNvPr>
          <p:cNvSpPr/>
          <p:nvPr/>
        </p:nvSpPr>
        <p:spPr>
          <a:xfrm>
            <a:off x="10831453" y="1289698"/>
            <a:ext cx="568411" cy="560173"/>
          </a:xfrm>
          <a:prstGeom prst="roundRect">
            <a:avLst/>
          </a:prstGeom>
          <a:solidFill>
            <a:srgbClr val="EC7016">
              <a:alpha val="1411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FAA76347-9C0E-4ABC-87A4-966A2D59CA7A}"/>
              </a:ext>
            </a:extLst>
          </p:cNvPr>
          <p:cNvSpPr txBox="1"/>
          <p:nvPr/>
        </p:nvSpPr>
        <p:spPr>
          <a:xfrm>
            <a:off x="7911735" y="1911241"/>
            <a:ext cx="3824297" cy="1815882"/>
          </a:xfrm>
          <a:prstGeom prst="rect">
            <a:avLst/>
          </a:prstGeom>
          <a:solidFill>
            <a:schemeClr val="bg1">
              <a:lumMod val="50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pPr marL="457200" indent="-457200">
              <a:buFont typeface="Wingdings" panose="05000000000000000000" pitchFamily="2" charset="2"/>
              <a:buChar char="q"/>
            </a:pPr>
            <a:r>
              <a:rPr lang="en-US" sz="2800" dirty="0">
                <a:solidFill>
                  <a:schemeClr val="accent5">
                    <a:lumMod val="60000"/>
                    <a:lumOff val="40000"/>
                  </a:schemeClr>
                </a:solidFill>
              </a:rPr>
              <a:t>JH 0205</a:t>
            </a:r>
          </a:p>
          <a:p>
            <a:pPr marL="457200" indent="-457200">
              <a:buFont typeface="Wingdings" panose="05000000000000000000" pitchFamily="2" charset="2"/>
              <a:buChar char="q"/>
            </a:pPr>
            <a:r>
              <a:rPr lang="en-US" sz="2800" dirty="0">
                <a:solidFill>
                  <a:schemeClr val="accent5">
                    <a:lumMod val="60000"/>
                    <a:lumOff val="40000"/>
                  </a:schemeClr>
                </a:solidFill>
              </a:rPr>
              <a:t>SLB 0026</a:t>
            </a:r>
          </a:p>
          <a:p>
            <a:pPr marL="457200" indent="-457200">
              <a:buFont typeface="Wingdings" panose="05000000000000000000" pitchFamily="2" charset="2"/>
              <a:buChar char="q"/>
            </a:pPr>
            <a:r>
              <a:rPr lang="en-US" sz="2800" dirty="0">
                <a:solidFill>
                  <a:schemeClr val="accent5">
                    <a:lumMod val="60000"/>
                    <a:lumOff val="40000"/>
                  </a:schemeClr>
                </a:solidFill>
              </a:rPr>
              <a:t>JH 0114 (TSC)</a:t>
            </a:r>
          </a:p>
          <a:p>
            <a:endParaRPr lang="en-US" sz="2800" dirty="0">
              <a:solidFill>
                <a:schemeClr val="accent5">
                  <a:lumMod val="60000"/>
                  <a:lumOff val="40000"/>
                </a:schemeClr>
              </a:solidFill>
            </a:endParaRPr>
          </a:p>
        </p:txBody>
      </p:sp>
      <p:sp>
        <p:nvSpPr>
          <p:cNvPr id="9" name="TextBox 8">
            <a:extLst>
              <a:ext uri="{FF2B5EF4-FFF2-40B4-BE49-F238E27FC236}">
                <a16:creationId xmlns:a16="http://schemas.microsoft.com/office/drawing/2014/main" id="{857BDAC6-90A0-08F6-6550-A5EDEC2D3CC0}"/>
              </a:ext>
            </a:extLst>
          </p:cNvPr>
          <p:cNvSpPr txBox="1"/>
          <p:nvPr/>
        </p:nvSpPr>
        <p:spPr>
          <a:xfrm>
            <a:off x="705964" y="10079"/>
            <a:ext cx="9299643" cy="954107"/>
          </a:xfrm>
          <a:prstGeom prst="rect">
            <a:avLst/>
          </a:prstGeom>
          <a:solidFill>
            <a:schemeClr val="bg1">
              <a:lumMod val="50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2800" dirty="0">
                <a:solidFill>
                  <a:srgbClr val="00B0F0"/>
                </a:solidFill>
              </a:rPr>
              <a:t>Back to the original 1Step  -</a:t>
            </a:r>
          </a:p>
          <a:p>
            <a:r>
              <a:rPr lang="en-US" sz="2800" dirty="0">
                <a:solidFill>
                  <a:schemeClr val="bg1">
                    <a:lumMod val="85000"/>
                  </a:schemeClr>
                </a:solidFill>
              </a:rPr>
              <a:t>Prompt user to select a saved stock or other location</a:t>
            </a:r>
          </a:p>
        </p:txBody>
      </p:sp>
    </p:spTree>
    <p:extLst>
      <p:ext uri="{BB962C8B-B14F-4D97-AF65-F5344CB8AC3E}">
        <p14:creationId xmlns:p14="http://schemas.microsoft.com/office/powerpoint/2010/main" val="28216699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884E19E-20EF-46B7-9AA9-98DE429D5C61}"/>
              </a:ext>
            </a:extLst>
          </p:cNvPr>
          <p:cNvPicPr>
            <a:picLocks noChangeAspect="1"/>
          </p:cNvPicPr>
          <p:nvPr/>
        </p:nvPicPr>
        <p:blipFill>
          <a:blip r:embed="rId3"/>
          <a:stretch>
            <a:fillRect/>
          </a:stretch>
        </p:blipFill>
        <p:spPr>
          <a:xfrm>
            <a:off x="19456" y="77819"/>
            <a:ext cx="12192000" cy="6259716"/>
          </a:xfrm>
          <a:prstGeom prst="rect">
            <a:avLst/>
          </a:prstGeom>
        </p:spPr>
      </p:pic>
      <p:sp>
        <p:nvSpPr>
          <p:cNvPr id="7" name="TextBox 6">
            <a:extLst>
              <a:ext uri="{FF2B5EF4-FFF2-40B4-BE49-F238E27FC236}">
                <a16:creationId xmlns:a16="http://schemas.microsoft.com/office/drawing/2014/main" id="{8977FD86-341D-4EE7-9CC1-01B06EB49E5F}"/>
              </a:ext>
            </a:extLst>
          </p:cNvPr>
          <p:cNvSpPr txBox="1"/>
          <p:nvPr/>
        </p:nvSpPr>
        <p:spPr>
          <a:xfrm>
            <a:off x="705677" y="162605"/>
            <a:ext cx="9299643" cy="954107"/>
          </a:xfrm>
          <a:prstGeom prst="rect">
            <a:avLst/>
          </a:prstGeom>
          <a:solidFill>
            <a:schemeClr val="bg1">
              <a:lumMod val="50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2800" dirty="0">
                <a:solidFill>
                  <a:schemeClr val="bg1">
                    <a:lumMod val="85000"/>
                  </a:schemeClr>
                </a:solidFill>
              </a:rPr>
              <a:t>Run action block to Add, Edit or Remove stored “stock room” locations</a:t>
            </a:r>
          </a:p>
        </p:txBody>
      </p:sp>
      <p:sp>
        <p:nvSpPr>
          <p:cNvPr id="8" name="Rectangle: Rounded Corners 7">
            <a:extLst>
              <a:ext uri="{FF2B5EF4-FFF2-40B4-BE49-F238E27FC236}">
                <a16:creationId xmlns:a16="http://schemas.microsoft.com/office/drawing/2014/main" id="{B01C9047-A41D-4C4D-B2C6-684B8183230A}"/>
              </a:ext>
            </a:extLst>
          </p:cNvPr>
          <p:cNvSpPr/>
          <p:nvPr/>
        </p:nvSpPr>
        <p:spPr>
          <a:xfrm>
            <a:off x="11524471" y="1271836"/>
            <a:ext cx="568411" cy="560173"/>
          </a:xfrm>
          <a:prstGeom prst="roundRect">
            <a:avLst/>
          </a:prstGeom>
          <a:solidFill>
            <a:srgbClr val="EC7016">
              <a:alpha val="1411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287983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step NavTrans1 - Made with Clipchamp (2)">
            <a:hlinkClick r:id="" action="ppaction://media"/>
            <a:extLst>
              <a:ext uri="{FF2B5EF4-FFF2-40B4-BE49-F238E27FC236}">
                <a16:creationId xmlns:a16="http://schemas.microsoft.com/office/drawing/2014/main" id="{F61EC973-1B7B-43EF-99B1-D0B6103C331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pic>
        <p:nvPicPr>
          <p:cNvPr id="3" name="Graphic 2" descr="Fast Forward with solid fill">
            <a:extLst>
              <a:ext uri="{FF2B5EF4-FFF2-40B4-BE49-F238E27FC236}">
                <a16:creationId xmlns:a16="http://schemas.microsoft.com/office/drawing/2014/main" id="{5BC134FE-BAFF-448B-A983-7653364CD18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782731" y="3352800"/>
            <a:ext cx="1320801" cy="1320801"/>
          </a:xfrm>
          <a:prstGeom prst="rect">
            <a:avLst/>
          </a:prstGeom>
        </p:spPr>
      </p:pic>
    </p:spTree>
    <p:extLst>
      <p:ext uri="{BB962C8B-B14F-4D97-AF65-F5344CB8AC3E}">
        <p14:creationId xmlns:p14="http://schemas.microsoft.com/office/powerpoint/2010/main" val="3985825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500"/>
                                  </p:stCondLst>
                                  <p:childTnLst>
                                    <p:cmd type="call" cmd="playFrom(0.0)">
                                      <p:cBhvr>
                                        <p:cTn id="6" dur="461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afterEffect">
                                  <p:stCondLst>
                                    <p:cond delay="50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IT PresentationSlidestovideo 4th block">
            <a:hlinkClick r:id="" action="ppaction://media"/>
            <a:extLst>
              <a:ext uri="{FF2B5EF4-FFF2-40B4-BE49-F238E27FC236}">
                <a16:creationId xmlns:a16="http://schemas.microsoft.com/office/drawing/2014/main" id="{B1F5B0EE-4CED-4AC6-9383-97237B99875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pic>
        <p:nvPicPr>
          <p:cNvPr id="3" name="Graphic 2" descr="Fast Forward with solid fill">
            <a:extLst>
              <a:ext uri="{FF2B5EF4-FFF2-40B4-BE49-F238E27FC236}">
                <a16:creationId xmlns:a16="http://schemas.microsoft.com/office/drawing/2014/main" id="{DE9C8C31-2B20-4CC5-8156-5EFBE9B5A62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253890" y="2213149"/>
            <a:ext cx="1320801" cy="1320801"/>
          </a:xfrm>
          <a:prstGeom prst="rect">
            <a:avLst/>
          </a:prstGeom>
        </p:spPr>
      </p:pic>
    </p:spTree>
    <p:extLst>
      <p:ext uri="{BB962C8B-B14F-4D97-AF65-F5344CB8AC3E}">
        <p14:creationId xmlns:p14="http://schemas.microsoft.com/office/powerpoint/2010/main" val="4030760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500"/>
                                  </p:stCondLst>
                                  <p:childTnLst>
                                    <p:cmd type="call" cmd="playFrom(0.0)">
                                      <p:cBhvr>
                                        <p:cTn id="6" dur="369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afterEffect">
                                  <p:stCondLst>
                                    <p:cond delay="50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2D7C1EF-883A-4676-A0B4-429D815ACBDD}"/>
              </a:ext>
            </a:extLst>
          </p:cNvPr>
          <p:cNvPicPr>
            <a:picLocks noChangeAspect="1"/>
          </p:cNvPicPr>
          <p:nvPr/>
        </p:nvPicPr>
        <p:blipFill>
          <a:blip r:embed="rId2"/>
          <a:stretch>
            <a:fillRect/>
          </a:stretch>
        </p:blipFill>
        <p:spPr>
          <a:xfrm>
            <a:off x="0" y="0"/>
            <a:ext cx="12192000" cy="6563930"/>
          </a:xfrm>
          <a:prstGeom prst="rect">
            <a:avLst/>
          </a:prstGeom>
        </p:spPr>
      </p:pic>
      <p:sp>
        <p:nvSpPr>
          <p:cNvPr id="4" name="TextBox 3">
            <a:extLst>
              <a:ext uri="{FF2B5EF4-FFF2-40B4-BE49-F238E27FC236}">
                <a16:creationId xmlns:a16="http://schemas.microsoft.com/office/drawing/2014/main" id="{F102FBE4-9B7D-4C50-ADCD-7CFB3B3B6F74}"/>
              </a:ext>
            </a:extLst>
          </p:cNvPr>
          <p:cNvSpPr txBox="1"/>
          <p:nvPr/>
        </p:nvSpPr>
        <p:spPr>
          <a:xfrm>
            <a:off x="663498" y="3429000"/>
            <a:ext cx="9299643" cy="523220"/>
          </a:xfrm>
          <a:prstGeom prst="rect">
            <a:avLst/>
          </a:prstGeom>
          <a:solidFill>
            <a:schemeClr val="bg1">
              <a:lumMod val="50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2800" dirty="0">
                <a:solidFill>
                  <a:schemeClr val="accent5">
                    <a:lumMod val="40000"/>
                    <a:lumOff val="60000"/>
                  </a:schemeClr>
                </a:solidFill>
              </a:rPr>
              <a:t>Go from Incident record to Endpoint record (using link!)</a:t>
            </a:r>
          </a:p>
        </p:txBody>
      </p:sp>
      <p:sp>
        <p:nvSpPr>
          <p:cNvPr id="5" name="Rectangle: Rounded Corners 4">
            <a:extLst>
              <a:ext uri="{FF2B5EF4-FFF2-40B4-BE49-F238E27FC236}">
                <a16:creationId xmlns:a16="http://schemas.microsoft.com/office/drawing/2014/main" id="{6EC97F2F-B21B-42CF-8028-0EDE31F67A8F}"/>
              </a:ext>
            </a:extLst>
          </p:cNvPr>
          <p:cNvSpPr/>
          <p:nvPr/>
        </p:nvSpPr>
        <p:spPr>
          <a:xfrm>
            <a:off x="6479218" y="274962"/>
            <a:ext cx="568411" cy="560173"/>
          </a:xfrm>
          <a:prstGeom prst="roundRect">
            <a:avLst/>
          </a:prstGeom>
          <a:solidFill>
            <a:srgbClr val="EC7016">
              <a:alpha val="1411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627430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chemeClr val="accent3">
                <a:lumMod val="7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24ABA6-C8FF-49CD-979A-9126B7099155}"/>
              </a:ext>
            </a:extLst>
          </p:cNvPr>
          <p:cNvSpPr>
            <a:spLocks noGrp="1"/>
          </p:cNvSpPr>
          <p:nvPr>
            <p:ph type="title"/>
          </p:nvPr>
        </p:nvSpPr>
        <p:spPr/>
        <p:txBody>
          <a:bodyPr/>
          <a:lstStyle/>
          <a:p>
            <a:r>
              <a:rPr lang="en-US" dirty="0"/>
              <a:t>DDWWAD! </a:t>
            </a:r>
            <a:r>
              <a:rPr lang="en-US" sz="2000" dirty="0"/>
              <a:t>(Don’t Do What We Are Doing) </a:t>
            </a:r>
            <a:endParaRPr lang="en-US" dirty="0"/>
          </a:p>
        </p:txBody>
      </p:sp>
      <p:graphicFrame>
        <p:nvGraphicFramePr>
          <p:cNvPr id="4" name="Content Placeholder 3">
            <a:extLst>
              <a:ext uri="{FF2B5EF4-FFF2-40B4-BE49-F238E27FC236}">
                <a16:creationId xmlns:a16="http://schemas.microsoft.com/office/drawing/2014/main" id="{209A03FE-EDCB-4BD9-81B5-F8F507CFF1D7}"/>
              </a:ext>
            </a:extLst>
          </p:cNvPr>
          <p:cNvGraphicFramePr>
            <a:graphicFrameLocks noGrp="1"/>
          </p:cNvGraphicFramePr>
          <p:nvPr>
            <p:ph idx="1"/>
            <p:extLst>
              <p:ext uri="{D42A27DB-BD31-4B8C-83A1-F6EECF244321}">
                <p14:modId xmlns:p14="http://schemas.microsoft.com/office/powerpoint/2010/main" val="1156524844"/>
              </p:ext>
            </p:extLst>
          </p:nvPr>
        </p:nvGraphicFramePr>
        <p:xfrm>
          <a:off x="1096963" y="2108200"/>
          <a:ext cx="10058400" cy="37607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69506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graphicEl>
                                              <a:dgm id="{B21CC65A-068B-4E25-9E14-314545D4CF39}"/>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graphicEl>
                                              <a:dgm id="{E1E216D9-31A9-4585-B95B-BA47C1247706}"/>
                                            </p:graphic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graphicEl>
                                              <a:dgm id="{CC152DB6-F1A9-4884-B4C7-99190E8D23F3}"/>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graphicEl>
                                              <a:dgm id="{BB4A3379-BD44-47C9-BDC5-63FD0D6ECE3C}"/>
                                            </p:graphic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graphicEl>
                                              <a:dgm id="{0205974D-D140-4374-8D7D-4AA2BA670F6E}"/>
                                            </p:graphic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
                                            <p:graphicEl>
                                              <a:dgm id="{594658EE-9F3E-4263-944E-1BFB86C98D43}"/>
                                            </p:graphic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
                                            <p:graphicEl>
                                              <a:dgm id="{BDF48519-7CA5-45D1-A13E-74B192AFA07B}"/>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IT PresentationSlidestovideo 5thblock">
            <a:hlinkClick r:id="" action="ppaction://media"/>
            <a:extLst>
              <a:ext uri="{FF2B5EF4-FFF2-40B4-BE49-F238E27FC236}">
                <a16:creationId xmlns:a16="http://schemas.microsoft.com/office/drawing/2014/main" id="{957CA789-530F-4206-BDE8-A4A1CBBA2D6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pic>
        <p:nvPicPr>
          <p:cNvPr id="3" name="Graphic 2" descr="Fast Forward with solid fill">
            <a:extLst>
              <a:ext uri="{FF2B5EF4-FFF2-40B4-BE49-F238E27FC236}">
                <a16:creationId xmlns:a16="http://schemas.microsoft.com/office/drawing/2014/main" id="{A15A609C-0897-445F-9603-81CAAAAF368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284035" y="2253343"/>
            <a:ext cx="1320801" cy="1320801"/>
          </a:xfrm>
          <a:prstGeom prst="rect">
            <a:avLst/>
          </a:prstGeom>
        </p:spPr>
      </p:pic>
    </p:spTree>
    <p:extLst>
      <p:ext uri="{BB962C8B-B14F-4D97-AF65-F5344CB8AC3E}">
        <p14:creationId xmlns:p14="http://schemas.microsoft.com/office/powerpoint/2010/main" val="1747715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500"/>
                                  </p:stCondLst>
                                  <p:childTnLst>
                                    <p:cmd type="call" cmd="playFrom(0.0)">
                                      <p:cBhvr>
                                        <p:cTn id="6" dur="369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afterEffect">
                                  <p:stCondLst>
                                    <p:cond delay="50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cond Scroll Main 1step - Made with Clipchamp">
            <a:hlinkClick r:id="" action="ppaction://media"/>
            <a:extLst>
              <a:ext uri="{FF2B5EF4-FFF2-40B4-BE49-F238E27FC236}">
                <a16:creationId xmlns:a16="http://schemas.microsoft.com/office/drawing/2014/main" id="{D8CB6F30-BA5F-25D0-6BA7-5AEB6A765F7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pic>
        <p:nvPicPr>
          <p:cNvPr id="3" name="Graphic 2" descr="Fast Forward with solid fill">
            <a:extLst>
              <a:ext uri="{FF2B5EF4-FFF2-40B4-BE49-F238E27FC236}">
                <a16:creationId xmlns:a16="http://schemas.microsoft.com/office/drawing/2014/main" id="{0E3E6338-CEDE-4E56-85D1-14D1B5605D5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103165" y="2625132"/>
            <a:ext cx="1320801" cy="1320801"/>
          </a:xfrm>
          <a:prstGeom prst="rect">
            <a:avLst/>
          </a:prstGeom>
        </p:spPr>
      </p:pic>
    </p:spTree>
    <p:extLst>
      <p:ext uri="{BB962C8B-B14F-4D97-AF65-F5344CB8AC3E}">
        <p14:creationId xmlns:p14="http://schemas.microsoft.com/office/powerpoint/2010/main" val="1980765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500"/>
                                  </p:stCondLst>
                                  <p:childTnLst>
                                    <p:cmd type="call" cmd="playFrom(0.0)">
                                      <p:cBhvr>
                                        <p:cTn id="6" dur="518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50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BC64847-2B7C-8F30-2E5D-53EA1DFC58A9}"/>
              </a:ext>
            </a:extLst>
          </p:cNvPr>
          <p:cNvPicPr>
            <a:picLocks noChangeAspect="1"/>
          </p:cNvPicPr>
          <p:nvPr/>
        </p:nvPicPr>
        <p:blipFill>
          <a:blip r:embed="rId2"/>
          <a:stretch>
            <a:fillRect/>
          </a:stretch>
        </p:blipFill>
        <p:spPr>
          <a:xfrm>
            <a:off x="0" y="0"/>
            <a:ext cx="12192000" cy="6082498"/>
          </a:xfrm>
          <a:prstGeom prst="rect">
            <a:avLst/>
          </a:prstGeom>
        </p:spPr>
      </p:pic>
      <p:sp>
        <p:nvSpPr>
          <p:cNvPr id="9" name="TextBox 8">
            <a:extLst>
              <a:ext uri="{FF2B5EF4-FFF2-40B4-BE49-F238E27FC236}">
                <a16:creationId xmlns:a16="http://schemas.microsoft.com/office/drawing/2014/main" id="{907EDE8A-E7A7-5911-F050-EFA2FBA93A96}"/>
              </a:ext>
            </a:extLst>
          </p:cNvPr>
          <p:cNvSpPr txBox="1"/>
          <p:nvPr/>
        </p:nvSpPr>
        <p:spPr>
          <a:xfrm>
            <a:off x="194575" y="2795954"/>
            <a:ext cx="10431222" cy="523220"/>
          </a:xfrm>
          <a:prstGeom prst="rect">
            <a:avLst/>
          </a:prstGeom>
          <a:solidFill>
            <a:schemeClr val="bg1">
              <a:lumMod val="50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2800" dirty="0">
                <a:solidFill>
                  <a:schemeClr val="bg1">
                    <a:lumMod val="85000"/>
                  </a:schemeClr>
                </a:solidFill>
              </a:rPr>
              <a:t>Unlink current location (if not already set to selected stock loc).</a:t>
            </a:r>
          </a:p>
        </p:txBody>
      </p:sp>
      <p:sp>
        <p:nvSpPr>
          <p:cNvPr id="10" name="Rectangle: Rounded Corners 9">
            <a:extLst>
              <a:ext uri="{FF2B5EF4-FFF2-40B4-BE49-F238E27FC236}">
                <a16:creationId xmlns:a16="http://schemas.microsoft.com/office/drawing/2014/main" id="{3B0299AE-303A-163F-5055-151666E84E81}"/>
              </a:ext>
            </a:extLst>
          </p:cNvPr>
          <p:cNvSpPr/>
          <p:nvPr/>
        </p:nvSpPr>
        <p:spPr>
          <a:xfrm>
            <a:off x="214671" y="109130"/>
            <a:ext cx="568411" cy="560173"/>
          </a:xfrm>
          <a:prstGeom prst="roundRect">
            <a:avLst/>
          </a:prstGeom>
          <a:solidFill>
            <a:srgbClr val="EC7016">
              <a:alpha val="1411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6737108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IT PresentationSlidestovideo 6thblock">
            <a:hlinkClick r:id="" action="ppaction://media"/>
            <a:extLst>
              <a:ext uri="{FF2B5EF4-FFF2-40B4-BE49-F238E27FC236}">
                <a16:creationId xmlns:a16="http://schemas.microsoft.com/office/drawing/2014/main" id="{20A64BE7-445E-4C23-AFE9-D3B4DBECB3A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pic>
        <p:nvPicPr>
          <p:cNvPr id="3" name="Graphic 2" descr="Fast Forward with solid fill">
            <a:extLst>
              <a:ext uri="{FF2B5EF4-FFF2-40B4-BE49-F238E27FC236}">
                <a16:creationId xmlns:a16="http://schemas.microsoft.com/office/drawing/2014/main" id="{32C4EB6C-EE4C-439A-B4B5-5A62EA61131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972536" y="1560007"/>
            <a:ext cx="1320801" cy="1320801"/>
          </a:xfrm>
          <a:prstGeom prst="rect">
            <a:avLst/>
          </a:prstGeom>
        </p:spPr>
      </p:pic>
    </p:spTree>
    <p:extLst>
      <p:ext uri="{BB962C8B-B14F-4D97-AF65-F5344CB8AC3E}">
        <p14:creationId xmlns:p14="http://schemas.microsoft.com/office/powerpoint/2010/main" val="2593490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500"/>
                                  </p:stCondLst>
                                  <p:childTnLst>
                                    <p:cmd type="call" cmd="playFrom(0.0)">
                                      <p:cBhvr>
                                        <p:cTn id="6" dur="792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afterEffect">
                                  <p:stCondLst>
                                    <p:cond delay="50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croll Main 1step 3 - Made with Clipchamp">
            <a:hlinkClick r:id="" action="ppaction://media"/>
            <a:extLst>
              <a:ext uri="{FF2B5EF4-FFF2-40B4-BE49-F238E27FC236}">
                <a16:creationId xmlns:a16="http://schemas.microsoft.com/office/drawing/2014/main" id="{3690CFDD-4809-A2C6-5B86-8DDBE6BAD15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pic>
        <p:nvPicPr>
          <p:cNvPr id="3" name="Graphic 2" descr="Fast Forward with solid fill">
            <a:extLst>
              <a:ext uri="{FF2B5EF4-FFF2-40B4-BE49-F238E27FC236}">
                <a16:creationId xmlns:a16="http://schemas.microsoft.com/office/drawing/2014/main" id="{C3E547B4-EFAE-4F55-A6B7-C5B1200C76D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344326" y="2564842"/>
            <a:ext cx="1320801" cy="1320801"/>
          </a:xfrm>
          <a:prstGeom prst="rect">
            <a:avLst/>
          </a:prstGeom>
        </p:spPr>
      </p:pic>
    </p:spTree>
    <p:extLst>
      <p:ext uri="{BB962C8B-B14F-4D97-AF65-F5344CB8AC3E}">
        <p14:creationId xmlns:p14="http://schemas.microsoft.com/office/powerpoint/2010/main" val="2970953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9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7C2A7D2-E743-BF62-E863-99E262B282C6}"/>
              </a:ext>
            </a:extLst>
          </p:cNvPr>
          <p:cNvPicPr>
            <a:picLocks noChangeAspect="1"/>
          </p:cNvPicPr>
          <p:nvPr/>
        </p:nvPicPr>
        <p:blipFill>
          <a:blip r:embed="rId2"/>
          <a:stretch>
            <a:fillRect/>
          </a:stretch>
        </p:blipFill>
        <p:spPr>
          <a:xfrm>
            <a:off x="0" y="0"/>
            <a:ext cx="12192000" cy="6099404"/>
          </a:xfrm>
          <a:prstGeom prst="rect">
            <a:avLst/>
          </a:prstGeom>
        </p:spPr>
      </p:pic>
      <p:sp>
        <p:nvSpPr>
          <p:cNvPr id="9" name="TextBox 8">
            <a:extLst>
              <a:ext uri="{FF2B5EF4-FFF2-40B4-BE49-F238E27FC236}">
                <a16:creationId xmlns:a16="http://schemas.microsoft.com/office/drawing/2014/main" id="{907EDE8A-E7A7-5911-F050-EFA2FBA93A96}"/>
              </a:ext>
            </a:extLst>
          </p:cNvPr>
          <p:cNvSpPr txBox="1"/>
          <p:nvPr/>
        </p:nvSpPr>
        <p:spPr>
          <a:xfrm>
            <a:off x="265508" y="2858857"/>
            <a:ext cx="11310788" cy="523220"/>
          </a:xfrm>
          <a:prstGeom prst="rect">
            <a:avLst/>
          </a:prstGeom>
          <a:solidFill>
            <a:schemeClr val="bg1">
              <a:lumMod val="50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2800" dirty="0">
                <a:solidFill>
                  <a:schemeClr val="bg1">
                    <a:lumMod val="85000"/>
                  </a:schemeClr>
                </a:solidFill>
              </a:rPr>
              <a:t>Copy of Update stored Value with </a:t>
            </a:r>
            <a:r>
              <a:rPr lang="en-US" sz="2800" dirty="0" err="1">
                <a:solidFill>
                  <a:schemeClr val="bg1">
                    <a:lumMod val="85000"/>
                  </a:schemeClr>
                </a:solidFill>
              </a:rPr>
              <a:t>returnCIstockLog</a:t>
            </a:r>
            <a:r>
              <a:rPr lang="en-US" sz="2800" dirty="0">
                <a:solidFill>
                  <a:schemeClr val="bg1">
                    <a:lumMod val="85000"/>
                  </a:schemeClr>
                </a:solidFill>
              </a:rPr>
              <a:t> variable</a:t>
            </a:r>
          </a:p>
        </p:txBody>
      </p:sp>
      <p:sp>
        <p:nvSpPr>
          <p:cNvPr id="10" name="Rectangle: Rounded Corners 9">
            <a:extLst>
              <a:ext uri="{FF2B5EF4-FFF2-40B4-BE49-F238E27FC236}">
                <a16:creationId xmlns:a16="http://schemas.microsoft.com/office/drawing/2014/main" id="{3B0299AE-303A-163F-5055-151666E84E81}"/>
              </a:ext>
            </a:extLst>
          </p:cNvPr>
          <p:cNvSpPr/>
          <p:nvPr/>
        </p:nvSpPr>
        <p:spPr>
          <a:xfrm>
            <a:off x="9707240" y="104577"/>
            <a:ext cx="568411" cy="560173"/>
          </a:xfrm>
          <a:prstGeom prst="roundRect">
            <a:avLst/>
          </a:prstGeom>
          <a:solidFill>
            <a:srgbClr val="EC7016">
              <a:alpha val="1411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0337611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7C2A7D2-E743-BF62-E863-99E262B282C6}"/>
              </a:ext>
            </a:extLst>
          </p:cNvPr>
          <p:cNvPicPr>
            <a:picLocks noChangeAspect="1"/>
          </p:cNvPicPr>
          <p:nvPr/>
        </p:nvPicPr>
        <p:blipFill>
          <a:blip r:embed="rId3"/>
          <a:stretch>
            <a:fillRect/>
          </a:stretch>
        </p:blipFill>
        <p:spPr>
          <a:xfrm>
            <a:off x="0" y="0"/>
            <a:ext cx="12192000" cy="6099404"/>
          </a:xfrm>
          <a:prstGeom prst="rect">
            <a:avLst/>
          </a:prstGeom>
        </p:spPr>
      </p:pic>
      <p:sp>
        <p:nvSpPr>
          <p:cNvPr id="9" name="TextBox 8">
            <a:extLst>
              <a:ext uri="{FF2B5EF4-FFF2-40B4-BE49-F238E27FC236}">
                <a16:creationId xmlns:a16="http://schemas.microsoft.com/office/drawing/2014/main" id="{907EDE8A-E7A7-5911-F050-EFA2FBA93A96}"/>
              </a:ext>
            </a:extLst>
          </p:cNvPr>
          <p:cNvSpPr txBox="1"/>
          <p:nvPr/>
        </p:nvSpPr>
        <p:spPr>
          <a:xfrm>
            <a:off x="265508" y="2858857"/>
            <a:ext cx="11310788" cy="523220"/>
          </a:xfrm>
          <a:prstGeom prst="rect">
            <a:avLst/>
          </a:prstGeom>
          <a:solidFill>
            <a:schemeClr val="bg1">
              <a:lumMod val="50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2800" dirty="0">
                <a:solidFill>
                  <a:schemeClr val="bg1">
                    <a:lumMod val="85000"/>
                  </a:schemeClr>
                </a:solidFill>
              </a:rPr>
              <a:t>Successful run popup with tokenized data</a:t>
            </a:r>
          </a:p>
        </p:txBody>
      </p:sp>
      <p:sp>
        <p:nvSpPr>
          <p:cNvPr id="10" name="Rectangle: Rounded Corners 9">
            <a:extLst>
              <a:ext uri="{FF2B5EF4-FFF2-40B4-BE49-F238E27FC236}">
                <a16:creationId xmlns:a16="http://schemas.microsoft.com/office/drawing/2014/main" id="{3B0299AE-303A-163F-5055-151666E84E81}"/>
              </a:ext>
            </a:extLst>
          </p:cNvPr>
          <p:cNvSpPr/>
          <p:nvPr/>
        </p:nvSpPr>
        <p:spPr>
          <a:xfrm>
            <a:off x="10456270" y="122074"/>
            <a:ext cx="568411" cy="560173"/>
          </a:xfrm>
          <a:prstGeom prst="roundRect">
            <a:avLst/>
          </a:prstGeom>
          <a:solidFill>
            <a:srgbClr val="EC7016">
              <a:alpha val="1411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1430548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pPr algn="ctr"/>
            <a:r>
              <a:rPr lang="en-US" dirty="0"/>
              <a:t>Asset Tracker</a:t>
            </a:r>
            <a:br>
              <a:rPr lang="en-US" dirty="0"/>
            </a:br>
            <a:r>
              <a:rPr lang="en-US" dirty="0"/>
              <a:t>Dashboards for on-site inventory checks</a:t>
            </a:r>
            <a:endParaRPr lang="en-US" b="1" dirty="0"/>
          </a:p>
        </p:txBody>
      </p:sp>
    </p:spTree>
    <p:extLst>
      <p:ext uri="{BB962C8B-B14F-4D97-AF65-F5344CB8AC3E}">
        <p14:creationId xmlns:p14="http://schemas.microsoft.com/office/powerpoint/2010/main" val="266219625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254491-3298-4282-807C-A641B9CD9ED5}"/>
              </a:ext>
            </a:extLst>
          </p:cNvPr>
          <p:cNvSpPr>
            <a:spLocks noGrp="1"/>
          </p:cNvSpPr>
          <p:nvPr>
            <p:ph type="title"/>
          </p:nvPr>
        </p:nvSpPr>
        <p:spPr>
          <a:xfrm>
            <a:off x="609600" y="1219200"/>
            <a:ext cx="10972800" cy="609600"/>
          </a:xfrm>
        </p:spPr>
        <p:txBody>
          <a:bodyPr>
            <a:normAutofit fontScale="90000"/>
          </a:bodyPr>
          <a:lstStyle/>
          <a:p>
            <a:pPr algn="ctr"/>
            <a:r>
              <a:rPr lang="en-US" dirty="0"/>
              <a:t>Asset Tracker - Campus</a:t>
            </a:r>
          </a:p>
        </p:txBody>
      </p:sp>
      <p:pic>
        <p:nvPicPr>
          <p:cNvPr id="17" name="Content Placeholder 16">
            <a:extLst>
              <a:ext uri="{FF2B5EF4-FFF2-40B4-BE49-F238E27FC236}">
                <a16:creationId xmlns:a16="http://schemas.microsoft.com/office/drawing/2014/main" id="{1A2C5DBB-282A-46E0-9F2B-CE5ABA945939}"/>
              </a:ext>
            </a:extLst>
          </p:cNvPr>
          <p:cNvPicPr>
            <a:picLocks noGrp="1" noChangeAspect="1"/>
          </p:cNvPicPr>
          <p:nvPr>
            <p:ph idx="1"/>
          </p:nvPr>
        </p:nvPicPr>
        <p:blipFill>
          <a:blip r:embed="rId2"/>
          <a:stretch>
            <a:fillRect/>
          </a:stretch>
        </p:blipFill>
        <p:spPr>
          <a:xfrm>
            <a:off x="3562231" y="1981200"/>
            <a:ext cx="5067537" cy="4144963"/>
          </a:xfrm>
        </p:spPr>
      </p:pic>
    </p:spTree>
    <p:extLst>
      <p:ext uri="{BB962C8B-B14F-4D97-AF65-F5344CB8AC3E}">
        <p14:creationId xmlns:p14="http://schemas.microsoft.com/office/powerpoint/2010/main" val="124320846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254491-3298-4282-807C-A641B9CD9ED5}"/>
              </a:ext>
            </a:extLst>
          </p:cNvPr>
          <p:cNvSpPr>
            <a:spLocks noGrp="1"/>
          </p:cNvSpPr>
          <p:nvPr>
            <p:ph type="title"/>
          </p:nvPr>
        </p:nvSpPr>
        <p:spPr>
          <a:xfrm>
            <a:off x="609600" y="1219200"/>
            <a:ext cx="10972800" cy="609600"/>
          </a:xfrm>
        </p:spPr>
        <p:txBody>
          <a:bodyPr>
            <a:normAutofit fontScale="90000"/>
          </a:bodyPr>
          <a:lstStyle/>
          <a:p>
            <a:pPr algn="ctr"/>
            <a:r>
              <a:rPr lang="en-US" dirty="0"/>
              <a:t>Asset Tracker - Building</a:t>
            </a:r>
          </a:p>
        </p:txBody>
      </p:sp>
      <p:pic>
        <p:nvPicPr>
          <p:cNvPr id="6" name="Content Placeholder 5">
            <a:extLst>
              <a:ext uri="{FF2B5EF4-FFF2-40B4-BE49-F238E27FC236}">
                <a16:creationId xmlns:a16="http://schemas.microsoft.com/office/drawing/2014/main" id="{E3079A80-87B2-48AB-B4BA-5924B544B0A7}"/>
              </a:ext>
            </a:extLst>
          </p:cNvPr>
          <p:cNvPicPr>
            <a:picLocks noGrp="1" noChangeAspect="1"/>
          </p:cNvPicPr>
          <p:nvPr>
            <p:ph idx="1"/>
          </p:nvPr>
        </p:nvPicPr>
        <p:blipFill>
          <a:blip r:embed="rId2"/>
          <a:stretch>
            <a:fillRect/>
          </a:stretch>
        </p:blipFill>
        <p:spPr>
          <a:xfrm>
            <a:off x="3704519" y="1981200"/>
            <a:ext cx="4782962" cy="4144963"/>
          </a:xfrm>
        </p:spPr>
      </p:pic>
    </p:spTree>
    <p:extLst>
      <p:ext uri="{BB962C8B-B14F-4D97-AF65-F5344CB8AC3E}">
        <p14:creationId xmlns:p14="http://schemas.microsoft.com/office/powerpoint/2010/main" val="24148009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accent3">
                <a:lumMod val="7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B11403-A237-4840-A631-ABF93F4AA55B}"/>
              </a:ext>
            </a:extLst>
          </p:cNvPr>
          <p:cNvSpPr>
            <a:spLocks noGrp="1"/>
          </p:cNvSpPr>
          <p:nvPr>
            <p:ph type="title"/>
          </p:nvPr>
        </p:nvSpPr>
        <p:spPr/>
        <p:txBody>
          <a:bodyPr/>
          <a:lstStyle/>
          <a:p>
            <a:r>
              <a:rPr lang="en-US"/>
              <a:t>“Why would you do that!?!</a:t>
            </a:r>
          </a:p>
        </p:txBody>
      </p:sp>
      <p:pic>
        <p:nvPicPr>
          <p:cNvPr id="5" name="Content Placeholder 4" descr="Businessman finger on forehead">
            <a:extLst>
              <a:ext uri="{FF2B5EF4-FFF2-40B4-BE49-F238E27FC236}">
                <a16:creationId xmlns:a16="http://schemas.microsoft.com/office/drawing/2014/main" id="{E35909DE-311A-4EB4-B346-7B73E7C8E962}"/>
              </a:ext>
            </a:extLst>
          </p:cNvPr>
          <p:cNvPicPr>
            <a:picLocks noGrp="1" noChangeAspect="1"/>
          </p:cNvPicPr>
          <p:nvPr>
            <p:ph idx="1"/>
          </p:nvPr>
        </p:nvPicPr>
        <p:blipFill>
          <a:blip r:embed="rId3"/>
          <a:stretch>
            <a:fillRect/>
          </a:stretch>
        </p:blipFill>
        <p:spPr>
          <a:xfrm>
            <a:off x="2044557" y="2117825"/>
            <a:ext cx="1406275" cy="3760788"/>
          </a:xfrm>
          <a:noFill/>
        </p:spPr>
      </p:pic>
      <p:graphicFrame>
        <p:nvGraphicFramePr>
          <p:cNvPr id="6" name="Diagram 5">
            <a:extLst>
              <a:ext uri="{FF2B5EF4-FFF2-40B4-BE49-F238E27FC236}">
                <a16:creationId xmlns:a16="http://schemas.microsoft.com/office/drawing/2014/main" id="{BFB6C456-4210-4123-898E-E0112A5BF027}"/>
              </a:ext>
            </a:extLst>
          </p:cNvPr>
          <p:cNvGraphicFramePr/>
          <p:nvPr>
            <p:extLst>
              <p:ext uri="{D42A27DB-BD31-4B8C-83A1-F6EECF244321}">
                <p14:modId xmlns:p14="http://schemas.microsoft.com/office/powerpoint/2010/main" val="2751271995"/>
              </p:ext>
            </p:extLst>
          </p:nvPr>
        </p:nvGraphicFramePr>
        <p:xfrm>
          <a:off x="4273617" y="2011679"/>
          <a:ext cx="5505650" cy="414848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7" name="Diagram 6">
            <a:extLst>
              <a:ext uri="{FF2B5EF4-FFF2-40B4-BE49-F238E27FC236}">
                <a16:creationId xmlns:a16="http://schemas.microsoft.com/office/drawing/2014/main" id="{6E7CE7DC-A62F-3C1D-9397-6C82E5B521FF}"/>
              </a:ext>
            </a:extLst>
          </p:cNvPr>
          <p:cNvGraphicFramePr/>
          <p:nvPr>
            <p:extLst>
              <p:ext uri="{D42A27DB-BD31-4B8C-83A1-F6EECF244321}">
                <p14:modId xmlns:p14="http://schemas.microsoft.com/office/powerpoint/2010/main" val="836186253"/>
              </p:ext>
            </p:extLst>
          </p:nvPr>
        </p:nvGraphicFramePr>
        <p:xfrm>
          <a:off x="6686350" y="2011679"/>
          <a:ext cx="5505650" cy="4148489"/>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extLst>
      <p:ext uri="{BB962C8B-B14F-4D97-AF65-F5344CB8AC3E}">
        <p14:creationId xmlns:p14="http://schemas.microsoft.com/office/powerpoint/2010/main" val="553945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6">
                                            <p:graphicEl>
                                              <a:dgm id="{05D0C85A-80F9-41BA-9057-AC0872E5C2B5}"/>
                                            </p:graphicEl>
                                          </p:spTgt>
                                        </p:tgtEl>
                                        <p:attrNameLst>
                                          <p:attrName>style.visibility</p:attrName>
                                        </p:attrNameLst>
                                      </p:cBhvr>
                                      <p:to>
                                        <p:strVal val="visible"/>
                                      </p:to>
                                    </p:set>
                                    <p:animEffect transition="in" filter="wheel(1)">
                                      <p:cBhvr>
                                        <p:cTn id="7" dur="2000"/>
                                        <p:tgtEl>
                                          <p:spTgt spid="6">
                                            <p:graphicEl>
                                              <a:dgm id="{05D0C85A-80F9-41BA-9057-AC0872E5C2B5}"/>
                                            </p:graphicEl>
                                          </p:spTgt>
                                        </p:tgtEl>
                                      </p:cBhvr>
                                    </p:animEffect>
                                  </p:childTnLst>
                                </p:cTn>
                              </p:par>
                            </p:childTnLst>
                          </p:cTn>
                        </p:par>
                        <p:par>
                          <p:cTn id="8" fill="hold">
                            <p:stCondLst>
                              <p:cond delay="2000"/>
                            </p:stCondLst>
                            <p:childTnLst>
                              <p:par>
                                <p:cTn id="9" presetID="21" presetClass="entr" presetSubtype="1" fill="hold" grpId="0" nodeType="afterEffect">
                                  <p:stCondLst>
                                    <p:cond delay="0"/>
                                  </p:stCondLst>
                                  <p:childTnLst>
                                    <p:set>
                                      <p:cBhvr>
                                        <p:cTn id="10" dur="1" fill="hold">
                                          <p:stCondLst>
                                            <p:cond delay="0"/>
                                          </p:stCondLst>
                                        </p:cTn>
                                        <p:tgtEl>
                                          <p:spTgt spid="6">
                                            <p:graphicEl>
                                              <a:dgm id="{80D2F283-3D84-4236-9659-F746F0AC83D3}"/>
                                            </p:graphicEl>
                                          </p:spTgt>
                                        </p:tgtEl>
                                        <p:attrNameLst>
                                          <p:attrName>style.visibility</p:attrName>
                                        </p:attrNameLst>
                                      </p:cBhvr>
                                      <p:to>
                                        <p:strVal val="visible"/>
                                      </p:to>
                                    </p:set>
                                    <p:animEffect transition="in" filter="wheel(1)">
                                      <p:cBhvr>
                                        <p:cTn id="11" dur="2000"/>
                                        <p:tgtEl>
                                          <p:spTgt spid="6">
                                            <p:graphicEl>
                                              <a:dgm id="{80D2F283-3D84-4236-9659-F746F0AC83D3}"/>
                                            </p:graphicEl>
                                          </p:spTgt>
                                        </p:tgtEl>
                                      </p:cBhvr>
                                    </p:animEffect>
                                  </p:childTnLst>
                                </p:cTn>
                              </p:par>
                            </p:childTnLst>
                          </p:cTn>
                        </p:par>
                        <p:par>
                          <p:cTn id="12" fill="hold">
                            <p:stCondLst>
                              <p:cond delay="4000"/>
                            </p:stCondLst>
                            <p:childTnLst>
                              <p:par>
                                <p:cTn id="13" presetID="21" presetClass="entr" presetSubtype="1" fill="hold" grpId="0" nodeType="afterEffect">
                                  <p:stCondLst>
                                    <p:cond delay="0"/>
                                  </p:stCondLst>
                                  <p:childTnLst>
                                    <p:set>
                                      <p:cBhvr>
                                        <p:cTn id="14" dur="1" fill="hold">
                                          <p:stCondLst>
                                            <p:cond delay="0"/>
                                          </p:stCondLst>
                                        </p:cTn>
                                        <p:tgtEl>
                                          <p:spTgt spid="6">
                                            <p:graphicEl>
                                              <a:dgm id="{86D4DEC2-7BD3-4FD7-B6F7-B9373379F45A}"/>
                                            </p:graphicEl>
                                          </p:spTgt>
                                        </p:tgtEl>
                                        <p:attrNameLst>
                                          <p:attrName>style.visibility</p:attrName>
                                        </p:attrNameLst>
                                      </p:cBhvr>
                                      <p:to>
                                        <p:strVal val="visible"/>
                                      </p:to>
                                    </p:set>
                                    <p:animEffect transition="in" filter="wheel(1)">
                                      <p:cBhvr>
                                        <p:cTn id="15" dur="2000"/>
                                        <p:tgtEl>
                                          <p:spTgt spid="6">
                                            <p:graphicEl>
                                              <a:dgm id="{86D4DEC2-7BD3-4FD7-B6F7-B9373379F45A}"/>
                                            </p:graphicEl>
                                          </p:spTgt>
                                        </p:tgtEl>
                                      </p:cBhvr>
                                    </p:animEffect>
                                  </p:childTnLst>
                                </p:cTn>
                              </p:par>
                            </p:childTnLst>
                          </p:cTn>
                        </p:par>
                        <p:par>
                          <p:cTn id="16" fill="hold">
                            <p:stCondLst>
                              <p:cond delay="6000"/>
                            </p:stCondLst>
                            <p:childTnLst>
                              <p:par>
                                <p:cTn id="17" presetID="21" presetClass="entr" presetSubtype="1" fill="hold" grpId="0" nodeType="afterEffect">
                                  <p:stCondLst>
                                    <p:cond delay="0"/>
                                  </p:stCondLst>
                                  <p:childTnLst>
                                    <p:set>
                                      <p:cBhvr>
                                        <p:cTn id="18" dur="1" fill="hold">
                                          <p:stCondLst>
                                            <p:cond delay="0"/>
                                          </p:stCondLst>
                                        </p:cTn>
                                        <p:tgtEl>
                                          <p:spTgt spid="6">
                                            <p:graphicEl>
                                              <a:dgm id="{16979B37-FEC0-4822-A4F3-AEBE0C6DA7D9}"/>
                                            </p:graphicEl>
                                          </p:spTgt>
                                        </p:tgtEl>
                                        <p:attrNameLst>
                                          <p:attrName>style.visibility</p:attrName>
                                        </p:attrNameLst>
                                      </p:cBhvr>
                                      <p:to>
                                        <p:strVal val="visible"/>
                                      </p:to>
                                    </p:set>
                                    <p:animEffect transition="in" filter="wheel(1)">
                                      <p:cBhvr>
                                        <p:cTn id="19" dur="2000"/>
                                        <p:tgtEl>
                                          <p:spTgt spid="6">
                                            <p:graphicEl>
                                              <a:dgm id="{16979B37-FEC0-4822-A4F3-AEBE0C6DA7D9}"/>
                                            </p:graphicEl>
                                          </p:spTgt>
                                        </p:tgtEl>
                                      </p:cBhvr>
                                    </p:animEffect>
                                  </p:childTnLst>
                                </p:cTn>
                              </p:par>
                            </p:childTnLst>
                          </p:cTn>
                        </p:par>
                        <p:par>
                          <p:cTn id="20" fill="hold">
                            <p:stCondLst>
                              <p:cond delay="8000"/>
                            </p:stCondLst>
                            <p:childTnLst>
                              <p:par>
                                <p:cTn id="21" presetID="21" presetClass="entr" presetSubtype="1" fill="hold" grpId="0" nodeType="afterEffect">
                                  <p:stCondLst>
                                    <p:cond delay="0"/>
                                  </p:stCondLst>
                                  <p:childTnLst>
                                    <p:set>
                                      <p:cBhvr>
                                        <p:cTn id="22" dur="1" fill="hold">
                                          <p:stCondLst>
                                            <p:cond delay="0"/>
                                          </p:stCondLst>
                                        </p:cTn>
                                        <p:tgtEl>
                                          <p:spTgt spid="6">
                                            <p:graphicEl>
                                              <a:dgm id="{5A3A50FF-0B1E-474F-BCFD-BB68DC88EEDA}"/>
                                            </p:graphicEl>
                                          </p:spTgt>
                                        </p:tgtEl>
                                        <p:attrNameLst>
                                          <p:attrName>style.visibility</p:attrName>
                                        </p:attrNameLst>
                                      </p:cBhvr>
                                      <p:to>
                                        <p:strVal val="visible"/>
                                      </p:to>
                                    </p:set>
                                    <p:animEffect transition="in" filter="wheel(1)">
                                      <p:cBhvr>
                                        <p:cTn id="23" dur="2000"/>
                                        <p:tgtEl>
                                          <p:spTgt spid="6">
                                            <p:graphicEl>
                                              <a:dgm id="{5A3A50FF-0B1E-474F-BCFD-BB68DC88EEDA}"/>
                                            </p:graphicEl>
                                          </p:spTgt>
                                        </p:tgtEl>
                                      </p:cBhvr>
                                    </p:animEffect>
                                  </p:childTnLst>
                                </p:cTn>
                              </p:par>
                            </p:childTnLst>
                          </p:cTn>
                        </p:par>
                        <p:par>
                          <p:cTn id="24" fill="hold">
                            <p:stCondLst>
                              <p:cond delay="10000"/>
                            </p:stCondLst>
                            <p:childTnLst>
                              <p:par>
                                <p:cTn id="25" presetID="21" presetClass="entr" presetSubtype="1" fill="hold" grpId="0" nodeType="afterEffect">
                                  <p:stCondLst>
                                    <p:cond delay="0"/>
                                  </p:stCondLst>
                                  <p:childTnLst>
                                    <p:set>
                                      <p:cBhvr>
                                        <p:cTn id="26" dur="1" fill="hold">
                                          <p:stCondLst>
                                            <p:cond delay="0"/>
                                          </p:stCondLst>
                                        </p:cTn>
                                        <p:tgtEl>
                                          <p:spTgt spid="6">
                                            <p:graphicEl>
                                              <a:dgm id="{912435D1-B963-4B79-B20D-73AAA6C08FF7}"/>
                                            </p:graphicEl>
                                          </p:spTgt>
                                        </p:tgtEl>
                                        <p:attrNameLst>
                                          <p:attrName>style.visibility</p:attrName>
                                        </p:attrNameLst>
                                      </p:cBhvr>
                                      <p:to>
                                        <p:strVal val="visible"/>
                                      </p:to>
                                    </p:set>
                                    <p:animEffect transition="in" filter="wheel(1)">
                                      <p:cBhvr>
                                        <p:cTn id="27" dur="2000"/>
                                        <p:tgtEl>
                                          <p:spTgt spid="6">
                                            <p:graphicEl>
                                              <a:dgm id="{912435D1-B963-4B79-B20D-73AAA6C08FF7}"/>
                                            </p:graphicEl>
                                          </p:spTgt>
                                        </p:tgtEl>
                                      </p:cBhvr>
                                    </p:animEffect>
                                  </p:childTnLst>
                                </p:cTn>
                              </p:par>
                            </p:childTnLst>
                          </p:cTn>
                        </p:par>
                        <p:par>
                          <p:cTn id="28" fill="hold">
                            <p:stCondLst>
                              <p:cond delay="12000"/>
                            </p:stCondLst>
                            <p:childTnLst>
                              <p:par>
                                <p:cTn id="29" presetID="21" presetClass="entr" presetSubtype="1" fill="hold" grpId="0" nodeType="afterEffect">
                                  <p:stCondLst>
                                    <p:cond delay="0"/>
                                  </p:stCondLst>
                                  <p:childTnLst>
                                    <p:set>
                                      <p:cBhvr>
                                        <p:cTn id="30" dur="1" fill="hold">
                                          <p:stCondLst>
                                            <p:cond delay="0"/>
                                          </p:stCondLst>
                                        </p:cTn>
                                        <p:tgtEl>
                                          <p:spTgt spid="6">
                                            <p:graphicEl>
                                              <a:dgm id="{C1A9ED8A-7AAA-434A-94C2-508C790DF008}"/>
                                            </p:graphicEl>
                                          </p:spTgt>
                                        </p:tgtEl>
                                        <p:attrNameLst>
                                          <p:attrName>style.visibility</p:attrName>
                                        </p:attrNameLst>
                                      </p:cBhvr>
                                      <p:to>
                                        <p:strVal val="visible"/>
                                      </p:to>
                                    </p:set>
                                    <p:animEffect transition="in" filter="wheel(1)">
                                      <p:cBhvr>
                                        <p:cTn id="31" dur="2000"/>
                                        <p:tgtEl>
                                          <p:spTgt spid="6">
                                            <p:graphicEl>
                                              <a:dgm id="{C1A9ED8A-7AAA-434A-94C2-508C790DF008}"/>
                                            </p:graphicEl>
                                          </p:spTgt>
                                        </p:tgtEl>
                                      </p:cBhvr>
                                    </p:animEffect>
                                  </p:childTnLst>
                                </p:cTn>
                              </p:par>
                            </p:childTnLst>
                          </p:cTn>
                        </p:par>
                        <p:par>
                          <p:cTn id="32" fill="hold">
                            <p:stCondLst>
                              <p:cond delay="14000"/>
                            </p:stCondLst>
                            <p:childTnLst>
                              <p:par>
                                <p:cTn id="33" presetID="21" presetClass="entr" presetSubtype="1" fill="hold" grpId="0" nodeType="afterEffect">
                                  <p:stCondLst>
                                    <p:cond delay="0"/>
                                  </p:stCondLst>
                                  <p:childTnLst>
                                    <p:set>
                                      <p:cBhvr>
                                        <p:cTn id="34" dur="1" fill="hold">
                                          <p:stCondLst>
                                            <p:cond delay="0"/>
                                          </p:stCondLst>
                                        </p:cTn>
                                        <p:tgtEl>
                                          <p:spTgt spid="6">
                                            <p:graphicEl>
                                              <a:dgm id="{48BA1A03-A3D6-4EDB-9469-92A8558B0099}"/>
                                            </p:graphicEl>
                                          </p:spTgt>
                                        </p:tgtEl>
                                        <p:attrNameLst>
                                          <p:attrName>style.visibility</p:attrName>
                                        </p:attrNameLst>
                                      </p:cBhvr>
                                      <p:to>
                                        <p:strVal val="visible"/>
                                      </p:to>
                                    </p:set>
                                    <p:animEffect transition="in" filter="wheel(1)">
                                      <p:cBhvr>
                                        <p:cTn id="35" dur="2000"/>
                                        <p:tgtEl>
                                          <p:spTgt spid="6">
                                            <p:graphicEl>
                                              <a:dgm id="{48BA1A03-A3D6-4EDB-9469-92A8558B0099}"/>
                                            </p:graphicEl>
                                          </p:spTgt>
                                        </p:tgtEl>
                                      </p:cBhvr>
                                    </p:animEffect>
                                  </p:childTnLst>
                                </p:cTn>
                              </p:par>
                            </p:childTnLst>
                          </p:cTn>
                        </p:par>
                        <p:par>
                          <p:cTn id="36" fill="hold">
                            <p:stCondLst>
                              <p:cond delay="16000"/>
                            </p:stCondLst>
                            <p:childTnLst>
                              <p:par>
                                <p:cTn id="37" presetID="21" presetClass="entr" presetSubtype="1" fill="hold" grpId="0" nodeType="afterEffect">
                                  <p:stCondLst>
                                    <p:cond delay="0"/>
                                  </p:stCondLst>
                                  <p:childTnLst>
                                    <p:set>
                                      <p:cBhvr>
                                        <p:cTn id="38" dur="1" fill="hold">
                                          <p:stCondLst>
                                            <p:cond delay="0"/>
                                          </p:stCondLst>
                                        </p:cTn>
                                        <p:tgtEl>
                                          <p:spTgt spid="6">
                                            <p:graphicEl>
                                              <a:dgm id="{1D80A5B2-6A01-44FC-96AC-8C701E434FF9}"/>
                                            </p:graphicEl>
                                          </p:spTgt>
                                        </p:tgtEl>
                                        <p:attrNameLst>
                                          <p:attrName>style.visibility</p:attrName>
                                        </p:attrNameLst>
                                      </p:cBhvr>
                                      <p:to>
                                        <p:strVal val="visible"/>
                                      </p:to>
                                    </p:set>
                                    <p:animEffect transition="in" filter="wheel(1)">
                                      <p:cBhvr>
                                        <p:cTn id="39" dur="2000"/>
                                        <p:tgtEl>
                                          <p:spTgt spid="6">
                                            <p:graphicEl>
                                              <a:dgm id="{1D80A5B2-6A01-44FC-96AC-8C701E434FF9}"/>
                                            </p:graphicEl>
                                          </p:spTgt>
                                        </p:tgtEl>
                                      </p:cBhvr>
                                    </p:animEffect>
                                  </p:childTnLst>
                                </p:cTn>
                              </p:par>
                            </p:childTnLst>
                          </p:cTn>
                        </p:par>
                        <p:par>
                          <p:cTn id="40" fill="hold">
                            <p:stCondLst>
                              <p:cond delay="18000"/>
                            </p:stCondLst>
                            <p:childTnLst>
                              <p:par>
                                <p:cTn id="41" presetID="1" presetClass="exit" presetSubtype="0" fill="hold" grpId="1" nodeType="afterEffect">
                                  <p:stCondLst>
                                    <p:cond delay="0"/>
                                  </p:stCondLst>
                                  <p:childTnLst>
                                    <p:set>
                                      <p:cBhvr>
                                        <p:cTn id="42" dur="1" fill="hold">
                                          <p:stCondLst>
                                            <p:cond delay="0"/>
                                          </p:stCondLst>
                                        </p:cTn>
                                        <p:tgtEl>
                                          <p:spTgt spid="6">
                                            <p:graphicEl>
                                              <a:dgm id="{05D0C85A-80F9-41BA-9057-AC0872E5C2B5}"/>
                                            </p:graphicEl>
                                          </p:spTgt>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1" nodeType="clickEffect">
                                  <p:stCondLst>
                                    <p:cond delay="0"/>
                                  </p:stCondLst>
                                  <p:childTnLst>
                                    <p:set>
                                      <p:cBhvr>
                                        <p:cTn id="46" dur="1" fill="hold">
                                          <p:stCondLst>
                                            <p:cond delay="0"/>
                                          </p:stCondLst>
                                        </p:cTn>
                                        <p:tgtEl>
                                          <p:spTgt spid="6">
                                            <p:graphicEl>
                                              <a:dgm id="{80D2F283-3D84-4236-9659-F746F0AC83D3}"/>
                                            </p:graphicEl>
                                          </p:spTgt>
                                        </p:tgtEl>
                                        <p:attrNameLst>
                                          <p:attrName>style.visibility</p:attrName>
                                        </p:attrNameLst>
                                      </p:cBhvr>
                                      <p:to>
                                        <p:strVal val="hidden"/>
                                      </p:to>
                                    </p:set>
                                  </p:childTnLst>
                                </p:cTn>
                              </p:par>
                              <p:par>
                                <p:cTn id="47" presetID="1" presetClass="exit" presetSubtype="0" fill="hold" grpId="1" nodeType="withEffect">
                                  <p:stCondLst>
                                    <p:cond delay="0"/>
                                  </p:stCondLst>
                                  <p:childTnLst>
                                    <p:set>
                                      <p:cBhvr>
                                        <p:cTn id="48" dur="1" fill="hold">
                                          <p:stCondLst>
                                            <p:cond delay="0"/>
                                          </p:stCondLst>
                                        </p:cTn>
                                        <p:tgtEl>
                                          <p:spTgt spid="6">
                                            <p:graphicEl>
                                              <a:dgm id="{86D4DEC2-7BD3-4FD7-B6F7-B9373379F45A}"/>
                                            </p:graphicEl>
                                          </p:spTgt>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grpId="1" nodeType="clickEffect">
                                  <p:stCondLst>
                                    <p:cond delay="0"/>
                                  </p:stCondLst>
                                  <p:childTnLst>
                                    <p:set>
                                      <p:cBhvr>
                                        <p:cTn id="52" dur="1" fill="hold">
                                          <p:stCondLst>
                                            <p:cond delay="0"/>
                                          </p:stCondLst>
                                        </p:cTn>
                                        <p:tgtEl>
                                          <p:spTgt spid="6">
                                            <p:graphicEl>
                                              <a:dgm id="{16979B37-FEC0-4822-A4F3-AEBE0C6DA7D9}"/>
                                            </p:graphicEl>
                                          </p:spTgt>
                                        </p:tgtEl>
                                        <p:attrNameLst>
                                          <p:attrName>style.visibility</p:attrName>
                                        </p:attrNameLst>
                                      </p:cBhvr>
                                      <p:to>
                                        <p:strVal val="hidden"/>
                                      </p:to>
                                    </p:set>
                                  </p:childTnLst>
                                </p:cTn>
                              </p:par>
                              <p:par>
                                <p:cTn id="53" presetID="1" presetClass="exit" presetSubtype="0" fill="hold" grpId="1" nodeType="withEffect">
                                  <p:stCondLst>
                                    <p:cond delay="0"/>
                                  </p:stCondLst>
                                  <p:childTnLst>
                                    <p:set>
                                      <p:cBhvr>
                                        <p:cTn id="54" dur="1" fill="hold">
                                          <p:stCondLst>
                                            <p:cond delay="0"/>
                                          </p:stCondLst>
                                        </p:cTn>
                                        <p:tgtEl>
                                          <p:spTgt spid="6">
                                            <p:graphicEl>
                                              <a:dgm id="{5A3A50FF-0B1E-474F-BCFD-BB68DC88EEDA}"/>
                                            </p:graphicEl>
                                          </p:spTgt>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1" nodeType="clickEffect">
                                  <p:stCondLst>
                                    <p:cond delay="0"/>
                                  </p:stCondLst>
                                  <p:childTnLst>
                                    <p:set>
                                      <p:cBhvr>
                                        <p:cTn id="58" dur="1" fill="hold">
                                          <p:stCondLst>
                                            <p:cond delay="0"/>
                                          </p:stCondLst>
                                        </p:cTn>
                                        <p:tgtEl>
                                          <p:spTgt spid="6">
                                            <p:graphicEl>
                                              <a:dgm id="{912435D1-B963-4B79-B20D-73AAA6C08FF7}"/>
                                            </p:graphicEl>
                                          </p:spTgt>
                                        </p:tgtEl>
                                        <p:attrNameLst>
                                          <p:attrName>style.visibility</p:attrName>
                                        </p:attrNameLst>
                                      </p:cBhvr>
                                      <p:to>
                                        <p:strVal val="hidden"/>
                                      </p:to>
                                    </p:set>
                                  </p:childTnLst>
                                </p:cTn>
                              </p:par>
                              <p:par>
                                <p:cTn id="59" presetID="1" presetClass="exit" presetSubtype="0" fill="hold" grpId="1" nodeType="withEffect">
                                  <p:stCondLst>
                                    <p:cond delay="0"/>
                                  </p:stCondLst>
                                  <p:childTnLst>
                                    <p:set>
                                      <p:cBhvr>
                                        <p:cTn id="60" dur="1" fill="hold">
                                          <p:stCondLst>
                                            <p:cond delay="0"/>
                                          </p:stCondLst>
                                        </p:cTn>
                                        <p:tgtEl>
                                          <p:spTgt spid="6">
                                            <p:graphicEl>
                                              <a:dgm id="{C1A9ED8A-7AAA-434A-94C2-508C790DF008}"/>
                                            </p:graphicEl>
                                          </p:spTgt>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1" presetClass="exit" presetSubtype="0" fill="hold" grpId="1" nodeType="clickEffect">
                                  <p:stCondLst>
                                    <p:cond delay="0"/>
                                  </p:stCondLst>
                                  <p:childTnLst>
                                    <p:set>
                                      <p:cBhvr>
                                        <p:cTn id="64" dur="1" fill="hold">
                                          <p:stCondLst>
                                            <p:cond delay="0"/>
                                          </p:stCondLst>
                                        </p:cTn>
                                        <p:tgtEl>
                                          <p:spTgt spid="6">
                                            <p:graphicEl>
                                              <a:dgm id="{48BA1A03-A3D6-4EDB-9469-92A8558B0099}"/>
                                            </p:graphicEl>
                                          </p:spTgt>
                                        </p:tgtEl>
                                        <p:attrNameLst>
                                          <p:attrName>style.visibility</p:attrName>
                                        </p:attrNameLst>
                                      </p:cBhvr>
                                      <p:to>
                                        <p:strVal val="hidden"/>
                                      </p:to>
                                    </p:set>
                                  </p:childTnLst>
                                </p:cTn>
                              </p:par>
                              <p:par>
                                <p:cTn id="65" presetID="1" presetClass="exit" presetSubtype="0" fill="hold" grpId="1" nodeType="withEffect">
                                  <p:stCondLst>
                                    <p:cond delay="0"/>
                                  </p:stCondLst>
                                  <p:childTnLst>
                                    <p:set>
                                      <p:cBhvr>
                                        <p:cTn id="66" dur="1" fill="hold">
                                          <p:stCondLst>
                                            <p:cond delay="0"/>
                                          </p:stCondLst>
                                        </p:cTn>
                                        <p:tgtEl>
                                          <p:spTgt spid="6">
                                            <p:graphicEl>
                                              <a:dgm id="{1D80A5B2-6A01-44FC-96AC-8C701E434FF9}"/>
                                            </p:graphicEl>
                                          </p:spTgt>
                                        </p:tgtEl>
                                        <p:attrNameLst>
                                          <p:attrName>style.visibility</p:attrName>
                                        </p:attrNameLst>
                                      </p:cBhvr>
                                      <p:to>
                                        <p:strVal val="hidden"/>
                                      </p:to>
                                    </p:set>
                                  </p:childTnLst>
                                </p:cTn>
                              </p:par>
                            </p:childTnLst>
                          </p:cTn>
                        </p:par>
                        <p:par>
                          <p:cTn id="67" fill="hold">
                            <p:stCondLst>
                              <p:cond delay="0"/>
                            </p:stCondLst>
                            <p:childTnLst>
                              <p:par>
                                <p:cTn id="68" presetID="21" presetClass="entr" presetSubtype="1" fill="hold" grpId="0" nodeType="afterEffect">
                                  <p:stCondLst>
                                    <p:cond delay="0"/>
                                  </p:stCondLst>
                                  <p:childTnLst>
                                    <p:set>
                                      <p:cBhvr>
                                        <p:cTn id="69" dur="1" fill="hold">
                                          <p:stCondLst>
                                            <p:cond delay="0"/>
                                          </p:stCondLst>
                                        </p:cTn>
                                        <p:tgtEl>
                                          <p:spTgt spid="7">
                                            <p:graphicEl>
                                              <a:dgm id="{9F060D5C-8A17-4709-B8FF-88EC2AA871F1}"/>
                                            </p:graphicEl>
                                          </p:spTgt>
                                        </p:tgtEl>
                                        <p:attrNameLst>
                                          <p:attrName>style.visibility</p:attrName>
                                        </p:attrNameLst>
                                      </p:cBhvr>
                                      <p:to>
                                        <p:strVal val="visible"/>
                                      </p:to>
                                    </p:set>
                                    <p:animEffect transition="in" filter="wheel(1)">
                                      <p:cBhvr>
                                        <p:cTn id="70" dur="2000"/>
                                        <p:tgtEl>
                                          <p:spTgt spid="7">
                                            <p:graphicEl>
                                              <a:dgm id="{9F060D5C-8A17-4709-B8FF-88EC2AA871F1}"/>
                                            </p:graphicEl>
                                          </p:spTgt>
                                        </p:tgtEl>
                                      </p:cBhvr>
                                    </p:animEffect>
                                  </p:childTnLst>
                                </p:cTn>
                              </p:par>
                            </p:childTnLst>
                          </p:cTn>
                        </p:par>
                      </p:childTnLst>
                    </p:cTn>
                  </p:par>
                  <p:par>
                    <p:cTn id="71" fill="hold">
                      <p:stCondLst>
                        <p:cond delay="indefinite"/>
                      </p:stCondLst>
                      <p:childTnLst>
                        <p:par>
                          <p:cTn id="72" fill="hold">
                            <p:stCondLst>
                              <p:cond delay="0"/>
                            </p:stCondLst>
                            <p:childTnLst>
                              <p:par>
                                <p:cTn id="73" presetID="21" presetClass="entr" presetSubtype="1" fill="hold" grpId="0" nodeType="clickEffect">
                                  <p:stCondLst>
                                    <p:cond delay="0"/>
                                  </p:stCondLst>
                                  <p:childTnLst>
                                    <p:set>
                                      <p:cBhvr>
                                        <p:cTn id="74" dur="1" fill="hold">
                                          <p:stCondLst>
                                            <p:cond delay="0"/>
                                          </p:stCondLst>
                                        </p:cTn>
                                        <p:tgtEl>
                                          <p:spTgt spid="7">
                                            <p:graphicEl>
                                              <a:dgm id="{A1BAFE31-460F-46CE-B288-E432B396D953}"/>
                                            </p:graphicEl>
                                          </p:spTgt>
                                        </p:tgtEl>
                                        <p:attrNameLst>
                                          <p:attrName>style.visibility</p:attrName>
                                        </p:attrNameLst>
                                      </p:cBhvr>
                                      <p:to>
                                        <p:strVal val="visible"/>
                                      </p:to>
                                    </p:set>
                                    <p:animEffect transition="in" filter="wheel(1)">
                                      <p:cBhvr>
                                        <p:cTn id="75" dur="2000"/>
                                        <p:tgtEl>
                                          <p:spTgt spid="7">
                                            <p:graphicEl>
                                              <a:dgm id="{A1BAFE31-460F-46CE-B288-E432B396D953}"/>
                                            </p:graphicEl>
                                          </p:spTgt>
                                        </p:tgtEl>
                                      </p:cBhvr>
                                    </p:animEffect>
                                  </p:childTnLst>
                                </p:cTn>
                              </p:par>
                              <p:par>
                                <p:cTn id="76" presetID="21" presetClass="entr" presetSubtype="1" fill="hold" grpId="0" nodeType="withEffect">
                                  <p:stCondLst>
                                    <p:cond delay="0"/>
                                  </p:stCondLst>
                                  <p:childTnLst>
                                    <p:set>
                                      <p:cBhvr>
                                        <p:cTn id="77" dur="1" fill="hold">
                                          <p:stCondLst>
                                            <p:cond delay="0"/>
                                          </p:stCondLst>
                                        </p:cTn>
                                        <p:tgtEl>
                                          <p:spTgt spid="7">
                                            <p:graphicEl>
                                              <a:dgm id="{DE2C7BF7-E201-4F19-A961-C80CA0F3CA45}"/>
                                            </p:graphicEl>
                                          </p:spTgt>
                                        </p:tgtEl>
                                        <p:attrNameLst>
                                          <p:attrName>style.visibility</p:attrName>
                                        </p:attrNameLst>
                                      </p:cBhvr>
                                      <p:to>
                                        <p:strVal val="visible"/>
                                      </p:to>
                                    </p:set>
                                    <p:animEffect transition="in" filter="wheel(1)">
                                      <p:cBhvr>
                                        <p:cTn id="78" dur="2000"/>
                                        <p:tgtEl>
                                          <p:spTgt spid="7">
                                            <p:graphicEl>
                                              <a:dgm id="{DE2C7BF7-E201-4F19-A961-C80CA0F3CA45}"/>
                                            </p:graphicEl>
                                          </p:spTgt>
                                        </p:tgtEl>
                                      </p:cBhvr>
                                    </p:animEffect>
                                  </p:childTnLst>
                                </p:cTn>
                              </p:par>
                            </p:childTnLst>
                          </p:cTn>
                        </p:par>
                      </p:childTnLst>
                    </p:cTn>
                  </p:par>
                  <p:par>
                    <p:cTn id="79" fill="hold">
                      <p:stCondLst>
                        <p:cond delay="indefinite"/>
                      </p:stCondLst>
                      <p:childTnLst>
                        <p:par>
                          <p:cTn id="80" fill="hold">
                            <p:stCondLst>
                              <p:cond delay="0"/>
                            </p:stCondLst>
                            <p:childTnLst>
                              <p:par>
                                <p:cTn id="81" presetID="21" presetClass="entr" presetSubtype="1" fill="hold" grpId="0" nodeType="clickEffect">
                                  <p:stCondLst>
                                    <p:cond delay="0"/>
                                  </p:stCondLst>
                                  <p:childTnLst>
                                    <p:set>
                                      <p:cBhvr>
                                        <p:cTn id="82" dur="1" fill="hold">
                                          <p:stCondLst>
                                            <p:cond delay="0"/>
                                          </p:stCondLst>
                                        </p:cTn>
                                        <p:tgtEl>
                                          <p:spTgt spid="7">
                                            <p:graphicEl>
                                              <a:dgm id="{3708982A-001F-4A2D-BF63-D844EEA6D70E}"/>
                                            </p:graphicEl>
                                          </p:spTgt>
                                        </p:tgtEl>
                                        <p:attrNameLst>
                                          <p:attrName>style.visibility</p:attrName>
                                        </p:attrNameLst>
                                      </p:cBhvr>
                                      <p:to>
                                        <p:strVal val="visible"/>
                                      </p:to>
                                    </p:set>
                                    <p:animEffect transition="in" filter="wheel(1)">
                                      <p:cBhvr>
                                        <p:cTn id="83" dur="2000"/>
                                        <p:tgtEl>
                                          <p:spTgt spid="7">
                                            <p:graphicEl>
                                              <a:dgm id="{3708982A-001F-4A2D-BF63-D844EEA6D70E}"/>
                                            </p:graphicEl>
                                          </p:spTgt>
                                        </p:tgtEl>
                                      </p:cBhvr>
                                    </p:animEffect>
                                  </p:childTnLst>
                                </p:cTn>
                              </p:par>
                              <p:par>
                                <p:cTn id="84" presetID="21" presetClass="entr" presetSubtype="1" fill="hold" grpId="0" nodeType="withEffect">
                                  <p:stCondLst>
                                    <p:cond delay="0"/>
                                  </p:stCondLst>
                                  <p:childTnLst>
                                    <p:set>
                                      <p:cBhvr>
                                        <p:cTn id="85" dur="1" fill="hold">
                                          <p:stCondLst>
                                            <p:cond delay="0"/>
                                          </p:stCondLst>
                                        </p:cTn>
                                        <p:tgtEl>
                                          <p:spTgt spid="7">
                                            <p:graphicEl>
                                              <a:dgm id="{BF9AC4F0-4070-4F47-A28C-1FFC44CB470C}"/>
                                            </p:graphicEl>
                                          </p:spTgt>
                                        </p:tgtEl>
                                        <p:attrNameLst>
                                          <p:attrName>style.visibility</p:attrName>
                                        </p:attrNameLst>
                                      </p:cBhvr>
                                      <p:to>
                                        <p:strVal val="visible"/>
                                      </p:to>
                                    </p:set>
                                    <p:animEffect transition="in" filter="wheel(1)">
                                      <p:cBhvr>
                                        <p:cTn id="86" dur="2000"/>
                                        <p:tgtEl>
                                          <p:spTgt spid="7">
                                            <p:graphicEl>
                                              <a:dgm id="{BF9AC4F0-4070-4F47-A28C-1FFC44CB470C}"/>
                                            </p:graphicEl>
                                          </p:spTgt>
                                        </p:tgtEl>
                                      </p:cBhvr>
                                    </p:animEffect>
                                  </p:childTnLst>
                                </p:cTn>
                              </p:par>
                            </p:childTnLst>
                          </p:cTn>
                        </p:par>
                      </p:childTnLst>
                    </p:cTn>
                  </p:par>
                  <p:par>
                    <p:cTn id="87" fill="hold">
                      <p:stCondLst>
                        <p:cond delay="indefinite"/>
                      </p:stCondLst>
                      <p:childTnLst>
                        <p:par>
                          <p:cTn id="88" fill="hold">
                            <p:stCondLst>
                              <p:cond delay="0"/>
                            </p:stCondLst>
                            <p:childTnLst>
                              <p:par>
                                <p:cTn id="89" presetID="21" presetClass="entr" presetSubtype="1" fill="hold" grpId="0" nodeType="clickEffect">
                                  <p:stCondLst>
                                    <p:cond delay="0"/>
                                  </p:stCondLst>
                                  <p:childTnLst>
                                    <p:set>
                                      <p:cBhvr>
                                        <p:cTn id="90" dur="1" fill="hold">
                                          <p:stCondLst>
                                            <p:cond delay="0"/>
                                          </p:stCondLst>
                                        </p:cTn>
                                        <p:tgtEl>
                                          <p:spTgt spid="7">
                                            <p:graphicEl>
                                              <a:dgm id="{BA88A50B-5E2B-4473-8659-46ADC5B12AB5}"/>
                                            </p:graphicEl>
                                          </p:spTgt>
                                        </p:tgtEl>
                                        <p:attrNameLst>
                                          <p:attrName>style.visibility</p:attrName>
                                        </p:attrNameLst>
                                      </p:cBhvr>
                                      <p:to>
                                        <p:strVal val="visible"/>
                                      </p:to>
                                    </p:set>
                                    <p:animEffect transition="in" filter="wheel(1)">
                                      <p:cBhvr>
                                        <p:cTn id="91" dur="2000"/>
                                        <p:tgtEl>
                                          <p:spTgt spid="7">
                                            <p:graphicEl>
                                              <a:dgm id="{BA88A50B-5E2B-4473-8659-46ADC5B12AB5}"/>
                                            </p:graphicEl>
                                          </p:spTgt>
                                        </p:tgtEl>
                                      </p:cBhvr>
                                    </p:animEffect>
                                  </p:childTnLst>
                                </p:cTn>
                              </p:par>
                              <p:par>
                                <p:cTn id="92" presetID="21" presetClass="entr" presetSubtype="1" fill="hold" grpId="0" nodeType="withEffect">
                                  <p:stCondLst>
                                    <p:cond delay="0"/>
                                  </p:stCondLst>
                                  <p:childTnLst>
                                    <p:set>
                                      <p:cBhvr>
                                        <p:cTn id="93" dur="1" fill="hold">
                                          <p:stCondLst>
                                            <p:cond delay="0"/>
                                          </p:stCondLst>
                                        </p:cTn>
                                        <p:tgtEl>
                                          <p:spTgt spid="7">
                                            <p:graphicEl>
                                              <a:dgm id="{8450D261-0EE5-4B19-8AFC-3C0C6AFC2144}"/>
                                            </p:graphicEl>
                                          </p:spTgt>
                                        </p:tgtEl>
                                        <p:attrNameLst>
                                          <p:attrName>style.visibility</p:attrName>
                                        </p:attrNameLst>
                                      </p:cBhvr>
                                      <p:to>
                                        <p:strVal val="visible"/>
                                      </p:to>
                                    </p:set>
                                    <p:animEffect transition="in" filter="wheel(1)">
                                      <p:cBhvr>
                                        <p:cTn id="94" dur="2000"/>
                                        <p:tgtEl>
                                          <p:spTgt spid="7">
                                            <p:graphicEl>
                                              <a:dgm id="{8450D261-0EE5-4B19-8AFC-3C0C6AFC2144}"/>
                                            </p:graphicEl>
                                          </p:spTgt>
                                        </p:tgtEl>
                                      </p:cBhvr>
                                    </p:animEffect>
                                  </p:childTnLst>
                                </p:cTn>
                              </p:par>
                            </p:childTnLst>
                          </p:cTn>
                        </p:par>
                      </p:childTnLst>
                    </p:cTn>
                  </p:par>
                  <p:par>
                    <p:cTn id="95" fill="hold">
                      <p:stCondLst>
                        <p:cond delay="indefinite"/>
                      </p:stCondLst>
                      <p:childTnLst>
                        <p:par>
                          <p:cTn id="96" fill="hold">
                            <p:stCondLst>
                              <p:cond delay="0"/>
                            </p:stCondLst>
                            <p:childTnLst>
                              <p:par>
                                <p:cTn id="97" presetID="21" presetClass="entr" presetSubtype="1" fill="hold" grpId="0" nodeType="clickEffect">
                                  <p:stCondLst>
                                    <p:cond delay="0"/>
                                  </p:stCondLst>
                                  <p:childTnLst>
                                    <p:set>
                                      <p:cBhvr>
                                        <p:cTn id="98" dur="1" fill="hold">
                                          <p:stCondLst>
                                            <p:cond delay="0"/>
                                          </p:stCondLst>
                                        </p:cTn>
                                        <p:tgtEl>
                                          <p:spTgt spid="7">
                                            <p:graphicEl>
                                              <a:dgm id="{A9751970-123B-4C84-A7CB-658D7DAD6E4C}"/>
                                            </p:graphicEl>
                                          </p:spTgt>
                                        </p:tgtEl>
                                        <p:attrNameLst>
                                          <p:attrName>style.visibility</p:attrName>
                                        </p:attrNameLst>
                                      </p:cBhvr>
                                      <p:to>
                                        <p:strVal val="visible"/>
                                      </p:to>
                                    </p:set>
                                    <p:animEffect transition="in" filter="wheel(1)">
                                      <p:cBhvr>
                                        <p:cTn id="99" dur="2000"/>
                                        <p:tgtEl>
                                          <p:spTgt spid="7">
                                            <p:graphicEl>
                                              <a:dgm id="{A9751970-123B-4C84-A7CB-658D7DAD6E4C}"/>
                                            </p:graphicEl>
                                          </p:spTgt>
                                        </p:tgtEl>
                                      </p:cBhvr>
                                    </p:animEffect>
                                  </p:childTnLst>
                                </p:cTn>
                              </p:par>
                              <p:par>
                                <p:cTn id="100" presetID="21" presetClass="entr" presetSubtype="1" fill="hold" grpId="0" nodeType="withEffect">
                                  <p:stCondLst>
                                    <p:cond delay="0"/>
                                  </p:stCondLst>
                                  <p:childTnLst>
                                    <p:set>
                                      <p:cBhvr>
                                        <p:cTn id="101" dur="1" fill="hold">
                                          <p:stCondLst>
                                            <p:cond delay="0"/>
                                          </p:stCondLst>
                                        </p:cTn>
                                        <p:tgtEl>
                                          <p:spTgt spid="7">
                                            <p:graphicEl>
                                              <a:dgm id="{5EB4AC5A-21C1-4813-9B49-518A2C6B882E}"/>
                                            </p:graphicEl>
                                          </p:spTgt>
                                        </p:tgtEl>
                                        <p:attrNameLst>
                                          <p:attrName>style.visibility</p:attrName>
                                        </p:attrNameLst>
                                      </p:cBhvr>
                                      <p:to>
                                        <p:strVal val="visible"/>
                                      </p:to>
                                    </p:set>
                                    <p:animEffect transition="in" filter="wheel(1)">
                                      <p:cBhvr>
                                        <p:cTn id="102" dur="2000"/>
                                        <p:tgtEl>
                                          <p:spTgt spid="7">
                                            <p:graphicEl>
                                              <a:dgm id="{5EB4AC5A-21C1-4813-9B49-518A2C6B882E}"/>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Dgm bld="one"/>
        </p:bldSub>
      </p:bldGraphic>
      <p:bldGraphic spid="6" grpId="1">
        <p:bldSub>
          <a:bldDgm bld="one"/>
        </p:bldSub>
      </p:bldGraphic>
      <p:bldGraphic spid="7" grpId="0">
        <p:bldSub>
          <a:bldDgm bld="one"/>
        </p:bldSub>
      </p:bldGraphic>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254491-3298-4282-807C-A641B9CD9ED5}"/>
              </a:ext>
            </a:extLst>
          </p:cNvPr>
          <p:cNvSpPr>
            <a:spLocks noGrp="1"/>
          </p:cNvSpPr>
          <p:nvPr>
            <p:ph type="title"/>
          </p:nvPr>
        </p:nvSpPr>
        <p:spPr>
          <a:xfrm>
            <a:off x="609600" y="1219200"/>
            <a:ext cx="10972800" cy="609600"/>
          </a:xfrm>
        </p:spPr>
        <p:txBody>
          <a:bodyPr>
            <a:normAutofit fontScale="90000"/>
          </a:bodyPr>
          <a:lstStyle/>
          <a:p>
            <a:pPr algn="ctr"/>
            <a:r>
              <a:rPr lang="en-US" dirty="0"/>
              <a:t>Asset Tracker - Room</a:t>
            </a:r>
          </a:p>
        </p:txBody>
      </p:sp>
      <p:pic>
        <p:nvPicPr>
          <p:cNvPr id="17" name="Content Placeholder 16">
            <a:extLst>
              <a:ext uri="{FF2B5EF4-FFF2-40B4-BE49-F238E27FC236}">
                <a16:creationId xmlns:a16="http://schemas.microsoft.com/office/drawing/2014/main" id="{5F0607C3-8F78-486C-9155-9811B147DF6A}"/>
              </a:ext>
            </a:extLst>
          </p:cNvPr>
          <p:cNvPicPr>
            <a:picLocks noGrp="1" noChangeAspect="1"/>
          </p:cNvPicPr>
          <p:nvPr>
            <p:ph idx="1"/>
          </p:nvPr>
        </p:nvPicPr>
        <p:blipFill>
          <a:blip r:embed="rId2"/>
          <a:stretch>
            <a:fillRect/>
          </a:stretch>
        </p:blipFill>
        <p:spPr>
          <a:xfrm>
            <a:off x="3802321" y="1981200"/>
            <a:ext cx="4587358" cy="4144963"/>
          </a:xfrm>
        </p:spPr>
      </p:pic>
    </p:spTree>
    <p:extLst>
      <p:ext uri="{BB962C8B-B14F-4D97-AF65-F5344CB8AC3E}">
        <p14:creationId xmlns:p14="http://schemas.microsoft.com/office/powerpoint/2010/main" val="317381682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254491-3298-4282-807C-A641B9CD9ED5}"/>
              </a:ext>
            </a:extLst>
          </p:cNvPr>
          <p:cNvSpPr>
            <a:spLocks noGrp="1"/>
          </p:cNvSpPr>
          <p:nvPr>
            <p:ph type="title"/>
          </p:nvPr>
        </p:nvSpPr>
        <p:spPr>
          <a:xfrm>
            <a:off x="609600" y="1219200"/>
            <a:ext cx="10972800" cy="609600"/>
          </a:xfrm>
        </p:spPr>
        <p:txBody>
          <a:bodyPr>
            <a:normAutofit fontScale="90000"/>
          </a:bodyPr>
          <a:lstStyle/>
          <a:p>
            <a:pPr algn="ctr"/>
            <a:r>
              <a:rPr lang="en-US" dirty="0"/>
              <a:t>Asset Tracker - Popup</a:t>
            </a:r>
          </a:p>
        </p:txBody>
      </p:sp>
      <p:pic>
        <p:nvPicPr>
          <p:cNvPr id="8" name="Content Placeholder 7">
            <a:extLst>
              <a:ext uri="{FF2B5EF4-FFF2-40B4-BE49-F238E27FC236}">
                <a16:creationId xmlns:a16="http://schemas.microsoft.com/office/drawing/2014/main" id="{92FBA934-969C-448B-BA13-9251A7639AB8}"/>
              </a:ext>
            </a:extLst>
          </p:cNvPr>
          <p:cNvPicPr>
            <a:picLocks noGrp="1" noChangeAspect="1"/>
          </p:cNvPicPr>
          <p:nvPr>
            <p:ph idx="1"/>
          </p:nvPr>
        </p:nvPicPr>
        <p:blipFill>
          <a:blip r:embed="rId2"/>
          <a:stretch>
            <a:fillRect/>
          </a:stretch>
        </p:blipFill>
        <p:spPr>
          <a:xfrm>
            <a:off x="3165535" y="1981200"/>
            <a:ext cx="5860930" cy="4144963"/>
          </a:xfrm>
        </p:spPr>
      </p:pic>
    </p:spTree>
    <p:extLst>
      <p:ext uri="{BB962C8B-B14F-4D97-AF65-F5344CB8AC3E}">
        <p14:creationId xmlns:p14="http://schemas.microsoft.com/office/powerpoint/2010/main" val="299324243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254491-3298-4282-807C-A641B9CD9ED5}"/>
              </a:ext>
            </a:extLst>
          </p:cNvPr>
          <p:cNvSpPr>
            <a:spLocks noGrp="1"/>
          </p:cNvSpPr>
          <p:nvPr>
            <p:ph type="title"/>
          </p:nvPr>
        </p:nvSpPr>
        <p:spPr>
          <a:xfrm>
            <a:off x="609600" y="1219200"/>
            <a:ext cx="10972800" cy="609600"/>
          </a:xfrm>
        </p:spPr>
        <p:txBody>
          <a:bodyPr>
            <a:normAutofit fontScale="90000"/>
          </a:bodyPr>
          <a:lstStyle/>
          <a:p>
            <a:pPr algn="ctr"/>
            <a:r>
              <a:rPr lang="en-US" dirty="0"/>
              <a:t>Asset Tracker - Popup</a:t>
            </a:r>
          </a:p>
        </p:txBody>
      </p:sp>
      <p:pic>
        <p:nvPicPr>
          <p:cNvPr id="6" name="Content Placeholder 5">
            <a:extLst>
              <a:ext uri="{FF2B5EF4-FFF2-40B4-BE49-F238E27FC236}">
                <a16:creationId xmlns:a16="http://schemas.microsoft.com/office/drawing/2014/main" id="{B61A16C4-20D0-4B2C-ADD2-24AA875A0F52}"/>
              </a:ext>
            </a:extLst>
          </p:cNvPr>
          <p:cNvPicPr>
            <a:picLocks noGrp="1" noChangeAspect="1"/>
          </p:cNvPicPr>
          <p:nvPr>
            <p:ph idx="1"/>
          </p:nvPr>
        </p:nvPicPr>
        <p:blipFill>
          <a:blip r:embed="rId2"/>
          <a:stretch>
            <a:fillRect/>
          </a:stretch>
        </p:blipFill>
        <p:spPr>
          <a:xfrm>
            <a:off x="3165535" y="1981200"/>
            <a:ext cx="5860930" cy="4144963"/>
          </a:xfrm>
        </p:spPr>
      </p:pic>
    </p:spTree>
    <p:extLst>
      <p:ext uri="{BB962C8B-B14F-4D97-AF65-F5344CB8AC3E}">
        <p14:creationId xmlns:p14="http://schemas.microsoft.com/office/powerpoint/2010/main" val="78427437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254491-3298-4282-807C-A641B9CD9ED5}"/>
              </a:ext>
            </a:extLst>
          </p:cNvPr>
          <p:cNvSpPr>
            <a:spLocks noGrp="1"/>
          </p:cNvSpPr>
          <p:nvPr>
            <p:ph type="title"/>
          </p:nvPr>
        </p:nvSpPr>
        <p:spPr>
          <a:xfrm>
            <a:off x="609600" y="1219200"/>
            <a:ext cx="10972800" cy="609600"/>
          </a:xfrm>
        </p:spPr>
        <p:txBody>
          <a:bodyPr>
            <a:normAutofit fontScale="90000"/>
          </a:bodyPr>
          <a:lstStyle/>
          <a:p>
            <a:pPr algn="ctr"/>
            <a:r>
              <a:rPr lang="en-US" dirty="0"/>
              <a:t>Asset Tracker - Popup</a:t>
            </a:r>
          </a:p>
        </p:txBody>
      </p:sp>
      <p:pic>
        <p:nvPicPr>
          <p:cNvPr id="7" name="Content Placeholder 6">
            <a:extLst>
              <a:ext uri="{FF2B5EF4-FFF2-40B4-BE49-F238E27FC236}">
                <a16:creationId xmlns:a16="http://schemas.microsoft.com/office/drawing/2014/main" id="{2627D0D7-D648-4A57-A1D9-205ABAA360A8}"/>
              </a:ext>
            </a:extLst>
          </p:cNvPr>
          <p:cNvPicPr>
            <a:picLocks noGrp="1" noChangeAspect="1"/>
          </p:cNvPicPr>
          <p:nvPr>
            <p:ph idx="1"/>
          </p:nvPr>
        </p:nvPicPr>
        <p:blipFill>
          <a:blip r:embed="rId2"/>
          <a:stretch>
            <a:fillRect/>
          </a:stretch>
        </p:blipFill>
        <p:spPr>
          <a:xfrm>
            <a:off x="3182060" y="1981200"/>
            <a:ext cx="5827880" cy="4144963"/>
          </a:xfrm>
        </p:spPr>
      </p:pic>
    </p:spTree>
    <p:extLst>
      <p:ext uri="{BB962C8B-B14F-4D97-AF65-F5344CB8AC3E}">
        <p14:creationId xmlns:p14="http://schemas.microsoft.com/office/powerpoint/2010/main" val="229086334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254491-3298-4282-807C-A641B9CD9ED5}"/>
              </a:ext>
            </a:extLst>
          </p:cNvPr>
          <p:cNvSpPr>
            <a:spLocks noGrp="1"/>
          </p:cNvSpPr>
          <p:nvPr>
            <p:ph type="title"/>
          </p:nvPr>
        </p:nvSpPr>
        <p:spPr>
          <a:xfrm>
            <a:off x="609600" y="1219200"/>
            <a:ext cx="10972800" cy="609600"/>
          </a:xfrm>
        </p:spPr>
        <p:txBody>
          <a:bodyPr>
            <a:normAutofit fontScale="90000"/>
          </a:bodyPr>
          <a:lstStyle/>
          <a:p>
            <a:pPr algn="ctr"/>
            <a:r>
              <a:rPr lang="en-US" dirty="0"/>
              <a:t>Asset Tracker – Group Scan</a:t>
            </a:r>
          </a:p>
        </p:txBody>
      </p:sp>
      <p:pic>
        <p:nvPicPr>
          <p:cNvPr id="9" name="Content Placeholder 8">
            <a:extLst>
              <a:ext uri="{FF2B5EF4-FFF2-40B4-BE49-F238E27FC236}">
                <a16:creationId xmlns:a16="http://schemas.microsoft.com/office/drawing/2014/main" id="{A88F67BC-C815-4B51-B31D-0301F77CE1ED}"/>
              </a:ext>
            </a:extLst>
          </p:cNvPr>
          <p:cNvPicPr>
            <a:picLocks noGrp="1" noChangeAspect="1"/>
          </p:cNvPicPr>
          <p:nvPr>
            <p:ph idx="1"/>
          </p:nvPr>
        </p:nvPicPr>
        <p:blipFill>
          <a:blip r:embed="rId2"/>
          <a:stretch>
            <a:fillRect/>
          </a:stretch>
        </p:blipFill>
        <p:spPr>
          <a:xfrm>
            <a:off x="2964103" y="1981200"/>
            <a:ext cx="6263793" cy="4144963"/>
          </a:xfrm>
        </p:spPr>
      </p:pic>
    </p:spTree>
    <p:extLst>
      <p:ext uri="{BB962C8B-B14F-4D97-AF65-F5344CB8AC3E}">
        <p14:creationId xmlns:p14="http://schemas.microsoft.com/office/powerpoint/2010/main" val="145968420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254491-3298-4282-807C-A641B9CD9ED5}"/>
              </a:ext>
            </a:extLst>
          </p:cNvPr>
          <p:cNvSpPr>
            <a:spLocks noGrp="1"/>
          </p:cNvSpPr>
          <p:nvPr>
            <p:ph type="title"/>
          </p:nvPr>
        </p:nvSpPr>
        <p:spPr>
          <a:xfrm>
            <a:off x="609600" y="1219200"/>
            <a:ext cx="10972800" cy="609600"/>
          </a:xfrm>
        </p:spPr>
        <p:txBody>
          <a:bodyPr>
            <a:normAutofit fontScale="90000"/>
          </a:bodyPr>
          <a:lstStyle/>
          <a:p>
            <a:pPr algn="ctr"/>
            <a:r>
              <a:rPr lang="en-US" dirty="0"/>
              <a:t>Colleague (</a:t>
            </a:r>
            <a:r>
              <a:rPr lang="en-US" dirty="0" err="1"/>
              <a:t>DataTel</a:t>
            </a:r>
            <a:r>
              <a:rPr lang="en-US" dirty="0"/>
              <a:t>) Updates</a:t>
            </a:r>
          </a:p>
        </p:txBody>
      </p:sp>
      <p:pic>
        <p:nvPicPr>
          <p:cNvPr id="8" name="Content Placeholder 7">
            <a:extLst>
              <a:ext uri="{FF2B5EF4-FFF2-40B4-BE49-F238E27FC236}">
                <a16:creationId xmlns:a16="http://schemas.microsoft.com/office/drawing/2014/main" id="{CD8DDC31-FDAC-4119-8547-07D846D0BC49}"/>
              </a:ext>
            </a:extLst>
          </p:cNvPr>
          <p:cNvPicPr>
            <a:picLocks noGrp="1" noChangeAspect="1"/>
          </p:cNvPicPr>
          <p:nvPr>
            <p:ph idx="1"/>
          </p:nvPr>
        </p:nvPicPr>
        <p:blipFill>
          <a:blip r:embed="rId2"/>
          <a:stretch>
            <a:fillRect/>
          </a:stretch>
        </p:blipFill>
        <p:spPr>
          <a:xfrm>
            <a:off x="2211477" y="1981200"/>
            <a:ext cx="7769046" cy="4144963"/>
          </a:xfrm>
        </p:spPr>
      </p:pic>
    </p:spTree>
    <p:extLst>
      <p:ext uri="{BB962C8B-B14F-4D97-AF65-F5344CB8AC3E}">
        <p14:creationId xmlns:p14="http://schemas.microsoft.com/office/powerpoint/2010/main" val="45670722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6EAFD3-22E6-444B-BC13-443AE9254656}"/>
              </a:ext>
            </a:extLst>
          </p:cNvPr>
          <p:cNvSpPr>
            <a:spLocks noGrp="1"/>
          </p:cNvSpPr>
          <p:nvPr>
            <p:ph type="title"/>
          </p:nvPr>
        </p:nvSpPr>
        <p:spPr>
          <a:xfrm>
            <a:off x="609600" y="395956"/>
            <a:ext cx="10972800" cy="609600"/>
          </a:xfrm>
        </p:spPr>
        <p:txBody>
          <a:bodyPr>
            <a:normAutofit fontScale="90000"/>
          </a:bodyPr>
          <a:lstStyle/>
          <a:p>
            <a:pPr algn="ctr"/>
            <a:r>
              <a:rPr lang="en-US" dirty="0"/>
              <a:t>Asset Management One-Steps</a:t>
            </a:r>
          </a:p>
        </p:txBody>
      </p:sp>
      <p:sp>
        <p:nvSpPr>
          <p:cNvPr id="3" name="Content Placeholder 2">
            <a:extLst>
              <a:ext uri="{FF2B5EF4-FFF2-40B4-BE49-F238E27FC236}">
                <a16:creationId xmlns:a16="http://schemas.microsoft.com/office/drawing/2014/main" id="{34CBECE8-C7DB-46E9-A59E-F0A0FD4BCF91}"/>
              </a:ext>
            </a:extLst>
          </p:cNvPr>
          <p:cNvSpPr>
            <a:spLocks noGrp="1"/>
          </p:cNvSpPr>
          <p:nvPr>
            <p:ph sz="half" idx="1"/>
          </p:nvPr>
        </p:nvSpPr>
        <p:spPr>
          <a:xfrm>
            <a:off x="609600" y="2223083"/>
            <a:ext cx="5384800" cy="2971217"/>
          </a:xfrm>
        </p:spPr>
        <p:txBody>
          <a:bodyPr>
            <a:normAutofit lnSpcReduction="10000"/>
          </a:bodyPr>
          <a:lstStyle/>
          <a:p>
            <a:pPr lvl="0"/>
            <a:r>
              <a:rPr lang="en-US" sz="2800" dirty="0"/>
              <a:t>Assign Physical Asset</a:t>
            </a:r>
          </a:p>
          <a:p>
            <a:pPr lvl="0"/>
            <a:r>
              <a:rPr lang="en-US" sz="2800" dirty="0"/>
              <a:t>Move Asset to Build/Repair</a:t>
            </a:r>
          </a:p>
          <a:p>
            <a:pPr lvl="0"/>
            <a:r>
              <a:rPr lang="en-US" sz="2800" dirty="0"/>
              <a:t>Return Asset to Stock</a:t>
            </a:r>
          </a:p>
          <a:p>
            <a:pPr lvl="0"/>
            <a:r>
              <a:rPr lang="en-US" sz="2800" dirty="0"/>
              <a:t>Mass Assign Assets</a:t>
            </a:r>
          </a:p>
          <a:p>
            <a:pPr lvl="0"/>
            <a:r>
              <a:rPr lang="en-US" sz="2800" dirty="0"/>
              <a:t>Link Multiple Assets</a:t>
            </a:r>
            <a:endParaRPr lang="en-US" dirty="0"/>
          </a:p>
        </p:txBody>
      </p:sp>
      <p:sp>
        <p:nvSpPr>
          <p:cNvPr id="4" name="Content Placeholder 3">
            <a:extLst>
              <a:ext uri="{FF2B5EF4-FFF2-40B4-BE49-F238E27FC236}">
                <a16:creationId xmlns:a16="http://schemas.microsoft.com/office/drawing/2014/main" id="{136427BA-E96D-491D-99CF-F2D0D2BCBA4C}"/>
              </a:ext>
            </a:extLst>
          </p:cNvPr>
          <p:cNvSpPr>
            <a:spLocks noGrp="1"/>
          </p:cNvSpPr>
          <p:nvPr>
            <p:ph sz="half" idx="2"/>
          </p:nvPr>
        </p:nvSpPr>
        <p:spPr>
          <a:xfrm>
            <a:off x="6197600" y="2223083"/>
            <a:ext cx="5384800" cy="3546346"/>
          </a:xfrm>
        </p:spPr>
        <p:txBody>
          <a:bodyPr>
            <a:normAutofit lnSpcReduction="10000"/>
          </a:bodyPr>
          <a:lstStyle/>
          <a:p>
            <a:pPr marL="0" lvl="0" indent="0">
              <a:buNone/>
            </a:pPr>
            <a:r>
              <a:rPr lang="en-US" sz="2800" u="sng" dirty="0"/>
              <a:t>Property Control One-steps</a:t>
            </a:r>
          </a:p>
          <a:p>
            <a:pPr lvl="0"/>
            <a:r>
              <a:rPr lang="en-US" sz="2800" dirty="0"/>
              <a:t>Email Receiving Report</a:t>
            </a:r>
          </a:p>
          <a:p>
            <a:pPr lvl="0"/>
            <a:r>
              <a:rPr lang="en-US" sz="2800" dirty="0"/>
              <a:t>Print Asset Surplus Form</a:t>
            </a:r>
          </a:p>
          <a:p>
            <a:pPr lvl="0"/>
            <a:r>
              <a:rPr lang="en-US" dirty="0"/>
              <a:t>Print Asset Transfer Form</a:t>
            </a:r>
            <a:endParaRPr lang="en-US" sz="2800" dirty="0"/>
          </a:p>
          <a:p>
            <a:endParaRPr lang="en-US" dirty="0"/>
          </a:p>
        </p:txBody>
      </p:sp>
      <p:sp>
        <p:nvSpPr>
          <p:cNvPr id="7" name="Content Placeholder 6">
            <a:extLst>
              <a:ext uri="{FF2B5EF4-FFF2-40B4-BE49-F238E27FC236}">
                <a16:creationId xmlns:a16="http://schemas.microsoft.com/office/drawing/2014/main" id="{2B576006-9D32-47D7-82F6-91D2586185EA}"/>
              </a:ext>
            </a:extLst>
          </p:cNvPr>
          <p:cNvSpPr txBox="1">
            <a:spLocks/>
          </p:cNvSpPr>
          <p:nvPr/>
        </p:nvSpPr>
        <p:spPr>
          <a:xfrm>
            <a:off x="609600" y="1107768"/>
            <a:ext cx="9515391" cy="804921"/>
          </a:xfrm>
          <a:prstGeom prst="rect">
            <a:avLst/>
          </a:prstGeom>
          <a:effectLst>
            <a:outerShdw blurRad="50800" dist="50800" dir="2700000">
              <a:srgbClr val="000000">
                <a:alpha val="43000"/>
              </a:srgbClr>
            </a:outerShdw>
          </a:effectLst>
        </p:spPr>
        <p:txBody>
          <a:bodyPr vert="horz" lIns="91440" tIns="45720" rIns="91440" bIns="45720" rtlCol="0">
            <a:noAutofit/>
          </a:bodyPr>
          <a:lstStyle>
            <a:lvl1pPr marL="342900" indent="-342900" algn="l" defTabSz="457200" rtl="0" eaLnBrk="1" latinLnBrk="0" hangingPunct="1">
              <a:lnSpc>
                <a:spcPts val="3000"/>
              </a:lnSpc>
              <a:spcBef>
                <a:spcPct val="20000"/>
              </a:spcBef>
              <a:spcAft>
                <a:spcPts val="1000"/>
              </a:spcAft>
              <a:buFont typeface="Arial"/>
              <a:buChar char="•"/>
              <a:defRPr sz="2800" b="0" kern="1200">
                <a:solidFill>
                  <a:schemeClr val="accent2">
                    <a:lumMod val="20000"/>
                    <a:lumOff val="80000"/>
                  </a:schemeClr>
                </a:solidFill>
                <a:latin typeface="+mn-lt"/>
                <a:ea typeface="+mn-ea"/>
                <a:cs typeface="+mn-cs"/>
              </a:defRPr>
            </a:lvl1pPr>
            <a:lvl2pPr marL="742950" indent="-285750" algn="l" defTabSz="457200" rtl="0" eaLnBrk="1" latinLnBrk="0" hangingPunct="1">
              <a:lnSpc>
                <a:spcPts val="3000"/>
              </a:lnSpc>
              <a:spcBef>
                <a:spcPct val="20000"/>
              </a:spcBef>
              <a:spcAft>
                <a:spcPts val="1000"/>
              </a:spcAft>
              <a:buFont typeface="Arial"/>
              <a:buChar char="–"/>
              <a:defRPr sz="2400" b="0" kern="1200">
                <a:solidFill>
                  <a:schemeClr val="accent2">
                    <a:lumMod val="20000"/>
                    <a:lumOff val="80000"/>
                  </a:schemeClr>
                </a:solidFill>
                <a:latin typeface="+mn-lt"/>
                <a:ea typeface="+mn-ea"/>
                <a:cs typeface="+mn-cs"/>
              </a:defRPr>
            </a:lvl2pPr>
            <a:lvl3pPr marL="1143000" indent="-228600" algn="l" defTabSz="457200" rtl="0" eaLnBrk="1" latinLnBrk="0" hangingPunct="1">
              <a:lnSpc>
                <a:spcPts val="3000"/>
              </a:lnSpc>
              <a:spcBef>
                <a:spcPct val="20000"/>
              </a:spcBef>
              <a:spcAft>
                <a:spcPts val="1000"/>
              </a:spcAft>
              <a:buFont typeface="Arial"/>
              <a:buChar char="•"/>
              <a:defRPr sz="2000" b="0" kern="1200">
                <a:solidFill>
                  <a:schemeClr val="accent2">
                    <a:lumMod val="20000"/>
                    <a:lumOff val="80000"/>
                  </a:schemeClr>
                </a:solidFill>
                <a:latin typeface="+mn-lt"/>
                <a:ea typeface="+mn-ea"/>
                <a:cs typeface="+mn-cs"/>
              </a:defRPr>
            </a:lvl3pPr>
            <a:lvl4pPr marL="1600200" indent="-228600" algn="l" defTabSz="457200" rtl="0" eaLnBrk="1" latinLnBrk="0" hangingPunct="1">
              <a:lnSpc>
                <a:spcPts val="3000"/>
              </a:lnSpc>
              <a:spcBef>
                <a:spcPct val="20000"/>
              </a:spcBef>
              <a:spcAft>
                <a:spcPts val="1000"/>
              </a:spcAft>
              <a:buFont typeface="Arial"/>
              <a:buChar char="–"/>
              <a:defRPr sz="1800" b="0" kern="1200">
                <a:solidFill>
                  <a:schemeClr val="accent2">
                    <a:lumMod val="20000"/>
                    <a:lumOff val="80000"/>
                  </a:schemeClr>
                </a:solidFill>
                <a:latin typeface="+mn-lt"/>
                <a:ea typeface="+mn-ea"/>
                <a:cs typeface="+mn-cs"/>
              </a:defRPr>
            </a:lvl4pPr>
            <a:lvl5pPr marL="2057400" indent="-228600" algn="l" defTabSz="457200" rtl="0" eaLnBrk="1" latinLnBrk="0" hangingPunct="1">
              <a:lnSpc>
                <a:spcPts val="3000"/>
              </a:lnSpc>
              <a:spcBef>
                <a:spcPct val="20000"/>
              </a:spcBef>
              <a:spcAft>
                <a:spcPts val="1000"/>
              </a:spcAft>
              <a:buFont typeface="Arial"/>
              <a:buChar char="»"/>
              <a:defRPr sz="1800" b="0" kern="1200">
                <a:solidFill>
                  <a:schemeClr val="accent2">
                    <a:lumMod val="20000"/>
                    <a:lumOff val="80000"/>
                  </a:schemeClr>
                </a:solidFill>
                <a:latin typeface="+mn-lt"/>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indent="0" algn="ctr">
              <a:buNone/>
            </a:pPr>
            <a:r>
              <a:rPr lang="en-US" sz="2000" dirty="0"/>
              <a:t>One-steps available in the incident associated </a:t>
            </a:r>
            <a:r>
              <a:rPr lang="en-US" sz="2000" i="1" dirty="0"/>
              <a:t>Global &gt; Asset Management</a:t>
            </a:r>
            <a:r>
              <a:rPr lang="en-US" sz="2000" dirty="0"/>
              <a:t> folder</a:t>
            </a:r>
          </a:p>
        </p:txBody>
      </p:sp>
    </p:spTree>
    <p:extLst>
      <p:ext uri="{BB962C8B-B14F-4D97-AF65-F5344CB8AC3E}">
        <p14:creationId xmlns:p14="http://schemas.microsoft.com/office/powerpoint/2010/main" val="40941216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E844E128-FF69-4E9F-8327-6B504B3C5A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85"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89B11403-A237-4840-A631-ABF93F4AA55B}"/>
              </a:ext>
            </a:extLst>
          </p:cNvPr>
          <p:cNvSpPr>
            <a:spLocks noGrp="1"/>
          </p:cNvSpPr>
          <p:nvPr>
            <p:ph type="title"/>
          </p:nvPr>
        </p:nvSpPr>
        <p:spPr>
          <a:xfrm>
            <a:off x="4645142" y="1183906"/>
            <a:ext cx="6905171" cy="960927"/>
          </a:xfrm>
        </p:spPr>
        <p:txBody>
          <a:bodyPr>
            <a:normAutofit/>
          </a:bodyPr>
          <a:lstStyle/>
          <a:p>
            <a:r>
              <a:rPr lang="en-US" sz="4000" dirty="0">
                <a:solidFill>
                  <a:srgbClr val="FFFFFF"/>
                </a:solidFill>
              </a:rPr>
              <a:t>“That’s just a Pipe-dream!”</a:t>
            </a:r>
          </a:p>
        </p:txBody>
      </p:sp>
      <p:pic>
        <p:nvPicPr>
          <p:cNvPr id="5" name="Content Placeholder 4" descr="Casual woman raising a hand">
            <a:extLst>
              <a:ext uri="{FF2B5EF4-FFF2-40B4-BE49-F238E27FC236}">
                <a16:creationId xmlns:a16="http://schemas.microsoft.com/office/drawing/2014/main" id="{E35909DE-311A-4EB4-B346-7B73E7C8E962}"/>
              </a:ext>
            </a:extLst>
          </p:cNvPr>
          <p:cNvPicPr>
            <a:picLocks noGrp="1" noChangeAspect="1"/>
          </p:cNvPicPr>
          <p:nvPr>
            <p:ph idx="1"/>
          </p:nvPr>
        </p:nvPicPr>
        <p:blipFill rotWithShape="1">
          <a:blip r:embed="rId3"/>
          <a:srcRect r="1" b="31497"/>
          <a:stretch/>
        </p:blipFill>
        <p:spPr>
          <a:xfrm>
            <a:off x="20" y="10"/>
            <a:ext cx="4580077" cy="6857990"/>
          </a:xfrm>
          <a:prstGeom prst="rect">
            <a:avLst/>
          </a:prstGeom>
          <a:noFill/>
        </p:spPr>
      </p:pic>
      <p:cxnSp>
        <p:nvCxnSpPr>
          <p:cNvPr id="29" name="Straight Connector 28">
            <a:extLst>
              <a:ext uri="{FF2B5EF4-FFF2-40B4-BE49-F238E27FC236}">
                <a16:creationId xmlns:a16="http://schemas.microsoft.com/office/drawing/2014/main" id="{055CEADF-09EA-423C-8C45-F94AF44D5AF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00864" y="2353592"/>
            <a:ext cx="566928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FAAB0B98-811A-4082-BE9D-B1EFB7AF4CEF}"/>
              </a:ext>
            </a:extLst>
          </p:cNvPr>
          <p:cNvSpPr/>
          <p:nvPr/>
        </p:nvSpPr>
        <p:spPr>
          <a:xfrm rot="19836945">
            <a:off x="4845352" y="4201594"/>
            <a:ext cx="6923818" cy="92333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5400" b="1" cap="none" spc="0" dirty="0">
                <a:ln/>
                <a:solidFill>
                  <a:schemeClr val="accent3"/>
                </a:solidFill>
                <a:effectLst/>
              </a:rPr>
              <a:t>Come back to this later</a:t>
            </a:r>
          </a:p>
        </p:txBody>
      </p:sp>
    </p:spTree>
    <p:extLst>
      <p:ext uri="{BB962C8B-B14F-4D97-AF65-F5344CB8AC3E}">
        <p14:creationId xmlns:p14="http://schemas.microsoft.com/office/powerpoint/2010/main" val="1387502060"/>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chemeClr val="accent3">
                <a:lumMod val="7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B11403-A237-4840-A631-ABF93F4AA55B}"/>
              </a:ext>
            </a:extLst>
          </p:cNvPr>
          <p:cNvSpPr>
            <a:spLocks noGrp="1"/>
          </p:cNvSpPr>
          <p:nvPr>
            <p:ph type="title"/>
          </p:nvPr>
        </p:nvSpPr>
        <p:spPr/>
        <p:txBody>
          <a:bodyPr/>
          <a:lstStyle/>
          <a:p>
            <a:r>
              <a:rPr lang="en-US" dirty="0"/>
              <a:t>Just the Facts (1 of 4)</a:t>
            </a:r>
          </a:p>
        </p:txBody>
      </p:sp>
      <p:sp>
        <p:nvSpPr>
          <p:cNvPr id="7" name="Content Placeholder 2">
            <a:extLst>
              <a:ext uri="{FF2B5EF4-FFF2-40B4-BE49-F238E27FC236}">
                <a16:creationId xmlns:a16="http://schemas.microsoft.com/office/drawing/2014/main" id="{804F295A-3E17-47FF-8EF2-C57D536608C7}"/>
              </a:ext>
            </a:extLst>
          </p:cNvPr>
          <p:cNvSpPr>
            <a:spLocks noGrp="1"/>
          </p:cNvSpPr>
          <p:nvPr>
            <p:ph idx="1"/>
          </p:nvPr>
        </p:nvSpPr>
        <p:spPr>
          <a:xfrm>
            <a:off x="1097280" y="2108201"/>
            <a:ext cx="10058400" cy="1758719"/>
          </a:xfrm>
        </p:spPr>
        <p:txBody>
          <a:bodyPr/>
          <a:lstStyle/>
          <a:p>
            <a:r>
              <a:rPr lang="en-US" sz="2400" dirty="0"/>
              <a:t>- Not Complaining</a:t>
            </a:r>
          </a:p>
          <a:p>
            <a:r>
              <a:rPr lang="en-US" sz="2400" dirty="0"/>
              <a:t>- Not Pointing Fingers</a:t>
            </a:r>
          </a:p>
          <a:p>
            <a:r>
              <a:rPr lang="en-US" sz="2400" dirty="0"/>
              <a:t>- Food for thought:</a:t>
            </a:r>
            <a:endParaRPr lang="en-US" dirty="0"/>
          </a:p>
        </p:txBody>
      </p:sp>
      <p:sp>
        <p:nvSpPr>
          <p:cNvPr id="4" name="Content Placeholder 2">
            <a:extLst>
              <a:ext uri="{FF2B5EF4-FFF2-40B4-BE49-F238E27FC236}">
                <a16:creationId xmlns:a16="http://schemas.microsoft.com/office/drawing/2014/main" id="{E4E37265-7A03-4102-A8E2-CDD4963D5ECD}"/>
              </a:ext>
            </a:extLst>
          </p:cNvPr>
          <p:cNvSpPr txBox="1">
            <a:spLocks/>
          </p:cNvSpPr>
          <p:nvPr/>
        </p:nvSpPr>
        <p:spPr>
          <a:xfrm>
            <a:off x="1066800" y="4237761"/>
            <a:ext cx="10058400" cy="1562559"/>
          </a:xfrm>
          <a:prstGeom prst="rect">
            <a:avLst/>
          </a:prstGeom>
        </p:spPr>
        <p:txBody>
          <a:bodyPr vert="horz" lIns="0" tIns="45720" rIns="0" bIns="45720" rtlCol="0">
            <a:normAutofit/>
          </a:bodyPr>
          <a:lst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19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7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gn="ctr"/>
            <a:r>
              <a:rPr lang="en-US" sz="2400" dirty="0">
                <a:ea typeface="Calibri" panose="020F0502020204030204" pitchFamily="34" charset="0"/>
                <a:cs typeface="Times New Roman" panose="02020603050405020304" pitchFamily="18" charset="0"/>
              </a:rPr>
              <a:t>What we consider our asset management process on this campus is the result of hundreds of decisions over time – rather than a process designed to manage assets consistently.</a:t>
            </a:r>
            <a:endParaRPr lang="en-US" sz="2400" dirty="0"/>
          </a:p>
          <a:p>
            <a:pPr lvl="1" algn="ctr"/>
            <a:endParaRPr lang="en-US" dirty="0"/>
          </a:p>
        </p:txBody>
      </p:sp>
    </p:spTree>
    <p:extLst>
      <p:ext uri="{BB962C8B-B14F-4D97-AF65-F5344CB8AC3E}">
        <p14:creationId xmlns:p14="http://schemas.microsoft.com/office/powerpoint/2010/main" val="3774678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150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down)">
                                      <p:cBhvr>
                                        <p:cTn id="7" dur="2000"/>
                                        <p:tgtEl>
                                          <p:spTgt spid="7">
                                            <p:txEl>
                                              <p:pRg st="0" end="0"/>
                                            </p:txEl>
                                          </p:spTgt>
                                        </p:tgtEl>
                                      </p:cBhvr>
                                    </p:animEffect>
                                  </p:childTnLst>
                                </p:cTn>
                              </p:par>
                            </p:childTnLst>
                          </p:cTn>
                        </p:par>
                        <p:par>
                          <p:cTn id="8" fill="hold">
                            <p:stCondLst>
                              <p:cond delay="3500"/>
                            </p:stCondLst>
                            <p:childTnLst>
                              <p:par>
                                <p:cTn id="9" presetID="22" presetClass="entr" presetSubtype="4" fill="hold" grpId="0" nodeType="afterEffect">
                                  <p:stCondLst>
                                    <p:cond delay="1500"/>
                                  </p:stCondLst>
                                  <p:childTnLst>
                                    <p:set>
                                      <p:cBhvr>
                                        <p:cTn id="10" dur="1" fill="hold">
                                          <p:stCondLst>
                                            <p:cond delay="0"/>
                                          </p:stCondLst>
                                        </p:cTn>
                                        <p:tgtEl>
                                          <p:spTgt spid="7">
                                            <p:txEl>
                                              <p:pRg st="1" end="1"/>
                                            </p:txEl>
                                          </p:spTgt>
                                        </p:tgtEl>
                                        <p:attrNameLst>
                                          <p:attrName>style.visibility</p:attrName>
                                        </p:attrNameLst>
                                      </p:cBhvr>
                                      <p:to>
                                        <p:strVal val="visible"/>
                                      </p:to>
                                    </p:set>
                                    <p:animEffect transition="in" filter="wipe(down)">
                                      <p:cBhvr>
                                        <p:cTn id="11" dur="2000"/>
                                        <p:tgtEl>
                                          <p:spTgt spid="7">
                                            <p:txEl>
                                              <p:pRg st="1" end="1"/>
                                            </p:txEl>
                                          </p:spTgt>
                                        </p:tgtEl>
                                      </p:cBhvr>
                                    </p:animEffect>
                                  </p:childTnLst>
                                </p:cTn>
                              </p:par>
                            </p:childTnLst>
                          </p:cTn>
                        </p:par>
                        <p:par>
                          <p:cTn id="12" fill="hold">
                            <p:stCondLst>
                              <p:cond delay="7000"/>
                            </p:stCondLst>
                            <p:childTnLst>
                              <p:par>
                                <p:cTn id="13" presetID="22" presetClass="entr" presetSubtype="4" fill="hold" grpId="0" nodeType="afterEffect">
                                  <p:stCondLst>
                                    <p:cond delay="1000"/>
                                  </p:stCondLst>
                                  <p:childTnLst>
                                    <p:set>
                                      <p:cBhvr>
                                        <p:cTn id="14" dur="1" fill="hold">
                                          <p:stCondLst>
                                            <p:cond delay="0"/>
                                          </p:stCondLst>
                                        </p:cTn>
                                        <p:tgtEl>
                                          <p:spTgt spid="7">
                                            <p:txEl>
                                              <p:pRg st="2" end="2"/>
                                            </p:txEl>
                                          </p:spTgt>
                                        </p:tgtEl>
                                        <p:attrNameLst>
                                          <p:attrName>style.visibility</p:attrName>
                                        </p:attrNameLst>
                                      </p:cBhvr>
                                      <p:to>
                                        <p:strVal val="visible"/>
                                      </p:to>
                                    </p:set>
                                    <p:animEffect transition="in" filter="wipe(down)">
                                      <p:cBhvr>
                                        <p:cTn id="15" dur="2000"/>
                                        <p:tgtEl>
                                          <p:spTgt spid="7">
                                            <p:txEl>
                                              <p:pRg st="2" end="2"/>
                                            </p:txEl>
                                          </p:spTgt>
                                        </p:tgtEl>
                                      </p:cBhvr>
                                    </p:animEffect>
                                  </p:childTnLst>
                                </p:cTn>
                              </p:par>
                            </p:childTnLst>
                          </p:cTn>
                        </p:par>
                        <p:par>
                          <p:cTn id="16" fill="hold">
                            <p:stCondLst>
                              <p:cond delay="10000"/>
                            </p:stCondLst>
                            <p:childTnLst>
                              <p:par>
                                <p:cTn id="17" presetID="22" presetClass="entr" presetSubtype="1" fill="hold" grpId="0" nodeType="afterEffect">
                                  <p:stCondLst>
                                    <p:cond delay="6000"/>
                                  </p:stCondLst>
                                  <p:childTnLst>
                                    <p:set>
                                      <p:cBhvr>
                                        <p:cTn id="18" dur="1" fill="hold">
                                          <p:stCondLst>
                                            <p:cond delay="0"/>
                                          </p:stCondLst>
                                        </p:cTn>
                                        <p:tgtEl>
                                          <p:spTgt spid="4"/>
                                        </p:tgtEl>
                                        <p:attrNameLst>
                                          <p:attrName>style.visibility</p:attrName>
                                        </p:attrNameLst>
                                      </p:cBhvr>
                                      <p:to>
                                        <p:strVal val="visible"/>
                                      </p:to>
                                    </p:set>
                                    <p:animEffect transition="in" filter="wipe(up)">
                                      <p:cBhvr>
                                        <p:cTn id="19" dur="5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chemeClr val="accent3">
                <a:lumMod val="7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B11403-A237-4840-A631-ABF93F4AA55B}"/>
              </a:ext>
            </a:extLst>
          </p:cNvPr>
          <p:cNvSpPr>
            <a:spLocks noGrp="1"/>
          </p:cNvSpPr>
          <p:nvPr>
            <p:ph type="title"/>
          </p:nvPr>
        </p:nvSpPr>
        <p:spPr/>
        <p:txBody>
          <a:bodyPr/>
          <a:lstStyle/>
          <a:p>
            <a:r>
              <a:rPr lang="en-US" dirty="0"/>
              <a:t>Just the Facts (2 of 4)</a:t>
            </a:r>
          </a:p>
        </p:txBody>
      </p:sp>
      <p:sp>
        <p:nvSpPr>
          <p:cNvPr id="7" name="Content Placeholder 2">
            <a:extLst>
              <a:ext uri="{FF2B5EF4-FFF2-40B4-BE49-F238E27FC236}">
                <a16:creationId xmlns:a16="http://schemas.microsoft.com/office/drawing/2014/main" id="{804F295A-3E17-47FF-8EF2-C57D536608C7}"/>
              </a:ext>
            </a:extLst>
          </p:cNvPr>
          <p:cNvSpPr>
            <a:spLocks noGrp="1"/>
          </p:cNvSpPr>
          <p:nvPr>
            <p:ph idx="1"/>
          </p:nvPr>
        </p:nvSpPr>
        <p:spPr>
          <a:xfrm>
            <a:off x="1097280" y="2108201"/>
            <a:ext cx="10058400" cy="3760891"/>
          </a:xfrm>
        </p:spPr>
        <p:txBody>
          <a:bodyPr>
            <a:normAutofit/>
          </a:bodyPr>
          <a:lstStyle/>
          <a:p>
            <a:r>
              <a:rPr lang="en-US" sz="2000" dirty="0"/>
              <a:t>1. Our Asset Management System (Colleague)</a:t>
            </a:r>
          </a:p>
          <a:p>
            <a:r>
              <a:rPr lang="en-US" sz="2000" dirty="0"/>
              <a:t>2. Process depends on factors like Division, Department, Team, Support Team, P.C. Specialist, ISU/Dept/System/DNI Tagged etc. </a:t>
            </a:r>
          </a:p>
          <a:p>
            <a:pPr lvl="1"/>
            <a:r>
              <a:rPr lang="en-US" sz="2000" dirty="0"/>
              <a:t>2a. What type of process do you have with many so many different methods?</a:t>
            </a:r>
          </a:p>
          <a:p>
            <a:pPr marL="201168" lvl="1" indent="0">
              <a:buNone/>
            </a:pPr>
            <a:endParaRPr lang="en-US" sz="2000" dirty="0"/>
          </a:p>
          <a:p>
            <a:r>
              <a:rPr lang="en-US" sz="2000" dirty="0"/>
              <a:t>3. Depend on hand entry, paper, spreadsheets, record level updates. </a:t>
            </a:r>
          </a:p>
          <a:p>
            <a:endParaRPr lang="en-US" sz="2000" dirty="0"/>
          </a:p>
          <a:p>
            <a:r>
              <a:rPr lang="en-US" sz="2000" dirty="0"/>
              <a:t>4. Limited access to Colleague, and no ability to track more (data or records)</a:t>
            </a:r>
          </a:p>
          <a:p>
            <a:endParaRPr lang="en-US" dirty="0"/>
          </a:p>
        </p:txBody>
      </p:sp>
      <p:sp>
        <p:nvSpPr>
          <p:cNvPr id="10" name="TextBox 9">
            <a:extLst>
              <a:ext uri="{FF2B5EF4-FFF2-40B4-BE49-F238E27FC236}">
                <a16:creationId xmlns:a16="http://schemas.microsoft.com/office/drawing/2014/main" id="{74EBB7FB-3FD9-4F1B-8B02-AB011D12BDB4}"/>
              </a:ext>
            </a:extLst>
          </p:cNvPr>
          <p:cNvSpPr txBox="1"/>
          <p:nvPr/>
        </p:nvSpPr>
        <p:spPr>
          <a:xfrm>
            <a:off x="1097280" y="2108201"/>
            <a:ext cx="7517330" cy="400110"/>
          </a:xfrm>
          <a:prstGeom prst="rect">
            <a:avLst/>
          </a:prstGeom>
          <a:noFill/>
        </p:spPr>
        <p:txBody>
          <a:bodyPr wrap="square" rtlCol="0">
            <a:spAutoFit/>
          </a:bodyPr>
          <a:lstStyle/>
          <a:p>
            <a:r>
              <a:rPr lang="en-US" sz="2000" dirty="0">
                <a:solidFill>
                  <a:schemeClr val="tx1">
                    <a:lumMod val="75000"/>
                    <a:lumOff val="25000"/>
                  </a:schemeClr>
                </a:solidFill>
              </a:rPr>
              <a:t>1. Our </a:t>
            </a:r>
            <a:r>
              <a:rPr lang="en-US" sz="2000" strike="sngStrike" dirty="0">
                <a:solidFill>
                  <a:schemeClr val="tx1">
                    <a:lumMod val="75000"/>
                    <a:lumOff val="25000"/>
                  </a:schemeClr>
                </a:solidFill>
              </a:rPr>
              <a:t>Asset</a:t>
            </a:r>
            <a:r>
              <a:rPr lang="en-US" sz="2000" dirty="0">
                <a:solidFill>
                  <a:schemeClr val="tx1">
                    <a:lumMod val="75000"/>
                    <a:lumOff val="25000"/>
                  </a:schemeClr>
                </a:solidFill>
              </a:rPr>
              <a:t> Purchase Management System (Colleague)</a:t>
            </a:r>
          </a:p>
        </p:txBody>
      </p:sp>
    </p:spTree>
    <p:extLst>
      <p:ext uri="{BB962C8B-B14F-4D97-AF65-F5344CB8AC3E}">
        <p14:creationId xmlns:p14="http://schemas.microsoft.com/office/powerpoint/2010/main" val="2027334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23000"/>
                                  </p:stCondLst>
                                  <p:iterate type="lt">
                                    <p:tmPct val="0"/>
                                  </p:iterate>
                                  <p:childTnLst>
                                    <p:set>
                                      <p:cBhvr>
                                        <p:cTn id="6" dur="1" fill="hold">
                                          <p:stCondLst>
                                            <p:cond delay="0"/>
                                          </p:stCondLst>
                                        </p:cTn>
                                        <p:tgtEl>
                                          <p:spTgt spid="7">
                                            <p:txEl>
                                              <p:pRg st="0" end="0"/>
                                            </p:txEl>
                                          </p:spTgt>
                                        </p:tgtEl>
                                        <p:attrNameLst>
                                          <p:attrName>style.visibility</p:attrName>
                                        </p:attrNameLst>
                                      </p:cBhvr>
                                      <p:to>
                                        <p:strVal val="visible"/>
                                      </p:to>
                                    </p:set>
                                    <p:animEffect transition="in" filter="wheel(1)">
                                      <p:cBhvr>
                                        <p:cTn id="7" dur="3000"/>
                                        <p:tgtEl>
                                          <p:spTgt spid="7">
                                            <p:txEl>
                                              <p:pRg st="0" end="0"/>
                                            </p:txEl>
                                          </p:spTgt>
                                        </p:tgtEl>
                                      </p:cBhvr>
                                    </p:animEffect>
                                  </p:childTnLst>
                                </p:cTn>
                              </p:par>
                            </p:childTnLst>
                          </p:cTn>
                        </p:par>
                        <p:par>
                          <p:cTn id="8" fill="hold">
                            <p:stCondLst>
                              <p:cond delay="26000"/>
                            </p:stCondLst>
                            <p:childTnLst>
                              <p:par>
                                <p:cTn id="9" presetID="22" presetClass="exit" presetSubtype="1" fill="hold" nodeType="afterEffect">
                                  <p:stCondLst>
                                    <p:cond delay="2000"/>
                                  </p:stCondLst>
                                  <p:iterate type="lt">
                                    <p:tmPct val="0"/>
                                  </p:iterate>
                                  <p:childTnLst>
                                    <p:animEffect transition="out" filter="wipe(up)">
                                      <p:cBhvr>
                                        <p:cTn id="10" dur="2000"/>
                                        <p:tgtEl>
                                          <p:spTgt spid="7">
                                            <p:txEl>
                                              <p:pRg st="0" end="0"/>
                                            </p:txEl>
                                          </p:spTgt>
                                        </p:tgtEl>
                                      </p:cBhvr>
                                    </p:animEffect>
                                    <p:set>
                                      <p:cBhvr>
                                        <p:cTn id="11" dur="1" fill="hold">
                                          <p:stCondLst>
                                            <p:cond delay="1999"/>
                                          </p:stCondLst>
                                        </p:cTn>
                                        <p:tgtEl>
                                          <p:spTgt spid="7">
                                            <p:txEl>
                                              <p:pRg st="0" end="0"/>
                                            </p:txEl>
                                          </p:spTgt>
                                        </p:tgtEl>
                                        <p:attrNameLst>
                                          <p:attrName>style.visibility</p:attrName>
                                        </p:attrNameLst>
                                      </p:cBhvr>
                                      <p:to>
                                        <p:strVal val="hidden"/>
                                      </p:to>
                                    </p:set>
                                  </p:childTnLst>
                                </p:cTn>
                              </p:par>
                            </p:childTnLst>
                          </p:cTn>
                        </p:par>
                        <p:par>
                          <p:cTn id="12" fill="hold">
                            <p:stCondLst>
                              <p:cond delay="30000"/>
                            </p:stCondLst>
                            <p:childTnLst>
                              <p:par>
                                <p:cTn id="13" presetID="10" presetClass="entr" presetSubtype="0" fill="hold" grpId="0" nodeType="afterEffect">
                                  <p:stCondLst>
                                    <p:cond delay="50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2500"/>
                                        <p:tgtEl>
                                          <p:spTgt spid="10"/>
                                        </p:tgtEl>
                                      </p:cBhvr>
                                    </p:animEffect>
                                  </p:childTnLst>
                                </p:cTn>
                              </p:par>
                            </p:childTnLst>
                          </p:cTn>
                        </p:par>
                        <p:par>
                          <p:cTn id="16" fill="hold">
                            <p:stCondLst>
                              <p:cond delay="33000"/>
                            </p:stCondLst>
                            <p:childTnLst>
                              <p:par>
                                <p:cTn id="17" presetID="6" presetClass="entr" presetSubtype="16" fill="hold" nodeType="afterEffect">
                                  <p:stCondLst>
                                    <p:cond delay="0"/>
                                  </p:stCondLst>
                                  <p:iterate type="lt">
                                    <p:tmPct val="0"/>
                                  </p:iterate>
                                  <p:childTnLst>
                                    <p:set>
                                      <p:cBhvr>
                                        <p:cTn id="18" dur="1" fill="hold">
                                          <p:stCondLst>
                                            <p:cond delay="0"/>
                                          </p:stCondLst>
                                        </p:cTn>
                                        <p:tgtEl>
                                          <p:spTgt spid="7">
                                            <p:txEl>
                                              <p:pRg st="1" end="1"/>
                                            </p:txEl>
                                          </p:spTgt>
                                        </p:tgtEl>
                                        <p:attrNameLst>
                                          <p:attrName>style.visibility</p:attrName>
                                        </p:attrNameLst>
                                      </p:cBhvr>
                                      <p:to>
                                        <p:strVal val="visible"/>
                                      </p:to>
                                    </p:set>
                                    <p:animEffect transition="in" filter="circle(in)">
                                      <p:cBhvr>
                                        <p:cTn id="19" dur="2000"/>
                                        <p:tgtEl>
                                          <p:spTgt spid="7">
                                            <p:txEl>
                                              <p:pRg st="1" end="1"/>
                                            </p:txEl>
                                          </p:spTgt>
                                        </p:tgtEl>
                                      </p:cBhvr>
                                    </p:animEffect>
                                  </p:childTnLst>
                                </p:cTn>
                              </p:par>
                            </p:childTnLst>
                          </p:cTn>
                        </p:par>
                        <p:par>
                          <p:cTn id="20" fill="hold">
                            <p:stCondLst>
                              <p:cond delay="35000"/>
                            </p:stCondLst>
                            <p:childTnLst>
                              <p:par>
                                <p:cTn id="21" presetID="6" presetClass="entr" presetSubtype="16" fill="hold" nodeType="afterEffect">
                                  <p:stCondLst>
                                    <p:cond delay="0"/>
                                  </p:stCondLst>
                                  <p:iterate type="lt">
                                    <p:tmPct val="0"/>
                                  </p:iterate>
                                  <p:childTnLst>
                                    <p:set>
                                      <p:cBhvr>
                                        <p:cTn id="22" dur="1" fill="hold">
                                          <p:stCondLst>
                                            <p:cond delay="0"/>
                                          </p:stCondLst>
                                        </p:cTn>
                                        <p:tgtEl>
                                          <p:spTgt spid="7">
                                            <p:txEl>
                                              <p:pRg st="2" end="2"/>
                                            </p:txEl>
                                          </p:spTgt>
                                        </p:tgtEl>
                                        <p:attrNameLst>
                                          <p:attrName>style.visibility</p:attrName>
                                        </p:attrNameLst>
                                      </p:cBhvr>
                                      <p:to>
                                        <p:strVal val="visible"/>
                                      </p:to>
                                    </p:set>
                                    <p:animEffect transition="in" filter="circle(in)">
                                      <p:cBhvr>
                                        <p:cTn id="23" dur="2000"/>
                                        <p:tgtEl>
                                          <p:spTgt spid="7">
                                            <p:txEl>
                                              <p:pRg st="2" end="2"/>
                                            </p:txEl>
                                          </p:spTgt>
                                        </p:tgtEl>
                                      </p:cBhvr>
                                    </p:animEffect>
                                  </p:childTnLst>
                                </p:cTn>
                              </p:par>
                            </p:childTnLst>
                          </p:cTn>
                        </p:par>
                        <p:par>
                          <p:cTn id="24" fill="hold">
                            <p:stCondLst>
                              <p:cond delay="37000"/>
                            </p:stCondLst>
                            <p:childTnLst>
                              <p:par>
                                <p:cTn id="25" presetID="6" presetClass="entr" presetSubtype="16" fill="hold" nodeType="afterEffect">
                                  <p:stCondLst>
                                    <p:cond delay="0"/>
                                  </p:stCondLst>
                                  <p:iterate type="lt">
                                    <p:tmPct val="0"/>
                                  </p:iterate>
                                  <p:childTnLst>
                                    <p:set>
                                      <p:cBhvr>
                                        <p:cTn id="26" dur="1" fill="hold">
                                          <p:stCondLst>
                                            <p:cond delay="0"/>
                                          </p:stCondLst>
                                        </p:cTn>
                                        <p:tgtEl>
                                          <p:spTgt spid="7">
                                            <p:txEl>
                                              <p:pRg st="4" end="4"/>
                                            </p:txEl>
                                          </p:spTgt>
                                        </p:tgtEl>
                                        <p:attrNameLst>
                                          <p:attrName>style.visibility</p:attrName>
                                        </p:attrNameLst>
                                      </p:cBhvr>
                                      <p:to>
                                        <p:strVal val="visible"/>
                                      </p:to>
                                    </p:set>
                                    <p:animEffect transition="in" filter="circle(in)">
                                      <p:cBhvr>
                                        <p:cTn id="27" dur="2000"/>
                                        <p:tgtEl>
                                          <p:spTgt spid="7">
                                            <p:txEl>
                                              <p:pRg st="4" end="4"/>
                                            </p:txEl>
                                          </p:spTgt>
                                        </p:tgtEl>
                                      </p:cBhvr>
                                    </p:animEffect>
                                  </p:childTnLst>
                                </p:cTn>
                              </p:par>
                            </p:childTnLst>
                          </p:cTn>
                        </p:par>
                        <p:par>
                          <p:cTn id="28" fill="hold">
                            <p:stCondLst>
                              <p:cond delay="39000"/>
                            </p:stCondLst>
                            <p:childTnLst>
                              <p:par>
                                <p:cTn id="29" presetID="6" presetClass="entr" presetSubtype="16" fill="hold" nodeType="afterEffect">
                                  <p:stCondLst>
                                    <p:cond delay="0"/>
                                  </p:stCondLst>
                                  <p:iterate type="lt">
                                    <p:tmPct val="0"/>
                                  </p:iterate>
                                  <p:childTnLst>
                                    <p:set>
                                      <p:cBhvr>
                                        <p:cTn id="30" dur="1" fill="hold">
                                          <p:stCondLst>
                                            <p:cond delay="0"/>
                                          </p:stCondLst>
                                        </p:cTn>
                                        <p:tgtEl>
                                          <p:spTgt spid="7">
                                            <p:txEl>
                                              <p:pRg st="6" end="6"/>
                                            </p:txEl>
                                          </p:spTgt>
                                        </p:tgtEl>
                                        <p:attrNameLst>
                                          <p:attrName>style.visibility</p:attrName>
                                        </p:attrNameLst>
                                      </p:cBhvr>
                                      <p:to>
                                        <p:strVal val="visible"/>
                                      </p:to>
                                    </p:set>
                                    <p:animEffect transition="in" filter="circle(in)">
                                      <p:cBhvr>
                                        <p:cTn id="31" dur="2000"/>
                                        <p:tgtEl>
                                          <p:spTgt spid="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chemeClr val="accent3">
                <a:lumMod val="7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B11403-A237-4840-A631-ABF93F4AA55B}"/>
              </a:ext>
            </a:extLst>
          </p:cNvPr>
          <p:cNvSpPr>
            <a:spLocks noGrp="1"/>
          </p:cNvSpPr>
          <p:nvPr>
            <p:ph type="title"/>
          </p:nvPr>
        </p:nvSpPr>
        <p:spPr/>
        <p:txBody>
          <a:bodyPr/>
          <a:lstStyle/>
          <a:p>
            <a:r>
              <a:rPr lang="en-US" dirty="0"/>
              <a:t>Just the Facts (3 of 4)</a:t>
            </a:r>
          </a:p>
        </p:txBody>
      </p:sp>
      <p:sp>
        <p:nvSpPr>
          <p:cNvPr id="7" name="Content Placeholder 2">
            <a:extLst>
              <a:ext uri="{FF2B5EF4-FFF2-40B4-BE49-F238E27FC236}">
                <a16:creationId xmlns:a16="http://schemas.microsoft.com/office/drawing/2014/main" id="{804F295A-3E17-47FF-8EF2-C57D536608C7}"/>
              </a:ext>
            </a:extLst>
          </p:cNvPr>
          <p:cNvSpPr>
            <a:spLocks noGrp="1"/>
          </p:cNvSpPr>
          <p:nvPr>
            <p:ph idx="1"/>
          </p:nvPr>
        </p:nvSpPr>
        <p:spPr>
          <a:xfrm>
            <a:off x="1097280" y="2108201"/>
            <a:ext cx="10058400" cy="3760891"/>
          </a:xfrm>
        </p:spPr>
        <p:txBody>
          <a:bodyPr>
            <a:normAutofit fontScale="92500" lnSpcReduction="10000"/>
          </a:bodyPr>
          <a:lstStyle/>
          <a:p>
            <a:r>
              <a:rPr lang="en-US" sz="2400" dirty="0"/>
              <a:t>5. Induction process does not use commonplace technology?</a:t>
            </a:r>
          </a:p>
          <a:p>
            <a:endParaRPr lang="en-US" sz="2400" dirty="0"/>
          </a:p>
          <a:p>
            <a:r>
              <a:rPr lang="en-US" sz="2400" dirty="0"/>
              <a:t>6. How to break AM process (quick moves)</a:t>
            </a:r>
          </a:p>
          <a:p>
            <a:endParaRPr lang="en-US" sz="2400" dirty="0"/>
          </a:p>
          <a:p>
            <a:r>
              <a:rPr lang="en-US" sz="2400" dirty="0"/>
              <a:t>7. Collective AM process failing to provide</a:t>
            </a:r>
          </a:p>
          <a:p>
            <a:pPr lvl="1"/>
            <a:r>
              <a:rPr lang="en-US" sz="2400" dirty="0"/>
              <a:t>Asset Lifecycle Management</a:t>
            </a:r>
          </a:p>
          <a:p>
            <a:pPr lvl="1"/>
            <a:r>
              <a:rPr lang="en-US" sz="2400" dirty="0"/>
              <a:t>Organizational Unit Decision Support</a:t>
            </a:r>
          </a:p>
          <a:p>
            <a:pPr lvl="1"/>
            <a:r>
              <a:rPr lang="en-US" sz="2400" dirty="0"/>
              <a:t>Inventory</a:t>
            </a:r>
          </a:p>
          <a:p>
            <a:pPr marL="201168" lvl="1" indent="0">
              <a:buNone/>
            </a:pPr>
            <a:endParaRPr lang="en-US" sz="2200" dirty="0"/>
          </a:p>
          <a:p>
            <a:pPr marL="201168" lvl="1" indent="0">
              <a:buNone/>
            </a:pPr>
            <a:endParaRPr lang="en-US" sz="2200" dirty="0"/>
          </a:p>
          <a:p>
            <a:pPr lvl="1"/>
            <a:endParaRPr lang="en-US" dirty="0"/>
          </a:p>
        </p:txBody>
      </p:sp>
    </p:spTree>
    <p:extLst>
      <p:ext uri="{BB962C8B-B14F-4D97-AF65-F5344CB8AC3E}">
        <p14:creationId xmlns:p14="http://schemas.microsoft.com/office/powerpoint/2010/main" val="10443844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chemeClr val="accent3">
                <a:lumMod val="7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B11403-A237-4840-A631-ABF93F4AA55B}"/>
              </a:ext>
            </a:extLst>
          </p:cNvPr>
          <p:cNvSpPr>
            <a:spLocks noGrp="1"/>
          </p:cNvSpPr>
          <p:nvPr>
            <p:ph type="title"/>
          </p:nvPr>
        </p:nvSpPr>
        <p:spPr/>
        <p:txBody>
          <a:bodyPr/>
          <a:lstStyle/>
          <a:p>
            <a:r>
              <a:rPr lang="en-US" dirty="0"/>
              <a:t>Just the Facts</a:t>
            </a:r>
            <a:br>
              <a:rPr lang="en-US" dirty="0"/>
            </a:br>
            <a:r>
              <a:rPr lang="en-US" dirty="0"/>
              <a:t> (4 of 4 </a:t>
            </a:r>
            <a:r>
              <a:rPr lang="en-US" sz="1600" dirty="0"/>
              <a:t>When are we going to get to the good stuff?</a:t>
            </a:r>
            <a:r>
              <a:rPr lang="en-US" dirty="0"/>
              <a:t>)</a:t>
            </a:r>
          </a:p>
        </p:txBody>
      </p:sp>
      <p:sp>
        <p:nvSpPr>
          <p:cNvPr id="7" name="Content Placeholder 2">
            <a:extLst>
              <a:ext uri="{FF2B5EF4-FFF2-40B4-BE49-F238E27FC236}">
                <a16:creationId xmlns:a16="http://schemas.microsoft.com/office/drawing/2014/main" id="{804F295A-3E17-47FF-8EF2-C57D536608C7}"/>
              </a:ext>
            </a:extLst>
          </p:cNvPr>
          <p:cNvSpPr>
            <a:spLocks noGrp="1"/>
          </p:cNvSpPr>
          <p:nvPr>
            <p:ph idx="1"/>
          </p:nvPr>
        </p:nvSpPr>
        <p:spPr>
          <a:xfrm>
            <a:off x="1097280" y="2108201"/>
            <a:ext cx="10058400" cy="3760891"/>
          </a:xfrm>
        </p:spPr>
        <p:txBody>
          <a:bodyPr>
            <a:normAutofit/>
          </a:bodyPr>
          <a:lstStyle/>
          <a:p>
            <a:r>
              <a:rPr lang="en-US" sz="2400" dirty="0"/>
              <a:t>8. Items 1-7 about colleague tracked assets only</a:t>
            </a:r>
          </a:p>
          <a:p>
            <a:endParaRPr lang="en-US" sz="2400" dirty="0"/>
          </a:p>
          <a:p>
            <a:r>
              <a:rPr lang="en-US" sz="2400" dirty="0"/>
              <a:t>9. What would you track, manage and inventory if it was easy?</a:t>
            </a:r>
          </a:p>
          <a:p>
            <a:pPr lvl="1"/>
            <a:r>
              <a:rPr lang="en-US" sz="2200" dirty="0"/>
              <a:t> Visibility to all assets you want to track in one place</a:t>
            </a:r>
          </a:p>
          <a:p>
            <a:pPr lvl="1"/>
            <a:r>
              <a:rPr lang="en-US" sz="2200" dirty="0"/>
              <a:t> Easy updates from actions you are doing every day</a:t>
            </a:r>
          </a:p>
          <a:p>
            <a:pPr lvl="1"/>
            <a:r>
              <a:rPr lang="en-US" sz="2200" dirty="0"/>
              <a:t> Designed to ensure/track Colleague updates (for appropriate assets)</a:t>
            </a:r>
          </a:p>
          <a:p>
            <a:pPr lvl="1"/>
            <a:r>
              <a:rPr lang="en-US" sz="2200" dirty="0"/>
              <a:t> New inventory tools bring the process into the 1990’s! (at least)</a:t>
            </a:r>
          </a:p>
          <a:p>
            <a:pPr lvl="1"/>
            <a:r>
              <a:rPr lang="en-US" sz="2200" dirty="0"/>
              <a:t> Insight into the broader set of IT groups and assets on campus </a:t>
            </a:r>
          </a:p>
          <a:p>
            <a:pPr marL="201168" lvl="1" indent="0">
              <a:buNone/>
            </a:pPr>
            <a:endParaRPr lang="en-US" sz="2200" dirty="0"/>
          </a:p>
          <a:p>
            <a:pPr marL="201168" lvl="1" indent="0">
              <a:buNone/>
            </a:pPr>
            <a:endParaRPr lang="en-US" sz="2200" dirty="0"/>
          </a:p>
          <a:p>
            <a:pPr lvl="1"/>
            <a:endParaRPr lang="en-US" dirty="0"/>
          </a:p>
        </p:txBody>
      </p:sp>
    </p:spTree>
    <p:extLst>
      <p:ext uri="{BB962C8B-B14F-4D97-AF65-F5344CB8AC3E}">
        <p14:creationId xmlns:p14="http://schemas.microsoft.com/office/powerpoint/2010/main" val="3304478500"/>
      </p:ext>
    </p:extLst>
  </p:cSld>
  <p:clrMapOvr>
    <a:masterClrMapping/>
  </p:clrMapOvr>
</p:sld>
</file>

<file path=ppt/theme/theme1.xml><?xml version="1.0" encoding="utf-8"?>
<a:theme xmlns:a="http://schemas.openxmlformats.org/drawingml/2006/main" name="1_RetrospectVTI">
  <a:themeElements>
    <a:clrScheme name="Custom 34">
      <a:dk1>
        <a:sysClr val="windowText" lastClr="000000"/>
      </a:dk1>
      <a:lt1>
        <a:sysClr val="window" lastClr="FFFFFF"/>
      </a:lt1>
      <a:dk2>
        <a:srgbClr val="39302A"/>
      </a:dk2>
      <a:lt2>
        <a:srgbClr val="E5DEDB"/>
      </a:lt2>
      <a:accent1>
        <a:srgbClr val="EC7016"/>
      </a:accent1>
      <a:accent2>
        <a:srgbClr val="F8931D"/>
      </a:accent2>
      <a:accent3>
        <a:srgbClr val="CE8D3E"/>
      </a:accent3>
      <a:accent4>
        <a:srgbClr val="E64823"/>
      </a:accent4>
      <a:accent5>
        <a:srgbClr val="FFCA08"/>
      </a:accent5>
      <a:accent6>
        <a:srgbClr val="9C6A6A"/>
      </a:accent6>
      <a:hlink>
        <a:srgbClr val="2998E3"/>
      </a:hlink>
      <a:folHlink>
        <a:srgbClr val="7F723D"/>
      </a:folHlink>
    </a:clrScheme>
    <a:fontScheme name="Retrospect">
      <a:majorFont>
        <a:latin typeface="Bookman Old Style"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Franklin Gothic Book"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VTI" id="{ABE3C30C-0FC0-4450-828E-52DE70F1BCCB}" vid="{A6E2497D-935A-4CFD-B9FD-6DCB15FA68B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a410dd7f93c95333ffa1b60ed6adedd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a936d9baba76aa3866493feff160faab"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03EEFF0-FB57-4CB4-8BFC-DF397689E2ED}">
  <ds:schemaRefs>
    <ds:schemaRef ds:uri="16c05727-aa75-4e4a-9b5f-8a80a1165891"/>
    <ds:schemaRef ds:uri="71af3243-3dd4-4a8d-8c0d-dd76da1f02a5"/>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93932EF5-314F-409E-8020-FEE5FA0795B9}">
  <ds:schemaRefs>
    <ds:schemaRef ds:uri="16c05727-aa75-4e4a-9b5f-8a80a1165891"/>
    <ds:schemaRef ds:uri="71af3243-3dd4-4a8d-8c0d-dd76da1f02a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AA3F7EDC-E5B4-4BBC-9D2A-CBE6D46C37A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{1B5CDB34-8CD8-4A2D-9E91-9F471B844915}tf22712842_win32</Template>
  <TotalTime>10979</TotalTime>
  <Words>4002</Words>
  <Application>Microsoft Office PowerPoint</Application>
  <PresentationFormat>Widescreen</PresentationFormat>
  <Paragraphs>296</Paragraphs>
  <Slides>46</Slides>
  <Notes>20</Notes>
  <HiddenSlides>0</HiddenSlides>
  <MMClips>10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46</vt:i4>
      </vt:variant>
    </vt:vector>
  </HeadingPairs>
  <TitlesOfParts>
    <vt:vector size="53" baseType="lpstr">
      <vt:lpstr>-apple-system</vt:lpstr>
      <vt:lpstr>Arial</vt:lpstr>
      <vt:lpstr>Bookman Old Style</vt:lpstr>
      <vt:lpstr>Calibri</vt:lpstr>
      <vt:lpstr>Franklin Gothic Book</vt:lpstr>
      <vt:lpstr>Wingdings</vt:lpstr>
      <vt:lpstr>1_RetrospectVTI</vt:lpstr>
      <vt:lpstr>You Bet Your Assets!</vt:lpstr>
      <vt:lpstr>WIIFM?</vt:lpstr>
      <vt:lpstr>DDWWAD! (Don’t Do What We Are Doing) </vt:lpstr>
      <vt:lpstr>“Why would you do that!?!</vt:lpstr>
      <vt:lpstr>“That’s just a Pipe-dream!”</vt:lpstr>
      <vt:lpstr>Just the Facts (1 of 4)</vt:lpstr>
      <vt:lpstr>Just the Facts (2 of 4)</vt:lpstr>
      <vt:lpstr>Just the Facts (3 of 4)</vt:lpstr>
      <vt:lpstr>Just the Facts  (4 of 4 When are we going to get to the good stuff?)</vt:lpstr>
      <vt:lpstr>Anyone thinking – That’s Impossible?</vt:lpstr>
      <vt:lpstr>System of destination?</vt:lpstr>
      <vt:lpstr>Not a dream/out of reach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Asset Tracker Dashboards for on-site inventory checks</vt:lpstr>
      <vt:lpstr>Asset Tracker - Campus</vt:lpstr>
      <vt:lpstr>Asset Tracker - Building</vt:lpstr>
      <vt:lpstr>Asset Tracker - Room</vt:lpstr>
      <vt:lpstr>Asset Tracker - Popup</vt:lpstr>
      <vt:lpstr>Asset Tracker - Popup</vt:lpstr>
      <vt:lpstr>Asset Tracker - Popup</vt:lpstr>
      <vt:lpstr>Asset Tracker – Group Scan</vt:lpstr>
      <vt:lpstr>Colleague (DataTel) Updates</vt:lpstr>
      <vt:lpstr>Asset Management One-Steps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CIT Annual 2022 You Bet Your Assets</dc:title>
  <dc:creator>McCleskey, Ballard</dc:creator>
  <cp:lastModifiedBy>Bricker, Ben</cp:lastModifiedBy>
  <cp:revision>11</cp:revision>
  <dcterms:created xsi:type="dcterms:W3CDTF">2022-07-21T20:06:05Z</dcterms:created>
  <dcterms:modified xsi:type="dcterms:W3CDTF">2023-09-21T17:17:45Z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