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3"/>
  </p:notesMasterIdLst>
  <p:sldIdLst>
    <p:sldId id="256" r:id="rId5"/>
    <p:sldId id="274" r:id="rId6"/>
    <p:sldId id="275" r:id="rId7"/>
    <p:sldId id="266" r:id="rId8"/>
    <p:sldId id="258" r:id="rId9"/>
    <p:sldId id="261" r:id="rId10"/>
    <p:sldId id="262" r:id="rId11"/>
    <p:sldId id="265" r:id="rId12"/>
    <p:sldId id="263" r:id="rId13"/>
    <p:sldId id="260" r:id="rId14"/>
    <p:sldId id="267" r:id="rId15"/>
    <p:sldId id="268" r:id="rId16"/>
    <p:sldId id="270" r:id="rId17"/>
    <p:sldId id="269" r:id="rId18"/>
    <p:sldId id="257" r:id="rId19"/>
    <p:sldId id="271" r:id="rId20"/>
    <p:sldId id="272"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059A3-7732-4CFE-ACCF-8D925A376D40}" v="436" dt="2022-08-10T16:33:32.8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4974" autoAdjust="0"/>
  </p:normalViewPr>
  <p:slideViewPr>
    <p:cSldViewPr snapToGrid="0" showGuides="1">
      <p:cViewPr varScale="1">
        <p:scale>
          <a:sx n="74" d="100"/>
          <a:sy n="74" d="100"/>
        </p:scale>
        <p:origin x="170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DAAA1A-6514-4657-83F8-9F0767713C6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982FBDB-F10A-4997-A34F-770D1A27E8A9}">
      <dgm:prSet/>
      <dgm:spPr/>
      <dgm:t>
        <a:bodyPr/>
        <a:lstStyle/>
        <a:p>
          <a:r>
            <a:rPr lang="en-US"/>
            <a:t>Who </a:t>
          </a:r>
        </a:p>
      </dgm:t>
    </dgm:pt>
    <dgm:pt modelId="{22B08F80-7963-4D7C-9718-5EAD5A4B9F3B}" type="parTrans" cxnId="{2A24D944-770E-4151-AD45-7C0A990F4163}">
      <dgm:prSet/>
      <dgm:spPr/>
      <dgm:t>
        <a:bodyPr/>
        <a:lstStyle/>
        <a:p>
          <a:endParaRPr lang="en-US"/>
        </a:p>
      </dgm:t>
    </dgm:pt>
    <dgm:pt modelId="{1CDBB6E5-767E-4C95-9B8B-B9CCC59837BD}" type="sibTrans" cxnId="{2A24D944-770E-4151-AD45-7C0A990F4163}">
      <dgm:prSet/>
      <dgm:spPr/>
      <dgm:t>
        <a:bodyPr/>
        <a:lstStyle/>
        <a:p>
          <a:endParaRPr lang="en-US"/>
        </a:p>
      </dgm:t>
    </dgm:pt>
    <dgm:pt modelId="{9675FA18-7B3F-49CB-809D-315ACDDF308F}">
      <dgm:prSet/>
      <dgm:spPr/>
      <dgm:t>
        <a:bodyPr/>
        <a:lstStyle/>
        <a:p>
          <a:r>
            <a:rPr lang="en-US"/>
            <a:t>What </a:t>
          </a:r>
        </a:p>
      </dgm:t>
    </dgm:pt>
    <dgm:pt modelId="{8B7E2214-0C9E-4598-BC4E-5AE2B4665AE9}" type="parTrans" cxnId="{12D75D1C-B3DE-440C-AFD6-A5711D66D29D}">
      <dgm:prSet/>
      <dgm:spPr/>
      <dgm:t>
        <a:bodyPr/>
        <a:lstStyle/>
        <a:p>
          <a:endParaRPr lang="en-US"/>
        </a:p>
      </dgm:t>
    </dgm:pt>
    <dgm:pt modelId="{D788F1E5-BDDC-4925-B2F3-877FB7222581}" type="sibTrans" cxnId="{12D75D1C-B3DE-440C-AFD6-A5711D66D29D}">
      <dgm:prSet/>
      <dgm:spPr/>
      <dgm:t>
        <a:bodyPr/>
        <a:lstStyle/>
        <a:p>
          <a:endParaRPr lang="en-US"/>
        </a:p>
      </dgm:t>
    </dgm:pt>
    <dgm:pt modelId="{4A87B980-5FC3-41E4-AAD8-2B8C7F2C7A23}">
      <dgm:prSet/>
      <dgm:spPr/>
      <dgm:t>
        <a:bodyPr/>
        <a:lstStyle/>
        <a:p>
          <a:r>
            <a:rPr lang="en-US"/>
            <a:t>When </a:t>
          </a:r>
        </a:p>
      </dgm:t>
    </dgm:pt>
    <dgm:pt modelId="{9050116D-BB47-4D84-8E5F-E503C0CBBC24}" type="parTrans" cxnId="{758693FB-CF3D-4570-AB2C-6162BA9F407B}">
      <dgm:prSet/>
      <dgm:spPr/>
      <dgm:t>
        <a:bodyPr/>
        <a:lstStyle/>
        <a:p>
          <a:endParaRPr lang="en-US"/>
        </a:p>
      </dgm:t>
    </dgm:pt>
    <dgm:pt modelId="{774269FD-CDD0-4AF1-92BF-B98ABA785817}" type="sibTrans" cxnId="{758693FB-CF3D-4570-AB2C-6162BA9F407B}">
      <dgm:prSet/>
      <dgm:spPr/>
      <dgm:t>
        <a:bodyPr/>
        <a:lstStyle/>
        <a:p>
          <a:endParaRPr lang="en-US"/>
        </a:p>
      </dgm:t>
    </dgm:pt>
    <dgm:pt modelId="{E22C2392-68B4-44C2-92ED-6A967E62A744}">
      <dgm:prSet/>
      <dgm:spPr/>
      <dgm:t>
        <a:bodyPr/>
        <a:lstStyle/>
        <a:p>
          <a:r>
            <a:rPr lang="en-US"/>
            <a:t>Where</a:t>
          </a:r>
        </a:p>
      </dgm:t>
    </dgm:pt>
    <dgm:pt modelId="{B8CB99F8-57CA-42B9-BF34-71DFFDB7381A}" type="parTrans" cxnId="{A6AA1682-C645-42DF-9A6A-D4F4C96A105A}">
      <dgm:prSet/>
      <dgm:spPr/>
      <dgm:t>
        <a:bodyPr/>
        <a:lstStyle/>
        <a:p>
          <a:endParaRPr lang="en-US"/>
        </a:p>
      </dgm:t>
    </dgm:pt>
    <dgm:pt modelId="{627C5B94-CD33-4ECD-B053-F3581A1D215F}" type="sibTrans" cxnId="{A6AA1682-C645-42DF-9A6A-D4F4C96A105A}">
      <dgm:prSet/>
      <dgm:spPr/>
      <dgm:t>
        <a:bodyPr/>
        <a:lstStyle/>
        <a:p>
          <a:endParaRPr lang="en-US"/>
        </a:p>
      </dgm:t>
    </dgm:pt>
    <dgm:pt modelId="{F4ABD3A2-92A6-4AED-99AC-FAE7B6E96D82}">
      <dgm:prSet/>
      <dgm:spPr/>
      <dgm:t>
        <a:bodyPr/>
        <a:lstStyle/>
        <a:p>
          <a:r>
            <a:rPr lang="en-US"/>
            <a:t>Why</a:t>
          </a:r>
        </a:p>
      </dgm:t>
    </dgm:pt>
    <dgm:pt modelId="{44303E1E-16E4-4881-9638-5D675C5E358B}" type="parTrans" cxnId="{B4C99C1B-F72D-42DC-91FF-09279A72D695}">
      <dgm:prSet/>
      <dgm:spPr/>
      <dgm:t>
        <a:bodyPr/>
        <a:lstStyle/>
        <a:p>
          <a:endParaRPr lang="en-US"/>
        </a:p>
      </dgm:t>
    </dgm:pt>
    <dgm:pt modelId="{D5484BFA-A48E-43D7-AD44-F9FE772B7845}" type="sibTrans" cxnId="{B4C99C1B-F72D-42DC-91FF-09279A72D695}">
      <dgm:prSet/>
      <dgm:spPr/>
      <dgm:t>
        <a:bodyPr/>
        <a:lstStyle/>
        <a:p>
          <a:endParaRPr lang="en-US"/>
        </a:p>
      </dgm:t>
    </dgm:pt>
    <dgm:pt modelId="{E73D6BFC-6B14-4B73-BB96-6AB2ACC7998E}">
      <dgm:prSet/>
      <dgm:spPr/>
      <dgm:t>
        <a:bodyPr/>
        <a:lstStyle/>
        <a:p>
          <a:r>
            <a:rPr lang="en-US"/>
            <a:t>How</a:t>
          </a:r>
        </a:p>
      </dgm:t>
    </dgm:pt>
    <dgm:pt modelId="{3786722A-B2B8-477F-A6AB-DADF963A881D}" type="parTrans" cxnId="{835956A1-6995-4636-AAC9-38E8748593E2}">
      <dgm:prSet/>
      <dgm:spPr/>
      <dgm:t>
        <a:bodyPr/>
        <a:lstStyle/>
        <a:p>
          <a:endParaRPr lang="en-US"/>
        </a:p>
      </dgm:t>
    </dgm:pt>
    <dgm:pt modelId="{FEBB5DFA-28EE-453A-9410-DC5E562D1069}" type="sibTrans" cxnId="{835956A1-6995-4636-AAC9-38E8748593E2}">
      <dgm:prSet/>
      <dgm:spPr/>
      <dgm:t>
        <a:bodyPr/>
        <a:lstStyle/>
        <a:p>
          <a:endParaRPr lang="en-US"/>
        </a:p>
      </dgm:t>
    </dgm:pt>
    <dgm:pt modelId="{DC18DAC3-8308-4E8A-8BE8-33557616F356}" type="pres">
      <dgm:prSet presAssocID="{D8DAAA1A-6514-4657-83F8-9F0767713C6B}" presName="vert0" presStyleCnt="0">
        <dgm:presLayoutVars>
          <dgm:dir/>
          <dgm:animOne val="branch"/>
          <dgm:animLvl val="lvl"/>
        </dgm:presLayoutVars>
      </dgm:prSet>
      <dgm:spPr/>
    </dgm:pt>
    <dgm:pt modelId="{CE0760FF-556B-4339-AF96-21B39FA36734}" type="pres">
      <dgm:prSet presAssocID="{8982FBDB-F10A-4997-A34F-770D1A27E8A9}" presName="thickLine" presStyleLbl="alignNode1" presStyleIdx="0" presStyleCnt="6"/>
      <dgm:spPr/>
    </dgm:pt>
    <dgm:pt modelId="{4E351FC1-6EFB-40AB-A718-2F63F6C55A9F}" type="pres">
      <dgm:prSet presAssocID="{8982FBDB-F10A-4997-A34F-770D1A27E8A9}" presName="horz1" presStyleCnt="0"/>
      <dgm:spPr/>
    </dgm:pt>
    <dgm:pt modelId="{3283A41C-4D60-47E0-B8FD-61D8395D64A2}" type="pres">
      <dgm:prSet presAssocID="{8982FBDB-F10A-4997-A34F-770D1A27E8A9}" presName="tx1" presStyleLbl="revTx" presStyleIdx="0" presStyleCnt="6"/>
      <dgm:spPr/>
    </dgm:pt>
    <dgm:pt modelId="{E0F0E31A-ED1F-40D4-829E-239CAF86C718}" type="pres">
      <dgm:prSet presAssocID="{8982FBDB-F10A-4997-A34F-770D1A27E8A9}" presName="vert1" presStyleCnt="0"/>
      <dgm:spPr/>
    </dgm:pt>
    <dgm:pt modelId="{595FF021-457B-4FD7-8844-E85E66A59841}" type="pres">
      <dgm:prSet presAssocID="{9675FA18-7B3F-49CB-809D-315ACDDF308F}" presName="thickLine" presStyleLbl="alignNode1" presStyleIdx="1" presStyleCnt="6"/>
      <dgm:spPr/>
    </dgm:pt>
    <dgm:pt modelId="{2BD2E5B8-568B-4C12-A6E2-1B4A8589C020}" type="pres">
      <dgm:prSet presAssocID="{9675FA18-7B3F-49CB-809D-315ACDDF308F}" presName="horz1" presStyleCnt="0"/>
      <dgm:spPr/>
    </dgm:pt>
    <dgm:pt modelId="{9835A579-947C-495C-A2EA-02D5B51FDAD9}" type="pres">
      <dgm:prSet presAssocID="{9675FA18-7B3F-49CB-809D-315ACDDF308F}" presName="tx1" presStyleLbl="revTx" presStyleIdx="1" presStyleCnt="6"/>
      <dgm:spPr/>
    </dgm:pt>
    <dgm:pt modelId="{C45AB58D-BF54-43CE-BD63-78C5D3258EC2}" type="pres">
      <dgm:prSet presAssocID="{9675FA18-7B3F-49CB-809D-315ACDDF308F}" presName="vert1" presStyleCnt="0"/>
      <dgm:spPr/>
    </dgm:pt>
    <dgm:pt modelId="{8958D736-9C75-4144-8028-74B360D05A2E}" type="pres">
      <dgm:prSet presAssocID="{4A87B980-5FC3-41E4-AAD8-2B8C7F2C7A23}" presName="thickLine" presStyleLbl="alignNode1" presStyleIdx="2" presStyleCnt="6"/>
      <dgm:spPr/>
    </dgm:pt>
    <dgm:pt modelId="{D60E8645-7656-4BDC-A517-F53CD3923A4E}" type="pres">
      <dgm:prSet presAssocID="{4A87B980-5FC3-41E4-AAD8-2B8C7F2C7A23}" presName="horz1" presStyleCnt="0"/>
      <dgm:spPr/>
    </dgm:pt>
    <dgm:pt modelId="{761D13A4-F747-429E-95EA-194A6F268C05}" type="pres">
      <dgm:prSet presAssocID="{4A87B980-5FC3-41E4-AAD8-2B8C7F2C7A23}" presName="tx1" presStyleLbl="revTx" presStyleIdx="2" presStyleCnt="6"/>
      <dgm:spPr/>
    </dgm:pt>
    <dgm:pt modelId="{EAAA47A1-2E9A-4E1B-B341-341C1FE4FB40}" type="pres">
      <dgm:prSet presAssocID="{4A87B980-5FC3-41E4-AAD8-2B8C7F2C7A23}" presName="vert1" presStyleCnt="0"/>
      <dgm:spPr/>
    </dgm:pt>
    <dgm:pt modelId="{EB003024-327F-46AA-9F9D-AF42CC48E3A2}" type="pres">
      <dgm:prSet presAssocID="{E22C2392-68B4-44C2-92ED-6A967E62A744}" presName="thickLine" presStyleLbl="alignNode1" presStyleIdx="3" presStyleCnt="6"/>
      <dgm:spPr/>
    </dgm:pt>
    <dgm:pt modelId="{83EED8C1-85EF-42CB-A7FB-06595C66AEEC}" type="pres">
      <dgm:prSet presAssocID="{E22C2392-68B4-44C2-92ED-6A967E62A744}" presName="horz1" presStyleCnt="0"/>
      <dgm:spPr/>
    </dgm:pt>
    <dgm:pt modelId="{E1FDBEE9-9B1F-44EE-A5DB-9EB02C372CBA}" type="pres">
      <dgm:prSet presAssocID="{E22C2392-68B4-44C2-92ED-6A967E62A744}" presName="tx1" presStyleLbl="revTx" presStyleIdx="3" presStyleCnt="6"/>
      <dgm:spPr/>
    </dgm:pt>
    <dgm:pt modelId="{F2824C1C-A4F6-4D69-BC62-E272FB944305}" type="pres">
      <dgm:prSet presAssocID="{E22C2392-68B4-44C2-92ED-6A967E62A744}" presName="vert1" presStyleCnt="0"/>
      <dgm:spPr/>
    </dgm:pt>
    <dgm:pt modelId="{046F3CCB-4C64-4316-9742-27794500779C}" type="pres">
      <dgm:prSet presAssocID="{F4ABD3A2-92A6-4AED-99AC-FAE7B6E96D82}" presName="thickLine" presStyleLbl="alignNode1" presStyleIdx="4" presStyleCnt="6"/>
      <dgm:spPr/>
    </dgm:pt>
    <dgm:pt modelId="{4FD0D28B-DC30-428F-97DD-FEB803234923}" type="pres">
      <dgm:prSet presAssocID="{F4ABD3A2-92A6-4AED-99AC-FAE7B6E96D82}" presName="horz1" presStyleCnt="0"/>
      <dgm:spPr/>
    </dgm:pt>
    <dgm:pt modelId="{7D7D3DDC-482A-4965-84D5-BFEB3410797D}" type="pres">
      <dgm:prSet presAssocID="{F4ABD3A2-92A6-4AED-99AC-FAE7B6E96D82}" presName="tx1" presStyleLbl="revTx" presStyleIdx="4" presStyleCnt="6"/>
      <dgm:spPr/>
    </dgm:pt>
    <dgm:pt modelId="{2254E155-2C75-43C5-B57A-CB4D9BD8AD2D}" type="pres">
      <dgm:prSet presAssocID="{F4ABD3A2-92A6-4AED-99AC-FAE7B6E96D82}" presName="vert1" presStyleCnt="0"/>
      <dgm:spPr/>
    </dgm:pt>
    <dgm:pt modelId="{EEBCEFC3-31A1-4A55-A2F5-359EBF5CCFB7}" type="pres">
      <dgm:prSet presAssocID="{E73D6BFC-6B14-4B73-BB96-6AB2ACC7998E}" presName="thickLine" presStyleLbl="alignNode1" presStyleIdx="5" presStyleCnt="6"/>
      <dgm:spPr/>
    </dgm:pt>
    <dgm:pt modelId="{BFFEB041-9524-402B-8911-6B97769AFAC8}" type="pres">
      <dgm:prSet presAssocID="{E73D6BFC-6B14-4B73-BB96-6AB2ACC7998E}" presName="horz1" presStyleCnt="0"/>
      <dgm:spPr/>
    </dgm:pt>
    <dgm:pt modelId="{9B50D927-FE56-4614-8A22-25520A732C7C}" type="pres">
      <dgm:prSet presAssocID="{E73D6BFC-6B14-4B73-BB96-6AB2ACC7998E}" presName="tx1" presStyleLbl="revTx" presStyleIdx="5" presStyleCnt="6"/>
      <dgm:spPr/>
    </dgm:pt>
    <dgm:pt modelId="{44B67861-9485-462C-8755-7CCFA3C1295B}" type="pres">
      <dgm:prSet presAssocID="{E73D6BFC-6B14-4B73-BB96-6AB2ACC7998E}" presName="vert1" presStyleCnt="0"/>
      <dgm:spPr/>
    </dgm:pt>
  </dgm:ptLst>
  <dgm:cxnLst>
    <dgm:cxn modelId="{90B22A0C-DFAC-46D3-8EA8-7BE0BCC034CC}" type="presOf" srcId="{E22C2392-68B4-44C2-92ED-6A967E62A744}" destId="{E1FDBEE9-9B1F-44EE-A5DB-9EB02C372CBA}" srcOrd="0" destOrd="0" presId="urn:microsoft.com/office/officeart/2008/layout/LinedList"/>
    <dgm:cxn modelId="{72887B16-5489-4A74-90B9-9D55A9DEECF9}" type="presOf" srcId="{D8DAAA1A-6514-4657-83F8-9F0767713C6B}" destId="{DC18DAC3-8308-4E8A-8BE8-33557616F356}" srcOrd="0" destOrd="0" presId="urn:microsoft.com/office/officeart/2008/layout/LinedList"/>
    <dgm:cxn modelId="{B4C99C1B-F72D-42DC-91FF-09279A72D695}" srcId="{D8DAAA1A-6514-4657-83F8-9F0767713C6B}" destId="{F4ABD3A2-92A6-4AED-99AC-FAE7B6E96D82}" srcOrd="4" destOrd="0" parTransId="{44303E1E-16E4-4881-9638-5D675C5E358B}" sibTransId="{D5484BFA-A48E-43D7-AD44-F9FE772B7845}"/>
    <dgm:cxn modelId="{12D75D1C-B3DE-440C-AFD6-A5711D66D29D}" srcId="{D8DAAA1A-6514-4657-83F8-9F0767713C6B}" destId="{9675FA18-7B3F-49CB-809D-315ACDDF308F}" srcOrd="1" destOrd="0" parTransId="{8B7E2214-0C9E-4598-BC4E-5AE2B4665AE9}" sibTransId="{D788F1E5-BDDC-4925-B2F3-877FB7222581}"/>
    <dgm:cxn modelId="{2A24D944-770E-4151-AD45-7C0A990F4163}" srcId="{D8DAAA1A-6514-4657-83F8-9F0767713C6B}" destId="{8982FBDB-F10A-4997-A34F-770D1A27E8A9}" srcOrd="0" destOrd="0" parTransId="{22B08F80-7963-4D7C-9718-5EAD5A4B9F3B}" sibTransId="{1CDBB6E5-767E-4C95-9B8B-B9CCC59837BD}"/>
    <dgm:cxn modelId="{5E688581-0DC0-483A-BB13-256F2469187A}" type="presOf" srcId="{E73D6BFC-6B14-4B73-BB96-6AB2ACC7998E}" destId="{9B50D927-FE56-4614-8A22-25520A732C7C}" srcOrd="0" destOrd="0" presId="urn:microsoft.com/office/officeart/2008/layout/LinedList"/>
    <dgm:cxn modelId="{A6AA1682-C645-42DF-9A6A-D4F4C96A105A}" srcId="{D8DAAA1A-6514-4657-83F8-9F0767713C6B}" destId="{E22C2392-68B4-44C2-92ED-6A967E62A744}" srcOrd="3" destOrd="0" parTransId="{B8CB99F8-57CA-42B9-BF34-71DFFDB7381A}" sibTransId="{627C5B94-CD33-4ECD-B053-F3581A1D215F}"/>
    <dgm:cxn modelId="{34DB1989-5D2F-4A89-BDA8-2D396597CC17}" type="presOf" srcId="{8982FBDB-F10A-4997-A34F-770D1A27E8A9}" destId="{3283A41C-4D60-47E0-B8FD-61D8395D64A2}" srcOrd="0" destOrd="0" presId="urn:microsoft.com/office/officeart/2008/layout/LinedList"/>
    <dgm:cxn modelId="{52E3F78A-332B-42EC-8DF4-13B486998E27}" type="presOf" srcId="{4A87B980-5FC3-41E4-AAD8-2B8C7F2C7A23}" destId="{761D13A4-F747-429E-95EA-194A6F268C05}" srcOrd="0" destOrd="0" presId="urn:microsoft.com/office/officeart/2008/layout/LinedList"/>
    <dgm:cxn modelId="{EED32190-4147-4686-B690-269949F48DF5}" type="presOf" srcId="{F4ABD3A2-92A6-4AED-99AC-FAE7B6E96D82}" destId="{7D7D3DDC-482A-4965-84D5-BFEB3410797D}" srcOrd="0" destOrd="0" presId="urn:microsoft.com/office/officeart/2008/layout/LinedList"/>
    <dgm:cxn modelId="{835956A1-6995-4636-AAC9-38E8748593E2}" srcId="{D8DAAA1A-6514-4657-83F8-9F0767713C6B}" destId="{E73D6BFC-6B14-4B73-BB96-6AB2ACC7998E}" srcOrd="5" destOrd="0" parTransId="{3786722A-B2B8-477F-A6AB-DADF963A881D}" sibTransId="{FEBB5DFA-28EE-453A-9410-DC5E562D1069}"/>
    <dgm:cxn modelId="{8010C6F8-B2CE-48EF-B8F0-A80B4DEB37DD}" type="presOf" srcId="{9675FA18-7B3F-49CB-809D-315ACDDF308F}" destId="{9835A579-947C-495C-A2EA-02D5B51FDAD9}" srcOrd="0" destOrd="0" presId="urn:microsoft.com/office/officeart/2008/layout/LinedList"/>
    <dgm:cxn modelId="{758693FB-CF3D-4570-AB2C-6162BA9F407B}" srcId="{D8DAAA1A-6514-4657-83F8-9F0767713C6B}" destId="{4A87B980-5FC3-41E4-AAD8-2B8C7F2C7A23}" srcOrd="2" destOrd="0" parTransId="{9050116D-BB47-4D84-8E5F-E503C0CBBC24}" sibTransId="{774269FD-CDD0-4AF1-92BF-B98ABA785817}"/>
    <dgm:cxn modelId="{F765D1CA-F5F7-4BD9-9D01-5C7742601D2A}" type="presParOf" srcId="{DC18DAC3-8308-4E8A-8BE8-33557616F356}" destId="{CE0760FF-556B-4339-AF96-21B39FA36734}" srcOrd="0" destOrd="0" presId="urn:microsoft.com/office/officeart/2008/layout/LinedList"/>
    <dgm:cxn modelId="{671D7BB5-2186-451A-8CB7-3B23F53D69DF}" type="presParOf" srcId="{DC18DAC3-8308-4E8A-8BE8-33557616F356}" destId="{4E351FC1-6EFB-40AB-A718-2F63F6C55A9F}" srcOrd="1" destOrd="0" presId="urn:microsoft.com/office/officeart/2008/layout/LinedList"/>
    <dgm:cxn modelId="{E4755140-8ECE-4A40-91F1-1509AD8E6BB8}" type="presParOf" srcId="{4E351FC1-6EFB-40AB-A718-2F63F6C55A9F}" destId="{3283A41C-4D60-47E0-B8FD-61D8395D64A2}" srcOrd="0" destOrd="0" presId="urn:microsoft.com/office/officeart/2008/layout/LinedList"/>
    <dgm:cxn modelId="{56220D8E-1FD3-4E70-A01D-6C8B31EE1C6D}" type="presParOf" srcId="{4E351FC1-6EFB-40AB-A718-2F63F6C55A9F}" destId="{E0F0E31A-ED1F-40D4-829E-239CAF86C718}" srcOrd="1" destOrd="0" presId="urn:microsoft.com/office/officeart/2008/layout/LinedList"/>
    <dgm:cxn modelId="{434D755B-0555-48FF-82AE-E407F04D3884}" type="presParOf" srcId="{DC18DAC3-8308-4E8A-8BE8-33557616F356}" destId="{595FF021-457B-4FD7-8844-E85E66A59841}" srcOrd="2" destOrd="0" presId="urn:microsoft.com/office/officeart/2008/layout/LinedList"/>
    <dgm:cxn modelId="{D9D4ABDC-49BB-46CB-804F-D21C36940B53}" type="presParOf" srcId="{DC18DAC3-8308-4E8A-8BE8-33557616F356}" destId="{2BD2E5B8-568B-4C12-A6E2-1B4A8589C020}" srcOrd="3" destOrd="0" presId="urn:microsoft.com/office/officeart/2008/layout/LinedList"/>
    <dgm:cxn modelId="{BE5DC149-6353-45DD-9293-E55ADDE57699}" type="presParOf" srcId="{2BD2E5B8-568B-4C12-A6E2-1B4A8589C020}" destId="{9835A579-947C-495C-A2EA-02D5B51FDAD9}" srcOrd="0" destOrd="0" presId="urn:microsoft.com/office/officeart/2008/layout/LinedList"/>
    <dgm:cxn modelId="{8C412B89-95C3-4B39-BD47-FE72CA6771CE}" type="presParOf" srcId="{2BD2E5B8-568B-4C12-A6E2-1B4A8589C020}" destId="{C45AB58D-BF54-43CE-BD63-78C5D3258EC2}" srcOrd="1" destOrd="0" presId="urn:microsoft.com/office/officeart/2008/layout/LinedList"/>
    <dgm:cxn modelId="{72A5854A-CC44-417B-A5ED-37536EC7E6F3}" type="presParOf" srcId="{DC18DAC3-8308-4E8A-8BE8-33557616F356}" destId="{8958D736-9C75-4144-8028-74B360D05A2E}" srcOrd="4" destOrd="0" presId="urn:microsoft.com/office/officeart/2008/layout/LinedList"/>
    <dgm:cxn modelId="{C10DE6C5-7619-4C65-A1B5-333799C65108}" type="presParOf" srcId="{DC18DAC3-8308-4E8A-8BE8-33557616F356}" destId="{D60E8645-7656-4BDC-A517-F53CD3923A4E}" srcOrd="5" destOrd="0" presId="urn:microsoft.com/office/officeart/2008/layout/LinedList"/>
    <dgm:cxn modelId="{DFFA1F4E-C584-4D54-A49F-3DC2D711E1BD}" type="presParOf" srcId="{D60E8645-7656-4BDC-A517-F53CD3923A4E}" destId="{761D13A4-F747-429E-95EA-194A6F268C05}" srcOrd="0" destOrd="0" presId="urn:microsoft.com/office/officeart/2008/layout/LinedList"/>
    <dgm:cxn modelId="{A7E1BDA2-2F1C-4D63-9057-A741F13A2F30}" type="presParOf" srcId="{D60E8645-7656-4BDC-A517-F53CD3923A4E}" destId="{EAAA47A1-2E9A-4E1B-B341-341C1FE4FB40}" srcOrd="1" destOrd="0" presId="urn:microsoft.com/office/officeart/2008/layout/LinedList"/>
    <dgm:cxn modelId="{BDBDB49A-DFB2-4D93-BACE-D3C0951C4B66}" type="presParOf" srcId="{DC18DAC3-8308-4E8A-8BE8-33557616F356}" destId="{EB003024-327F-46AA-9F9D-AF42CC48E3A2}" srcOrd="6" destOrd="0" presId="urn:microsoft.com/office/officeart/2008/layout/LinedList"/>
    <dgm:cxn modelId="{757D4EAB-3A8D-4C62-95D1-38BF8927AB35}" type="presParOf" srcId="{DC18DAC3-8308-4E8A-8BE8-33557616F356}" destId="{83EED8C1-85EF-42CB-A7FB-06595C66AEEC}" srcOrd="7" destOrd="0" presId="urn:microsoft.com/office/officeart/2008/layout/LinedList"/>
    <dgm:cxn modelId="{B9A37F03-142F-4E9C-B07A-A406DD8BC6D4}" type="presParOf" srcId="{83EED8C1-85EF-42CB-A7FB-06595C66AEEC}" destId="{E1FDBEE9-9B1F-44EE-A5DB-9EB02C372CBA}" srcOrd="0" destOrd="0" presId="urn:microsoft.com/office/officeart/2008/layout/LinedList"/>
    <dgm:cxn modelId="{7EF02FDC-FF59-436A-ABA0-2F0F5A433AC4}" type="presParOf" srcId="{83EED8C1-85EF-42CB-A7FB-06595C66AEEC}" destId="{F2824C1C-A4F6-4D69-BC62-E272FB944305}" srcOrd="1" destOrd="0" presId="urn:microsoft.com/office/officeart/2008/layout/LinedList"/>
    <dgm:cxn modelId="{778B091A-2650-4F30-A2C5-C982D683FA01}" type="presParOf" srcId="{DC18DAC3-8308-4E8A-8BE8-33557616F356}" destId="{046F3CCB-4C64-4316-9742-27794500779C}" srcOrd="8" destOrd="0" presId="urn:microsoft.com/office/officeart/2008/layout/LinedList"/>
    <dgm:cxn modelId="{D22CF9A3-2F61-4697-8BE9-E6C02009891E}" type="presParOf" srcId="{DC18DAC3-8308-4E8A-8BE8-33557616F356}" destId="{4FD0D28B-DC30-428F-97DD-FEB803234923}" srcOrd="9" destOrd="0" presId="urn:microsoft.com/office/officeart/2008/layout/LinedList"/>
    <dgm:cxn modelId="{E76C49AA-F214-492B-83E7-175DEF3D8D14}" type="presParOf" srcId="{4FD0D28B-DC30-428F-97DD-FEB803234923}" destId="{7D7D3DDC-482A-4965-84D5-BFEB3410797D}" srcOrd="0" destOrd="0" presId="urn:microsoft.com/office/officeart/2008/layout/LinedList"/>
    <dgm:cxn modelId="{3D21D01A-58EF-47CB-9232-CB8E05D553F2}" type="presParOf" srcId="{4FD0D28B-DC30-428F-97DD-FEB803234923}" destId="{2254E155-2C75-43C5-B57A-CB4D9BD8AD2D}" srcOrd="1" destOrd="0" presId="urn:microsoft.com/office/officeart/2008/layout/LinedList"/>
    <dgm:cxn modelId="{DA1A6752-BDEF-4D68-A1DE-AC147E302147}" type="presParOf" srcId="{DC18DAC3-8308-4E8A-8BE8-33557616F356}" destId="{EEBCEFC3-31A1-4A55-A2F5-359EBF5CCFB7}" srcOrd="10" destOrd="0" presId="urn:microsoft.com/office/officeart/2008/layout/LinedList"/>
    <dgm:cxn modelId="{61EA664C-0844-46B1-9EA3-F7E8952C9722}" type="presParOf" srcId="{DC18DAC3-8308-4E8A-8BE8-33557616F356}" destId="{BFFEB041-9524-402B-8911-6B97769AFAC8}" srcOrd="11" destOrd="0" presId="urn:microsoft.com/office/officeart/2008/layout/LinedList"/>
    <dgm:cxn modelId="{2950E48D-6F99-4758-80C6-C150CEB2A176}" type="presParOf" srcId="{BFFEB041-9524-402B-8911-6B97769AFAC8}" destId="{9B50D927-FE56-4614-8A22-25520A732C7C}" srcOrd="0" destOrd="0" presId="urn:microsoft.com/office/officeart/2008/layout/LinedList"/>
    <dgm:cxn modelId="{323A13B7-F066-4C28-9F3F-AC8798831915}" type="presParOf" srcId="{BFFEB041-9524-402B-8911-6B97769AFAC8}" destId="{44B67861-9485-462C-8755-7CCFA3C1295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33B6B9-3C32-42F0-B717-8E267DAEA0BC}"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9EFB33B8-2633-4B53-BFBC-E48386A4E6D6}">
      <dgm:prSet/>
      <dgm:spPr/>
      <dgm:t>
        <a:bodyPr/>
        <a:lstStyle/>
        <a:p>
          <a:pPr>
            <a:defRPr cap="all"/>
          </a:pPr>
          <a:r>
            <a:rPr lang="en-US"/>
            <a:t>Who is the user?</a:t>
          </a:r>
        </a:p>
      </dgm:t>
    </dgm:pt>
    <dgm:pt modelId="{D050250B-2514-4C6B-B53B-C90DCC8E2852}" type="parTrans" cxnId="{888D89F9-E6E8-4F4F-91C1-19D181A10A2A}">
      <dgm:prSet/>
      <dgm:spPr/>
      <dgm:t>
        <a:bodyPr/>
        <a:lstStyle/>
        <a:p>
          <a:endParaRPr lang="en-US"/>
        </a:p>
      </dgm:t>
    </dgm:pt>
    <dgm:pt modelId="{F7BAEE13-0BEA-403F-B52D-2B4A13984A72}" type="sibTrans" cxnId="{888D89F9-E6E8-4F4F-91C1-19D181A10A2A}">
      <dgm:prSet/>
      <dgm:spPr/>
      <dgm:t>
        <a:bodyPr/>
        <a:lstStyle/>
        <a:p>
          <a:endParaRPr lang="en-US"/>
        </a:p>
      </dgm:t>
    </dgm:pt>
    <dgm:pt modelId="{1F9AC67B-4137-40B6-88E6-D40FA9C73354}">
      <dgm:prSet/>
      <dgm:spPr/>
      <dgm:t>
        <a:bodyPr/>
        <a:lstStyle/>
        <a:p>
          <a:pPr>
            <a:defRPr cap="all"/>
          </a:pPr>
          <a:r>
            <a:rPr lang="en-US"/>
            <a:t>Why do they need to do the thing?</a:t>
          </a:r>
        </a:p>
      </dgm:t>
    </dgm:pt>
    <dgm:pt modelId="{4AE787E9-74A4-4EF3-A4D5-46E12B75DBFC}" type="parTrans" cxnId="{F6104B08-A04F-433F-BAEA-303AF000D5FC}">
      <dgm:prSet/>
      <dgm:spPr/>
      <dgm:t>
        <a:bodyPr/>
        <a:lstStyle/>
        <a:p>
          <a:endParaRPr lang="en-US"/>
        </a:p>
      </dgm:t>
    </dgm:pt>
    <dgm:pt modelId="{98501C95-52CC-4A49-811F-F30C3515A876}" type="sibTrans" cxnId="{F6104B08-A04F-433F-BAEA-303AF000D5FC}">
      <dgm:prSet/>
      <dgm:spPr/>
      <dgm:t>
        <a:bodyPr/>
        <a:lstStyle/>
        <a:p>
          <a:endParaRPr lang="en-US"/>
        </a:p>
      </dgm:t>
    </dgm:pt>
    <dgm:pt modelId="{04C1C2F2-FE4A-49BD-8E28-1989FC4188DE}">
      <dgm:prSet/>
      <dgm:spPr/>
      <dgm:t>
        <a:bodyPr/>
        <a:lstStyle/>
        <a:p>
          <a:pPr>
            <a:defRPr cap="all"/>
          </a:pPr>
          <a:r>
            <a:rPr lang="en-US"/>
            <a:t>What are the pain points?</a:t>
          </a:r>
        </a:p>
      </dgm:t>
    </dgm:pt>
    <dgm:pt modelId="{DE335598-6F8C-472A-BD3E-DE1879026090}" type="parTrans" cxnId="{13CDF355-E5C7-4DE8-A9A9-22E79E355BC1}">
      <dgm:prSet/>
      <dgm:spPr/>
      <dgm:t>
        <a:bodyPr/>
        <a:lstStyle/>
        <a:p>
          <a:endParaRPr lang="en-US"/>
        </a:p>
      </dgm:t>
    </dgm:pt>
    <dgm:pt modelId="{DE18371D-3D80-4CE2-9A75-0CD5C4774338}" type="sibTrans" cxnId="{13CDF355-E5C7-4DE8-A9A9-22E79E355BC1}">
      <dgm:prSet/>
      <dgm:spPr/>
      <dgm:t>
        <a:bodyPr/>
        <a:lstStyle/>
        <a:p>
          <a:endParaRPr lang="en-US"/>
        </a:p>
      </dgm:t>
    </dgm:pt>
    <dgm:pt modelId="{C98F3F6B-0432-4698-A2CC-2A3518032DA3}">
      <dgm:prSet/>
      <dgm:spPr/>
      <dgm:t>
        <a:bodyPr/>
        <a:lstStyle/>
        <a:p>
          <a:pPr>
            <a:defRPr cap="all"/>
          </a:pPr>
          <a:r>
            <a:rPr lang="en-US" dirty="0"/>
            <a:t>Where is the Issue? Bug / Training / Process</a:t>
          </a:r>
        </a:p>
      </dgm:t>
    </dgm:pt>
    <dgm:pt modelId="{7235AB21-07AA-4399-9EB5-04CD058EA764}" type="parTrans" cxnId="{B2505EC0-5936-41B3-A2EE-21FD264A76A6}">
      <dgm:prSet/>
      <dgm:spPr/>
      <dgm:t>
        <a:bodyPr/>
        <a:lstStyle/>
        <a:p>
          <a:endParaRPr lang="en-US"/>
        </a:p>
      </dgm:t>
    </dgm:pt>
    <dgm:pt modelId="{FAC92718-D6BF-4765-B6E6-D0820F23F50F}" type="sibTrans" cxnId="{B2505EC0-5936-41B3-A2EE-21FD264A76A6}">
      <dgm:prSet/>
      <dgm:spPr/>
      <dgm:t>
        <a:bodyPr/>
        <a:lstStyle/>
        <a:p>
          <a:endParaRPr lang="en-US"/>
        </a:p>
      </dgm:t>
    </dgm:pt>
    <dgm:pt modelId="{525EC11C-75B2-4340-9D51-BB0886C6E638}" type="pres">
      <dgm:prSet presAssocID="{4533B6B9-3C32-42F0-B717-8E267DAEA0BC}" presName="vert0" presStyleCnt="0">
        <dgm:presLayoutVars>
          <dgm:dir/>
          <dgm:animOne val="branch"/>
          <dgm:animLvl val="lvl"/>
        </dgm:presLayoutVars>
      </dgm:prSet>
      <dgm:spPr/>
    </dgm:pt>
    <dgm:pt modelId="{6437D615-2930-422A-9616-43C6AC3272AF}" type="pres">
      <dgm:prSet presAssocID="{9EFB33B8-2633-4B53-BFBC-E48386A4E6D6}" presName="thickLine" presStyleLbl="alignNode1" presStyleIdx="0" presStyleCnt="4"/>
      <dgm:spPr/>
    </dgm:pt>
    <dgm:pt modelId="{5FCC702F-BA39-4401-857C-2651ED9EB482}" type="pres">
      <dgm:prSet presAssocID="{9EFB33B8-2633-4B53-BFBC-E48386A4E6D6}" presName="horz1" presStyleCnt="0"/>
      <dgm:spPr/>
    </dgm:pt>
    <dgm:pt modelId="{6E432905-0A05-4CFD-A149-5DCF6A3B2049}" type="pres">
      <dgm:prSet presAssocID="{9EFB33B8-2633-4B53-BFBC-E48386A4E6D6}" presName="tx1" presStyleLbl="revTx" presStyleIdx="0" presStyleCnt="4"/>
      <dgm:spPr/>
    </dgm:pt>
    <dgm:pt modelId="{5EC73E2F-6AE2-4177-81D5-2EDCAD4E8E33}" type="pres">
      <dgm:prSet presAssocID="{9EFB33B8-2633-4B53-BFBC-E48386A4E6D6}" presName="vert1" presStyleCnt="0"/>
      <dgm:spPr/>
    </dgm:pt>
    <dgm:pt modelId="{A5F4B07B-E9C8-44A5-B848-7818C0197A5B}" type="pres">
      <dgm:prSet presAssocID="{1F9AC67B-4137-40B6-88E6-D40FA9C73354}" presName="thickLine" presStyleLbl="alignNode1" presStyleIdx="1" presStyleCnt="4"/>
      <dgm:spPr/>
    </dgm:pt>
    <dgm:pt modelId="{0F18F79A-2129-4136-968F-C56B0A1BD10F}" type="pres">
      <dgm:prSet presAssocID="{1F9AC67B-4137-40B6-88E6-D40FA9C73354}" presName="horz1" presStyleCnt="0"/>
      <dgm:spPr/>
    </dgm:pt>
    <dgm:pt modelId="{675CE409-A5CC-4C39-8093-A6B968FDB812}" type="pres">
      <dgm:prSet presAssocID="{1F9AC67B-4137-40B6-88E6-D40FA9C73354}" presName="tx1" presStyleLbl="revTx" presStyleIdx="1" presStyleCnt="4"/>
      <dgm:spPr/>
    </dgm:pt>
    <dgm:pt modelId="{D3047CAC-4F74-4E10-94B0-5E09BB97CDBA}" type="pres">
      <dgm:prSet presAssocID="{1F9AC67B-4137-40B6-88E6-D40FA9C73354}" presName="vert1" presStyleCnt="0"/>
      <dgm:spPr/>
    </dgm:pt>
    <dgm:pt modelId="{B2E80BB6-111F-479A-8246-DB037E187363}" type="pres">
      <dgm:prSet presAssocID="{04C1C2F2-FE4A-49BD-8E28-1989FC4188DE}" presName="thickLine" presStyleLbl="alignNode1" presStyleIdx="2" presStyleCnt="4"/>
      <dgm:spPr/>
    </dgm:pt>
    <dgm:pt modelId="{132313EE-C20A-44E8-9671-E34731AD2C09}" type="pres">
      <dgm:prSet presAssocID="{04C1C2F2-FE4A-49BD-8E28-1989FC4188DE}" presName="horz1" presStyleCnt="0"/>
      <dgm:spPr/>
    </dgm:pt>
    <dgm:pt modelId="{30F577A8-B163-4735-9BB5-C6BA4A2CCC1C}" type="pres">
      <dgm:prSet presAssocID="{04C1C2F2-FE4A-49BD-8E28-1989FC4188DE}" presName="tx1" presStyleLbl="revTx" presStyleIdx="2" presStyleCnt="4"/>
      <dgm:spPr/>
    </dgm:pt>
    <dgm:pt modelId="{ED41D7EF-35EE-48C3-86EF-CD0F4866CD55}" type="pres">
      <dgm:prSet presAssocID="{04C1C2F2-FE4A-49BD-8E28-1989FC4188DE}" presName="vert1" presStyleCnt="0"/>
      <dgm:spPr/>
    </dgm:pt>
    <dgm:pt modelId="{E743F3EE-6B7D-4C4E-B3E0-9E768ECC7B5A}" type="pres">
      <dgm:prSet presAssocID="{C98F3F6B-0432-4698-A2CC-2A3518032DA3}" presName="thickLine" presStyleLbl="alignNode1" presStyleIdx="3" presStyleCnt="4"/>
      <dgm:spPr/>
    </dgm:pt>
    <dgm:pt modelId="{2364E5A7-F49C-43EE-9439-B6A6B37F48DF}" type="pres">
      <dgm:prSet presAssocID="{C98F3F6B-0432-4698-A2CC-2A3518032DA3}" presName="horz1" presStyleCnt="0"/>
      <dgm:spPr/>
    </dgm:pt>
    <dgm:pt modelId="{1397C621-EE1E-4C9E-B43A-FD65883450B9}" type="pres">
      <dgm:prSet presAssocID="{C98F3F6B-0432-4698-A2CC-2A3518032DA3}" presName="tx1" presStyleLbl="revTx" presStyleIdx="3" presStyleCnt="4"/>
      <dgm:spPr/>
    </dgm:pt>
    <dgm:pt modelId="{2DB4E7CD-E214-4F26-80DD-668540295E41}" type="pres">
      <dgm:prSet presAssocID="{C98F3F6B-0432-4698-A2CC-2A3518032DA3}" presName="vert1" presStyleCnt="0"/>
      <dgm:spPr/>
    </dgm:pt>
  </dgm:ptLst>
  <dgm:cxnLst>
    <dgm:cxn modelId="{E05E1C00-CA33-47B9-B313-9C5361D87FDB}" type="presOf" srcId="{4533B6B9-3C32-42F0-B717-8E267DAEA0BC}" destId="{525EC11C-75B2-4340-9D51-BB0886C6E638}" srcOrd="0" destOrd="0" presId="urn:microsoft.com/office/officeart/2008/layout/LinedList"/>
    <dgm:cxn modelId="{F6104B08-A04F-433F-BAEA-303AF000D5FC}" srcId="{4533B6B9-3C32-42F0-B717-8E267DAEA0BC}" destId="{1F9AC67B-4137-40B6-88E6-D40FA9C73354}" srcOrd="1" destOrd="0" parTransId="{4AE787E9-74A4-4EF3-A4D5-46E12B75DBFC}" sibTransId="{98501C95-52CC-4A49-811F-F30C3515A876}"/>
    <dgm:cxn modelId="{7BCB173D-E656-430C-BDAA-A26AA5E6A135}" type="presOf" srcId="{1F9AC67B-4137-40B6-88E6-D40FA9C73354}" destId="{675CE409-A5CC-4C39-8093-A6B968FDB812}" srcOrd="0" destOrd="0" presId="urn:microsoft.com/office/officeart/2008/layout/LinedList"/>
    <dgm:cxn modelId="{13CDF355-E5C7-4DE8-A9A9-22E79E355BC1}" srcId="{4533B6B9-3C32-42F0-B717-8E267DAEA0BC}" destId="{04C1C2F2-FE4A-49BD-8E28-1989FC4188DE}" srcOrd="2" destOrd="0" parTransId="{DE335598-6F8C-472A-BD3E-DE1879026090}" sibTransId="{DE18371D-3D80-4CE2-9A75-0CD5C4774338}"/>
    <dgm:cxn modelId="{D6E5A18F-D395-41D9-8C89-96754C5AF3F4}" type="presOf" srcId="{9EFB33B8-2633-4B53-BFBC-E48386A4E6D6}" destId="{6E432905-0A05-4CFD-A149-5DCF6A3B2049}" srcOrd="0" destOrd="0" presId="urn:microsoft.com/office/officeart/2008/layout/LinedList"/>
    <dgm:cxn modelId="{78808592-5B16-4C18-B30A-DDB0B01EFA7F}" type="presOf" srcId="{C98F3F6B-0432-4698-A2CC-2A3518032DA3}" destId="{1397C621-EE1E-4C9E-B43A-FD65883450B9}" srcOrd="0" destOrd="0" presId="urn:microsoft.com/office/officeart/2008/layout/LinedList"/>
    <dgm:cxn modelId="{5EA280A6-C257-4D25-BFFA-352406C525C0}" type="presOf" srcId="{04C1C2F2-FE4A-49BD-8E28-1989FC4188DE}" destId="{30F577A8-B163-4735-9BB5-C6BA4A2CCC1C}" srcOrd="0" destOrd="0" presId="urn:microsoft.com/office/officeart/2008/layout/LinedList"/>
    <dgm:cxn modelId="{B2505EC0-5936-41B3-A2EE-21FD264A76A6}" srcId="{4533B6B9-3C32-42F0-B717-8E267DAEA0BC}" destId="{C98F3F6B-0432-4698-A2CC-2A3518032DA3}" srcOrd="3" destOrd="0" parTransId="{7235AB21-07AA-4399-9EB5-04CD058EA764}" sibTransId="{FAC92718-D6BF-4765-B6E6-D0820F23F50F}"/>
    <dgm:cxn modelId="{888D89F9-E6E8-4F4F-91C1-19D181A10A2A}" srcId="{4533B6B9-3C32-42F0-B717-8E267DAEA0BC}" destId="{9EFB33B8-2633-4B53-BFBC-E48386A4E6D6}" srcOrd="0" destOrd="0" parTransId="{D050250B-2514-4C6B-B53B-C90DCC8E2852}" sibTransId="{F7BAEE13-0BEA-403F-B52D-2B4A13984A72}"/>
    <dgm:cxn modelId="{05E404E1-0B05-4B95-8260-C50B7EE1E2BC}" type="presParOf" srcId="{525EC11C-75B2-4340-9D51-BB0886C6E638}" destId="{6437D615-2930-422A-9616-43C6AC3272AF}" srcOrd="0" destOrd="0" presId="urn:microsoft.com/office/officeart/2008/layout/LinedList"/>
    <dgm:cxn modelId="{00C9B01B-DCBD-44CE-AD79-837FED775928}" type="presParOf" srcId="{525EC11C-75B2-4340-9D51-BB0886C6E638}" destId="{5FCC702F-BA39-4401-857C-2651ED9EB482}" srcOrd="1" destOrd="0" presId="urn:microsoft.com/office/officeart/2008/layout/LinedList"/>
    <dgm:cxn modelId="{3AAFD233-21B8-4580-A1A0-E73021B6FD5C}" type="presParOf" srcId="{5FCC702F-BA39-4401-857C-2651ED9EB482}" destId="{6E432905-0A05-4CFD-A149-5DCF6A3B2049}" srcOrd="0" destOrd="0" presId="urn:microsoft.com/office/officeart/2008/layout/LinedList"/>
    <dgm:cxn modelId="{F66A5189-9B96-4F4D-9C4E-29881B3369B7}" type="presParOf" srcId="{5FCC702F-BA39-4401-857C-2651ED9EB482}" destId="{5EC73E2F-6AE2-4177-81D5-2EDCAD4E8E33}" srcOrd="1" destOrd="0" presId="urn:microsoft.com/office/officeart/2008/layout/LinedList"/>
    <dgm:cxn modelId="{2ED6EF00-845D-492C-A7A4-59236C6926EA}" type="presParOf" srcId="{525EC11C-75B2-4340-9D51-BB0886C6E638}" destId="{A5F4B07B-E9C8-44A5-B848-7818C0197A5B}" srcOrd="2" destOrd="0" presId="urn:microsoft.com/office/officeart/2008/layout/LinedList"/>
    <dgm:cxn modelId="{D0208471-E56B-401A-8307-06A96EC90E90}" type="presParOf" srcId="{525EC11C-75B2-4340-9D51-BB0886C6E638}" destId="{0F18F79A-2129-4136-968F-C56B0A1BD10F}" srcOrd="3" destOrd="0" presId="urn:microsoft.com/office/officeart/2008/layout/LinedList"/>
    <dgm:cxn modelId="{C9484407-FCED-44AB-A142-42543DA28825}" type="presParOf" srcId="{0F18F79A-2129-4136-968F-C56B0A1BD10F}" destId="{675CE409-A5CC-4C39-8093-A6B968FDB812}" srcOrd="0" destOrd="0" presId="urn:microsoft.com/office/officeart/2008/layout/LinedList"/>
    <dgm:cxn modelId="{90597E7D-C95F-401B-83D2-FF9290B68241}" type="presParOf" srcId="{0F18F79A-2129-4136-968F-C56B0A1BD10F}" destId="{D3047CAC-4F74-4E10-94B0-5E09BB97CDBA}" srcOrd="1" destOrd="0" presId="urn:microsoft.com/office/officeart/2008/layout/LinedList"/>
    <dgm:cxn modelId="{0A7C08C5-A7A4-4F30-BDF1-8F64E0FB0C86}" type="presParOf" srcId="{525EC11C-75B2-4340-9D51-BB0886C6E638}" destId="{B2E80BB6-111F-479A-8246-DB037E187363}" srcOrd="4" destOrd="0" presId="urn:microsoft.com/office/officeart/2008/layout/LinedList"/>
    <dgm:cxn modelId="{75F2885C-3B99-4849-B55E-D5F09F2E3F54}" type="presParOf" srcId="{525EC11C-75B2-4340-9D51-BB0886C6E638}" destId="{132313EE-C20A-44E8-9671-E34731AD2C09}" srcOrd="5" destOrd="0" presId="urn:microsoft.com/office/officeart/2008/layout/LinedList"/>
    <dgm:cxn modelId="{5E8F16EF-B5D5-4ECA-90BE-448D2741677C}" type="presParOf" srcId="{132313EE-C20A-44E8-9671-E34731AD2C09}" destId="{30F577A8-B163-4735-9BB5-C6BA4A2CCC1C}" srcOrd="0" destOrd="0" presId="urn:microsoft.com/office/officeart/2008/layout/LinedList"/>
    <dgm:cxn modelId="{4A4FDE1D-F96A-4440-B774-38BC4756FB2F}" type="presParOf" srcId="{132313EE-C20A-44E8-9671-E34731AD2C09}" destId="{ED41D7EF-35EE-48C3-86EF-CD0F4866CD55}" srcOrd="1" destOrd="0" presId="urn:microsoft.com/office/officeart/2008/layout/LinedList"/>
    <dgm:cxn modelId="{30A4A97C-F5BC-4D74-8730-0B155C443C06}" type="presParOf" srcId="{525EC11C-75B2-4340-9D51-BB0886C6E638}" destId="{E743F3EE-6B7D-4C4E-B3E0-9E768ECC7B5A}" srcOrd="6" destOrd="0" presId="urn:microsoft.com/office/officeart/2008/layout/LinedList"/>
    <dgm:cxn modelId="{D9FAA7E1-5AFB-46E4-B19A-AA0BBCC65690}" type="presParOf" srcId="{525EC11C-75B2-4340-9D51-BB0886C6E638}" destId="{2364E5A7-F49C-43EE-9439-B6A6B37F48DF}" srcOrd="7" destOrd="0" presId="urn:microsoft.com/office/officeart/2008/layout/LinedList"/>
    <dgm:cxn modelId="{92CADE41-DC6F-438B-8E92-572C155ED857}" type="presParOf" srcId="{2364E5A7-F49C-43EE-9439-B6A6B37F48DF}" destId="{1397C621-EE1E-4C9E-B43A-FD65883450B9}" srcOrd="0" destOrd="0" presId="urn:microsoft.com/office/officeart/2008/layout/LinedList"/>
    <dgm:cxn modelId="{EB17BC2B-7E54-4788-B597-5FEE0CB2D04E}" type="presParOf" srcId="{2364E5A7-F49C-43EE-9439-B6A6B37F48DF}" destId="{2DB4E7CD-E214-4F26-80DD-668540295E4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F19414-0686-4355-888C-A68B30C6F83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90199C1-845B-4105-B094-EF98901EBA14}">
      <dgm:prSet/>
      <dgm:spPr/>
      <dgm:t>
        <a:bodyPr/>
        <a:lstStyle/>
        <a:p>
          <a:r>
            <a:rPr lang="en-US" dirty="0"/>
            <a:t>What did the user experience? (ask them)</a:t>
          </a:r>
        </a:p>
      </dgm:t>
    </dgm:pt>
    <dgm:pt modelId="{7CE24E74-2297-452B-A844-2B39860C95A0}" type="parTrans" cxnId="{72ABE2A5-F2B7-4939-98FA-C2032CB723BF}">
      <dgm:prSet/>
      <dgm:spPr/>
      <dgm:t>
        <a:bodyPr/>
        <a:lstStyle/>
        <a:p>
          <a:endParaRPr lang="en-US"/>
        </a:p>
      </dgm:t>
    </dgm:pt>
    <dgm:pt modelId="{7C8960B8-7BE6-4E67-BD8C-844A76C2BAF9}" type="sibTrans" cxnId="{72ABE2A5-F2B7-4939-98FA-C2032CB723BF}">
      <dgm:prSet/>
      <dgm:spPr/>
      <dgm:t>
        <a:bodyPr/>
        <a:lstStyle/>
        <a:p>
          <a:endParaRPr lang="en-US"/>
        </a:p>
      </dgm:t>
    </dgm:pt>
    <dgm:pt modelId="{D4112A5C-4A77-4047-999B-FD56C410B889}">
      <dgm:prSet/>
      <dgm:spPr/>
      <dgm:t>
        <a:bodyPr/>
        <a:lstStyle/>
        <a:p>
          <a:r>
            <a:rPr lang="en-US" dirty="0"/>
            <a:t>Where are the problems? (ask user)</a:t>
          </a:r>
        </a:p>
      </dgm:t>
    </dgm:pt>
    <dgm:pt modelId="{02251E54-C579-48F5-8EA1-6E383AD4DEB2}" type="parTrans" cxnId="{82B1D57A-B62C-406C-A026-6580AB0C6F30}">
      <dgm:prSet/>
      <dgm:spPr/>
      <dgm:t>
        <a:bodyPr/>
        <a:lstStyle/>
        <a:p>
          <a:endParaRPr lang="en-US"/>
        </a:p>
      </dgm:t>
    </dgm:pt>
    <dgm:pt modelId="{FC968A01-7B0B-449C-B7E9-8CB4BF5BD732}" type="sibTrans" cxnId="{82B1D57A-B62C-406C-A026-6580AB0C6F30}">
      <dgm:prSet/>
      <dgm:spPr/>
      <dgm:t>
        <a:bodyPr/>
        <a:lstStyle/>
        <a:p>
          <a:endParaRPr lang="en-US"/>
        </a:p>
      </dgm:t>
    </dgm:pt>
    <dgm:pt modelId="{A033F7FA-F6BC-4D23-8499-E86BD18F40BE}">
      <dgm:prSet/>
      <dgm:spPr/>
      <dgm:t>
        <a:bodyPr/>
        <a:lstStyle/>
        <a:p>
          <a:r>
            <a:rPr lang="en-US" dirty="0"/>
            <a:t>When are improvements needed? (ask them) </a:t>
          </a:r>
        </a:p>
      </dgm:t>
    </dgm:pt>
    <dgm:pt modelId="{C92B284A-0B8B-4D6B-876B-F2C47B94613B}" type="parTrans" cxnId="{5237A32C-E0CA-4E9E-A309-67340F3B1949}">
      <dgm:prSet/>
      <dgm:spPr/>
      <dgm:t>
        <a:bodyPr/>
        <a:lstStyle/>
        <a:p>
          <a:endParaRPr lang="en-US"/>
        </a:p>
      </dgm:t>
    </dgm:pt>
    <dgm:pt modelId="{94CB7265-0048-486D-BE77-C5310BE64D99}" type="sibTrans" cxnId="{5237A32C-E0CA-4E9E-A309-67340F3B1949}">
      <dgm:prSet/>
      <dgm:spPr/>
      <dgm:t>
        <a:bodyPr/>
        <a:lstStyle/>
        <a:p>
          <a:endParaRPr lang="en-US"/>
        </a:p>
      </dgm:t>
    </dgm:pt>
    <dgm:pt modelId="{A37B7716-D9C9-4F90-AC2A-8772C4167089}">
      <dgm:prSet/>
      <dgm:spPr/>
      <dgm:t>
        <a:bodyPr/>
        <a:lstStyle/>
        <a:p>
          <a:r>
            <a:rPr lang="en-US" dirty="0"/>
            <a:t>Who can help with improvements? </a:t>
          </a:r>
        </a:p>
      </dgm:t>
    </dgm:pt>
    <dgm:pt modelId="{4566AF47-31BA-442E-9A54-AEAA27CFB092}" type="parTrans" cxnId="{0C574B63-5A8E-4F85-AA99-E221D148FE05}">
      <dgm:prSet/>
      <dgm:spPr/>
      <dgm:t>
        <a:bodyPr/>
        <a:lstStyle/>
        <a:p>
          <a:endParaRPr lang="en-US"/>
        </a:p>
      </dgm:t>
    </dgm:pt>
    <dgm:pt modelId="{32FA703D-00EB-4F24-8790-E942D118FABF}" type="sibTrans" cxnId="{0C574B63-5A8E-4F85-AA99-E221D148FE05}">
      <dgm:prSet/>
      <dgm:spPr/>
      <dgm:t>
        <a:bodyPr/>
        <a:lstStyle/>
        <a:p>
          <a:endParaRPr lang="en-US"/>
        </a:p>
      </dgm:t>
    </dgm:pt>
    <dgm:pt modelId="{59DB5383-F71B-4ECB-B32A-5C7C876E1122}">
      <dgm:prSet/>
      <dgm:spPr/>
      <dgm:t>
        <a:bodyPr/>
        <a:lstStyle/>
        <a:p>
          <a:r>
            <a:rPr lang="en-US" dirty="0"/>
            <a:t>Why do we need something different?</a:t>
          </a:r>
        </a:p>
      </dgm:t>
    </dgm:pt>
    <dgm:pt modelId="{98EC3E87-916F-4F7D-A73A-ED1E46F608EB}" type="parTrans" cxnId="{8D52AC8C-F066-4B16-B134-16EA6E5CF08B}">
      <dgm:prSet/>
      <dgm:spPr/>
      <dgm:t>
        <a:bodyPr/>
        <a:lstStyle/>
        <a:p>
          <a:endParaRPr lang="en-US"/>
        </a:p>
      </dgm:t>
    </dgm:pt>
    <dgm:pt modelId="{2B76E56A-5369-46A7-81CD-82DEF04AD90E}" type="sibTrans" cxnId="{8D52AC8C-F066-4B16-B134-16EA6E5CF08B}">
      <dgm:prSet/>
      <dgm:spPr/>
      <dgm:t>
        <a:bodyPr/>
        <a:lstStyle/>
        <a:p>
          <a:endParaRPr lang="en-US"/>
        </a:p>
      </dgm:t>
    </dgm:pt>
    <dgm:pt modelId="{FF73C2B6-BF21-4B10-8A36-D17882B60781}">
      <dgm:prSet/>
      <dgm:spPr/>
      <dgm:t>
        <a:bodyPr/>
        <a:lstStyle/>
        <a:p>
          <a:r>
            <a:rPr lang="en-US" dirty="0"/>
            <a:t>How do we find out who else is affected?</a:t>
          </a:r>
        </a:p>
      </dgm:t>
    </dgm:pt>
    <dgm:pt modelId="{0A0450BF-03B3-4928-9580-1A14E13CA0B6}" type="parTrans" cxnId="{A4695324-1477-402D-8711-33DDCE90CCF7}">
      <dgm:prSet/>
      <dgm:spPr/>
      <dgm:t>
        <a:bodyPr/>
        <a:lstStyle/>
        <a:p>
          <a:endParaRPr lang="en-US"/>
        </a:p>
      </dgm:t>
    </dgm:pt>
    <dgm:pt modelId="{46D24FE4-20AC-4C7A-93CF-D471584D372E}" type="sibTrans" cxnId="{A4695324-1477-402D-8711-33DDCE90CCF7}">
      <dgm:prSet/>
      <dgm:spPr/>
      <dgm:t>
        <a:bodyPr/>
        <a:lstStyle/>
        <a:p>
          <a:endParaRPr lang="en-US"/>
        </a:p>
      </dgm:t>
    </dgm:pt>
    <dgm:pt modelId="{EC8AB297-D079-49F9-9F99-3613D6213ABF}" type="pres">
      <dgm:prSet presAssocID="{2CF19414-0686-4355-888C-A68B30C6F833}" presName="vert0" presStyleCnt="0">
        <dgm:presLayoutVars>
          <dgm:dir/>
          <dgm:animOne val="branch"/>
          <dgm:animLvl val="lvl"/>
        </dgm:presLayoutVars>
      </dgm:prSet>
      <dgm:spPr/>
    </dgm:pt>
    <dgm:pt modelId="{637E66B5-B652-4259-8B4E-0488EE577782}" type="pres">
      <dgm:prSet presAssocID="{390199C1-845B-4105-B094-EF98901EBA14}" presName="thickLine" presStyleLbl="alignNode1" presStyleIdx="0" presStyleCnt="6"/>
      <dgm:spPr/>
    </dgm:pt>
    <dgm:pt modelId="{BAE33768-33C4-4800-A3AC-668FD691A044}" type="pres">
      <dgm:prSet presAssocID="{390199C1-845B-4105-B094-EF98901EBA14}" presName="horz1" presStyleCnt="0"/>
      <dgm:spPr/>
    </dgm:pt>
    <dgm:pt modelId="{D70E5D91-7E56-4D07-A5DD-47BD07D09449}" type="pres">
      <dgm:prSet presAssocID="{390199C1-845B-4105-B094-EF98901EBA14}" presName="tx1" presStyleLbl="revTx" presStyleIdx="0" presStyleCnt="6"/>
      <dgm:spPr/>
    </dgm:pt>
    <dgm:pt modelId="{324FAA76-5F85-48E2-AB71-E1072ABD2D58}" type="pres">
      <dgm:prSet presAssocID="{390199C1-845B-4105-B094-EF98901EBA14}" presName="vert1" presStyleCnt="0"/>
      <dgm:spPr/>
    </dgm:pt>
    <dgm:pt modelId="{DB26B1B2-5510-4628-8897-2C9B538DB6EC}" type="pres">
      <dgm:prSet presAssocID="{D4112A5C-4A77-4047-999B-FD56C410B889}" presName="thickLine" presStyleLbl="alignNode1" presStyleIdx="1" presStyleCnt="6"/>
      <dgm:spPr/>
    </dgm:pt>
    <dgm:pt modelId="{029BCB63-A776-4BC4-839F-9F8B41767A3E}" type="pres">
      <dgm:prSet presAssocID="{D4112A5C-4A77-4047-999B-FD56C410B889}" presName="horz1" presStyleCnt="0"/>
      <dgm:spPr/>
    </dgm:pt>
    <dgm:pt modelId="{B8EBA64C-5FB8-43E9-B1A5-152C606348F7}" type="pres">
      <dgm:prSet presAssocID="{D4112A5C-4A77-4047-999B-FD56C410B889}" presName="tx1" presStyleLbl="revTx" presStyleIdx="1" presStyleCnt="6"/>
      <dgm:spPr/>
    </dgm:pt>
    <dgm:pt modelId="{0DB6C85F-CCF3-4200-8028-DF5558E52561}" type="pres">
      <dgm:prSet presAssocID="{D4112A5C-4A77-4047-999B-FD56C410B889}" presName="vert1" presStyleCnt="0"/>
      <dgm:spPr/>
    </dgm:pt>
    <dgm:pt modelId="{FC8BB33F-8CD4-49A2-A5A5-7C522F1AEC71}" type="pres">
      <dgm:prSet presAssocID="{A033F7FA-F6BC-4D23-8499-E86BD18F40BE}" presName="thickLine" presStyleLbl="alignNode1" presStyleIdx="2" presStyleCnt="6"/>
      <dgm:spPr/>
    </dgm:pt>
    <dgm:pt modelId="{95D9DE24-86B6-4681-8289-F60D22199A9C}" type="pres">
      <dgm:prSet presAssocID="{A033F7FA-F6BC-4D23-8499-E86BD18F40BE}" presName="horz1" presStyleCnt="0"/>
      <dgm:spPr/>
    </dgm:pt>
    <dgm:pt modelId="{CD7E10DF-B257-4ECB-9632-6820E6955507}" type="pres">
      <dgm:prSet presAssocID="{A033F7FA-F6BC-4D23-8499-E86BD18F40BE}" presName="tx1" presStyleLbl="revTx" presStyleIdx="2" presStyleCnt="6"/>
      <dgm:spPr/>
    </dgm:pt>
    <dgm:pt modelId="{6C43B8E5-33B5-4C65-9C77-694D5FC63C25}" type="pres">
      <dgm:prSet presAssocID="{A033F7FA-F6BC-4D23-8499-E86BD18F40BE}" presName="vert1" presStyleCnt="0"/>
      <dgm:spPr/>
    </dgm:pt>
    <dgm:pt modelId="{3E4712A9-CA30-42BC-AB7C-5A77831823B3}" type="pres">
      <dgm:prSet presAssocID="{A37B7716-D9C9-4F90-AC2A-8772C4167089}" presName="thickLine" presStyleLbl="alignNode1" presStyleIdx="3" presStyleCnt="6"/>
      <dgm:spPr/>
    </dgm:pt>
    <dgm:pt modelId="{B56434E9-7CC7-4630-9353-66B417B28F08}" type="pres">
      <dgm:prSet presAssocID="{A37B7716-D9C9-4F90-AC2A-8772C4167089}" presName="horz1" presStyleCnt="0"/>
      <dgm:spPr/>
    </dgm:pt>
    <dgm:pt modelId="{538A3060-7E9C-4B6E-9142-4CC3A95E59A5}" type="pres">
      <dgm:prSet presAssocID="{A37B7716-D9C9-4F90-AC2A-8772C4167089}" presName="tx1" presStyleLbl="revTx" presStyleIdx="3" presStyleCnt="6"/>
      <dgm:spPr/>
    </dgm:pt>
    <dgm:pt modelId="{C9EC9F0F-7914-4BC6-9212-4A232D10EA5E}" type="pres">
      <dgm:prSet presAssocID="{A37B7716-D9C9-4F90-AC2A-8772C4167089}" presName="vert1" presStyleCnt="0"/>
      <dgm:spPr/>
    </dgm:pt>
    <dgm:pt modelId="{C995D3D2-8C19-4FA3-88DB-D0DF3FC544EC}" type="pres">
      <dgm:prSet presAssocID="{59DB5383-F71B-4ECB-B32A-5C7C876E1122}" presName="thickLine" presStyleLbl="alignNode1" presStyleIdx="4" presStyleCnt="6"/>
      <dgm:spPr/>
    </dgm:pt>
    <dgm:pt modelId="{B8E69195-9E32-4052-AE7C-63E6EC456B3A}" type="pres">
      <dgm:prSet presAssocID="{59DB5383-F71B-4ECB-B32A-5C7C876E1122}" presName="horz1" presStyleCnt="0"/>
      <dgm:spPr/>
    </dgm:pt>
    <dgm:pt modelId="{17CA155A-EDCF-4636-9AE5-355B86AF69C6}" type="pres">
      <dgm:prSet presAssocID="{59DB5383-F71B-4ECB-B32A-5C7C876E1122}" presName="tx1" presStyleLbl="revTx" presStyleIdx="4" presStyleCnt="6"/>
      <dgm:spPr/>
    </dgm:pt>
    <dgm:pt modelId="{5D70AA3B-7D08-43E2-B16D-EA2857CA304D}" type="pres">
      <dgm:prSet presAssocID="{59DB5383-F71B-4ECB-B32A-5C7C876E1122}" presName="vert1" presStyleCnt="0"/>
      <dgm:spPr/>
    </dgm:pt>
    <dgm:pt modelId="{78D9ABAB-7515-4B41-A1D1-7FF68747B86A}" type="pres">
      <dgm:prSet presAssocID="{FF73C2B6-BF21-4B10-8A36-D17882B60781}" presName="thickLine" presStyleLbl="alignNode1" presStyleIdx="5" presStyleCnt="6"/>
      <dgm:spPr/>
    </dgm:pt>
    <dgm:pt modelId="{250F447E-E2D6-4066-BD52-BD4DBB74627C}" type="pres">
      <dgm:prSet presAssocID="{FF73C2B6-BF21-4B10-8A36-D17882B60781}" presName="horz1" presStyleCnt="0"/>
      <dgm:spPr/>
    </dgm:pt>
    <dgm:pt modelId="{445D76F4-41F2-4608-93BA-2EE0707E4FAB}" type="pres">
      <dgm:prSet presAssocID="{FF73C2B6-BF21-4B10-8A36-D17882B60781}" presName="tx1" presStyleLbl="revTx" presStyleIdx="5" presStyleCnt="6"/>
      <dgm:spPr/>
    </dgm:pt>
    <dgm:pt modelId="{5FF4C9D7-675F-40A4-8C09-2B626F94D279}" type="pres">
      <dgm:prSet presAssocID="{FF73C2B6-BF21-4B10-8A36-D17882B60781}" presName="vert1" presStyleCnt="0"/>
      <dgm:spPr/>
    </dgm:pt>
  </dgm:ptLst>
  <dgm:cxnLst>
    <dgm:cxn modelId="{A4695324-1477-402D-8711-33DDCE90CCF7}" srcId="{2CF19414-0686-4355-888C-A68B30C6F833}" destId="{FF73C2B6-BF21-4B10-8A36-D17882B60781}" srcOrd="5" destOrd="0" parTransId="{0A0450BF-03B3-4928-9580-1A14E13CA0B6}" sibTransId="{46D24FE4-20AC-4C7A-93CF-D471584D372E}"/>
    <dgm:cxn modelId="{5237A32C-E0CA-4E9E-A309-67340F3B1949}" srcId="{2CF19414-0686-4355-888C-A68B30C6F833}" destId="{A033F7FA-F6BC-4D23-8499-E86BD18F40BE}" srcOrd="2" destOrd="0" parTransId="{C92B284A-0B8B-4D6B-876B-F2C47B94613B}" sibTransId="{94CB7265-0048-486D-BE77-C5310BE64D99}"/>
    <dgm:cxn modelId="{B3A94D5B-DC7B-4BF7-BBC6-31399359A1F9}" type="presOf" srcId="{59DB5383-F71B-4ECB-B32A-5C7C876E1122}" destId="{17CA155A-EDCF-4636-9AE5-355B86AF69C6}" srcOrd="0" destOrd="0" presId="urn:microsoft.com/office/officeart/2008/layout/LinedList"/>
    <dgm:cxn modelId="{0C574B63-5A8E-4F85-AA99-E221D148FE05}" srcId="{2CF19414-0686-4355-888C-A68B30C6F833}" destId="{A37B7716-D9C9-4F90-AC2A-8772C4167089}" srcOrd="3" destOrd="0" parTransId="{4566AF47-31BA-442E-9A54-AEAA27CFB092}" sibTransId="{32FA703D-00EB-4F24-8790-E942D118FABF}"/>
    <dgm:cxn modelId="{166B0A76-7E67-4931-8D6F-55851CB3A526}" type="presOf" srcId="{2CF19414-0686-4355-888C-A68B30C6F833}" destId="{EC8AB297-D079-49F9-9F99-3613D6213ABF}" srcOrd="0" destOrd="0" presId="urn:microsoft.com/office/officeart/2008/layout/LinedList"/>
    <dgm:cxn modelId="{82B1D57A-B62C-406C-A026-6580AB0C6F30}" srcId="{2CF19414-0686-4355-888C-A68B30C6F833}" destId="{D4112A5C-4A77-4047-999B-FD56C410B889}" srcOrd="1" destOrd="0" parTransId="{02251E54-C579-48F5-8EA1-6E383AD4DEB2}" sibTransId="{FC968A01-7B0B-449C-B7E9-8CB4BF5BD732}"/>
    <dgm:cxn modelId="{6BC60B87-54F2-4357-B7B9-9C3ABD305487}" type="presOf" srcId="{FF73C2B6-BF21-4B10-8A36-D17882B60781}" destId="{445D76F4-41F2-4608-93BA-2EE0707E4FAB}" srcOrd="0" destOrd="0" presId="urn:microsoft.com/office/officeart/2008/layout/LinedList"/>
    <dgm:cxn modelId="{8D52AC8C-F066-4B16-B134-16EA6E5CF08B}" srcId="{2CF19414-0686-4355-888C-A68B30C6F833}" destId="{59DB5383-F71B-4ECB-B32A-5C7C876E1122}" srcOrd="4" destOrd="0" parTransId="{98EC3E87-916F-4F7D-A73A-ED1E46F608EB}" sibTransId="{2B76E56A-5369-46A7-81CD-82DEF04AD90E}"/>
    <dgm:cxn modelId="{72161091-92AD-42ED-9B39-B120EF76BF73}" type="presOf" srcId="{D4112A5C-4A77-4047-999B-FD56C410B889}" destId="{B8EBA64C-5FB8-43E9-B1A5-152C606348F7}" srcOrd="0" destOrd="0" presId="urn:microsoft.com/office/officeart/2008/layout/LinedList"/>
    <dgm:cxn modelId="{72ABE2A5-F2B7-4939-98FA-C2032CB723BF}" srcId="{2CF19414-0686-4355-888C-A68B30C6F833}" destId="{390199C1-845B-4105-B094-EF98901EBA14}" srcOrd="0" destOrd="0" parTransId="{7CE24E74-2297-452B-A844-2B39860C95A0}" sibTransId="{7C8960B8-7BE6-4E67-BD8C-844A76C2BAF9}"/>
    <dgm:cxn modelId="{7B268DD9-2DF9-4B7D-9BD9-C336561A0C6B}" type="presOf" srcId="{390199C1-845B-4105-B094-EF98901EBA14}" destId="{D70E5D91-7E56-4D07-A5DD-47BD07D09449}" srcOrd="0" destOrd="0" presId="urn:microsoft.com/office/officeart/2008/layout/LinedList"/>
    <dgm:cxn modelId="{1B33E9EA-8FE4-48E8-911E-9177FA3A39FE}" type="presOf" srcId="{A37B7716-D9C9-4F90-AC2A-8772C4167089}" destId="{538A3060-7E9C-4B6E-9142-4CC3A95E59A5}" srcOrd="0" destOrd="0" presId="urn:microsoft.com/office/officeart/2008/layout/LinedList"/>
    <dgm:cxn modelId="{62B34CFD-1AB3-4BBE-B172-EBA4301C825A}" type="presOf" srcId="{A033F7FA-F6BC-4D23-8499-E86BD18F40BE}" destId="{CD7E10DF-B257-4ECB-9632-6820E6955507}" srcOrd="0" destOrd="0" presId="urn:microsoft.com/office/officeart/2008/layout/LinedList"/>
    <dgm:cxn modelId="{95E8653C-E369-44AC-AD54-567C9FBA6007}" type="presParOf" srcId="{EC8AB297-D079-49F9-9F99-3613D6213ABF}" destId="{637E66B5-B652-4259-8B4E-0488EE577782}" srcOrd="0" destOrd="0" presId="urn:microsoft.com/office/officeart/2008/layout/LinedList"/>
    <dgm:cxn modelId="{DEC1CB26-789A-4158-A664-F52B61435BBE}" type="presParOf" srcId="{EC8AB297-D079-49F9-9F99-3613D6213ABF}" destId="{BAE33768-33C4-4800-A3AC-668FD691A044}" srcOrd="1" destOrd="0" presId="urn:microsoft.com/office/officeart/2008/layout/LinedList"/>
    <dgm:cxn modelId="{F76C48A5-F8BC-40D9-BD3F-36A9A65B45FC}" type="presParOf" srcId="{BAE33768-33C4-4800-A3AC-668FD691A044}" destId="{D70E5D91-7E56-4D07-A5DD-47BD07D09449}" srcOrd="0" destOrd="0" presId="urn:microsoft.com/office/officeart/2008/layout/LinedList"/>
    <dgm:cxn modelId="{5AC77AC8-1386-46CF-B72C-35323505929A}" type="presParOf" srcId="{BAE33768-33C4-4800-A3AC-668FD691A044}" destId="{324FAA76-5F85-48E2-AB71-E1072ABD2D58}" srcOrd="1" destOrd="0" presId="urn:microsoft.com/office/officeart/2008/layout/LinedList"/>
    <dgm:cxn modelId="{A67D8581-A5F3-4955-86F4-449A6826057E}" type="presParOf" srcId="{EC8AB297-D079-49F9-9F99-3613D6213ABF}" destId="{DB26B1B2-5510-4628-8897-2C9B538DB6EC}" srcOrd="2" destOrd="0" presId="urn:microsoft.com/office/officeart/2008/layout/LinedList"/>
    <dgm:cxn modelId="{FF876805-3638-4AD8-994B-CB1651D818F4}" type="presParOf" srcId="{EC8AB297-D079-49F9-9F99-3613D6213ABF}" destId="{029BCB63-A776-4BC4-839F-9F8B41767A3E}" srcOrd="3" destOrd="0" presId="urn:microsoft.com/office/officeart/2008/layout/LinedList"/>
    <dgm:cxn modelId="{AB9F43C1-9E08-49C5-A388-1A2B76142727}" type="presParOf" srcId="{029BCB63-A776-4BC4-839F-9F8B41767A3E}" destId="{B8EBA64C-5FB8-43E9-B1A5-152C606348F7}" srcOrd="0" destOrd="0" presId="urn:microsoft.com/office/officeart/2008/layout/LinedList"/>
    <dgm:cxn modelId="{78374B07-FDB4-4437-80A3-23750DA4599A}" type="presParOf" srcId="{029BCB63-A776-4BC4-839F-9F8B41767A3E}" destId="{0DB6C85F-CCF3-4200-8028-DF5558E52561}" srcOrd="1" destOrd="0" presId="urn:microsoft.com/office/officeart/2008/layout/LinedList"/>
    <dgm:cxn modelId="{114D84D4-EADA-4A74-9E6E-FED594445C2B}" type="presParOf" srcId="{EC8AB297-D079-49F9-9F99-3613D6213ABF}" destId="{FC8BB33F-8CD4-49A2-A5A5-7C522F1AEC71}" srcOrd="4" destOrd="0" presId="urn:microsoft.com/office/officeart/2008/layout/LinedList"/>
    <dgm:cxn modelId="{E35CD67D-7D08-41B5-ACE4-8D1C137AF1C9}" type="presParOf" srcId="{EC8AB297-D079-49F9-9F99-3613D6213ABF}" destId="{95D9DE24-86B6-4681-8289-F60D22199A9C}" srcOrd="5" destOrd="0" presId="urn:microsoft.com/office/officeart/2008/layout/LinedList"/>
    <dgm:cxn modelId="{0C5D8628-2B61-456F-A6B8-536AE2782E05}" type="presParOf" srcId="{95D9DE24-86B6-4681-8289-F60D22199A9C}" destId="{CD7E10DF-B257-4ECB-9632-6820E6955507}" srcOrd="0" destOrd="0" presId="urn:microsoft.com/office/officeart/2008/layout/LinedList"/>
    <dgm:cxn modelId="{2E336EDF-BBEF-4891-BE43-9D9B37DC0F5E}" type="presParOf" srcId="{95D9DE24-86B6-4681-8289-F60D22199A9C}" destId="{6C43B8E5-33B5-4C65-9C77-694D5FC63C25}" srcOrd="1" destOrd="0" presId="urn:microsoft.com/office/officeart/2008/layout/LinedList"/>
    <dgm:cxn modelId="{1E4C7CA2-8F88-492E-98CF-88E9BD06F436}" type="presParOf" srcId="{EC8AB297-D079-49F9-9F99-3613D6213ABF}" destId="{3E4712A9-CA30-42BC-AB7C-5A77831823B3}" srcOrd="6" destOrd="0" presId="urn:microsoft.com/office/officeart/2008/layout/LinedList"/>
    <dgm:cxn modelId="{6CAFE085-DCA6-4B18-9105-A81E3AC7C9F6}" type="presParOf" srcId="{EC8AB297-D079-49F9-9F99-3613D6213ABF}" destId="{B56434E9-7CC7-4630-9353-66B417B28F08}" srcOrd="7" destOrd="0" presId="urn:microsoft.com/office/officeart/2008/layout/LinedList"/>
    <dgm:cxn modelId="{DDE7D268-5256-4DDF-928A-D43B6C059F22}" type="presParOf" srcId="{B56434E9-7CC7-4630-9353-66B417B28F08}" destId="{538A3060-7E9C-4B6E-9142-4CC3A95E59A5}" srcOrd="0" destOrd="0" presId="urn:microsoft.com/office/officeart/2008/layout/LinedList"/>
    <dgm:cxn modelId="{F35A4067-CC3D-4CA4-90AD-F1DAB217593D}" type="presParOf" srcId="{B56434E9-7CC7-4630-9353-66B417B28F08}" destId="{C9EC9F0F-7914-4BC6-9212-4A232D10EA5E}" srcOrd="1" destOrd="0" presId="urn:microsoft.com/office/officeart/2008/layout/LinedList"/>
    <dgm:cxn modelId="{08D30EA9-A7D5-46FA-910A-9EAC657C03F5}" type="presParOf" srcId="{EC8AB297-D079-49F9-9F99-3613D6213ABF}" destId="{C995D3D2-8C19-4FA3-88DB-D0DF3FC544EC}" srcOrd="8" destOrd="0" presId="urn:microsoft.com/office/officeart/2008/layout/LinedList"/>
    <dgm:cxn modelId="{7AF7B193-5874-4E59-9462-BEB75F67FA88}" type="presParOf" srcId="{EC8AB297-D079-49F9-9F99-3613D6213ABF}" destId="{B8E69195-9E32-4052-AE7C-63E6EC456B3A}" srcOrd="9" destOrd="0" presId="urn:microsoft.com/office/officeart/2008/layout/LinedList"/>
    <dgm:cxn modelId="{29FB4729-8D1B-4F7C-8DFF-7CF3F3D8575C}" type="presParOf" srcId="{B8E69195-9E32-4052-AE7C-63E6EC456B3A}" destId="{17CA155A-EDCF-4636-9AE5-355B86AF69C6}" srcOrd="0" destOrd="0" presId="urn:microsoft.com/office/officeart/2008/layout/LinedList"/>
    <dgm:cxn modelId="{97107821-9BC1-4455-A7C5-12886D6DEF22}" type="presParOf" srcId="{B8E69195-9E32-4052-AE7C-63E6EC456B3A}" destId="{5D70AA3B-7D08-43E2-B16D-EA2857CA304D}" srcOrd="1" destOrd="0" presId="urn:microsoft.com/office/officeart/2008/layout/LinedList"/>
    <dgm:cxn modelId="{BFDA4C8D-B89C-4359-BE54-93FDF6E4EB87}" type="presParOf" srcId="{EC8AB297-D079-49F9-9F99-3613D6213ABF}" destId="{78D9ABAB-7515-4B41-A1D1-7FF68747B86A}" srcOrd="10" destOrd="0" presId="urn:microsoft.com/office/officeart/2008/layout/LinedList"/>
    <dgm:cxn modelId="{29693409-76C7-4988-9ED0-B4C6C40F2B31}" type="presParOf" srcId="{EC8AB297-D079-49F9-9F99-3613D6213ABF}" destId="{250F447E-E2D6-4066-BD52-BD4DBB74627C}" srcOrd="11" destOrd="0" presId="urn:microsoft.com/office/officeart/2008/layout/LinedList"/>
    <dgm:cxn modelId="{7A0C37AA-779D-44DE-BFB4-E7DFD6724CB3}" type="presParOf" srcId="{250F447E-E2D6-4066-BD52-BD4DBB74627C}" destId="{445D76F4-41F2-4608-93BA-2EE0707E4FAB}" srcOrd="0" destOrd="0" presId="urn:microsoft.com/office/officeart/2008/layout/LinedList"/>
    <dgm:cxn modelId="{01C5C6DE-668D-486E-9479-8BDCE1292520}" type="presParOf" srcId="{250F447E-E2D6-4066-BD52-BD4DBB74627C}" destId="{5FF4C9D7-675F-40A4-8C09-2B626F94D27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778EA8-A6A6-4648-A082-45031EB11CB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1D5629D-9C91-4C41-919D-709CCBA2138A}">
      <dgm:prSet/>
      <dgm:spPr/>
      <dgm:t>
        <a:bodyPr/>
        <a:lstStyle/>
        <a:p>
          <a:r>
            <a:rPr lang="en-US" dirty="0"/>
            <a:t>“Why can’t we use </a:t>
          </a:r>
        </a:p>
        <a:p>
          <a:r>
            <a:rPr lang="en-US" dirty="0"/>
            <a:t>My little Ponies, instead?”</a:t>
          </a:r>
        </a:p>
      </dgm:t>
    </dgm:pt>
    <dgm:pt modelId="{394FA269-D9E5-40B7-B190-FE123350448F}" type="parTrans" cxnId="{7BA4F1B9-A3BB-45D1-A327-77D4531B7E8A}">
      <dgm:prSet/>
      <dgm:spPr/>
      <dgm:t>
        <a:bodyPr/>
        <a:lstStyle/>
        <a:p>
          <a:endParaRPr lang="en-US"/>
        </a:p>
      </dgm:t>
    </dgm:pt>
    <dgm:pt modelId="{D5DC3100-D4F3-4642-B0BE-7AA3493092D1}" type="sibTrans" cxnId="{7BA4F1B9-A3BB-45D1-A327-77D4531B7E8A}">
      <dgm:prSet/>
      <dgm:spPr/>
      <dgm:t>
        <a:bodyPr/>
        <a:lstStyle/>
        <a:p>
          <a:endParaRPr lang="en-US"/>
        </a:p>
      </dgm:t>
    </dgm:pt>
    <dgm:pt modelId="{475DD3A9-A075-43D4-8BDC-8F10C24AF381}">
      <dgm:prSet/>
      <dgm:spPr/>
      <dgm:t>
        <a:bodyPr/>
        <a:lstStyle/>
        <a:p>
          <a:r>
            <a:rPr lang="en-US"/>
            <a:t>“Why can’t we have two robots?”</a:t>
          </a:r>
        </a:p>
      </dgm:t>
    </dgm:pt>
    <dgm:pt modelId="{69950880-850C-4358-8905-7E64252A7770}" type="parTrans" cxnId="{CB34A9AD-8AE1-44D6-9C03-C806F320CC6E}">
      <dgm:prSet/>
      <dgm:spPr/>
      <dgm:t>
        <a:bodyPr/>
        <a:lstStyle/>
        <a:p>
          <a:endParaRPr lang="en-US"/>
        </a:p>
      </dgm:t>
    </dgm:pt>
    <dgm:pt modelId="{1C3DFE51-9B59-4E5B-A505-4E8AA46D3F75}" type="sibTrans" cxnId="{CB34A9AD-8AE1-44D6-9C03-C806F320CC6E}">
      <dgm:prSet/>
      <dgm:spPr/>
      <dgm:t>
        <a:bodyPr/>
        <a:lstStyle/>
        <a:p>
          <a:endParaRPr lang="en-US"/>
        </a:p>
      </dgm:t>
    </dgm:pt>
    <dgm:pt modelId="{28376752-B045-4CEC-A158-9938AC0015B5}">
      <dgm:prSet/>
      <dgm:spPr/>
      <dgm:t>
        <a:bodyPr/>
        <a:lstStyle/>
        <a:p>
          <a:r>
            <a:rPr lang="en-US"/>
            <a:t>“Can more than one person be responsible?”</a:t>
          </a:r>
        </a:p>
      </dgm:t>
    </dgm:pt>
    <dgm:pt modelId="{9BAA4D75-9ACD-4255-95DE-0024475CD1D5}" type="parTrans" cxnId="{A769BFB8-71CB-478B-9924-D8F735F1FC1A}">
      <dgm:prSet/>
      <dgm:spPr/>
      <dgm:t>
        <a:bodyPr/>
        <a:lstStyle/>
        <a:p>
          <a:endParaRPr lang="en-US"/>
        </a:p>
      </dgm:t>
    </dgm:pt>
    <dgm:pt modelId="{C1E85D85-45F5-4348-87FC-6CF7772C5752}" type="sibTrans" cxnId="{A769BFB8-71CB-478B-9924-D8F735F1FC1A}">
      <dgm:prSet/>
      <dgm:spPr/>
      <dgm:t>
        <a:bodyPr/>
        <a:lstStyle/>
        <a:p>
          <a:endParaRPr lang="en-US"/>
        </a:p>
      </dgm:t>
    </dgm:pt>
    <dgm:pt modelId="{53384F83-2E35-4381-8166-2394C4D2D37D}" type="pres">
      <dgm:prSet presAssocID="{60778EA8-A6A6-4648-A082-45031EB11CB5}" presName="hierChild1" presStyleCnt="0">
        <dgm:presLayoutVars>
          <dgm:chPref val="1"/>
          <dgm:dir/>
          <dgm:animOne val="branch"/>
          <dgm:animLvl val="lvl"/>
          <dgm:resizeHandles/>
        </dgm:presLayoutVars>
      </dgm:prSet>
      <dgm:spPr/>
    </dgm:pt>
    <dgm:pt modelId="{269DA2B2-C98B-4FE3-A373-39CB1463872C}" type="pres">
      <dgm:prSet presAssocID="{C1D5629D-9C91-4C41-919D-709CCBA2138A}" presName="hierRoot1" presStyleCnt="0"/>
      <dgm:spPr/>
    </dgm:pt>
    <dgm:pt modelId="{01169C1B-244E-47CF-B88B-EDCCCFAE2B15}" type="pres">
      <dgm:prSet presAssocID="{C1D5629D-9C91-4C41-919D-709CCBA2138A}" presName="composite" presStyleCnt="0"/>
      <dgm:spPr/>
    </dgm:pt>
    <dgm:pt modelId="{D440A1E1-4733-4CBF-A482-86DA924549EA}" type="pres">
      <dgm:prSet presAssocID="{C1D5629D-9C91-4C41-919D-709CCBA2138A}" presName="background" presStyleLbl="node0" presStyleIdx="0" presStyleCnt="3"/>
      <dgm:spPr>
        <a:prstGeom prst="wedgeRoundRectCallout">
          <a:avLst/>
        </a:prstGeom>
      </dgm:spPr>
    </dgm:pt>
    <dgm:pt modelId="{CE7D7EB1-1FD7-48ED-BDA7-7A8ABC1E7B3B}" type="pres">
      <dgm:prSet presAssocID="{C1D5629D-9C91-4C41-919D-709CCBA2138A}" presName="text" presStyleLbl="fgAcc0" presStyleIdx="0" presStyleCnt="3">
        <dgm:presLayoutVars>
          <dgm:chPref val="3"/>
        </dgm:presLayoutVars>
      </dgm:prSet>
      <dgm:spPr>
        <a:prstGeom prst="wedgeRoundRectCallout">
          <a:avLst/>
        </a:prstGeom>
      </dgm:spPr>
    </dgm:pt>
    <dgm:pt modelId="{86427ACE-55E5-4ECD-8B7B-E7FAAD0015FA}" type="pres">
      <dgm:prSet presAssocID="{C1D5629D-9C91-4C41-919D-709CCBA2138A}" presName="hierChild2" presStyleCnt="0"/>
      <dgm:spPr/>
    </dgm:pt>
    <dgm:pt modelId="{7252BFE4-F0F6-420F-909F-98589DDF31AB}" type="pres">
      <dgm:prSet presAssocID="{475DD3A9-A075-43D4-8BDC-8F10C24AF381}" presName="hierRoot1" presStyleCnt="0"/>
      <dgm:spPr/>
    </dgm:pt>
    <dgm:pt modelId="{9E3E1E8B-C3BB-41B0-8428-1E485239465C}" type="pres">
      <dgm:prSet presAssocID="{475DD3A9-A075-43D4-8BDC-8F10C24AF381}" presName="composite" presStyleCnt="0"/>
      <dgm:spPr/>
    </dgm:pt>
    <dgm:pt modelId="{62C8A980-779D-48CC-82C6-B2FDBE0809D8}" type="pres">
      <dgm:prSet presAssocID="{475DD3A9-A075-43D4-8BDC-8F10C24AF381}" presName="background" presStyleLbl="node0" presStyleIdx="1" presStyleCnt="3"/>
      <dgm:spPr>
        <a:prstGeom prst="wedgeRectCallout">
          <a:avLst/>
        </a:prstGeom>
      </dgm:spPr>
    </dgm:pt>
    <dgm:pt modelId="{1164C6CA-F633-463B-BB40-6EE9CD36D639}" type="pres">
      <dgm:prSet presAssocID="{475DD3A9-A075-43D4-8BDC-8F10C24AF381}" presName="text" presStyleLbl="fgAcc0" presStyleIdx="1" presStyleCnt="3">
        <dgm:presLayoutVars>
          <dgm:chPref val="3"/>
        </dgm:presLayoutVars>
      </dgm:prSet>
      <dgm:spPr>
        <a:prstGeom prst="wedgeRectCallout">
          <a:avLst/>
        </a:prstGeom>
      </dgm:spPr>
    </dgm:pt>
    <dgm:pt modelId="{FBADA656-35A6-4B92-9623-7E887FDF463F}" type="pres">
      <dgm:prSet presAssocID="{475DD3A9-A075-43D4-8BDC-8F10C24AF381}" presName="hierChild2" presStyleCnt="0"/>
      <dgm:spPr/>
    </dgm:pt>
    <dgm:pt modelId="{B463CE90-58CE-4E7C-B16D-F4B19E93EA27}" type="pres">
      <dgm:prSet presAssocID="{28376752-B045-4CEC-A158-9938AC0015B5}" presName="hierRoot1" presStyleCnt="0"/>
      <dgm:spPr/>
    </dgm:pt>
    <dgm:pt modelId="{EA439819-C311-4518-AFF7-5FB251F14823}" type="pres">
      <dgm:prSet presAssocID="{28376752-B045-4CEC-A158-9938AC0015B5}" presName="composite" presStyleCnt="0"/>
      <dgm:spPr/>
    </dgm:pt>
    <dgm:pt modelId="{DD34CA25-4405-4EB7-B573-C4F42648336D}" type="pres">
      <dgm:prSet presAssocID="{28376752-B045-4CEC-A158-9938AC0015B5}" presName="background" presStyleLbl="node0" presStyleIdx="2" presStyleCnt="3"/>
      <dgm:spPr>
        <a:prstGeom prst="cloudCallout">
          <a:avLst/>
        </a:prstGeom>
      </dgm:spPr>
    </dgm:pt>
    <dgm:pt modelId="{903150B2-03C0-41A0-A181-DD2E1AF3C840}" type="pres">
      <dgm:prSet presAssocID="{28376752-B045-4CEC-A158-9938AC0015B5}" presName="text" presStyleLbl="fgAcc0" presStyleIdx="2" presStyleCnt="3">
        <dgm:presLayoutVars>
          <dgm:chPref val="3"/>
        </dgm:presLayoutVars>
      </dgm:prSet>
      <dgm:spPr>
        <a:prstGeom prst="cloudCallout">
          <a:avLst/>
        </a:prstGeom>
      </dgm:spPr>
    </dgm:pt>
    <dgm:pt modelId="{945AD88D-6473-4D5F-B630-3F06BD962EB3}" type="pres">
      <dgm:prSet presAssocID="{28376752-B045-4CEC-A158-9938AC0015B5}" presName="hierChild2" presStyleCnt="0"/>
      <dgm:spPr/>
    </dgm:pt>
  </dgm:ptLst>
  <dgm:cxnLst>
    <dgm:cxn modelId="{C5E2BD2D-2067-4434-B049-EEE070E29D4E}" type="presOf" srcId="{60778EA8-A6A6-4648-A082-45031EB11CB5}" destId="{53384F83-2E35-4381-8166-2394C4D2D37D}" srcOrd="0" destOrd="0" presId="urn:microsoft.com/office/officeart/2005/8/layout/hierarchy1"/>
    <dgm:cxn modelId="{2A08C32D-14B8-4766-826D-847A4CF8B746}" type="presOf" srcId="{475DD3A9-A075-43D4-8BDC-8F10C24AF381}" destId="{1164C6CA-F633-463B-BB40-6EE9CD36D639}" srcOrd="0" destOrd="0" presId="urn:microsoft.com/office/officeart/2005/8/layout/hierarchy1"/>
    <dgm:cxn modelId="{659A3346-A32F-481A-8A29-C3FBA646D30E}" type="presOf" srcId="{C1D5629D-9C91-4C41-919D-709CCBA2138A}" destId="{CE7D7EB1-1FD7-48ED-BDA7-7A8ABC1E7B3B}" srcOrd="0" destOrd="0" presId="urn:microsoft.com/office/officeart/2005/8/layout/hierarchy1"/>
    <dgm:cxn modelId="{CB34A9AD-8AE1-44D6-9C03-C806F320CC6E}" srcId="{60778EA8-A6A6-4648-A082-45031EB11CB5}" destId="{475DD3A9-A075-43D4-8BDC-8F10C24AF381}" srcOrd="1" destOrd="0" parTransId="{69950880-850C-4358-8905-7E64252A7770}" sibTransId="{1C3DFE51-9B59-4E5B-A505-4E8AA46D3F75}"/>
    <dgm:cxn modelId="{6E3804B2-28D9-447D-8E9A-6AB65E7804A4}" type="presOf" srcId="{28376752-B045-4CEC-A158-9938AC0015B5}" destId="{903150B2-03C0-41A0-A181-DD2E1AF3C840}" srcOrd="0" destOrd="0" presId="urn:microsoft.com/office/officeart/2005/8/layout/hierarchy1"/>
    <dgm:cxn modelId="{A769BFB8-71CB-478B-9924-D8F735F1FC1A}" srcId="{60778EA8-A6A6-4648-A082-45031EB11CB5}" destId="{28376752-B045-4CEC-A158-9938AC0015B5}" srcOrd="2" destOrd="0" parTransId="{9BAA4D75-9ACD-4255-95DE-0024475CD1D5}" sibTransId="{C1E85D85-45F5-4348-87FC-6CF7772C5752}"/>
    <dgm:cxn modelId="{7BA4F1B9-A3BB-45D1-A327-77D4531B7E8A}" srcId="{60778EA8-A6A6-4648-A082-45031EB11CB5}" destId="{C1D5629D-9C91-4C41-919D-709CCBA2138A}" srcOrd="0" destOrd="0" parTransId="{394FA269-D9E5-40B7-B190-FE123350448F}" sibTransId="{D5DC3100-D4F3-4642-B0BE-7AA3493092D1}"/>
    <dgm:cxn modelId="{DF072064-F42D-46CB-A953-677E6DE93199}" type="presParOf" srcId="{53384F83-2E35-4381-8166-2394C4D2D37D}" destId="{269DA2B2-C98B-4FE3-A373-39CB1463872C}" srcOrd="0" destOrd="0" presId="urn:microsoft.com/office/officeart/2005/8/layout/hierarchy1"/>
    <dgm:cxn modelId="{D98DCC0A-C234-4FAA-9A5B-DE96C4A1C665}" type="presParOf" srcId="{269DA2B2-C98B-4FE3-A373-39CB1463872C}" destId="{01169C1B-244E-47CF-B88B-EDCCCFAE2B15}" srcOrd="0" destOrd="0" presId="urn:microsoft.com/office/officeart/2005/8/layout/hierarchy1"/>
    <dgm:cxn modelId="{802429CA-FCD8-430C-85A1-1D84AD759765}" type="presParOf" srcId="{01169C1B-244E-47CF-B88B-EDCCCFAE2B15}" destId="{D440A1E1-4733-4CBF-A482-86DA924549EA}" srcOrd="0" destOrd="0" presId="urn:microsoft.com/office/officeart/2005/8/layout/hierarchy1"/>
    <dgm:cxn modelId="{3AC61E27-0477-4AE8-A030-49A44C303DC4}" type="presParOf" srcId="{01169C1B-244E-47CF-B88B-EDCCCFAE2B15}" destId="{CE7D7EB1-1FD7-48ED-BDA7-7A8ABC1E7B3B}" srcOrd="1" destOrd="0" presId="urn:microsoft.com/office/officeart/2005/8/layout/hierarchy1"/>
    <dgm:cxn modelId="{AFEF172D-9295-4EEA-B47E-A1F9054772C8}" type="presParOf" srcId="{269DA2B2-C98B-4FE3-A373-39CB1463872C}" destId="{86427ACE-55E5-4ECD-8B7B-E7FAAD0015FA}" srcOrd="1" destOrd="0" presId="urn:microsoft.com/office/officeart/2005/8/layout/hierarchy1"/>
    <dgm:cxn modelId="{BCB4D16A-E5B0-49B7-8C78-A0C55A5872BC}" type="presParOf" srcId="{53384F83-2E35-4381-8166-2394C4D2D37D}" destId="{7252BFE4-F0F6-420F-909F-98589DDF31AB}" srcOrd="1" destOrd="0" presId="urn:microsoft.com/office/officeart/2005/8/layout/hierarchy1"/>
    <dgm:cxn modelId="{6E72FF21-CAC3-430E-B88F-D1170C118B5B}" type="presParOf" srcId="{7252BFE4-F0F6-420F-909F-98589DDF31AB}" destId="{9E3E1E8B-C3BB-41B0-8428-1E485239465C}" srcOrd="0" destOrd="0" presId="urn:microsoft.com/office/officeart/2005/8/layout/hierarchy1"/>
    <dgm:cxn modelId="{3A8266A4-E3A7-4E8D-81BA-241F8CC458AE}" type="presParOf" srcId="{9E3E1E8B-C3BB-41B0-8428-1E485239465C}" destId="{62C8A980-779D-48CC-82C6-B2FDBE0809D8}" srcOrd="0" destOrd="0" presId="urn:microsoft.com/office/officeart/2005/8/layout/hierarchy1"/>
    <dgm:cxn modelId="{F724CF5D-84B4-4E04-A1C9-9731BDF6205E}" type="presParOf" srcId="{9E3E1E8B-C3BB-41B0-8428-1E485239465C}" destId="{1164C6CA-F633-463B-BB40-6EE9CD36D639}" srcOrd="1" destOrd="0" presId="urn:microsoft.com/office/officeart/2005/8/layout/hierarchy1"/>
    <dgm:cxn modelId="{ED062DF6-3F87-4FC0-AD7B-3FE9F25CB378}" type="presParOf" srcId="{7252BFE4-F0F6-420F-909F-98589DDF31AB}" destId="{FBADA656-35A6-4B92-9623-7E887FDF463F}" srcOrd="1" destOrd="0" presId="urn:microsoft.com/office/officeart/2005/8/layout/hierarchy1"/>
    <dgm:cxn modelId="{6D0FD433-41D5-4840-AF74-89F00B1F1258}" type="presParOf" srcId="{53384F83-2E35-4381-8166-2394C4D2D37D}" destId="{B463CE90-58CE-4E7C-B16D-F4B19E93EA27}" srcOrd="2" destOrd="0" presId="urn:microsoft.com/office/officeart/2005/8/layout/hierarchy1"/>
    <dgm:cxn modelId="{0FA815AB-E6FB-4F55-8897-FDF76BCB0637}" type="presParOf" srcId="{B463CE90-58CE-4E7C-B16D-F4B19E93EA27}" destId="{EA439819-C311-4518-AFF7-5FB251F14823}" srcOrd="0" destOrd="0" presId="urn:microsoft.com/office/officeart/2005/8/layout/hierarchy1"/>
    <dgm:cxn modelId="{E6AD0DCC-0171-423F-B03C-500D2E89E157}" type="presParOf" srcId="{EA439819-C311-4518-AFF7-5FB251F14823}" destId="{DD34CA25-4405-4EB7-B573-C4F42648336D}" srcOrd="0" destOrd="0" presId="urn:microsoft.com/office/officeart/2005/8/layout/hierarchy1"/>
    <dgm:cxn modelId="{5515E830-11EB-4C87-AC55-9266EE663A69}" type="presParOf" srcId="{EA439819-C311-4518-AFF7-5FB251F14823}" destId="{903150B2-03C0-41A0-A181-DD2E1AF3C840}" srcOrd="1" destOrd="0" presId="urn:microsoft.com/office/officeart/2005/8/layout/hierarchy1"/>
    <dgm:cxn modelId="{E326C90F-F74F-4FD6-A13D-6EDC1E2AE483}" type="presParOf" srcId="{B463CE90-58CE-4E7C-B16D-F4B19E93EA27}" destId="{945AD88D-6473-4D5F-B630-3F06BD962EB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DCE8B3-27DF-44C7-8431-E5A2DD667B3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3B154D9-0D28-49E3-AEE9-0EA857B4AC53}">
      <dgm:prSet custT="1"/>
      <dgm:spPr/>
      <dgm:t>
        <a:bodyPr/>
        <a:lstStyle/>
        <a:p>
          <a:r>
            <a:rPr lang="en-US" sz="3200" dirty="0"/>
            <a:t>First just have conversations…</a:t>
          </a:r>
        </a:p>
      </dgm:t>
    </dgm:pt>
    <dgm:pt modelId="{FD9C00E6-FC23-44B0-8F87-AC7C95A9D04C}" type="parTrans" cxnId="{2BF43FC0-9C3C-442B-B71E-9A6C22806F07}">
      <dgm:prSet/>
      <dgm:spPr/>
      <dgm:t>
        <a:bodyPr/>
        <a:lstStyle/>
        <a:p>
          <a:endParaRPr lang="en-US"/>
        </a:p>
      </dgm:t>
    </dgm:pt>
    <dgm:pt modelId="{2EC47D4C-FEB6-4E26-A360-FA2F369A991C}" type="sibTrans" cxnId="{2BF43FC0-9C3C-442B-B71E-9A6C22806F07}">
      <dgm:prSet/>
      <dgm:spPr/>
      <dgm:t>
        <a:bodyPr/>
        <a:lstStyle/>
        <a:p>
          <a:endParaRPr lang="en-US"/>
        </a:p>
      </dgm:t>
    </dgm:pt>
    <dgm:pt modelId="{F72C6E62-AA6E-4BF8-BF32-569B115155E8}">
      <dgm:prSet custT="1"/>
      <dgm:spPr/>
      <dgm:t>
        <a:bodyPr/>
        <a:lstStyle/>
        <a:p>
          <a:r>
            <a:rPr lang="en-US" sz="2400" dirty="0"/>
            <a:t>Not everything needs project to resolve the issue.</a:t>
          </a:r>
        </a:p>
      </dgm:t>
    </dgm:pt>
    <dgm:pt modelId="{EAC7ADB6-A5F5-47CD-856A-FBF29B92B8E1}" type="parTrans" cxnId="{09B4D7FB-B6A7-46F6-82B2-5C79083B8546}">
      <dgm:prSet/>
      <dgm:spPr/>
      <dgm:t>
        <a:bodyPr/>
        <a:lstStyle/>
        <a:p>
          <a:endParaRPr lang="en-US"/>
        </a:p>
      </dgm:t>
    </dgm:pt>
    <dgm:pt modelId="{3A1D96B1-BF4E-4F44-A19D-E982B1CDEAD7}" type="sibTrans" cxnId="{09B4D7FB-B6A7-46F6-82B2-5C79083B8546}">
      <dgm:prSet/>
      <dgm:spPr/>
      <dgm:t>
        <a:bodyPr/>
        <a:lstStyle/>
        <a:p>
          <a:endParaRPr lang="en-US"/>
        </a:p>
      </dgm:t>
    </dgm:pt>
    <dgm:pt modelId="{A95336AB-19C8-448B-ABCA-EAE155530141}">
      <dgm:prSet custT="1"/>
      <dgm:spPr/>
      <dgm:t>
        <a:bodyPr/>
        <a:lstStyle/>
        <a:p>
          <a:r>
            <a:rPr lang="en-US" sz="2000" dirty="0"/>
            <a:t>You were still an advocate and that is much better than thinking “It’s not my problem”</a:t>
          </a:r>
        </a:p>
      </dgm:t>
    </dgm:pt>
    <dgm:pt modelId="{424B2820-FB59-4F30-953F-8F24EC940A88}" type="parTrans" cxnId="{CCFB6628-639F-48FF-8150-D72B837B1C25}">
      <dgm:prSet/>
      <dgm:spPr/>
      <dgm:t>
        <a:bodyPr/>
        <a:lstStyle/>
        <a:p>
          <a:endParaRPr lang="en-US"/>
        </a:p>
      </dgm:t>
    </dgm:pt>
    <dgm:pt modelId="{D966FA3F-FFE5-42F0-AF78-6BE350FC5061}" type="sibTrans" cxnId="{CCFB6628-639F-48FF-8150-D72B837B1C25}">
      <dgm:prSet/>
      <dgm:spPr/>
      <dgm:t>
        <a:bodyPr/>
        <a:lstStyle/>
        <a:p>
          <a:endParaRPr lang="en-US"/>
        </a:p>
      </dgm:t>
    </dgm:pt>
    <dgm:pt modelId="{0BFBED2F-B0D3-4DFE-987E-D537E32C033E}">
      <dgm:prSet/>
      <dgm:spPr/>
      <dgm:t>
        <a:bodyPr/>
        <a:lstStyle/>
        <a:p>
          <a:r>
            <a:rPr lang="en-US" dirty="0"/>
            <a:t>If it does become a project, everyone involved will need the information you have.  Expect to be interviewed and participate in brainstorming sessions.</a:t>
          </a:r>
        </a:p>
      </dgm:t>
    </dgm:pt>
    <dgm:pt modelId="{734EADB3-AF42-4A54-B331-5185F96AA201}" type="parTrans" cxnId="{900278DE-9E12-4DF3-BE11-F88504C9C698}">
      <dgm:prSet/>
      <dgm:spPr/>
      <dgm:t>
        <a:bodyPr/>
        <a:lstStyle/>
        <a:p>
          <a:endParaRPr lang="en-US"/>
        </a:p>
      </dgm:t>
    </dgm:pt>
    <dgm:pt modelId="{D39E1551-004D-44EE-838A-8E5B7262ADC2}" type="sibTrans" cxnId="{900278DE-9E12-4DF3-BE11-F88504C9C698}">
      <dgm:prSet/>
      <dgm:spPr/>
      <dgm:t>
        <a:bodyPr/>
        <a:lstStyle/>
        <a:p>
          <a:endParaRPr lang="en-US"/>
        </a:p>
      </dgm:t>
    </dgm:pt>
    <dgm:pt modelId="{76F6609A-EAB9-49D1-A8BC-DBA3CA5CA688}" type="pres">
      <dgm:prSet presAssocID="{8BDCE8B3-27DF-44C7-8431-E5A2DD667B3D}" presName="root" presStyleCnt="0">
        <dgm:presLayoutVars>
          <dgm:dir/>
          <dgm:resizeHandles val="exact"/>
        </dgm:presLayoutVars>
      </dgm:prSet>
      <dgm:spPr/>
    </dgm:pt>
    <dgm:pt modelId="{0CE664F9-0C7A-4095-84FC-15C0DDE68516}" type="pres">
      <dgm:prSet presAssocID="{03B154D9-0D28-49E3-AEE9-0EA857B4AC53}" presName="compNode" presStyleCnt="0"/>
      <dgm:spPr/>
    </dgm:pt>
    <dgm:pt modelId="{E7ECEA15-D968-49CE-B0FC-632D6F302EB0}" type="pres">
      <dgm:prSet presAssocID="{03B154D9-0D28-49E3-AEE9-0EA857B4AC53}" presName="bgRect" presStyleLbl="bgShp" presStyleIdx="0" presStyleCnt="4"/>
      <dgm:spPr/>
    </dgm:pt>
    <dgm:pt modelId="{FC3005E2-FD8B-443D-9C79-21BEAB126839}" type="pres">
      <dgm:prSet presAssocID="{03B154D9-0D28-49E3-AEE9-0EA857B4AC5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662B89E1-B6D9-4CB8-8770-F2017ADA26E9}" type="pres">
      <dgm:prSet presAssocID="{03B154D9-0D28-49E3-AEE9-0EA857B4AC53}" presName="spaceRect" presStyleCnt="0"/>
      <dgm:spPr/>
    </dgm:pt>
    <dgm:pt modelId="{27DF2B77-7221-4803-8FF7-F5F017AF32B3}" type="pres">
      <dgm:prSet presAssocID="{03B154D9-0D28-49E3-AEE9-0EA857B4AC53}" presName="parTx" presStyleLbl="revTx" presStyleIdx="0" presStyleCnt="4">
        <dgm:presLayoutVars>
          <dgm:chMax val="0"/>
          <dgm:chPref val="0"/>
        </dgm:presLayoutVars>
      </dgm:prSet>
      <dgm:spPr/>
    </dgm:pt>
    <dgm:pt modelId="{3E897F15-9699-4622-84AB-C5F8C1C788A7}" type="pres">
      <dgm:prSet presAssocID="{2EC47D4C-FEB6-4E26-A360-FA2F369A991C}" presName="sibTrans" presStyleCnt="0"/>
      <dgm:spPr/>
    </dgm:pt>
    <dgm:pt modelId="{B0829703-13BD-404B-84FA-FF96FF7E825F}" type="pres">
      <dgm:prSet presAssocID="{F72C6E62-AA6E-4BF8-BF32-569B115155E8}" presName="compNode" presStyleCnt="0"/>
      <dgm:spPr/>
    </dgm:pt>
    <dgm:pt modelId="{33CEDDA5-77C0-4F40-9AF5-23653A29E1DD}" type="pres">
      <dgm:prSet presAssocID="{F72C6E62-AA6E-4BF8-BF32-569B115155E8}" presName="bgRect" presStyleLbl="bgShp" presStyleIdx="1" presStyleCnt="4"/>
      <dgm:spPr/>
    </dgm:pt>
    <dgm:pt modelId="{8AB91858-81FA-40FC-8E71-5F28AB5077EA}" type="pres">
      <dgm:prSet presAssocID="{F72C6E62-AA6E-4BF8-BF32-569B115155E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32D710E8-973D-474A-96D5-67AE3D7EE2C4}" type="pres">
      <dgm:prSet presAssocID="{F72C6E62-AA6E-4BF8-BF32-569B115155E8}" presName="spaceRect" presStyleCnt="0"/>
      <dgm:spPr/>
    </dgm:pt>
    <dgm:pt modelId="{E003B6DE-3B59-41C6-B098-34B3A86269F6}" type="pres">
      <dgm:prSet presAssocID="{F72C6E62-AA6E-4BF8-BF32-569B115155E8}" presName="parTx" presStyleLbl="revTx" presStyleIdx="1" presStyleCnt="4">
        <dgm:presLayoutVars>
          <dgm:chMax val="0"/>
          <dgm:chPref val="0"/>
        </dgm:presLayoutVars>
      </dgm:prSet>
      <dgm:spPr/>
    </dgm:pt>
    <dgm:pt modelId="{D69895AB-F93B-4D5E-8983-24853872768E}" type="pres">
      <dgm:prSet presAssocID="{3A1D96B1-BF4E-4F44-A19D-E982B1CDEAD7}" presName="sibTrans" presStyleCnt="0"/>
      <dgm:spPr/>
    </dgm:pt>
    <dgm:pt modelId="{A67B1306-3A8F-4A14-A0B8-08BC5D6AB976}" type="pres">
      <dgm:prSet presAssocID="{A95336AB-19C8-448B-ABCA-EAE155530141}" presName="compNode" presStyleCnt="0"/>
      <dgm:spPr/>
    </dgm:pt>
    <dgm:pt modelId="{AE451400-8075-4C10-94F1-1A6F7D867568}" type="pres">
      <dgm:prSet presAssocID="{A95336AB-19C8-448B-ABCA-EAE155530141}" presName="bgRect" presStyleLbl="bgShp" presStyleIdx="2" presStyleCnt="4"/>
      <dgm:spPr/>
    </dgm:pt>
    <dgm:pt modelId="{9FCC1DEF-B4FA-4BF8-A371-F8261DDEF9CC}" type="pres">
      <dgm:prSet presAssocID="{A95336AB-19C8-448B-ABCA-EAE15553014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FF06501D-8BAA-419E-8840-66C6F5DC5280}" type="pres">
      <dgm:prSet presAssocID="{A95336AB-19C8-448B-ABCA-EAE155530141}" presName="spaceRect" presStyleCnt="0"/>
      <dgm:spPr/>
    </dgm:pt>
    <dgm:pt modelId="{E465B82A-4BEF-40D6-B5C0-D4F44D9CAC29}" type="pres">
      <dgm:prSet presAssocID="{A95336AB-19C8-448B-ABCA-EAE155530141}" presName="parTx" presStyleLbl="revTx" presStyleIdx="2" presStyleCnt="4">
        <dgm:presLayoutVars>
          <dgm:chMax val="0"/>
          <dgm:chPref val="0"/>
        </dgm:presLayoutVars>
      </dgm:prSet>
      <dgm:spPr/>
    </dgm:pt>
    <dgm:pt modelId="{6695D684-6F59-4A83-AF30-742832892940}" type="pres">
      <dgm:prSet presAssocID="{D966FA3F-FFE5-42F0-AF78-6BE350FC5061}" presName="sibTrans" presStyleCnt="0"/>
      <dgm:spPr/>
    </dgm:pt>
    <dgm:pt modelId="{7066498D-1168-44F4-9EBE-4C08BE1E2775}" type="pres">
      <dgm:prSet presAssocID="{0BFBED2F-B0D3-4DFE-987E-D537E32C033E}" presName="compNode" presStyleCnt="0"/>
      <dgm:spPr/>
    </dgm:pt>
    <dgm:pt modelId="{4FCA8A90-E7B9-4116-9C09-AE2D055C05A3}" type="pres">
      <dgm:prSet presAssocID="{0BFBED2F-B0D3-4DFE-987E-D537E32C033E}" presName="bgRect" presStyleLbl="bgShp" presStyleIdx="3" presStyleCnt="4"/>
      <dgm:spPr/>
    </dgm:pt>
    <dgm:pt modelId="{EF8F211E-C826-456F-8380-EAA57243C76B}" type="pres">
      <dgm:prSet presAssocID="{0BFBED2F-B0D3-4DFE-987E-D537E32C033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nching Diagram"/>
        </a:ext>
      </dgm:extLst>
    </dgm:pt>
    <dgm:pt modelId="{E55AA5BE-0253-4E34-805E-AF6207833E04}" type="pres">
      <dgm:prSet presAssocID="{0BFBED2F-B0D3-4DFE-987E-D537E32C033E}" presName="spaceRect" presStyleCnt="0"/>
      <dgm:spPr/>
    </dgm:pt>
    <dgm:pt modelId="{C339B8CC-EE9A-41D4-BEAB-C1E1DBC0FD2E}" type="pres">
      <dgm:prSet presAssocID="{0BFBED2F-B0D3-4DFE-987E-D537E32C033E}" presName="parTx" presStyleLbl="revTx" presStyleIdx="3" presStyleCnt="4">
        <dgm:presLayoutVars>
          <dgm:chMax val="0"/>
          <dgm:chPref val="0"/>
        </dgm:presLayoutVars>
      </dgm:prSet>
      <dgm:spPr/>
    </dgm:pt>
  </dgm:ptLst>
  <dgm:cxnLst>
    <dgm:cxn modelId="{6956DD0B-BFCB-4231-9A16-F7EFCF38CB6C}" type="presOf" srcId="{03B154D9-0D28-49E3-AEE9-0EA857B4AC53}" destId="{27DF2B77-7221-4803-8FF7-F5F017AF32B3}" srcOrd="0" destOrd="0" presId="urn:microsoft.com/office/officeart/2018/2/layout/IconVerticalSolidList"/>
    <dgm:cxn modelId="{CCFB6628-639F-48FF-8150-D72B837B1C25}" srcId="{8BDCE8B3-27DF-44C7-8431-E5A2DD667B3D}" destId="{A95336AB-19C8-448B-ABCA-EAE155530141}" srcOrd="2" destOrd="0" parTransId="{424B2820-FB59-4F30-953F-8F24EC940A88}" sibTransId="{D966FA3F-FFE5-42F0-AF78-6BE350FC5061}"/>
    <dgm:cxn modelId="{F4DBDE42-BDBB-4780-B0C5-88EDEE95F880}" type="presOf" srcId="{A95336AB-19C8-448B-ABCA-EAE155530141}" destId="{E465B82A-4BEF-40D6-B5C0-D4F44D9CAC29}" srcOrd="0" destOrd="0" presId="urn:microsoft.com/office/officeart/2018/2/layout/IconVerticalSolidList"/>
    <dgm:cxn modelId="{2BF43FC0-9C3C-442B-B71E-9A6C22806F07}" srcId="{8BDCE8B3-27DF-44C7-8431-E5A2DD667B3D}" destId="{03B154D9-0D28-49E3-AEE9-0EA857B4AC53}" srcOrd="0" destOrd="0" parTransId="{FD9C00E6-FC23-44B0-8F87-AC7C95A9D04C}" sibTransId="{2EC47D4C-FEB6-4E26-A360-FA2F369A991C}"/>
    <dgm:cxn modelId="{F71FE9CC-F5A6-4C9F-848F-D2473DC2895F}" type="presOf" srcId="{0BFBED2F-B0D3-4DFE-987E-D537E32C033E}" destId="{C339B8CC-EE9A-41D4-BEAB-C1E1DBC0FD2E}" srcOrd="0" destOrd="0" presId="urn:microsoft.com/office/officeart/2018/2/layout/IconVerticalSolidList"/>
    <dgm:cxn modelId="{900278DE-9E12-4DF3-BE11-F88504C9C698}" srcId="{8BDCE8B3-27DF-44C7-8431-E5A2DD667B3D}" destId="{0BFBED2F-B0D3-4DFE-987E-D537E32C033E}" srcOrd="3" destOrd="0" parTransId="{734EADB3-AF42-4A54-B331-5185F96AA201}" sibTransId="{D39E1551-004D-44EE-838A-8E5B7262ADC2}"/>
    <dgm:cxn modelId="{F119E3E5-80B6-4AF8-A522-9EA44BDD1C13}" type="presOf" srcId="{F72C6E62-AA6E-4BF8-BF32-569B115155E8}" destId="{E003B6DE-3B59-41C6-B098-34B3A86269F6}" srcOrd="0" destOrd="0" presId="urn:microsoft.com/office/officeart/2018/2/layout/IconVerticalSolidList"/>
    <dgm:cxn modelId="{A221ADF3-192D-46F1-8749-D7437E2424FE}" type="presOf" srcId="{8BDCE8B3-27DF-44C7-8431-E5A2DD667B3D}" destId="{76F6609A-EAB9-49D1-A8BC-DBA3CA5CA688}" srcOrd="0" destOrd="0" presId="urn:microsoft.com/office/officeart/2018/2/layout/IconVerticalSolidList"/>
    <dgm:cxn modelId="{09B4D7FB-B6A7-46F6-82B2-5C79083B8546}" srcId="{8BDCE8B3-27DF-44C7-8431-E5A2DD667B3D}" destId="{F72C6E62-AA6E-4BF8-BF32-569B115155E8}" srcOrd="1" destOrd="0" parTransId="{EAC7ADB6-A5F5-47CD-856A-FBF29B92B8E1}" sibTransId="{3A1D96B1-BF4E-4F44-A19D-E982B1CDEAD7}"/>
    <dgm:cxn modelId="{A55032BA-3ADB-4CD1-ABB3-395CB4A37287}" type="presParOf" srcId="{76F6609A-EAB9-49D1-A8BC-DBA3CA5CA688}" destId="{0CE664F9-0C7A-4095-84FC-15C0DDE68516}" srcOrd="0" destOrd="0" presId="urn:microsoft.com/office/officeart/2018/2/layout/IconVerticalSolidList"/>
    <dgm:cxn modelId="{EA9853CC-094D-45D8-9C42-64C443198CD9}" type="presParOf" srcId="{0CE664F9-0C7A-4095-84FC-15C0DDE68516}" destId="{E7ECEA15-D968-49CE-B0FC-632D6F302EB0}" srcOrd="0" destOrd="0" presId="urn:microsoft.com/office/officeart/2018/2/layout/IconVerticalSolidList"/>
    <dgm:cxn modelId="{121E3EB4-1239-4CC8-8436-0E8BF1272578}" type="presParOf" srcId="{0CE664F9-0C7A-4095-84FC-15C0DDE68516}" destId="{FC3005E2-FD8B-443D-9C79-21BEAB126839}" srcOrd="1" destOrd="0" presId="urn:microsoft.com/office/officeart/2018/2/layout/IconVerticalSolidList"/>
    <dgm:cxn modelId="{5DC2110A-6BBA-48E2-B87E-B3A5EF8A78DC}" type="presParOf" srcId="{0CE664F9-0C7A-4095-84FC-15C0DDE68516}" destId="{662B89E1-B6D9-4CB8-8770-F2017ADA26E9}" srcOrd="2" destOrd="0" presId="urn:microsoft.com/office/officeart/2018/2/layout/IconVerticalSolidList"/>
    <dgm:cxn modelId="{A74CFF20-09BF-4582-9EAD-D65166CCBF4A}" type="presParOf" srcId="{0CE664F9-0C7A-4095-84FC-15C0DDE68516}" destId="{27DF2B77-7221-4803-8FF7-F5F017AF32B3}" srcOrd="3" destOrd="0" presId="urn:microsoft.com/office/officeart/2018/2/layout/IconVerticalSolidList"/>
    <dgm:cxn modelId="{02726EB2-40AA-4ACE-980D-477F29333E03}" type="presParOf" srcId="{76F6609A-EAB9-49D1-A8BC-DBA3CA5CA688}" destId="{3E897F15-9699-4622-84AB-C5F8C1C788A7}" srcOrd="1" destOrd="0" presId="urn:microsoft.com/office/officeart/2018/2/layout/IconVerticalSolidList"/>
    <dgm:cxn modelId="{089F7C54-31F4-4117-B69A-87CBFA2339FE}" type="presParOf" srcId="{76F6609A-EAB9-49D1-A8BC-DBA3CA5CA688}" destId="{B0829703-13BD-404B-84FA-FF96FF7E825F}" srcOrd="2" destOrd="0" presId="urn:microsoft.com/office/officeart/2018/2/layout/IconVerticalSolidList"/>
    <dgm:cxn modelId="{DDAEEE0B-4909-4B8A-B153-B53E71DECC05}" type="presParOf" srcId="{B0829703-13BD-404B-84FA-FF96FF7E825F}" destId="{33CEDDA5-77C0-4F40-9AF5-23653A29E1DD}" srcOrd="0" destOrd="0" presId="urn:microsoft.com/office/officeart/2018/2/layout/IconVerticalSolidList"/>
    <dgm:cxn modelId="{953AE44A-731E-41BB-B1FE-CE085377D3E7}" type="presParOf" srcId="{B0829703-13BD-404B-84FA-FF96FF7E825F}" destId="{8AB91858-81FA-40FC-8E71-5F28AB5077EA}" srcOrd="1" destOrd="0" presId="urn:microsoft.com/office/officeart/2018/2/layout/IconVerticalSolidList"/>
    <dgm:cxn modelId="{B03B95A8-23FF-4F10-A0A2-EF4CEF2C6924}" type="presParOf" srcId="{B0829703-13BD-404B-84FA-FF96FF7E825F}" destId="{32D710E8-973D-474A-96D5-67AE3D7EE2C4}" srcOrd="2" destOrd="0" presId="urn:microsoft.com/office/officeart/2018/2/layout/IconVerticalSolidList"/>
    <dgm:cxn modelId="{F772581E-0867-4F8D-8E6C-0AD7BC4C0A9F}" type="presParOf" srcId="{B0829703-13BD-404B-84FA-FF96FF7E825F}" destId="{E003B6DE-3B59-41C6-B098-34B3A86269F6}" srcOrd="3" destOrd="0" presId="urn:microsoft.com/office/officeart/2018/2/layout/IconVerticalSolidList"/>
    <dgm:cxn modelId="{C9CC9CC6-7CB9-451E-AAC8-ABC573E68BEB}" type="presParOf" srcId="{76F6609A-EAB9-49D1-A8BC-DBA3CA5CA688}" destId="{D69895AB-F93B-4D5E-8983-24853872768E}" srcOrd="3" destOrd="0" presId="urn:microsoft.com/office/officeart/2018/2/layout/IconVerticalSolidList"/>
    <dgm:cxn modelId="{BD8DC803-54CF-40BB-84E9-5BD53E6B513F}" type="presParOf" srcId="{76F6609A-EAB9-49D1-A8BC-DBA3CA5CA688}" destId="{A67B1306-3A8F-4A14-A0B8-08BC5D6AB976}" srcOrd="4" destOrd="0" presId="urn:microsoft.com/office/officeart/2018/2/layout/IconVerticalSolidList"/>
    <dgm:cxn modelId="{7313334C-D6CC-4B0F-ADC2-218FC91681BD}" type="presParOf" srcId="{A67B1306-3A8F-4A14-A0B8-08BC5D6AB976}" destId="{AE451400-8075-4C10-94F1-1A6F7D867568}" srcOrd="0" destOrd="0" presId="urn:microsoft.com/office/officeart/2018/2/layout/IconVerticalSolidList"/>
    <dgm:cxn modelId="{0D14B1E0-C904-4559-BB39-B2608606AD51}" type="presParOf" srcId="{A67B1306-3A8F-4A14-A0B8-08BC5D6AB976}" destId="{9FCC1DEF-B4FA-4BF8-A371-F8261DDEF9CC}" srcOrd="1" destOrd="0" presId="urn:microsoft.com/office/officeart/2018/2/layout/IconVerticalSolidList"/>
    <dgm:cxn modelId="{B5FA8257-5B38-48FC-83E2-B21A7CBA53F7}" type="presParOf" srcId="{A67B1306-3A8F-4A14-A0B8-08BC5D6AB976}" destId="{FF06501D-8BAA-419E-8840-66C6F5DC5280}" srcOrd="2" destOrd="0" presId="urn:microsoft.com/office/officeart/2018/2/layout/IconVerticalSolidList"/>
    <dgm:cxn modelId="{3596439B-FCEB-4055-976B-C729FB418BFB}" type="presParOf" srcId="{A67B1306-3A8F-4A14-A0B8-08BC5D6AB976}" destId="{E465B82A-4BEF-40D6-B5C0-D4F44D9CAC29}" srcOrd="3" destOrd="0" presId="urn:microsoft.com/office/officeart/2018/2/layout/IconVerticalSolidList"/>
    <dgm:cxn modelId="{45434D7D-66F1-420F-970C-0940AD7B6603}" type="presParOf" srcId="{76F6609A-EAB9-49D1-A8BC-DBA3CA5CA688}" destId="{6695D684-6F59-4A83-AF30-742832892940}" srcOrd="5" destOrd="0" presId="urn:microsoft.com/office/officeart/2018/2/layout/IconVerticalSolidList"/>
    <dgm:cxn modelId="{983361E7-7EE8-4ED3-AEEB-34CC292F01CA}" type="presParOf" srcId="{76F6609A-EAB9-49D1-A8BC-DBA3CA5CA688}" destId="{7066498D-1168-44F4-9EBE-4C08BE1E2775}" srcOrd="6" destOrd="0" presId="urn:microsoft.com/office/officeart/2018/2/layout/IconVerticalSolidList"/>
    <dgm:cxn modelId="{BD71C668-D939-4305-8BAD-E29659D207A9}" type="presParOf" srcId="{7066498D-1168-44F4-9EBE-4C08BE1E2775}" destId="{4FCA8A90-E7B9-4116-9C09-AE2D055C05A3}" srcOrd="0" destOrd="0" presId="urn:microsoft.com/office/officeart/2018/2/layout/IconVerticalSolidList"/>
    <dgm:cxn modelId="{C7EE5D1A-A8F8-4EE6-AA89-E4BB3085F8A4}" type="presParOf" srcId="{7066498D-1168-44F4-9EBE-4C08BE1E2775}" destId="{EF8F211E-C826-456F-8380-EAA57243C76B}" srcOrd="1" destOrd="0" presId="urn:microsoft.com/office/officeart/2018/2/layout/IconVerticalSolidList"/>
    <dgm:cxn modelId="{CDE101C0-1AE3-47D0-9256-20A00DB1088B}" type="presParOf" srcId="{7066498D-1168-44F4-9EBE-4C08BE1E2775}" destId="{E55AA5BE-0253-4E34-805E-AF6207833E04}" srcOrd="2" destOrd="0" presId="urn:microsoft.com/office/officeart/2018/2/layout/IconVerticalSolidList"/>
    <dgm:cxn modelId="{9AFC02D4-7E87-4F6E-8AE5-FF3E3CBFE11C}" type="presParOf" srcId="{7066498D-1168-44F4-9EBE-4C08BE1E2775}" destId="{C339B8CC-EE9A-41D4-BEAB-C1E1DBC0FD2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760FF-556B-4339-AF96-21B39FA36734}">
      <dsp:nvSpPr>
        <dsp:cNvPr id="0" name=""/>
        <dsp:cNvSpPr/>
      </dsp:nvSpPr>
      <dsp:spPr>
        <a:xfrm>
          <a:off x="0" y="2433"/>
          <a:ext cx="68159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83A41C-4D60-47E0-B8FD-61D8395D64A2}">
      <dsp:nvSpPr>
        <dsp:cNvPr id="0" name=""/>
        <dsp:cNvSpPr/>
      </dsp:nvSpPr>
      <dsp:spPr>
        <a:xfrm>
          <a:off x="0" y="2433"/>
          <a:ext cx="6815992" cy="82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Who </a:t>
          </a:r>
        </a:p>
      </dsp:txBody>
      <dsp:txXfrm>
        <a:off x="0" y="2433"/>
        <a:ext cx="6815992" cy="829951"/>
      </dsp:txXfrm>
    </dsp:sp>
    <dsp:sp modelId="{595FF021-457B-4FD7-8844-E85E66A59841}">
      <dsp:nvSpPr>
        <dsp:cNvPr id="0" name=""/>
        <dsp:cNvSpPr/>
      </dsp:nvSpPr>
      <dsp:spPr>
        <a:xfrm>
          <a:off x="0" y="832385"/>
          <a:ext cx="68159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5A579-947C-495C-A2EA-02D5B51FDAD9}">
      <dsp:nvSpPr>
        <dsp:cNvPr id="0" name=""/>
        <dsp:cNvSpPr/>
      </dsp:nvSpPr>
      <dsp:spPr>
        <a:xfrm>
          <a:off x="0" y="832385"/>
          <a:ext cx="6815992" cy="82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What </a:t>
          </a:r>
        </a:p>
      </dsp:txBody>
      <dsp:txXfrm>
        <a:off x="0" y="832385"/>
        <a:ext cx="6815992" cy="829951"/>
      </dsp:txXfrm>
    </dsp:sp>
    <dsp:sp modelId="{8958D736-9C75-4144-8028-74B360D05A2E}">
      <dsp:nvSpPr>
        <dsp:cNvPr id="0" name=""/>
        <dsp:cNvSpPr/>
      </dsp:nvSpPr>
      <dsp:spPr>
        <a:xfrm>
          <a:off x="0" y="1662337"/>
          <a:ext cx="68159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1D13A4-F747-429E-95EA-194A6F268C05}">
      <dsp:nvSpPr>
        <dsp:cNvPr id="0" name=""/>
        <dsp:cNvSpPr/>
      </dsp:nvSpPr>
      <dsp:spPr>
        <a:xfrm>
          <a:off x="0" y="1662337"/>
          <a:ext cx="6815992" cy="82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When </a:t>
          </a:r>
        </a:p>
      </dsp:txBody>
      <dsp:txXfrm>
        <a:off x="0" y="1662337"/>
        <a:ext cx="6815992" cy="829951"/>
      </dsp:txXfrm>
    </dsp:sp>
    <dsp:sp modelId="{EB003024-327F-46AA-9F9D-AF42CC48E3A2}">
      <dsp:nvSpPr>
        <dsp:cNvPr id="0" name=""/>
        <dsp:cNvSpPr/>
      </dsp:nvSpPr>
      <dsp:spPr>
        <a:xfrm>
          <a:off x="0" y="2492289"/>
          <a:ext cx="68159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FDBEE9-9B1F-44EE-A5DB-9EB02C372CBA}">
      <dsp:nvSpPr>
        <dsp:cNvPr id="0" name=""/>
        <dsp:cNvSpPr/>
      </dsp:nvSpPr>
      <dsp:spPr>
        <a:xfrm>
          <a:off x="0" y="2492289"/>
          <a:ext cx="6815992" cy="82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Where</a:t>
          </a:r>
        </a:p>
      </dsp:txBody>
      <dsp:txXfrm>
        <a:off x="0" y="2492289"/>
        <a:ext cx="6815992" cy="829951"/>
      </dsp:txXfrm>
    </dsp:sp>
    <dsp:sp modelId="{046F3CCB-4C64-4316-9742-27794500779C}">
      <dsp:nvSpPr>
        <dsp:cNvPr id="0" name=""/>
        <dsp:cNvSpPr/>
      </dsp:nvSpPr>
      <dsp:spPr>
        <a:xfrm>
          <a:off x="0" y="3322240"/>
          <a:ext cx="68159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7D3DDC-482A-4965-84D5-BFEB3410797D}">
      <dsp:nvSpPr>
        <dsp:cNvPr id="0" name=""/>
        <dsp:cNvSpPr/>
      </dsp:nvSpPr>
      <dsp:spPr>
        <a:xfrm>
          <a:off x="0" y="3322240"/>
          <a:ext cx="6815992" cy="82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Why</a:t>
          </a:r>
        </a:p>
      </dsp:txBody>
      <dsp:txXfrm>
        <a:off x="0" y="3322240"/>
        <a:ext cx="6815992" cy="829951"/>
      </dsp:txXfrm>
    </dsp:sp>
    <dsp:sp modelId="{EEBCEFC3-31A1-4A55-A2F5-359EBF5CCFB7}">
      <dsp:nvSpPr>
        <dsp:cNvPr id="0" name=""/>
        <dsp:cNvSpPr/>
      </dsp:nvSpPr>
      <dsp:spPr>
        <a:xfrm>
          <a:off x="0" y="4152192"/>
          <a:ext cx="68159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50D927-FE56-4614-8A22-25520A732C7C}">
      <dsp:nvSpPr>
        <dsp:cNvPr id="0" name=""/>
        <dsp:cNvSpPr/>
      </dsp:nvSpPr>
      <dsp:spPr>
        <a:xfrm>
          <a:off x="0" y="4152192"/>
          <a:ext cx="6815992" cy="82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How</a:t>
          </a:r>
        </a:p>
      </dsp:txBody>
      <dsp:txXfrm>
        <a:off x="0" y="4152192"/>
        <a:ext cx="6815992" cy="8299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7D615-2930-422A-9616-43C6AC3272AF}">
      <dsp:nvSpPr>
        <dsp:cNvPr id="0" name=""/>
        <dsp:cNvSpPr/>
      </dsp:nvSpPr>
      <dsp:spPr>
        <a:xfrm>
          <a:off x="0" y="0"/>
          <a:ext cx="10872258" cy="0"/>
        </a:xfrm>
        <a:prstGeom prst="line">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E432905-0A05-4CFD-A149-5DCF6A3B2049}">
      <dsp:nvSpPr>
        <dsp:cNvPr id="0" name=""/>
        <dsp:cNvSpPr/>
      </dsp:nvSpPr>
      <dsp:spPr>
        <a:xfrm>
          <a:off x="0" y="0"/>
          <a:ext cx="10872258" cy="87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defRPr cap="all"/>
          </a:pPr>
          <a:r>
            <a:rPr lang="en-US" sz="4000" kern="1200"/>
            <a:t>Who is the user?</a:t>
          </a:r>
        </a:p>
      </dsp:txBody>
      <dsp:txXfrm>
        <a:off x="0" y="0"/>
        <a:ext cx="10872258" cy="875309"/>
      </dsp:txXfrm>
    </dsp:sp>
    <dsp:sp modelId="{A5F4B07B-E9C8-44A5-B848-7818C0197A5B}">
      <dsp:nvSpPr>
        <dsp:cNvPr id="0" name=""/>
        <dsp:cNvSpPr/>
      </dsp:nvSpPr>
      <dsp:spPr>
        <a:xfrm>
          <a:off x="0" y="875309"/>
          <a:ext cx="10872258" cy="0"/>
        </a:xfrm>
        <a:prstGeom prst="line">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75CE409-A5CC-4C39-8093-A6B968FDB812}">
      <dsp:nvSpPr>
        <dsp:cNvPr id="0" name=""/>
        <dsp:cNvSpPr/>
      </dsp:nvSpPr>
      <dsp:spPr>
        <a:xfrm>
          <a:off x="0" y="875309"/>
          <a:ext cx="10872258" cy="87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defRPr cap="all"/>
          </a:pPr>
          <a:r>
            <a:rPr lang="en-US" sz="4000" kern="1200"/>
            <a:t>Why do they need to do the thing?</a:t>
          </a:r>
        </a:p>
      </dsp:txBody>
      <dsp:txXfrm>
        <a:off x="0" y="875309"/>
        <a:ext cx="10872258" cy="875309"/>
      </dsp:txXfrm>
    </dsp:sp>
    <dsp:sp modelId="{B2E80BB6-111F-479A-8246-DB037E187363}">
      <dsp:nvSpPr>
        <dsp:cNvPr id="0" name=""/>
        <dsp:cNvSpPr/>
      </dsp:nvSpPr>
      <dsp:spPr>
        <a:xfrm>
          <a:off x="0" y="1750619"/>
          <a:ext cx="10872258" cy="0"/>
        </a:xfrm>
        <a:prstGeom prst="line">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0F577A8-B163-4735-9BB5-C6BA4A2CCC1C}">
      <dsp:nvSpPr>
        <dsp:cNvPr id="0" name=""/>
        <dsp:cNvSpPr/>
      </dsp:nvSpPr>
      <dsp:spPr>
        <a:xfrm>
          <a:off x="0" y="1750618"/>
          <a:ext cx="10872258" cy="87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defRPr cap="all"/>
          </a:pPr>
          <a:r>
            <a:rPr lang="en-US" sz="4000" kern="1200"/>
            <a:t>What are the pain points?</a:t>
          </a:r>
        </a:p>
      </dsp:txBody>
      <dsp:txXfrm>
        <a:off x="0" y="1750618"/>
        <a:ext cx="10872258" cy="875309"/>
      </dsp:txXfrm>
    </dsp:sp>
    <dsp:sp modelId="{E743F3EE-6B7D-4C4E-B3E0-9E768ECC7B5A}">
      <dsp:nvSpPr>
        <dsp:cNvPr id="0" name=""/>
        <dsp:cNvSpPr/>
      </dsp:nvSpPr>
      <dsp:spPr>
        <a:xfrm>
          <a:off x="0" y="2625928"/>
          <a:ext cx="10872258" cy="0"/>
        </a:xfrm>
        <a:prstGeom prst="line">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397C621-EE1E-4C9E-B43A-FD65883450B9}">
      <dsp:nvSpPr>
        <dsp:cNvPr id="0" name=""/>
        <dsp:cNvSpPr/>
      </dsp:nvSpPr>
      <dsp:spPr>
        <a:xfrm>
          <a:off x="0" y="2625928"/>
          <a:ext cx="10872258" cy="87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defRPr cap="all"/>
          </a:pPr>
          <a:r>
            <a:rPr lang="en-US" sz="4000" kern="1200" dirty="0"/>
            <a:t>Where is the Issue? Bug / Training / Process</a:t>
          </a:r>
        </a:p>
      </dsp:txBody>
      <dsp:txXfrm>
        <a:off x="0" y="2625928"/>
        <a:ext cx="10872258" cy="875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E66B5-B652-4259-8B4E-0488EE577782}">
      <dsp:nvSpPr>
        <dsp:cNvPr id="0" name=""/>
        <dsp:cNvSpPr/>
      </dsp:nvSpPr>
      <dsp:spPr>
        <a:xfrm>
          <a:off x="0" y="2433"/>
          <a:ext cx="68159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0E5D91-7E56-4D07-A5DD-47BD07D09449}">
      <dsp:nvSpPr>
        <dsp:cNvPr id="0" name=""/>
        <dsp:cNvSpPr/>
      </dsp:nvSpPr>
      <dsp:spPr>
        <a:xfrm>
          <a:off x="0" y="2433"/>
          <a:ext cx="6815992" cy="82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What did the user experience? (ask them)</a:t>
          </a:r>
        </a:p>
      </dsp:txBody>
      <dsp:txXfrm>
        <a:off x="0" y="2433"/>
        <a:ext cx="6815992" cy="829951"/>
      </dsp:txXfrm>
    </dsp:sp>
    <dsp:sp modelId="{DB26B1B2-5510-4628-8897-2C9B538DB6EC}">
      <dsp:nvSpPr>
        <dsp:cNvPr id="0" name=""/>
        <dsp:cNvSpPr/>
      </dsp:nvSpPr>
      <dsp:spPr>
        <a:xfrm>
          <a:off x="0" y="832385"/>
          <a:ext cx="68159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EBA64C-5FB8-43E9-B1A5-152C606348F7}">
      <dsp:nvSpPr>
        <dsp:cNvPr id="0" name=""/>
        <dsp:cNvSpPr/>
      </dsp:nvSpPr>
      <dsp:spPr>
        <a:xfrm>
          <a:off x="0" y="832385"/>
          <a:ext cx="6815992" cy="82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Where are the problems? (ask user)</a:t>
          </a:r>
        </a:p>
      </dsp:txBody>
      <dsp:txXfrm>
        <a:off x="0" y="832385"/>
        <a:ext cx="6815992" cy="829951"/>
      </dsp:txXfrm>
    </dsp:sp>
    <dsp:sp modelId="{FC8BB33F-8CD4-49A2-A5A5-7C522F1AEC71}">
      <dsp:nvSpPr>
        <dsp:cNvPr id="0" name=""/>
        <dsp:cNvSpPr/>
      </dsp:nvSpPr>
      <dsp:spPr>
        <a:xfrm>
          <a:off x="0" y="1662337"/>
          <a:ext cx="68159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7E10DF-B257-4ECB-9632-6820E6955507}">
      <dsp:nvSpPr>
        <dsp:cNvPr id="0" name=""/>
        <dsp:cNvSpPr/>
      </dsp:nvSpPr>
      <dsp:spPr>
        <a:xfrm>
          <a:off x="0" y="1662337"/>
          <a:ext cx="6815992" cy="82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When are improvements needed? (ask them) </a:t>
          </a:r>
        </a:p>
      </dsp:txBody>
      <dsp:txXfrm>
        <a:off x="0" y="1662337"/>
        <a:ext cx="6815992" cy="829951"/>
      </dsp:txXfrm>
    </dsp:sp>
    <dsp:sp modelId="{3E4712A9-CA30-42BC-AB7C-5A77831823B3}">
      <dsp:nvSpPr>
        <dsp:cNvPr id="0" name=""/>
        <dsp:cNvSpPr/>
      </dsp:nvSpPr>
      <dsp:spPr>
        <a:xfrm>
          <a:off x="0" y="2492289"/>
          <a:ext cx="68159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8A3060-7E9C-4B6E-9142-4CC3A95E59A5}">
      <dsp:nvSpPr>
        <dsp:cNvPr id="0" name=""/>
        <dsp:cNvSpPr/>
      </dsp:nvSpPr>
      <dsp:spPr>
        <a:xfrm>
          <a:off x="0" y="2492289"/>
          <a:ext cx="6815992" cy="82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Who can help with improvements? </a:t>
          </a:r>
        </a:p>
      </dsp:txBody>
      <dsp:txXfrm>
        <a:off x="0" y="2492289"/>
        <a:ext cx="6815992" cy="829951"/>
      </dsp:txXfrm>
    </dsp:sp>
    <dsp:sp modelId="{C995D3D2-8C19-4FA3-88DB-D0DF3FC544EC}">
      <dsp:nvSpPr>
        <dsp:cNvPr id="0" name=""/>
        <dsp:cNvSpPr/>
      </dsp:nvSpPr>
      <dsp:spPr>
        <a:xfrm>
          <a:off x="0" y="3322240"/>
          <a:ext cx="68159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CA155A-EDCF-4636-9AE5-355B86AF69C6}">
      <dsp:nvSpPr>
        <dsp:cNvPr id="0" name=""/>
        <dsp:cNvSpPr/>
      </dsp:nvSpPr>
      <dsp:spPr>
        <a:xfrm>
          <a:off x="0" y="3322240"/>
          <a:ext cx="6815992" cy="82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Why do we need something different?</a:t>
          </a:r>
        </a:p>
      </dsp:txBody>
      <dsp:txXfrm>
        <a:off x="0" y="3322240"/>
        <a:ext cx="6815992" cy="829951"/>
      </dsp:txXfrm>
    </dsp:sp>
    <dsp:sp modelId="{78D9ABAB-7515-4B41-A1D1-7FF68747B86A}">
      <dsp:nvSpPr>
        <dsp:cNvPr id="0" name=""/>
        <dsp:cNvSpPr/>
      </dsp:nvSpPr>
      <dsp:spPr>
        <a:xfrm>
          <a:off x="0" y="4152192"/>
          <a:ext cx="68159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5D76F4-41F2-4608-93BA-2EE0707E4FAB}">
      <dsp:nvSpPr>
        <dsp:cNvPr id="0" name=""/>
        <dsp:cNvSpPr/>
      </dsp:nvSpPr>
      <dsp:spPr>
        <a:xfrm>
          <a:off x="0" y="4152192"/>
          <a:ext cx="6815992" cy="82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How do we find out who else is affected?</a:t>
          </a:r>
        </a:p>
      </dsp:txBody>
      <dsp:txXfrm>
        <a:off x="0" y="4152192"/>
        <a:ext cx="6815992" cy="8299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0A1E1-4733-4CBF-A482-86DA924549EA}">
      <dsp:nvSpPr>
        <dsp:cNvPr id="0" name=""/>
        <dsp:cNvSpPr/>
      </dsp:nvSpPr>
      <dsp:spPr>
        <a:xfrm>
          <a:off x="0" y="763192"/>
          <a:ext cx="3024485" cy="1920548"/>
        </a:xfrm>
        <a:prstGeom prst="wedgeRoundRect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D7EB1-1FD7-48ED-BDA7-7A8ABC1E7B3B}">
      <dsp:nvSpPr>
        <dsp:cNvPr id="0" name=""/>
        <dsp:cNvSpPr/>
      </dsp:nvSpPr>
      <dsp:spPr>
        <a:xfrm>
          <a:off x="336053" y="1082444"/>
          <a:ext cx="3024485" cy="1920548"/>
        </a:xfrm>
        <a:prstGeom prst="wedgeRoundRectCallou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“Why can’t we use </a:t>
          </a:r>
        </a:p>
        <a:p>
          <a:pPr marL="0" lvl="0" indent="0" algn="ctr" defTabSz="977900">
            <a:lnSpc>
              <a:spcPct val="90000"/>
            </a:lnSpc>
            <a:spcBef>
              <a:spcPct val="0"/>
            </a:spcBef>
            <a:spcAft>
              <a:spcPct val="35000"/>
            </a:spcAft>
            <a:buNone/>
          </a:pPr>
          <a:r>
            <a:rPr lang="en-US" sz="2200" kern="1200" dirty="0"/>
            <a:t>My little Ponies, instead?”</a:t>
          </a:r>
        </a:p>
      </dsp:txBody>
      <dsp:txXfrm>
        <a:off x="429806" y="1176197"/>
        <a:ext cx="2836979" cy="1733042"/>
      </dsp:txXfrm>
    </dsp:sp>
    <dsp:sp modelId="{62C8A980-779D-48CC-82C6-B2FDBE0809D8}">
      <dsp:nvSpPr>
        <dsp:cNvPr id="0" name=""/>
        <dsp:cNvSpPr/>
      </dsp:nvSpPr>
      <dsp:spPr>
        <a:xfrm>
          <a:off x="3696592" y="763192"/>
          <a:ext cx="3024485" cy="1920548"/>
        </a:xfrm>
        <a:prstGeom prst="wedgeRect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64C6CA-F633-463B-BB40-6EE9CD36D639}">
      <dsp:nvSpPr>
        <dsp:cNvPr id="0" name=""/>
        <dsp:cNvSpPr/>
      </dsp:nvSpPr>
      <dsp:spPr>
        <a:xfrm>
          <a:off x="4032646" y="1082444"/>
          <a:ext cx="3024485" cy="1920548"/>
        </a:xfrm>
        <a:prstGeom prst="wedgeRectCallou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“Why can’t we have two robots?”</a:t>
          </a:r>
        </a:p>
      </dsp:txBody>
      <dsp:txXfrm>
        <a:off x="4032646" y="1082444"/>
        <a:ext cx="3024485" cy="1920548"/>
      </dsp:txXfrm>
    </dsp:sp>
    <dsp:sp modelId="{DD34CA25-4405-4EB7-B573-C4F42648336D}">
      <dsp:nvSpPr>
        <dsp:cNvPr id="0" name=""/>
        <dsp:cNvSpPr/>
      </dsp:nvSpPr>
      <dsp:spPr>
        <a:xfrm>
          <a:off x="7393185" y="763192"/>
          <a:ext cx="3024485" cy="1920548"/>
        </a:xfrm>
        <a:prstGeom prst="cloud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3150B2-03C0-41A0-A181-DD2E1AF3C840}">
      <dsp:nvSpPr>
        <dsp:cNvPr id="0" name=""/>
        <dsp:cNvSpPr/>
      </dsp:nvSpPr>
      <dsp:spPr>
        <a:xfrm>
          <a:off x="7729239" y="1082444"/>
          <a:ext cx="3024485" cy="1920548"/>
        </a:xfrm>
        <a:prstGeom prst="cloudCallou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“Can more than one person be responsible?”</a:t>
          </a:r>
        </a:p>
      </dsp:txBody>
      <dsp:txXfrm>
        <a:off x="8146086" y="1372482"/>
        <a:ext cx="1975717" cy="12514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CEA15-D968-49CE-B0FC-632D6F302EB0}">
      <dsp:nvSpPr>
        <dsp:cNvPr id="0" name=""/>
        <dsp:cNvSpPr/>
      </dsp:nvSpPr>
      <dsp:spPr>
        <a:xfrm>
          <a:off x="0" y="2300"/>
          <a:ext cx="6278562" cy="11660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3005E2-FD8B-443D-9C79-21BEAB126839}">
      <dsp:nvSpPr>
        <dsp:cNvPr id="0" name=""/>
        <dsp:cNvSpPr/>
      </dsp:nvSpPr>
      <dsp:spPr>
        <a:xfrm>
          <a:off x="352743" y="264672"/>
          <a:ext cx="641351" cy="641351"/>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DF2B77-7221-4803-8FF7-F5F017AF32B3}">
      <dsp:nvSpPr>
        <dsp:cNvPr id="0" name=""/>
        <dsp:cNvSpPr/>
      </dsp:nvSpPr>
      <dsp:spPr>
        <a:xfrm>
          <a:off x="1346839" y="2300"/>
          <a:ext cx="4931722" cy="1166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12" tIns="123412" rIns="123412" bIns="123412" numCol="1" spcCol="1270" anchor="ctr" anchorCtr="0">
          <a:noAutofit/>
        </a:bodyPr>
        <a:lstStyle/>
        <a:p>
          <a:pPr marL="0" lvl="0" indent="0" algn="l" defTabSz="1422400">
            <a:lnSpc>
              <a:spcPct val="90000"/>
            </a:lnSpc>
            <a:spcBef>
              <a:spcPct val="0"/>
            </a:spcBef>
            <a:spcAft>
              <a:spcPct val="35000"/>
            </a:spcAft>
            <a:buNone/>
          </a:pPr>
          <a:r>
            <a:rPr lang="en-US" sz="3200" kern="1200" dirty="0"/>
            <a:t>First just have conversations…</a:t>
          </a:r>
        </a:p>
      </dsp:txBody>
      <dsp:txXfrm>
        <a:off x="1346839" y="2300"/>
        <a:ext cx="4931722" cy="1166094"/>
      </dsp:txXfrm>
    </dsp:sp>
    <dsp:sp modelId="{33CEDDA5-77C0-4F40-9AF5-23653A29E1DD}">
      <dsp:nvSpPr>
        <dsp:cNvPr id="0" name=""/>
        <dsp:cNvSpPr/>
      </dsp:nvSpPr>
      <dsp:spPr>
        <a:xfrm>
          <a:off x="0" y="1459918"/>
          <a:ext cx="6278562" cy="11660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B91858-81FA-40FC-8E71-5F28AB5077EA}">
      <dsp:nvSpPr>
        <dsp:cNvPr id="0" name=""/>
        <dsp:cNvSpPr/>
      </dsp:nvSpPr>
      <dsp:spPr>
        <a:xfrm>
          <a:off x="352743" y="1722290"/>
          <a:ext cx="641351" cy="641351"/>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03B6DE-3B59-41C6-B098-34B3A86269F6}">
      <dsp:nvSpPr>
        <dsp:cNvPr id="0" name=""/>
        <dsp:cNvSpPr/>
      </dsp:nvSpPr>
      <dsp:spPr>
        <a:xfrm>
          <a:off x="1346839" y="1459918"/>
          <a:ext cx="4931722" cy="1166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12" tIns="123412" rIns="123412" bIns="123412" numCol="1" spcCol="1270" anchor="ctr" anchorCtr="0">
          <a:noAutofit/>
        </a:bodyPr>
        <a:lstStyle/>
        <a:p>
          <a:pPr marL="0" lvl="0" indent="0" algn="l" defTabSz="1066800">
            <a:lnSpc>
              <a:spcPct val="90000"/>
            </a:lnSpc>
            <a:spcBef>
              <a:spcPct val="0"/>
            </a:spcBef>
            <a:spcAft>
              <a:spcPct val="35000"/>
            </a:spcAft>
            <a:buNone/>
          </a:pPr>
          <a:r>
            <a:rPr lang="en-US" sz="2400" kern="1200" dirty="0"/>
            <a:t>Not everything needs project to resolve the issue.</a:t>
          </a:r>
        </a:p>
      </dsp:txBody>
      <dsp:txXfrm>
        <a:off x="1346839" y="1459918"/>
        <a:ext cx="4931722" cy="1166094"/>
      </dsp:txXfrm>
    </dsp:sp>
    <dsp:sp modelId="{AE451400-8075-4C10-94F1-1A6F7D867568}">
      <dsp:nvSpPr>
        <dsp:cNvPr id="0" name=""/>
        <dsp:cNvSpPr/>
      </dsp:nvSpPr>
      <dsp:spPr>
        <a:xfrm>
          <a:off x="0" y="2917536"/>
          <a:ext cx="6278562" cy="11660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C1DEF-B4FA-4BF8-A371-F8261DDEF9CC}">
      <dsp:nvSpPr>
        <dsp:cNvPr id="0" name=""/>
        <dsp:cNvSpPr/>
      </dsp:nvSpPr>
      <dsp:spPr>
        <a:xfrm>
          <a:off x="352743" y="3179908"/>
          <a:ext cx="641351" cy="641351"/>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65B82A-4BEF-40D6-B5C0-D4F44D9CAC29}">
      <dsp:nvSpPr>
        <dsp:cNvPr id="0" name=""/>
        <dsp:cNvSpPr/>
      </dsp:nvSpPr>
      <dsp:spPr>
        <a:xfrm>
          <a:off x="1346839" y="2917536"/>
          <a:ext cx="4931722" cy="1166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12" tIns="123412" rIns="123412" bIns="123412" numCol="1" spcCol="1270" anchor="ctr" anchorCtr="0">
          <a:noAutofit/>
        </a:bodyPr>
        <a:lstStyle/>
        <a:p>
          <a:pPr marL="0" lvl="0" indent="0" algn="l" defTabSz="889000">
            <a:lnSpc>
              <a:spcPct val="90000"/>
            </a:lnSpc>
            <a:spcBef>
              <a:spcPct val="0"/>
            </a:spcBef>
            <a:spcAft>
              <a:spcPct val="35000"/>
            </a:spcAft>
            <a:buNone/>
          </a:pPr>
          <a:r>
            <a:rPr lang="en-US" sz="2000" kern="1200" dirty="0"/>
            <a:t>You were still an advocate and that is much better than thinking “It’s not my problem”</a:t>
          </a:r>
        </a:p>
      </dsp:txBody>
      <dsp:txXfrm>
        <a:off x="1346839" y="2917536"/>
        <a:ext cx="4931722" cy="1166094"/>
      </dsp:txXfrm>
    </dsp:sp>
    <dsp:sp modelId="{4FCA8A90-E7B9-4116-9C09-AE2D055C05A3}">
      <dsp:nvSpPr>
        <dsp:cNvPr id="0" name=""/>
        <dsp:cNvSpPr/>
      </dsp:nvSpPr>
      <dsp:spPr>
        <a:xfrm>
          <a:off x="0" y="4375154"/>
          <a:ext cx="6278562" cy="11660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8F211E-C826-456F-8380-EAA57243C76B}">
      <dsp:nvSpPr>
        <dsp:cNvPr id="0" name=""/>
        <dsp:cNvSpPr/>
      </dsp:nvSpPr>
      <dsp:spPr>
        <a:xfrm>
          <a:off x="352743" y="4637526"/>
          <a:ext cx="641351" cy="641351"/>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39B8CC-EE9A-41D4-BEAB-C1E1DBC0FD2E}">
      <dsp:nvSpPr>
        <dsp:cNvPr id="0" name=""/>
        <dsp:cNvSpPr/>
      </dsp:nvSpPr>
      <dsp:spPr>
        <a:xfrm>
          <a:off x="1346839" y="4375154"/>
          <a:ext cx="4931722" cy="1166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12" tIns="123412" rIns="123412" bIns="123412" numCol="1" spcCol="1270" anchor="ctr" anchorCtr="0">
          <a:noAutofit/>
        </a:bodyPr>
        <a:lstStyle/>
        <a:p>
          <a:pPr marL="0" lvl="0" indent="0" algn="l" defTabSz="755650">
            <a:lnSpc>
              <a:spcPct val="90000"/>
            </a:lnSpc>
            <a:spcBef>
              <a:spcPct val="0"/>
            </a:spcBef>
            <a:spcAft>
              <a:spcPct val="35000"/>
            </a:spcAft>
            <a:buNone/>
          </a:pPr>
          <a:r>
            <a:rPr lang="en-US" sz="1700" kern="1200" dirty="0"/>
            <a:t>If it does become a project, everyone involved will need the information you have.  Expect to be interviewed and participate in brainstorming sessions.</a:t>
          </a:r>
        </a:p>
      </dsp:txBody>
      <dsp:txXfrm>
        <a:off x="1346839" y="4375154"/>
        <a:ext cx="4931722" cy="116609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28F2C-C7CF-437D-A593-D8CF6F8B58D1}"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4F94A-2673-4185-B0BC-5FAE3056F991}" type="slidenum">
              <a:rPr lang="en-US" smtClean="0"/>
              <a:t>‹#›</a:t>
            </a:fld>
            <a:endParaRPr lang="en-US"/>
          </a:p>
        </p:txBody>
      </p:sp>
    </p:spTree>
    <p:extLst>
      <p:ext uri="{BB962C8B-B14F-4D97-AF65-F5344CB8AC3E}">
        <p14:creationId xmlns:p14="http://schemas.microsoft.com/office/powerpoint/2010/main" val="2567500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My name is Ben Bricker.  I am an IT communications specialist with the Office of Technology Solutions.  We are going to explore user experience advocacy together in this session.  Hopefully, you will leave feeling comfortable sharing user stories in a way that wont make admins bristle at the thought of yet another project!    </a:t>
            </a:r>
          </a:p>
        </p:txBody>
      </p:sp>
      <p:sp>
        <p:nvSpPr>
          <p:cNvPr id="4" name="Slide Number Placeholder 3"/>
          <p:cNvSpPr>
            <a:spLocks noGrp="1"/>
          </p:cNvSpPr>
          <p:nvPr>
            <p:ph type="sldNum" sz="quarter" idx="5"/>
          </p:nvPr>
        </p:nvSpPr>
        <p:spPr/>
        <p:txBody>
          <a:bodyPr/>
          <a:lstStyle/>
          <a:p>
            <a:fld id="{AD34F94A-2673-4185-B0BC-5FAE3056F991}" type="slidenum">
              <a:rPr lang="en-US" smtClean="0"/>
              <a:t>1</a:t>
            </a:fld>
            <a:endParaRPr lang="en-US"/>
          </a:p>
        </p:txBody>
      </p:sp>
    </p:spTree>
    <p:extLst>
      <p:ext uri="{BB962C8B-B14F-4D97-AF65-F5344CB8AC3E}">
        <p14:creationId xmlns:p14="http://schemas.microsoft.com/office/powerpoint/2010/main" val="447132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experience advocacy goes beyond troubleshooting, workarounds,  When we are in think of solving a user's problem.  We have switch from listening to advising often.  The short term is to resolver their issue ASAP., But that is not a long-term solution.  So we have go back and listen again to plan long term and bigger scale improvements.</a:t>
            </a:r>
          </a:p>
        </p:txBody>
      </p:sp>
      <p:sp>
        <p:nvSpPr>
          <p:cNvPr id="4" name="Slide Number Placeholder 3"/>
          <p:cNvSpPr>
            <a:spLocks noGrp="1"/>
          </p:cNvSpPr>
          <p:nvPr>
            <p:ph type="sldNum" sz="quarter" idx="5"/>
          </p:nvPr>
        </p:nvSpPr>
        <p:spPr/>
        <p:txBody>
          <a:bodyPr/>
          <a:lstStyle/>
          <a:p>
            <a:fld id="{AD34F94A-2673-4185-B0BC-5FAE3056F991}" type="slidenum">
              <a:rPr lang="en-US" smtClean="0"/>
              <a:t>10</a:t>
            </a:fld>
            <a:endParaRPr lang="en-US"/>
          </a:p>
        </p:txBody>
      </p:sp>
    </p:spTree>
    <p:extLst>
      <p:ext uri="{BB962C8B-B14F-4D97-AF65-F5344CB8AC3E}">
        <p14:creationId xmlns:p14="http://schemas.microsoft.com/office/powerpoint/2010/main" val="1018024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Interview Ballard and Tech Support and get their perspective.  [discussion]</a:t>
            </a:r>
          </a:p>
          <a:p>
            <a:r>
              <a:rPr lang="en-US" dirty="0"/>
              <a:t>Where is the problem in the users day?  You may not have 10 minutes to troubleshoot in the morning, but it could be done the night before.  Why and how work together.  For example does it affect just 10 user or will every student that comes to campus for the first-time encounter this. </a:t>
            </a:r>
          </a:p>
        </p:txBody>
      </p:sp>
      <p:sp>
        <p:nvSpPr>
          <p:cNvPr id="4" name="Slide Number Placeholder 3"/>
          <p:cNvSpPr>
            <a:spLocks noGrp="1"/>
          </p:cNvSpPr>
          <p:nvPr>
            <p:ph type="sldNum" sz="quarter" idx="5"/>
          </p:nvPr>
        </p:nvSpPr>
        <p:spPr/>
        <p:txBody>
          <a:bodyPr/>
          <a:lstStyle/>
          <a:p>
            <a:fld id="{AD34F94A-2673-4185-B0BC-5FAE3056F991}" type="slidenum">
              <a:rPr lang="en-US" smtClean="0"/>
              <a:t>11</a:t>
            </a:fld>
            <a:endParaRPr lang="en-US"/>
          </a:p>
        </p:txBody>
      </p:sp>
    </p:spTree>
    <p:extLst>
      <p:ext uri="{BB962C8B-B14F-4D97-AF65-F5344CB8AC3E}">
        <p14:creationId xmlns:p14="http://schemas.microsoft.com/office/powerpoint/2010/main" val="1265953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where we start “ruffling feathers” …. Or encounter the fear of it anyway.  Process improvement is BIG right.  Month long projects with multiple teams.  “I know this person could work on this problem but they are so busy.”  Just tell the story.  “What is if isn’t worth the trouble? “ Part of running project is to determine ‘if the juice is worth squeeze”.  But they need all the information which is what you have.    </a:t>
            </a:r>
          </a:p>
        </p:txBody>
      </p:sp>
      <p:sp>
        <p:nvSpPr>
          <p:cNvPr id="4" name="Slide Number Placeholder 3"/>
          <p:cNvSpPr>
            <a:spLocks noGrp="1"/>
          </p:cNvSpPr>
          <p:nvPr>
            <p:ph type="sldNum" sz="quarter" idx="5"/>
          </p:nvPr>
        </p:nvSpPr>
        <p:spPr/>
        <p:txBody>
          <a:bodyPr/>
          <a:lstStyle/>
          <a:p>
            <a:fld id="{AD34F94A-2673-4185-B0BC-5FAE3056F991}" type="slidenum">
              <a:rPr lang="en-US" smtClean="0"/>
              <a:t>12</a:t>
            </a:fld>
            <a:endParaRPr lang="en-US"/>
          </a:p>
        </p:txBody>
      </p:sp>
    </p:spTree>
    <p:extLst>
      <p:ext uri="{BB962C8B-B14F-4D97-AF65-F5344CB8AC3E}">
        <p14:creationId xmlns:p14="http://schemas.microsoft.com/office/powerpoint/2010/main" val="2479117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 hotline example.</a:t>
            </a:r>
          </a:p>
        </p:txBody>
      </p:sp>
      <p:sp>
        <p:nvSpPr>
          <p:cNvPr id="4" name="Slide Number Placeholder 3"/>
          <p:cNvSpPr>
            <a:spLocks noGrp="1"/>
          </p:cNvSpPr>
          <p:nvPr>
            <p:ph type="sldNum" sz="quarter" idx="5"/>
          </p:nvPr>
        </p:nvSpPr>
        <p:spPr/>
        <p:txBody>
          <a:bodyPr/>
          <a:lstStyle/>
          <a:p>
            <a:fld id="{AD34F94A-2673-4185-B0BC-5FAE3056F991}" type="slidenum">
              <a:rPr lang="en-US" smtClean="0"/>
              <a:t>15</a:t>
            </a:fld>
            <a:endParaRPr lang="en-US"/>
          </a:p>
        </p:txBody>
      </p:sp>
    </p:spTree>
    <p:extLst>
      <p:ext uri="{BB962C8B-B14F-4D97-AF65-F5344CB8AC3E}">
        <p14:creationId xmlns:p14="http://schemas.microsoft.com/office/powerpoint/2010/main" val="4234838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did they need to submit multiple requests?  Was there something that wasn’t clear on the site?    </a:t>
            </a:r>
          </a:p>
        </p:txBody>
      </p:sp>
      <p:sp>
        <p:nvSpPr>
          <p:cNvPr id="4" name="Slide Number Placeholder 3"/>
          <p:cNvSpPr>
            <a:spLocks noGrp="1"/>
          </p:cNvSpPr>
          <p:nvPr>
            <p:ph type="sldNum" sz="quarter" idx="5"/>
          </p:nvPr>
        </p:nvSpPr>
        <p:spPr/>
        <p:txBody>
          <a:bodyPr/>
          <a:lstStyle/>
          <a:p>
            <a:fld id="{AD34F94A-2673-4185-B0BC-5FAE3056F991}" type="slidenum">
              <a:rPr lang="en-US" smtClean="0"/>
              <a:t>17</a:t>
            </a:fld>
            <a:endParaRPr lang="en-US"/>
          </a:p>
        </p:txBody>
      </p:sp>
    </p:spTree>
    <p:extLst>
      <p:ext uri="{BB962C8B-B14F-4D97-AF65-F5344CB8AC3E}">
        <p14:creationId xmlns:p14="http://schemas.microsoft.com/office/powerpoint/2010/main" val="2852168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Wouldn’t be great if by next CIT we had 5 other stories of simple requests for help that turned into projects, meeting or just 5 people from different department meeting over coffee and saying I can so something about that piece until the problem is solved.  There are awards for things like this…. </a:t>
            </a:r>
          </a:p>
        </p:txBody>
      </p:sp>
      <p:sp>
        <p:nvSpPr>
          <p:cNvPr id="4" name="Slide Number Placeholder 3"/>
          <p:cNvSpPr>
            <a:spLocks noGrp="1"/>
          </p:cNvSpPr>
          <p:nvPr>
            <p:ph type="sldNum" sz="quarter" idx="5"/>
          </p:nvPr>
        </p:nvSpPr>
        <p:spPr/>
        <p:txBody>
          <a:bodyPr/>
          <a:lstStyle/>
          <a:p>
            <a:fld id="{AD34F94A-2673-4185-B0BC-5FAE3056F991}" type="slidenum">
              <a:rPr lang="en-US" smtClean="0"/>
              <a:t>18</a:t>
            </a:fld>
            <a:endParaRPr lang="en-US"/>
          </a:p>
        </p:txBody>
      </p:sp>
    </p:spTree>
    <p:extLst>
      <p:ext uri="{BB962C8B-B14F-4D97-AF65-F5344CB8AC3E}">
        <p14:creationId xmlns:p14="http://schemas.microsoft.com/office/powerpoint/2010/main" val="254624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first the background…. User experience design grew out of software development in the nineties and early 2000’s.  The UX researcher may utilize paper prototypes or digital versions to interview users at early stages of development to get feedback.  3 Goals are…   UX designers and researchers are ….   </a:t>
            </a:r>
          </a:p>
        </p:txBody>
      </p:sp>
      <p:sp>
        <p:nvSpPr>
          <p:cNvPr id="4" name="Slide Number Placeholder 3"/>
          <p:cNvSpPr>
            <a:spLocks noGrp="1"/>
          </p:cNvSpPr>
          <p:nvPr>
            <p:ph type="sldNum" sz="quarter" idx="5"/>
          </p:nvPr>
        </p:nvSpPr>
        <p:spPr/>
        <p:txBody>
          <a:bodyPr/>
          <a:lstStyle/>
          <a:p>
            <a:fld id="{AD34F94A-2673-4185-B0BC-5FAE3056F991}" type="slidenum">
              <a:rPr lang="en-US" smtClean="0"/>
              <a:t>2</a:t>
            </a:fld>
            <a:endParaRPr lang="en-US"/>
          </a:p>
        </p:txBody>
      </p:sp>
    </p:spTree>
    <p:extLst>
      <p:ext uri="{BB962C8B-B14F-4D97-AF65-F5344CB8AC3E}">
        <p14:creationId xmlns:p14="http://schemas.microsoft.com/office/powerpoint/2010/main" val="154086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34F94A-2673-4185-B0BC-5FAE3056F991}" type="slidenum">
              <a:rPr lang="en-US" smtClean="0"/>
              <a:t>3</a:t>
            </a:fld>
            <a:endParaRPr lang="en-US"/>
          </a:p>
        </p:txBody>
      </p:sp>
    </p:spTree>
    <p:extLst>
      <p:ext uri="{BB962C8B-B14F-4D97-AF65-F5344CB8AC3E}">
        <p14:creationId xmlns:p14="http://schemas.microsoft.com/office/powerpoint/2010/main" val="1569890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let me ask you a have you ever had someone say to you “hey, you know about tech.  How do I….”  and in turn have you give one of these responses… You may respond with a long and way too detailed explanation. … or the least helpful response “It seems to be working” </a:t>
            </a:r>
          </a:p>
        </p:txBody>
      </p:sp>
      <p:sp>
        <p:nvSpPr>
          <p:cNvPr id="4" name="Slide Number Placeholder 3"/>
          <p:cNvSpPr>
            <a:spLocks noGrp="1"/>
          </p:cNvSpPr>
          <p:nvPr>
            <p:ph type="sldNum" sz="quarter" idx="5"/>
          </p:nvPr>
        </p:nvSpPr>
        <p:spPr/>
        <p:txBody>
          <a:bodyPr/>
          <a:lstStyle/>
          <a:p>
            <a:fld id="{AD34F94A-2673-4185-B0BC-5FAE3056F991}" type="slidenum">
              <a:rPr lang="en-US" smtClean="0"/>
              <a:t>4</a:t>
            </a:fld>
            <a:endParaRPr lang="en-US"/>
          </a:p>
        </p:txBody>
      </p:sp>
    </p:spTree>
    <p:extLst>
      <p:ext uri="{BB962C8B-B14F-4D97-AF65-F5344CB8AC3E}">
        <p14:creationId xmlns:p14="http://schemas.microsoft.com/office/powerpoint/2010/main" val="3929329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being the helpful and compassionate human being that you are you guide them to ..or INVENT a solution.  The users pain point is resolved.  Thank you for your help and everyone goes on with their day, right?  What about tomorrow, will they have the same problem, are other people affected? … We need to capture this user’s experience and share with those whose job it is to address the problem.  Which brings me to….</a:t>
            </a:r>
          </a:p>
        </p:txBody>
      </p:sp>
      <p:sp>
        <p:nvSpPr>
          <p:cNvPr id="4" name="Slide Number Placeholder 3"/>
          <p:cNvSpPr>
            <a:spLocks noGrp="1"/>
          </p:cNvSpPr>
          <p:nvPr>
            <p:ph type="sldNum" sz="quarter" idx="5"/>
          </p:nvPr>
        </p:nvSpPr>
        <p:spPr/>
        <p:txBody>
          <a:bodyPr/>
          <a:lstStyle/>
          <a:p>
            <a:fld id="{AD34F94A-2673-4185-B0BC-5FAE3056F991}" type="slidenum">
              <a:rPr lang="en-US" smtClean="0"/>
              <a:t>5</a:t>
            </a:fld>
            <a:endParaRPr lang="en-US"/>
          </a:p>
        </p:txBody>
      </p:sp>
    </p:spTree>
    <p:extLst>
      <p:ext uri="{BB962C8B-B14F-4D97-AF65-F5344CB8AC3E}">
        <p14:creationId xmlns:p14="http://schemas.microsoft.com/office/powerpoint/2010/main" val="1430383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handout has questions to get the conversation going and help you capture information that others can act on. </a:t>
            </a:r>
          </a:p>
        </p:txBody>
      </p:sp>
      <p:sp>
        <p:nvSpPr>
          <p:cNvPr id="4" name="Slide Number Placeholder 3"/>
          <p:cNvSpPr>
            <a:spLocks noGrp="1"/>
          </p:cNvSpPr>
          <p:nvPr>
            <p:ph type="sldNum" sz="quarter" idx="5"/>
          </p:nvPr>
        </p:nvSpPr>
        <p:spPr/>
        <p:txBody>
          <a:bodyPr/>
          <a:lstStyle/>
          <a:p>
            <a:fld id="{AD34F94A-2673-4185-B0BC-5FAE3056F991}" type="slidenum">
              <a:rPr lang="en-US" smtClean="0"/>
              <a:t>6</a:t>
            </a:fld>
            <a:endParaRPr lang="en-US"/>
          </a:p>
        </p:txBody>
      </p:sp>
    </p:spTree>
    <p:extLst>
      <p:ext uri="{BB962C8B-B14F-4D97-AF65-F5344CB8AC3E}">
        <p14:creationId xmlns:p14="http://schemas.microsoft.com/office/powerpoint/2010/main" val="1002317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you can put that handout into practice right now.  Participants on Zoom feel free to use a piece of paper for notes. We are going to do an exercise. I need 2 volunteers, does anyone know what this toy is and how to play with it?  (choose 2 people)  Everyone else observe, think about the process these two are going through and how things can be improved.  </a:t>
            </a:r>
          </a:p>
        </p:txBody>
      </p:sp>
      <p:sp>
        <p:nvSpPr>
          <p:cNvPr id="4" name="Slide Number Placeholder 3"/>
          <p:cNvSpPr>
            <a:spLocks noGrp="1"/>
          </p:cNvSpPr>
          <p:nvPr>
            <p:ph type="sldNum" sz="quarter" idx="5"/>
          </p:nvPr>
        </p:nvSpPr>
        <p:spPr/>
        <p:txBody>
          <a:bodyPr/>
          <a:lstStyle/>
          <a:p>
            <a:fld id="{AD34F94A-2673-4185-B0BC-5FAE3056F991}" type="slidenum">
              <a:rPr lang="en-US" smtClean="0"/>
              <a:t>7</a:t>
            </a:fld>
            <a:endParaRPr lang="en-US"/>
          </a:p>
        </p:txBody>
      </p:sp>
    </p:spTree>
    <p:extLst>
      <p:ext uri="{BB962C8B-B14F-4D97-AF65-F5344CB8AC3E}">
        <p14:creationId xmlns:p14="http://schemas.microsoft.com/office/powerpoint/2010/main" val="3003814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___ is an exec assistant at </a:t>
            </a:r>
            <a:r>
              <a:rPr lang="en-US" dirty="0" err="1"/>
              <a:t>RobotRex</a:t>
            </a:r>
            <a:r>
              <a:rPr lang="en-US" dirty="0"/>
              <a:t> Gaming and part of their job on meeting days is to communicate whether this is to be an analysis meeting or practice session.  Today is Battle Day and they have 10 minutes before the meeting to turn </a:t>
            </a:r>
            <a:r>
              <a:rPr lang="en-US" dirty="0" err="1"/>
              <a:t>Grimlock</a:t>
            </a:r>
            <a:r>
              <a:rPr lang="en-US" dirty="0"/>
              <a:t> here from robot to Dino mode.  They will have 2 minutes to do it themselves, then they can call  </a:t>
            </a:r>
            <a:r>
              <a:rPr lang="en-US"/>
              <a:t>their friend ___for help.  </a:t>
            </a:r>
            <a:endParaRPr lang="en-US" dirty="0"/>
          </a:p>
        </p:txBody>
      </p:sp>
      <p:sp>
        <p:nvSpPr>
          <p:cNvPr id="4" name="Slide Number Placeholder 3"/>
          <p:cNvSpPr>
            <a:spLocks noGrp="1"/>
          </p:cNvSpPr>
          <p:nvPr>
            <p:ph type="sldNum" sz="quarter" idx="5"/>
          </p:nvPr>
        </p:nvSpPr>
        <p:spPr/>
        <p:txBody>
          <a:bodyPr/>
          <a:lstStyle/>
          <a:p>
            <a:fld id="{AD34F94A-2673-4185-B0BC-5FAE3056F991}" type="slidenum">
              <a:rPr lang="en-US" smtClean="0"/>
              <a:t>8</a:t>
            </a:fld>
            <a:endParaRPr lang="en-US"/>
          </a:p>
        </p:txBody>
      </p:sp>
    </p:spTree>
    <p:extLst>
      <p:ext uri="{BB962C8B-B14F-4D97-AF65-F5344CB8AC3E}">
        <p14:creationId xmlns:p14="http://schemas.microsoft.com/office/powerpoint/2010/main" val="2322419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our user need a cheat sheet?  Can we change the instructions to help  them?  Highlight the parts most people get hung up on?</a:t>
            </a:r>
          </a:p>
        </p:txBody>
      </p:sp>
      <p:sp>
        <p:nvSpPr>
          <p:cNvPr id="4" name="Slide Number Placeholder 3"/>
          <p:cNvSpPr>
            <a:spLocks noGrp="1"/>
          </p:cNvSpPr>
          <p:nvPr>
            <p:ph type="sldNum" sz="quarter" idx="5"/>
          </p:nvPr>
        </p:nvSpPr>
        <p:spPr/>
        <p:txBody>
          <a:bodyPr/>
          <a:lstStyle/>
          <a:p>
            <a:fld id="{AD34F94A-2673-4185-B0BC-5FAE3056F991}" type="slidenum">
              <a:rPr lang="en-US" smtClean="0"/>
              <a:t>9</a:t>
            </a:fld>
            <a:endParaRPr lang="en-US"/>
          </a:p>
        </p:txBody>
      </p:sp>
    </p:spTree>
    <p:extLst>
      <p:ext uri="{BB962C8B-B14F-4D97-AF65-F5344CB8AC3E}">
        <p14:creationId xmlns:p14="http://schemas.microsoft.com/office/powerpoint/2010/main" val="2145215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A81024B-7777-428B-8B87-105A446CC748}" type="datetimeFigureOut">
              <a:rPr lang="en-US" smtClean="0"/>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C0C2EB-865F-436D-9C77-84DA32B60365}" type="slidenum">
              <a:rPr lang="en-US" smtClean="0"/>
              <a:t>‹#›</a:t>
            </a:fld>
            <a:endParaRPr lang="en-US"/>
          </a:p>
        </p:txBody>
      </p:sp>
    </p:spTree>
    <p:extLst>
      <p:ext uri="{BB962C8B-B14F-4D97-AF65-F5344CB8AC3E}">
        <p14:creationId xmlns:p14="http://schemas.microsoft.com/office/powerpoint/2010/main" val="1865618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1024B-7777-428B-8B87-105A446CC748}"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0C2EB-865F-436D-9C77-84DA32B60365}" type="slidenum">
              <a:rPr lang="en-US" smtClean="0"/>
              <a:t>‹#›</a:t>
            </a:fld>
            <a:endParaRPr lang="en-US"/>
          </a:p>
        </p:txBody>
      </p:sp>
    </p:spTree>
    <p:extLst>
      <p:ext uri="{BB962C8B-B14F-4D97-AF65-F5344CB8AC3E}">
        <p14:creationId xmlns:p14="http://schemas.microsoft.com/office/powerpoint/2010/main" val="125424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1024B-7777-428B-8B87-105A446CC748}"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0C2EB-865F-436D-9C77-84DA32B60365}" type="slidenum">
              <a:rPr lang="en-US" smtClean="0"/>
              <a:t>‹#›</a:t>
            </a:fld>
            <a:endParaRPr lang="en-US"/>
          </a:p>
        </p:txBody>
      </p:sp>
    </p:spTree>
    <p:extLst>
      <p:ext uri="{BB962C8B-B14F-4D97-AF65-F5344CB8AC3E}">
        <p14:creationId xmlns:p14="http://schemas.microsoft.com/office/powerpoint/2010/main" val="111772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1024B-7777-428B-8B87-105A446CC748}"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0C2EB-865F-436D-9C77-84DA32B60365}" type="slidenum">
              <a:rPr lang="en-US" smtClean="0"/>
              <a:t>‹#›</a:t>
            </a:fld>
            <a:endParaRPr lang="en-US"/>
          </a:p>
        </p:txBody>
      </p:sp>
    </p:spTree>
    <p:extLst>
      <p:ext uri="{BB962C8B-B14F-4D97-AF65-F5344CB8AC3E}">
        <p14:creationId xmlns:p14="http://schemas.microsoft.com/office/powerpoint/2010/main" val="91880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1024B-7777-428B-8B87-105A446CC748}"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0C2EB-865F-436D-9C77-84DA32B60365}" type="slidenum">
              <a:rPr lang="en-US" smtClean="0"/>
              <a:t>‹#›</a:t>
            </a:fld>
            <a:endParaRPr lang="en-US"/>
          </a:p>
        </p:txBody>
      </p:sp>
    </p:spTree>
    <p:extLst>
      <p:ext uri="{BB962C8B-B14F-4D97-AF65-F5344CB8AC3E}">
        <p14:creationId xmlns:p14="http://schemas.microsoft.com/office/powerpoint/2010/main" val="636999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81024B-7777-428B-8B87-105A446CC748}"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0C2EB-865F-436D-9C77-84DA32B60365}" type="slidenum">
              <a:rPr lang="en-US" smtClean="0"/>
              <a:t>‹#›</a:t>
            </a:fld>
            <a:endParaRPr lang="en-US"/>
          </a:p>
        </p:txBody>
      </p:sp>
    </p:spTree>
    <p:extLst>
      <p:ext uri="{BB962C8B-B14F-4D97-AF65-F5344CB8AC3E}">
        <p14:creationId xmlns:p14="http://schemas.microsoft.com/office/powerpoint/2010/main" val="3524771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81024B-7777-428B-8B87-105A446CC748}" type="datetimeFigureOut">
              <a:rPr lang="en-US" smtClean="0"/>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C0C2EB-865F-436D-9C77-84DA32B60365}" type="slidenum">
              <a:rPr lang="en-US" smtClean="0"/>
              <a:t>‹#›</a:t>
            </a:fld>
            <a:endParaRPr lang="en-US"/>
          </a:p>
        </p:txBody>
      </p:sp>
    </p:spTree>
    <p:extLst>
      <p:ext uri="{BB962C8B-B14F-4D97-AF65-F5344CB8AC3E}">
        <p14:creationId xmlns:p14="http://schemas.microsoft.com/office/powerpoint/2010/main" val="3402754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81024B-7777-428B-8B87-105A446CC748}" type="datetimeFigureOut">
              <a:rPr lang="en-US" smtClean="0"/>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C0C2EB-865F-436D-9C77-84DA32B60365}" type="slidenum">
              <a:rPr lang="en-US" smtClean="0"/>
              <a:t>‹#›</a:t>
            </a:fld>
            <a:endParaRPr lang="en-US"/>
          </a:p>
        </p:txBody>
      </p:sp>
    </p:spTree>
    <p:extLst>
      <p:ext uri="{BB962C8B-B14F-4D97-AF65-F5344CB8AC3E}">
        <p14:creationId xmlns:p14="http://schemas.microsoft.com/office/powerpoint/2010/main" val="3432355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1024B-7777-428B-8B87-105A446CC748}" type="datetimeFigureOut">
              <a:rPr lang="en-US" smtClean="0"/>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C0C2EB-865F-436D-9C77-84DA32B60365}" type="slidenum">
              <a:rPr lang="en-US" smtClean="0"/>
              <a:t>‹#›</a:t>
            </a:fld>
            <a:endParaRPr lang="en-US"/>
          </a:p>
        </p:txBody>
      </p:sp>
    </p:spTree>
    <p:extLst>
      <p:ext uri="{BB962C8B-B14F-4D97-AF65-F5344CB8AC3E}">
        <p14:creationId xmlns:p14="http://schemas.microsoft.com/office/powerpoint/2010/main" val="30981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CA81024B-7777-428B-8B87-105A446CC748}"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F4C0C2EB-865F-436D-9C77-84DA32B60365}" type="slidenum">
              <a:rPr lang="en-US" smtClean="0"/>
              <a:t>‹#›</a:t>
            </a:fld>
            <a:endParaRPr lang="en-US"/>
          </a:p>
        </p:txBody>
      </p:sp>
    </p:spTree>
    <p:extLst>
      <p:ext uri="{BB962C8B-B14F-4D97-AF65-F5344CB8AC3E}">
        <p14:creationId xmlns:p14="http://schemas.microsoft.com/office/powerpoint/2010/main" val="3362355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CA81024B-7777-428B-8B87-105A446CC748}" type="datetimeFigureOut">
              <a:rPr lang="en-US" smtClean="0"/>
              <a:t>8/11/2022</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F4C0C2EB-865F-436D-9C77-84DA32B60365}" type="slidenum">
              <a:rPr lang="en-US" smtClean="0"/>
              <a:t>‹#›</a:t>
            </a:fld>
            <a:endParaRPr lang="en-US"/>
          </a:p>
        </p:txBody>
      </p:sp>
    </p:spTree>
    <p:extLst>
      <p:ext uri="{BB962C8B-B14F-4D97-AF65-F5344CB8AC3E}">
        <p14:creationId xmlns:p14="http://schemas.microsoft.com/office/powerpoint/2010/main" val="419149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A81024B-7777-428B-8B87-105A446CC748}" type="datetimeFigureOut">
              <a:rPr lang="en-US" smtClean="0"/>
              <a:t>8/11/2022</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F4C0C2EB-865F-436D-9C77-84DA32B60365}" type="slidenum">
              <a:rPr lang="en-US" smtClean="0"/>
              <a:t>‹#›</a:t>
            </a:fld>
            <a:endParaRPr lang="en-US"/>
          </a:p>
        </p:txBody>
      </p:sp>
    </p:spTree>
    <p:extLst>
      <p:ext uri="{BB962C8B-B14F-4D97-AF65-F5344CB8AC3E}">
        <p14:creationId xmlns:p14="http://schemas.microsoft.com/office/powerpoint/2010/main" val="26214744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14DB3-87A5-4305-B81E-7DBE0BCDC4A7}"/>
              </a:ext>
            </a:extLst>
          </p:cNvPr>
          <p:cNvSpPr>
            <a:spLocks noGrp="1"/>
          </p:cNvSpPr>
          <p:nvPr>
            <p:ph type="ctrTitle"/>
          </p:nvPr>
        </p:nvSpPr>
        <p:spPr>
          <a:xfrm>
            <a:off x="5087738" y="770467"/>
            <a:ext cx="6298065" cy="3352800"/>
          </a:xfrm>
        </p:spPr>
        <p:txBody>
          <a:bodyPr>
            <a:normAutofit/>
          </a:bodyPr>
          <a:lstStyle/>
          <a:p>
            <a:r>
              <a:rPr lang="en-US"/>
              <a:t>Ruffling Feathers?</a:t>
            </a:r>
          </a:p>
        </p:txBody>
      </p:sp>
      <p:sp>
        <p:nvSpPr>
          <p:cNvPr id="3" name="Subtitle 2">
            <a:extLst>
              <a:ext uri="{FF2B5EF4-FFF2-40B4-BE49-F238E27FC236}">
                <a16:creationId xmlns:a16="http://schemas.microsoft.com/office/drawing/2014/main" id="{EC2EB6E5-B4C1-406D-9EDA-1291087E637D}"/>
              </a:ext>
            </a:extLst>
          </p:cNvPr>
          <p:cNvSpPr>
            <a:spLocks noGrp="1"/>
          </p:cNvSpPr>
          <p:nvPr>
            <p:ph type="subTitle" idx="1"/>
          </p:nvPr>
        </p:nvSpPr>
        <p:spPr>
          <a:xfrm>
            <a:off x="5168265" y="4206876"/>
            <a:ext cx="4432936" cy="1645920"/>
          </a:xfrm>
        </p:spPr>
        <p:txBody>
          <a:bodyPr>
            <a:normAutofit/>
          </a:bodyPr>
          <a:lstStyle/>
          <a:p>
            <a:r>
              <a:rPr lang="en-US" dirty="0"/>
              <a:t>User experience advocacy in practice</a:t>
            </a:r>
          </a:p>
        </p:txBody>
      </p:sp>
      <p:pic>
        <p:nvPicPr>
          <p:cNvPr id="15" name="Picture 14">
            <a:extLst>
              <a:ext uri="{FF2B5EF4-FFF2-40B4-BE49-F238E27FC236}">
                <a16:creationId xmlns:a16="http://schemas.microsoft.com/office/drawing/2014/main" id="{D7B004C8-01FE-133A-0C61-FEF7163F99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80" t="93" r="40196" b="-93"/>
          <a:stretch/>
        </p:blipFill>
        <p:spPr>
          <a:xfrm>
            <a:off x="-48388" y="10"/>
            <a:ext cx="4628007" cy="6864408"/>
          </a:xfrm>
          <a:prstGeom prst="rect">
            <a:avLst/>
          </a:prstGeom>
        </p:spPr>
      </p:pic>
    </p:spTree>
    <p:extLst>
      <p:ext uri="{BB962C8B-B14F-4D97-AF65-F5344CB8AC3E}">
        <p14:creationId xmlns:p14="http://schemas.microsoft.com/office/powerpoint/2010/main" val="72874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descr="A grey room full of question marks with an opening going out">
            <a:extLst>
              <a:ext uri="{FF2B5EF4-FFF2-40B4-BE49-F238E27FC236}">
                <a16:creationId xmlns:a16="http://schemas.microsoft.com/office/drawing/2014/main" id="{36427C64-7A6C-7A82-37F7-C72EA9DA0F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84702" cy="6857990"/>
          </a:xfrm>
          <a:prstGeom prst="rect">
            <a:avLst/>
          </a:prstGeom>
        </p:spPr>
      </p:pic>
      <p:sp>
        <p:nvSpPr>
          <p:cNvPr id="14" name="Rectangle 13">
            <a:extLst>
              <a:ext uri="{FF2B5EF4-FFF2-40B4-BE49-F238E27FC236}">
                <a16:creationId xmlns:a16="http://schemas.microsoft.com/office/drawing/2014/main" id="{B09C9BE7-7EEB-4639-BEB2-D72BAA487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267" y="0"/>
            <a:ext cx="463354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1C2B0-17A6-4969-A17D-77BB777AFA97}"/>
              </a:ext>
            </a:extLst>
          </p:cNvPr>
          <p:cNvSpPr>
            <a:spLocks noGrp="1"/>
          </p:cNvSpPr>
          <p:nvPr>
            <p:ph type="title"/>
          </p:nvPr>
        </p:nvSpPr>
        <p:spPr>
          <a:xfrm>
            <a:off x="7913406" y="770467"/>
            <a:ext cx="3829476" cy="3352800"/>
          </a:xfrm>
        </p:spPr>
        <p:txBody>
          <a:bodyPr vert="horz" lIns="91440" tIns="45720" rIns="91440" bIns="45720" rtlCol="0" anchor="b">
            <a:normAutofit/>
          </a:bodyPr>
          <a:lstStyle/>
          <a:p>
            <a:pPr>
              <a:lnSpc>
                <a:spcPct val="80000"/>
              </a:lnSpc>
            </a:pPr>
            <a:r>
              <a:rPr lang="en-US" sz="4200">
                <a:solidFill>
                  <a:schemeClr val="tx1"/>
                </a:solidFill>
              </a:rPr>
              <a:t>Beyond Troubleshooting</a:t>
            </a:r>
          </a:p>
        </p:txBody>
      </p:sp>
    </p:spTree>
    <p:extLst>
      <p:ext uri="{BB962C8B-B14F-4D97-AF65-F5344CB8AC3E}">
        <p14:creationId xmlns:p14="http://schemas.microsoft.com/office/powerpoint/2010/main" val="673710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55091F-004A-40A2-8CCB-A959903253A1}"/>
              </a:ext>
            </a:extLst>
          </p:cNvPr>
          <p:cNvSpPr>
            <a:spLocks noGrp="1"/>
          </p:cNvSpPr>
          <p:nvPr>
            <p:ph type="title"/>
          </p:nvPr>
        </p:nvSpPr>
        <p:spPr>
          <a:xfrm>
            <a:off x="657224" y="936711"/>
            <a:ext cx="2988265" cy="4984578"/>
          </a:xfrm>
        </p:spPr>
        <p:txBody>
          <a:bodyPr>
            <a:normAutofit/>
          </a:bodyPr>
          <a:lstStyle/>
          <a:p>
            <a:r>
              <a:rPr lang="en-US" sz="4400">
                <a:solidFill>
                  <a:srgbClr val="FFFFFF"/>
                </a:solidFill>
              </a:rPr>
              <a:t>Capturing the User’s Story</a:t>
            </a:r>
          </a:p>
        </p:txBody>
      </p:sp>
      <p:graphicFrame>
        <p:nvGraphicFramePr>
          <p:cNvPr id="10" name="Content Placeholder 2">
            <a:extLst>
              <a:ext uri="{FF2B5EF4-FFF2-40B4-BE49-F238E27FC236}">
                <a16:creationId xmlns:a16="http://schemas.microsoft.com/office/drawing/2014/main" id="{97D68EBB-0020-9092-E92E-FD350ECD98DC}"/>
              </a:ext>
            </a:extLst>
          </p:cNvPr>
          <p:cNvGraphicFramePr>
            <a:graphicFrameLocks noGrp="1"/>
          </p:cNvGraphicFramePr>
          <p:nvPr>
            <p:ph idx="1"/>
            <p:extLst>
              <p:ext uri="{D42A27DB-BD31-4B8C-83A1-F6EECF244321}">
                <p14:modId xmlns:p14="http://schemas.microsoft.com/office/powerpoint/2010/main" val="126786256"/>
              </p:ext>
            </p:extLst>
          </p:nvPr>
        </p:nvGraphicFramePr>
        <p:xfrm>
          <a:off x="4614389" y="936711"/>
          <a:ext cx="6815992" cy="4984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2896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descr="People at the meeting desk">
            <a:extLst>
              <a:ext uri="{FF2B5EF4-FFF2-40B4-BE49-F238E27FC236}">
                <a16:creationId xmlns:a16="http://schemas.microsoft.com/office/drawing/2014/main" id="{BF8453C1-3F6F-D845-3B69-AA28BCDBDF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F78FA41B-9A77-4FFE-A10F-9443EFDE6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5037"/>
            <a:ext cx="7534631" cy="262869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AC78EC-673D-419D-BAD3-B36C3E73701A}"/>
              </a:ext>
            </a:extLst>
          </p:cNvPr>
          <p:cNvSpPr>
            <a:spLocks noGrp="1"/>
          </p:cNvSpPr>
          <p:nvPr>
            <p:ph type="title"/>
          </p:nvPr>
        </p:nvSpPr>
        <p:spPr>
          <a:xfrm>
            <a:off x="603504" y="2477347"/>
            <a:ext cx="6766928" cy="1645920"/>
          </a:xfrm>
        </p:spPr>
        <p:txBody>
          <a:bodyPr vert="horz" lIns="91440" tIns="45720" rIns="91440" bIns="45720" rtlCol="0" anchor="b">
            <a:normAutofit/>
          </a:bodyPr>
          <a:lstStyle/>
          <a:p>
            <a:pPr>
              <a:lnSpc>
                <a:spcPct val="80000"/>
              </a:lnSpc>
            </a:pPr>
            <a:r>
              <a:rPr lang="en-US">
                <a:solidFill>
                  <a:schemeClr val="tx1"/>
                </a:solidFill>
              </a:rPr>
              <a:t>Process Improvement</a:t>
            </a:r>
          </a:p>
        </p:txBody>
      </p:sp>
      <p:sp>
        <p:nvSpPr>
          <p:cNvPr id="3" name="Content Placeholder 2">
            <a:extLst>
              <a:ext uri="{FF2B5EF4-FFF2-40B4-BE49-F238E27FC236}">
                <a16:creationId xmlns:a16="http://schemas.microsoft.com/office/drawing/2014/main" id="{40106BCE-7EFE-4B7C-A0F7-4991726AEA69}"/>
              </a:ext>
            </a:extLst>
          </p:cNvPr>
          <p:cNvSpPr>
            <a:spLocks noGrp="1"/>
          </p:cNvSpPr>
          <p:nvPr>
            <p:ph idx="1"/>
          </p:nvPr>
        </p:nvSpPr>
        <p:spPr>
          <a:xfrm>
            <a:off x="667513" y="4206876"/>
            <a:ext cx="6702920" cy="530821"/>
          </a:xfrm>
        </p:spPr>
        <p:txBody>
          <a:bodyPr vert="horz" lIns="91440" tIns="45720" rIns="91440" bIns="45720" rtlCol="0">
            <a:normAutofit/>
          </a:bodyPr>
          <a:lstStyle/>
          <a:p>
            <a:pPr marL="0" indent="0">
              <a:buNone/>
            </a:pPr>
            <a:r>
              <a:rPr lang="en-US" sz="1600">
                <a:solidFill>
                  <a:schemeClr val="tx1"/>
                </a:solidFill>
                <a:latin typeface="+mj-lt"/>
              </a:rPr>
              <a:t>Sharing the user’s story with others to solve the problem behind the problem.</a:t>
            </a:r>
          </a:p>
        </p:txBody>
      </p:sp>
    </p:spTree>
    <p:extLst>
      <p:ext uri="{BB962C8B-B14F-4D97-AF65-F5344CB8AC3E}">
        <p14:creationId xmlns:p14="http://schemas.microsoft.com/office/powerpoint/2010/main" val="238787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CBDB2-7FE5-4162-8B88-C1B007685D73}"/>
              </a:ext>
            </a:extLst>
          </p:cNvPr>
          <p:cNvSpPr>
            <a:spLocks noGrp="1"/>
          </p:cNvSpPr>
          <p:nvPr>
            <p:ph type="title"/>
          </p:nvPr>
        </p:nvSpPr>
        <p:spPr/>
        <p:txBody>
          <a:bodyPr/>
          <a:lstStyle/>
          <a:p>
            <a:r>
              <a:rPr lang="en-US" b="1" i="1" dirty="0"/>
              <a:t>Brainstorming</a:t>
            </a:r>
            <a:r>
              <a:rPr lang="en-US" dirty="0"/>
              <a:t>! </a:t>
            </a:r>
            <a:br>
              <a:rPr lang="en-US" dirty="0"/>
            </a:br>
            <a:r>
              <a:rPr lang="en-US" dirty="0"/>
              <a:t>User (and other) Feedback</a:t>
            </a:r>
          </a:p>
        </p:txBody>
      </p:sp>
      <p:graphicFrame>
        <p:nvGraphicFramePr>
          <p:cNvPr id="5" name="Content Placeholder 2">
            <a:extLst>
              <a:ext uri="{FF2B5EF4-FFF2-40B4-BE49-F238E27FC236}">
                <a16:creationId xmlns:a16="http://schemas.microsoft.com/office/drawing/2014/main" id="{7B44FBB2-6170-34D1-752A-7B62FAF6658E}"/>
              </a:ext>
            </a:extLst>
          </p:cNvPr>
          <p:cNvGraphicFramePr>
            <a:graphicFrameLocks noGrp="1"/>
          </p:cNvGraphicFramePr>
          <p:nvPr>
            <p:ph idx="1"/>
            <p:extLst>
              <p:ext uri="{D42A27DB-BD31-4B8C-83A1-F6EECF244321}">
                <p14:modId xmlns:p14="http://schemas.microsoft.com/office/powerpoint/2010/main" val="282476848"/>
              </p:ext>
            </p:extLst>
          </p:nvPr>
        </p:nvGraphicFramePr>
        <p:xfrm>
          <a:off x="676656" y="2011680"/>
          <a:ext cx="10753725" cy="3766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770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B9AFD1-7FE5-4810-A702-CC2E991C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60E593-1DA5-4EE8-8E03-90752785E804}"/>
              </a:ext>
            </a:extLst>
          </p:cNvPr>
          <p:cNvSpPr>
            <a:spLocks noGrp="1"/>
          </p:cNvSpPr>
          <p:nvPr>
            <p:ph type="title"/>
          </p:nvPr>
        </p:nvSpPr>
        <p:spPr>
          <a:xfrm>
            <a:off x="8199458" y="643467"/>
            <a:ext cx="3349075" cy="5584296"/>
          </a:xfrm>
        </p:spPr>
        <p:txBody>
          <a:bodyPr anchor="ctr">
            <a:normAutofit/>
          </a:bodyPr>
          <a:lstStyle/>
          <a:p>
            <a:r>
              <a:rPr lang="en-US" sz="4000" dirty="0">
                <a:solidFill>
                  <a:srgbClr val="FFFFFF"/>
                </a:solidFill>
              </a:rPr>
              <a:t>Does this need to be a project?</a:t>
            </a:r>
          </a:p>
        </p:txBody>
      </p:sp>
      <p:graphicFrame>
        <p:nvGraphicFramePr>
          <p:cNvPr id="5" name="Content Placeholder 2">
            <a:extLst>
              <a:ext uri="{FF2B5EF4-FFF2-40B4-BE49-F238E27FC236}">
                <a16:creationId xmlns:a16="http://schemas.microsoft.com/office/drawing/2014/main" id="{BF3BEA15-C38A-C26F-37D8-E0FAD34A1E91}"/>
              </a:ext>
            </a:extLst>
          </p:cNvPr>
          <p:cNvGraphicFramePr>
            <a:graphicFrameLocks noGrp="1"/>
          </p:cNvGraphicFramePr>
          <p:nvPr>
            <p:ph idx="1"/>
            <p:extLst>
              <p:ext uri="{D42A27DB-BD31-4B8C-83A1-F6EECF244321}">
                <p14:modId xmlns:p14="http://schemas.microsoft.com/office/powerpoint/2010/main" val="2695235827"/>
              </p:ext>
            </p:extLst>
          </p:nvPr>
        </p:nvGraphicFramePr>
        <p:xfrm>
          <a:off x="633413" y="684213"/>
          <a:ext cx="6278562" cy="5543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9972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descr="A group of people wearing masks&#10;&#10;Description automatically generated with medium confidence">
            <a:extLst>
              <a:ext uri="{FF2B5EF4-FFF2-40B4-BE49-F238E27FC236}">
                <a16:creationId xmlns:a16="http://schemas.microsoft.com/office/drawing/2014/main" id="{BBBD9804-CDED-C03C-B3E1-0E5DF3A244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F78FA41B-9A77-4FFE-A10F-9443EFDE6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5037"/>
            <a:ext cx="7534631" cy="262869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55DA7E-D0DB-4E8E-BA6F-74DC730DFEAF}"/>
              </a:ext>
            </a:extLst>
          </p:cNvPr>
          <p:cNvSpPr>
            <a:spLocks noGrp="1"/>
          </p:cNvSpPr>
          <p:nvPr>
            <p:ph type="title"/>
          </p:nvPr>
        </p:nvSpPr>
        <p:spPr>
          <a:xfrm>
            <a:off x="603504" y="2477347"/>
            <a:ext cx="6766928" cy="1645920"/>
          </a:xfrm>
        </p:spPr>
        <p:txBody>
          <a:bodyPr vert="horz" lIns="91440" tIns="45720" rIns="91440" bIns="45720" rtlCol="0" anchor="b">
            <a:normAutofit/>
          </a:bodyPr>
          <a:lstStyle/>
          <a:p>
            <a:pPr>
              <a:lnSpc>
                <a:spcPct val="80000"/>
              </a:lnSpc>
            </a:pPr>
            <a:r>
              <a:rPr lang="en-US">
                <a:solidFill>
                  <a:schemeClr val="tx1"/>
                </a:solidFill>
              </a:rPr>
              <a:t>What does it look like in practice?</a:t>
            </a:r>
          </a:p>
        </p:txBody>
      </p:sp>
    </p:spTree>
    <p:extLst>
      <p:ext uri="{BB962C8B-B14F-4D97-AF65-F5344CB8AC3E}">
        <p14:creationId xmlns:p14="http://schemas.microsoft.com/office/powerpoint/2010/main" val="194581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indoor, table&#10;&#10;Description automatically generated">
            <a:extLst>
              <a:ext uri="{FF2B5EF4-FFF2-40B4-BE49-F238E27FC236}">
                <a16:creationId xmlns:a16="http://schemas.microsoft.com/office/drawing/2014/main" id="{EB71F980-A8F6-4123-A430-2A25419D9F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7D2BFFD5-490F-4B45-91F2-6B826FBAD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6853"/>
            <a:ext cx="8139151" cy="460429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A03C36A5-CF59-417E-95D6-F5B3C6D8152C}"/>
              </a:ext>
            </a:extLst>
          </p:cNvPr>
          <p:cNvSpPr>
            <a:spLocks noGrp="1"/>
          </p:cNvSpPr>
          <p:nvPr>
            <p:ph type="title"/>
          </p:nvPr>
        </p:nvSpPr>
        <p:spPr>
          <a:xfrm>
            <a:off x="799326" y="1448586"/>
            <a:ext cx="7018090" cy="548437"/>
          </a:xfrm>
        </p:spPr>
        <p:txBody>
          <a:bodyPr>
            <a:normAutofit fontScale="90000"/>
          </a:bodyPr>
          <a:lstStyle/>
          <a:p>
            <a:r>
              <a:rPr lang="en-US" sz="4800" dirty="0">
                <a:solidFill>
                  <a:schemeClr val="tx1"/>
                </a:solidFill>
              </a:rPr>
              <a:t>Covid Response helpline</a:t>
            </a:r>
          </a:p>
        </p:txBody>
      </p:sp>
      <p:sp>
        <p:nvSpPr>
          <p:cNvPr id="3" name="Content Placeholder 2">
            <a:extLst>
              <a:ext uri="{FF2B5EF4-FFF2-40B4-BE49-F238E27FC236}">
                <a16:creationId xmlns:a16="http://schemas.microsoft.com/office/drawing/2014/main" id="{AA40512A-3D6B-49EA-8F3B-5AA4529BD339}"/>
              </a:ext>
            </a:extLst>
          </p:cNvPr>
          <p:cNvSpPr>
            <a:spLocks noGrp="1"/>
          </p:cNvSpPr>
          <p:nvPr>
            <p:ph idx="1"/>
          </p:nvPr>
        </p:nvSpPr>
        <p:spPr>
          <a:xfrm>
            <a:off x="685800" y="2344190"/>
            <a:ext cx="6809876" cy="2278610"/>
          </a:xfrm>
        </p:spPr>
        <p:txBody>
          <a:bodyPr>
            <a:normAutofit lnSpcReduction="10000"/>
          </a:bodyPr>
          <a:lstStyle/>
          <a:p>
            <a:r>
              <a:rPr lang="en-US" dirty="0">
                <a:solidFill>
                  <a:schemeClr val="tx1"/>
                </a:solidFill>
              </a:rPr>
              <a:t>User </a:t>
            </a:r>
            <a:r>
              <a:rPr lang="en-US" dirty="0">
                <a:solidFill>
                  <a:schemeClr val="accent1">
                    <a:lumMod val="40000"/>
                    <a:lumOff val="60000"/>
                  </a:schemeClr>
                </a:solidFill>
              </a:rPr>
              <a:t>placed an order </a:t>
            </a:r>
            <a:r>
              <a:rPr lang="en-US" dirty="0">
                <a:solidFill>
                  <a:schemeClr val="tx1"/>
                </a:solidFill>
              </a:rPr>
              <a:t>for Covid supplies (anti-bacterial gel stands) via </a:t>
            </a:r>
            <a:r>
              <a:rPr lang="en-US" dirty="0">
                <a:solidFill>
                  <a:schemeClr val="accent1">
                    <a:lumMod val="40000"/>
                    <a:lumOff val="60000"/>
                  </a:schemeClr>
                </a:solidFill>
              </a:rPr>
              <a:t>the help form?</a:t>
            </a:r>
          </a:p>
          <a:p>
            <a:endParaRPr lang="en-US" dirty="0">
              <a:solidFill>
                <a:schemeClr val="accent1">
                  <a:lumMod val="40000"/>
                  <a:lumOff val="60000"/>
                </a:schemeClr>
              </a:solidFill>
            </a:endParaRPr>
          </a:p>
          <a:p>
            <a:r>
              <a:rPr lang="en-US" dirty="0">
                <a:solidFill>
                  <a:schemeClr val="tx1"/>
                </a:solidFill>
              </a:rPr>
              <a:t>Short term fix – responded with a link to the facilities web form for department requests. She thanks me and placed the order.</a:t>
            </a:r>
          </a:p>
        </p:txBody>
      </p:sp>
      <p:sp>
        <p:nvSpPr>
          <p:cNvPr id="8" name="TextBox 7">
            <a:extLst>
              <a:ext uri="{FF2B5EF4-FFF2-40B4-BE49-F238E27FC236}">
                <a16:creationId xmlns:a16="http://schemas.microsoft.com/office/drawing/2014/main" id="{6AFBD9E0-B8A1-4671-BAFC-AB060BFE39F5}"/>
              </a:ext>
            </a:extLst>
          </p:cNvPr>
          <p:cNvSpPr txBox="1"/>
          <p:nvPr/>
        </p:nvSpPr>
        <p:spPr>
          <a:xfrm>
            <a:off x="799326" y="4673600"/>
            <a:ext cx="6184900" cy="646331"/>
          </a:xfrm>
          <a:prstGeom prst="rect">
            <a:avLst/>
          </a:prstGeom>
          <a:noFill/>
        </p:spPr>
        <p:txBody>
          <a:bodyPr wrap="square">
            <a:spAutoFit/>
          </a:bodyPr>
          <a:lstStyle/>
          <a:p>
            <a:r>
              <a:rPr lang="en-US" sz="3600" dirty="0">
                <a:solidFill>
                  <a:schemeClr val="accent1">
                    <a:lumMod val="40000"/>
                    <a:lumOff val="60000"/>
                  </a:schemeClr>
                </a:solidFill>
              </a:rPr>
              <a:t>Why did she do it this way?</a:t>
            </a:r>
          </a:p>
        </p:txBody>
      </p:sp>
    </p:spTree>
    <p:extLst>
      <p:ext uri="{BB962C8B-B14F-4D97-AF65-F5344CB8AC3E}">
        <p14:creationId xmlns:p14="http://schemas.microsoft.com/office/powerpoint/2010/main" val="2465496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C36A5-CF59-417E-95D6-F5B3C6D8152C}"/>
              </a:ext>
            </a:extLst>
          </p:cNvPr>
          <p:cNvSpPr>
            <a:spLocks noGrp="1"/>
          </p:cNvSpPr>
          <p:nvPr>
            <p:ph type="title"/>
          </p:nvPr>
        </p:nvSpPr>
        <p:spPr>
          <a:xfrm>
            <a:off x="657225" y="499533"/>
            <a:ext cx="7115176" cy="1658198"/>
          </a:xfrm>
        </p:spPr>
        <p:txBody>
          <a:bodyPr>
            <a:normAutofit/>
          </a:bodyPr>
          <a:lstStyle/>
          <a:p>
            <a:r>
              <a:rPr lang="en-US"/>
              <a:t>The Follow-up</a:t>
            </a:r>
            <a:endParaRPr lang="en-US" dirty="0"/>
          </a:p>
        </p:txBody>
      </p:sp>
      <p:sp>
        <p:nvSpPr>
          <p:cNvPr id="3" name="Content Placeholder 2">
            <a:extLst>
              <a:ext uri="{FF2B5EF4-FFF2-40B4-BE49-F238E27FC236}">
                <a16:creationId xmlns:a16="http://schemas.microsoft.com/office/drawing/2014/main" id="{AA40512A-3D6B-49EA-8F3B-5AA4529BD339}"/>
              </a:ext>
            </a:extLst>
          </p:cNvPr>
          <p:cNvSpPr>
            <a:spLocks noGrp="1"/>
          </p:cNvSpPr>
          <p:nvPr>
            <p:ph idx="1"/>
          </p:nvPr>
        </p:nvSpPr>
        <p:spPr>
          <a:xfrm>
            <a:off x="676656" y="2011680"/>
            <a:ext cx="6877083" cy="4346787"/>
          </a:xfrm>
        </p:spPr>
        <p:txBody>
          <a:bodyPr>
            <a:normAutofit lnSpcReduction="10000"/>
          </a:bodyPr>
          <a:lstStyle/>
          <a:p>
            <a:r>
              <a:rPr lang="en-US" sz="3200" dirty="0"/>
              <a:t>So I made some phone calls …</a:t>
            </a:r>
          </a:p>
          <a:p>
            <a:endParaRPr lang="en-US" dirty="0"/>
          </a:p>
          <a:p>
            <a:r>
              <a:rPr lang="en-US" b="1" dirty="0"/>
              <a:t>Long term fix – </a:t>
            </a:r>
            <a:r>
              <a:rPr lang="en-US" dirty="0"/>
              <a:t>The manager of the covid supplies store front got a dozen stands to keep on hand so that they can add it for user convenience.  </a:t>
            </a:r>
          </a:p>
          <a:p>
            <a:r>
              <a:rPr lang="en-US" dirty="0"/>
              <a:t>We added a link to the facilities form  at the top of the covid supplies store front.</a:t>
            </a:r>
          </a:p>
          <a:p>
            <a:endParaRPr lang="en-US" dirty="0"/>
          </a:p>
          <a:p>
            <a:r>
              <a:rPr lang="en-US" sz="3900" dirty="0"/>
              <a:t>No project or meetings.  User experience improved.</a:t>
            </a:r>
          </a:p>
        </p:txBody>
      </p:sp>
      <p:pic>
        <p:nvPicPr>
          <p:cNvPr id="5" name="Picture 4">
            <a:extLst>
              <a:ext uri="{FF2B5EF4-FFF2-40B4-BE49-F238E27FC236}">
                <a16:creationId xmlns:a16="http://schemas.microsoft.com/office/drawing/2014/main" id="{935FF009-B0E2-44CA-B675-15079E769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6494" b="-2"/>
          <a:stretch/>
        </p:blipFill>
        <p:spPr>
          <a:xfrm>
            <a:off x="8114537" y="10"/>
            <a:ext cx="4077463" cy="6864408"/>
          </a:xfrm>
          <a:prstGeom prst="rect">
            <a:avLst/>
          </a:prstGeom>
        </p:spPr>
      </p:pic>
    </p:spTree>
    <p:extLst>
      <p:ext uri="{BB962C8B-B14F-4D97-AF65-F5344CB8AC3E}">
        <p14:creationId xmlns:p14="http://schemas.microsoft.com/office/powerpoint/2010/main" val="3658137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descr="A person in a garment outside a building&#10;&#10;Description automatically generated with low confidence">
            <a:extLst>
              <a:ext uri="{FF2B5EF4-FFF2-40B4-BE49-F238E27FC236}">
                <a16:creationId xmlns:a16="http://schemas.microsoft.com/office/drawing/2014/main" id="{BBBD9804-CDED-C03C-B3E1-0E5DF3A24416}"/>
              </a:ext>
            </a:extLst>
          </p:cNvPr>
          <p:cNvPicPr>
            <a:picLocks noChangeAspect="1"/>
          </p:cNvPicPr>
          <p:nvPr/>
        </p:nvPicPr>
        <p:blipFill rotWithShape="1">
          <a:blip r:embed="rId3" cstate="screen">
            <a:duotone>
              <a:schemeClr val="accent1">
                <a:shade val="45000"/>
                <a:satMod val="135000"/>
              </a:schemeClr>
              <a:prstClr val="white"/>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C55DA7E-D0DB-4E8E-BA6F-74DC730DFEAF}"/>
              </a:ext>
            </a:extLst>
          </p:cNvPr>
          <p:cNvSpPr>
            <a:spLocks noGrp="1"/>
          </p:cNvSpPr>
          <p:nvPr>
            <p:ph type="title"/>
          </p:nvPr>
        </p:nvSpPr>
        <p:spPr>
          <a:xfrm>
            <a:off x="0" y="2722032"/>
            <a:ext cx="12192000" cy="1938867"/>
          </a:xfrm>
          <a:solidFill>
            <a:schemeClr val="accent1">
              <a:lumMod val="75000"/>
            </a:schemeClr>
          </a:solidFill>
        </p:spPr>
        <p:txBody>
          <a:bodyPr vert="horz" lIns="91440" tIns="45720" rIns="91440" bIns="45720" rtlCol="0" anchor="ctr">
            <a:normAutofit/>
          </a:bodyPr>
          <a:lstStyle/>
          <a:p>
            <a:pPr algn="ctr"/>
            <a:r>
              <a:rPr lang="en-US" dirty="0">
                <a:solidFill>
                  <a:srgbClr val="FFFFFF"/>
                </a:solidFill>
              </a:rPr>
              <a:t>Now you go do it …</a:t>
            </a:r>
          </a:p>
        </p:txBody>
      </p:sp>
      <p:sp>
        <p:nvSpPr>
          <p:cNvPr id="3" name="TextBox 2">
            <a:extLst>
              <a:ext uri="{FF2B5EF4-FFF2-40B4-BE49-F238E27FC236}">
                <a16:creationId xmlns:a16="http://schemas.microsoft.com/office/drawing/2014/main" id="{28BBAD45-F21C-40F2-BEE6-F5EB79459A96}"/>
              </a:ext>
            </a:extLst>
          </p:cNvPr>
          <p:cNvSpPr txBox="1"/>
          <p:nvPr/>
        </p:nvSpPr>
        <p:spPr>
          <a:xfrm>
            <a:off x="1219200" y="4089400"/>
            <a:ext cx="9461500" cy="392431"/>
          </a:xfrm>
          <a:prstGeom prst="rect">
            <a:avLst/>
          </a:prstGeom>
        </p:spPr>
        <p:txBody>
          <a:bodyPr vert="horz" lIns="91440" tIns="45720" rIns="91440" bIns="45720" rtlCol="0">
            <a:normAutofit lnSpcReduction="10000"/>
          </a:bodyPr>
          <a:lstStyle/>
          <a:p>
            <a:pPr algn="ctr" defTabSz="914400">
              <a:lnSpc>
                <a:spcPct val="85000"/>
              </a:lnSpc>
              <a:spcAft>
                <a:spcPts val="600"/>
              </a:spcAft>
              <a:buFont typeface="Arial" pitchFamily="34" charset="0"/>
              <a:buChar char=" "/>
            </a:pPr>
            <a:r>
              <a:rPr lang="en-US" sz="2400" dirty="0"/>
              <a:t>come back and tell us your story.</a:t>
            </a:r>
          </a:p>
        </p:txBody>
      </p:sp>
    </p:spTree>
    <p:extLst>
      <p:ext uri="{BB962C8B-B14F-4D97-AF65-F5344CB8AC3E}">
        <p14:creationId xmlns:p14="http://schemas.microsoft.com/office/powerpoint/2010/main" val="8755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EE5C-8EB5-46A8-B8FA-E1906B0C64A1}"/>
              </a:ext>
            </a:extLst>
          </p:cNvPr>
          <p:cNvSpPr>
            <a:spLocks noGrp="1"/>
          </p:cNvSpPr>
          <p:nvPr>
            <p:ph type="title"/>
          </p:nvPr>
        </p:nvSpPr>
        <p:spPr>
          <a:xfrm>
            <a:off x="657224" y="499533"/>
            <a:ext cx="10772775" cy="780627"/>
          </a:xfrm>
        </p:spPr>
        <p:txBody>
          <a:bodyPr>
            <a:normAutofit fontScale="90000"/>
          </a:bodyPr>
          <a:lstStyle/>
          <a:p>
            <a:r>
              <a:rPr lang="en-US" dirty="0"/>
              <a:t>What is user experience testing?</a:t>
            </a:r>
          </a:p>
        </p:txBody>
      </p:sp>
      <p:sp>
        <p:nvSpPr>
          <p:cNvPr id="3" name="Content Placeholder 2">
            <a:extLst>
              <a:ext uri="{FF2B5EF4-FFF2-40B4-BE49-F238E27FC236}">
                <a16:creationId xmlns:a16="http://schemas.microsoft.com/office/drawing/2014/main" id="{BE5A25C0-16B1-4CB0-B5DD-796C0DAFBC9E}"/>
              </a:ext>
            </a:extLst>
          </p:cNvPr>
          <p:cNvSpPr>
            <a:spLocks noGrp="1"/>
          </p:cNvSpPr>
          <p:nvPr>
            <p:ph idx="1"/>
          </p:nvPr>
        </p:nvSpPr>
        <p:spPr>
          <a:xfrm>
            <a:off x="676657" y="3429000"/>
            <a:ext cx="5419344" cy="2772295"/>
          </a:xfrm>
        </p:spPr>
        <p:txBody>
          <a:bodyPr>
            <a:normAutofit/>
          </a:bodyPr>
          <a:lstStyle/>
          <a:p>
            <a:r>
              <a:rPr lang="en-US" sz="3200" dirty="0">
                <a:solidFill>
                  <a:schemeClr val="tx1"/>
                </a:solidFill>
              </a:rPr>
              <a:t>Who does UX work?</a:t>
            </a:r>
          </a:p>
          <a:p>
            <a:r>
              <a:rPr lang="en-US" dirty="0"/>
              <a:t>“High-Tech” Anthropologists</a:t>
            </a:r>
          </a:p>
          <a:p>
            <a:r>
              <a:rPr lang="en-US" dirty="0"/>
              <a:t>Creative mindset</a:t>
            </a:r>
          </a:p>
          <a:p>
            <a:r>
              <a:rPr lang="en-US" dirty="0"/>
              <a:t>Researchers and designers</a:t>
            </a:r>
          </a:p>
          <a:p>
            <a:pPr marL="0" indent="0">
              <a:buNone/>
            </a:pPr>
            <a:r>
              <a:rPr lang="en-US" dirty="0"/>
              <a:t>…and NOT you!  Right? </a:t>
            </a:r>
          </a:p>
        </p:txBody>
      </p:sp>
      <p:sp>
        <p:nvSpPr>
          <p:cNvPr id="4" name="Content Placeholder 2">
            <a:extLst>
              <a:ext uri="{FF2B5EF4-FFF2-40B4-BE49-F238E27FC236}">
                <a16:creationId xmlns:a16="http://schemas.microsoft.com/office/drawing/2014/main" id="{3739BF5E-4C0F-49D5-A772-FF2976276B7B}"/>
              </a:ext>
            </a:extLst>
          </p:cNvPr>
          <p:cNvSpPr txBox="1">
            <a:spLocks/>
          </p:cNvSpPr>
          <p:nvPr/>
        </p:nvSpPr>
        <p:spPr>
          <a:xfrm>
            <a:off x="657224" y="1213945"/>
            <a:ext cx="10753725" cy="2145665"/>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a:lstStyle>
          <a:p>
            <a:r>
              <a:rPr lang="en-US" sz="2800" dirty="0"/>
              <a:t>Software development – from scratch. </a:t>
            </a:r>
          </a:p>
          <a:p>
            <a:r>
              <a:rPr lang="en-US" sz="2800" dirty="0"/>
              <a:t>Paper prototypes and in-person interviews. </a:t>
            </a:r>
          </a:p>
          <a:p>
            <a:r>
              <a:rPr lang="en-US" sz="2800" dirty="0"/>
              <a:t>3 goals: uncover problems in design, discover opportunities for improvement, learn about the user’s behavior and preferences.</a:t>
            </a:r>
          </a:p>
          <a:p>
            <a:endParaRPr lang="en-US" dirty="0"/>
          </a:p>
        </p:txBody>
      </p:sp>
      <p:pic>
        <p:nvPicPr>
          <p:cNvPr id="8" name="Picture 7" descr="Diagram&#10;&#10;Description automatically generated">
            <a:extLst>
              <a:ext uri="{FF2B5EF4-FFF2-40B4-BE49-F238E27FC236}">
                <a16:creationId xmlns:a16="http://schemas.microsoft.com/office/drawing/2014/main" id="{FD3A6359-94E8-4E06-B727-E5E8363BE4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36749" y="3595250"/>
            <a:ext cx="4638626" cy="2536655"/>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5D333726-E879-456C-9E89-D0049808E0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03893" y="3595250"/>
            <a:ext cx="4638626" cy="2536655"/>
          </a:xfrm>
          <a:prstGeom prst="rect">
            <a:avLst/>
          </a:prstGeom>
        </p:spPr>
      </p:pic>
    </p:spTree>
    <p:extLst>
      <p:ext uri="{BB962C8B-B14F-4D97-AF65-F5344CB8AC3E}">
        <p14:creationId xmlns:p14="http://schemas.microsoft.com/office/powerpoint/2010/main" val="456160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mputer script on a screen">
            <a:extLst>
              <a:ext uri="{FF2B5EF4-FFF2-40B4-BE49-F238E27FC236}">
                <a16:creationId xmlns:a16="http://schemas.microsoft.com/office/drawing/2014/main" id="{87F87BCE-B8FE-B3FF-8EB7-D93C4916AB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7D2BFFD5-490F-4B45-91F2-6B826FBAD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6853"/>
            <a:ext cx="8139151" cy="460429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0AE631BD-0AB8-409B-AE24-02933FE6472A}"/>
              </a:ext>
            </a:extLst>
          </p:cNvPr>
          <p:cNvSpPr>
            <a:spLocks noGrp="1"/>
          </p:cNvSpPr>
          <p:nvPr>
            <p:ph type="title"/>
          </p:nvPr>
        </p:nvSpPr>
        <p:spPr>
          <a:xfrm>
            <a:off x="657225" y="1448586"/>
            <a:ext cx="7160191" cy="1181062"/>
          </a:xfrm>
        </p:spPr>
        <p:txBody>
          <a:bodyPr>
            <a:normAutofit/>
          </a:bodyPr>
          <a:lstStyle/>
          <a:p>
            <a:r>
              <a:rPr lang="en-US" sz="4800">
                <a:solidFill>
                  <a:schemeClr val="tx1"/>
                </a:solidFill>
              </a:rPr>
              <a:t>How does it apply to us?</a:t>
            </a:r>
          </a:p>
        </p:txBody>
      </p:sp>
      <p:sp>
        <p:nvSpPr>
          <p:cNvPr id="3" name="Content Placeholder 2">
            <a:extLst>
              <a:ext uri="{FF2B5EF4-FFF2-40B4-BE49-F238E27FC236}">
                <a16:creationId xmlns:a16="http://schemas.microsoft.com/office/drawing/2014/main" id="{B5F8E6DD-2859-4870-966F-A7EF8E8AA94F}"/>
              </a:ext>
            </a:extLst>
          </p:cNvPr>
          <p:cNvSpPr>
            <a:spLocks noGrp="1"/>
          </p:cNvSpPr>
          <p:nvPr>
            <p:ph idx="1"/>
          </p:nvPr>
        </p:nvSpPr>
        <p:spPr>
          <a:xfrm>
            <a:off x="685800" y="3075709"/>
            <a:ext cx="6809876" cy="2308270"/>
          </a:xfrm>
        </p:spPr>
        <p:txBody>
          <a:bodyPr>
            <a:normAutofit/>
          </a:bodyPr>
          <a:lstStyle/>
          <a:p>
            <a:r>
              <a:rPr lang="en-US" dirty="0">
                <a:solidFill>
                  <a:schemeClr val="tx1"/>
                </a:solidFill>
              </a:rPr>
              <a:t>NOT “from the ground up” software development</a:t>
            </a:r>
          </a:p>
          <a:p>
            <a:r>
              <a:rPr lang="en-US" dirty="0">
                <a:solidFill>
                  <a:schemeClr val="tx1"/>
                </a:solidFill>
              </a:rPr>
              <a:t>NOT  the decision makers</a:t>
            </a:r>
          </a:p>
          <a:p>
            <a:r>
              <a:rPr lang="en-US" dirty="0">
                <a:solidFill>
                  <a:schemeClr val="tx1"/>
                </a:solidFill>
              </a:rPr>
              <a:t>NOT even someone that supports technology</a:t>
            </a:r>
          </a:p>
        </p:txBody>
      </p:sp>
    </p:spTree>
    <p:extLst>
      <p:ext uri="{BB962C8B-B14F-4D97-AF65-F5344CB8AC3E}">
        <p14:creationId xmlns:p14="http://schemas.microsoft.com/office/powerpoint/2010/main" val="544529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C04A1-9237-408E-823E-B7107AD96CE1}"/>
              </a:ext>
            </a:extLst>
          </p:cNvPr>
          <p:cNvSpPr>
            <a:spLocks noGrp="1"/>
          </p:cNvSpPr>
          <p:nvPr>
            <p:ph type="title"/>
          </p:nvPr>
        </p:nvSpPr>
        <p:spPr>
          <a:xfrm>
            <a:off x="4702557" y="889498"/>
            <a:ext cx="6562726" cy="1658198"/>
          </a:xfrm>
        </p:spPr>
        <p:txBody>
          <a:bodyPr>
            <a:normAutofit/>
          </a:bodyPr>
          <a:lstStyle/>
          <a:p>
            <a:r>
              <a:rPr lang="en-US" dirty="0"/>
              <a:t>You know technology.  How  do I ….?</a:t>
            </a:r>
          </a:p>
        </p:txBody>
      </p:sp>
      <p:pic>
        <p:nvPicPr>
          <p:cNvPr id="9" name="Picture 8" descr="A picture containing text, person&#10;&#10;Description automatically generated">
            <a:extLst>
              <a:ext uri="{FF2B5EF4-FFF2-40B4-BE49-F238E27FC236}">
                <a16:creationId xmlns:a16="http://schemas.microsoft.com/office/drawing/2014/main" id="{E85462D3-3D8E-4AEA-B330-C4C2AC78A4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20" y="10"/>
            <a:ext cx="4077443" cy="6864408"/>
          </a:xfrm>
          <a:prstGeom prst="rect">
            <a:avLst/>
          </a:prstGeom>
        </p:spPr>
      </p:pic>
      <p:sp>
        <p:nvSpPr>
          <p:cNvPr id="3" name="Content Placeholder 2">
            <a:extLst>
              <a:ext uri="{FF2B5EF4-FFF2-40B4-BE49-F238E27FC236}">
                <a16:creationId xmlns:a16="http://schemas.microsoft.com/office/drawing/2014/main" id="{6F6946D0-F71A-47D8-BD60-EED95EFAAA7A}"/>
              </a:ext>
            </a:extLst>
          </p:cNvPr>
          <p:cNvSpPr>
            <a:spLocks noGrp="1"/>
          </p:cNvSpPr>
          <p:nvPr>
            <p:ph idx="1"/>
          </p:nvPr>
        </p:nvSpPr>
        <p:spPr>
          <a:xfrm>
            <a:off x="4702557" y="3200399"/>
            <a:ext cx="6968512" cy="3158067"/>
          </a:xfrm>
        </p:spPr>
        <p:txBody>
          <a:bodyPr>
            <a:normAutofit/>
          </a:bodyPr>
          <a:lstStyle/>
          <a:p>
            <a:pPr marL="0" indent="0">
              <a:buNone/>
            </a:pPr>
            <a:r>
              <a:rPr lang="en-US" dirty="0"/>
              <a:t>“That’s a common problem.  </a:t>
            </a:r>
            <a:r>
              <a:rPr lang="en-US" sz="1600" dirty="0"/>
              <a:t>You see it happens when the software can’t recognize the TCP/IP network address.  What that causes is …”</a:t>
            </a:r>
          </a:p>
          <a:p>
            <a:pPr marL="0" indent="0">
              <a:buNone/>
            </a:pPr>
            <a:r>
              <a:rPr lang="en-US" dirty="0"/>
              <a:t>“I’ve never used that software…Let’s google it.”</a:t>
            </a:r>
          </a:p>
          <a:p>
            <a:pPr marL="0" indent="0">
              <a:buNone/>
            </a:pPr>
            <a:r>
              <a:rPr lang="en-US" dirty="0"/>
              <a:t>“I’m a networking engineer.  I don’t think I can fix your spreadsheet problem.”</a:t>
            </a:r>
          </a:p>
          <a:p>
            <a:pPr marL="0" indent="0">
              <a:buNone/>
            </a:pPr>
            <a:endParaRPr lang="en-US" dirty="0"/>
          </a:p>
          <a:p>
            <a:pPr marL="0" indent="0">
              <a:buNone/>
            </a:pPr>
            <a:r>
              <a:rPr lang="en-US" sz="3200" dirty="0"/>
              <a:t>“It seems to be working…”</a:t>
            </a:r>
          </a:p>
        </p:txBody>
      </p:sp>
    </p:spTree>
    <p:extLst>
      <p:ext uri="{BB962C8B-B14F-4D97-AF65-F5344CB8AC3E}">
        <p14:creationId xmlns:p14="http://schemas.microsoft.com/office/powerpoint/2010/main" val="337979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50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55091F-004A-40A2-8CCB-A959903253A1}"/>
              </a:ext>
            </a:extLst>
          </p:cNvPr>
          <p:cNvSpPr>
            <a:spLocks noGrp="1"/>
          </p:cNvSpPr>
          <p:nvPr>
            <p:ph type="title"/>
          </p:nvPr>
        </p:nvSpPr>
        <p:spPr>
          <a:xfrm>
            <a:off x="657224" y="936711"/>
            <a:ext cx="2988265" cy="4984578"/>
          </a:xfrm>
        </p:spPr>
        <p:txBody>
          <a:bodyPr>
            <a:normAutofit/>
          </a:bodyPr>
          <a:lstStyle/>
          <a:p>
            <a:r>
              <a:rPr lang="en-US" dirty="0">
                <a:solidFill>
                  <a:srgbClr val="FFFFFF"/>
                </a:solidFill>
              </a:rPr>
              <a:t>It’s not working</a:t>
            </a:r>
            <a:br>
              <a:rPr lang="en-US" dirty="0">
                <a:solidFill>
                  <a:srgbClr val="FFFFFF"/>
                </a:solidFill>
              </a:rPr>
            </a:br>
            <a:r>
              <a:rPr lang="en-US" b="1" i="1" dirty="0">
                <a:solidFill>
                  <a:srgbClr val="FFFFFF"/>
                </a:solidFill>
              </a:rPr>
              <a:t>FOR ME!</a:t>
            </a:r>
          </a:p>
        </p:txBody>
      </p:sp>
      <p:graphicFrame>
        <p:nvGraphicFramePr>
          <p:cNvPr id="10" name="Content Placeholder 2">
            <a:extLst>
              <a:ext uri="{FF2B5EF4-FFF2-40B4-BE49-F238E27FC236}">
                <a16:creationId xmlns:a16="http://schemas.microsoft.com/office/drawing/2014/main" id="{1D8A00B0-E8E1-8E1B-284D-DA974FCB2319}"/>
              </a:ext>
            </a:extLst>
          </p:cNvPr>
          <p:cNvGraphicFramePr>
            <a:graphicFrameLocks noGrp="1"/>
          </p:cNvGraphicFramePr>
          <p:nvPr>
            <p:ph idx="1"/>
          </p:nvPr>
        </p:nvGraphicFramePr>
        <p:xfrm>
          <a:off x="4614389" y="936711"/>
          <a:ext cx="6815992" cy="4984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7040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hade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C7E1896-2992-48D4-85AC-95AB8AB1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C8DC7B-D7D2-445F-8DD8-7A19E78E5F15}"/>
              </a:ext>
            </a:extLst>
          </p:cNvPr>
          <p:cNvSpPr>
            <a:spLocks noGrp="1"/>
          </p:cNvSpPr>
          <p:nvPr>
            <p:ph type="title"/>
          </p:nvPr>
        </p:nvSpPr>
        <p:spPr>
          <a:xfrm>
            <a:off x="603504" y="770466"/>
            <a:ext cx="6609413" cy="5325533"/>
          </a:xfrm>
        </p:spPr>
        <p:txBody>
          <a:bodyPr vert="horz" lIns="91440" tIns="45720" rIns="91440" bIns="45720" rtlCol="0" anchor="ctr">
            <a:normAutofit/>
          </a:bodyPr>
          <a:lstStyle/>
          <a:p>
            <a:pPr>
              <a:lnSpc>
                <a:spcPct val="80000"/>
              </a:lnSpc>
            </a:pPr>
            <a:r>
              <a:rPr lang="en-US" sz="9600" dirty="0">
                <a:solidFill>
                  <a:srgbClr val="FFFFFF"/>
                </a:solidFill>
              </a:rPr>
              <a:t>Learning objectives</a:t>
            </a:r>
          </a:p>
        </p:txBody>
      </p:sp>
      <p:sp useBgFill="1">
        <p:nvSpPr>
          <p:cNvPr id="12" name="Rectangle 11">
            <a:extLst>
              <a:ext uri="{FF2B5EF4-FFF2-40B4-BE49-F238E27FC236}">
                <a16:creationId xmlns:a16="http://schemas.microsoft.com/office/drawing/2014/main" id="{2808B93E-0C39-407B-943D-71F2BAFB4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4" y="0"/>
            <a:ext cx="46573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F28B98-31EB-4C2E-ADCA-A1745AC0D454}"/>
              </a:ext>
            </a:extLst>
          </p:cNvPr>
          <p:cNvSpPr>
            <a:spLocks noGrp="1"/>
          </p:cNvSpPr>
          <p:nvPr>
            <p:ph idx="1"/>
          </p:nvPr>
        </p:nvSpPr>
        <p:spPr>
          <a:xfrm>
            <a:off x="7856384" y="643467"/>
            <a:ext cx="4050271" cy="5452532"/>
          </a:xfrm>
        </p:spPr>
        <p:txBody>
          <a:bodyPr vert="horz" lIns="91440" tIns="45720" rIns="91440" bIns="45720" rtlCol="0" anchor="ctr">
            <a:normAutofit/>
          </a:bodyPr>
          <a:lstStyle/>
          <a:p>
            <a:pPr marL="0" indent="0">
              <a:buNone/>
            </a:pPr>
            <a:r>
              <a:rPr lang="en-US" sz="3200" dirty="0">
                <a:solidFill>
                  <a:schemeClr val="accent1">
                    <a:lumMod val="75000"/>
                  </a:schemeClr>
                </a:solidFill>
                <a:latin typeface="+mj-lt"/>
              </a:rPr>
              <a:t>Attendees will:</a:t>
            </a:r>
          </a:p>
          <a:p>
            <a:pPr>
              <a:buFont typeface="Wingdings" panose="05000000000000000000" pitchFamily="2" charset="2"/>
              <a:buChar char="ü"/>
            </a:pPr>
            <a:r>
              <a:rPr lang="en-US" sz="3200" dirty="0">
                <a:solidFill>
                  <a:schemeClr val="accent1">
                    <a:lumMod val="75000"/>
                  </a:schemeClr>
                </a:solidFill>
                <a:latin typeface="+mj-lt"/>
              </a:rPr>
              <a:t> Be aware of user experience</a:t>
            </a:r>
          </a:p>
          <a:p>
            <a:pPr>
              <a:buFont typeface="Wingdings" panose="05000000000000000000" pitchFamily="2" charset="2"/>
              <a:buChar char="ü"/>
            </a:pPr>
            <a:r>
              <a:rPr lang="en-US" sz="3200" dirty="0">
                <a:solidFill>
                  <a:schemeClr val="accent1">
                    <a:lumMod val="75000"/>
                  </a:schemeClr>
                </a:solidFill>
                <a:latin typeface="+mj-lt"/>
              </a:rPr>
              <a:t> Be empowered to capture user stories</a:t>
            </a:r>
          </a:p>
          <a:p>
            <a:pPr>
              <a:buFont typeface="Wingdings" panose="05000000000000000000" pitchFamily="2" charset="2"/>
              <a:buChar char="ü"/>
            </a:pPr>
            <a:r>
              <a:rPr lang="en-US" sz="3200" dirty="0">
                <a:solidFill>
                  <a:schemeClr val="accent1">
                    <a:lumMod val="75000"/>
                  </a:schemeClr>
                </a:solidFill>
                <a:latin typeface="+mj-lt"/>
              </a:rPr>
              <a:t> Share them to improve processes  </a:t>
            </a:r>
          </a:p>
        </p:txBody>
      </p:sp>
    </p:spTree>
    <p:extLst>
      <p:ext uri="{BB962C8B-B14F-4D97-AF65-F5344CB8AC3E}">
        <p14:creationId xmlns:p14="http://schemas.microsoft.com/office/powerpoint/2010/main" val="14826945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in a garment&#10;&#10;Description automatically generated with medium confidence">
            <a:extLst>
              <a:ext uri="{FF2B5EF4-FFF2-40B4-BE49-F238E27FC236}">
                <a16:creationId xmlns:a16="http://schemas.microsoft.com/office/drawing/2014/main" id="{7BA328B7-3601-48CA-8DA4-9110E01ECAA7}"/>
              </a:ext>
            </a:extLst>
          </p:cNvPr>
          <p:cNvPicPr>
            <a:picLocks noChangeAspect="1"/>
          </p:cNvPicPr>
          <p:nvPr/>
        </p:nvPicPr>
        <p:blipFill rotWithShape="1">
          <a:blip r:embed="rId3" cstate="screen">
            <a:alphaModFix amt="3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2699" y="0"/>
            <a:ext cx="4971319" cy="6858000"/>
          </a:xfrm>
          <a:prstGeom prst="rect">
            <a:avLst/>
          </a:prstGeom>
        </p:spPr>
      </p:pic>
      <p:sp>
        <p:nvSpPr>
          <p:cNvPr id="2" name="Title 1">
            <a:extLst>
              <a:ext uri="{FF2B5EF4-FFF2-40B4-BE49-F238E27FC236}">
                <a16:creationId xmlns:a16="http://schemas.microsoft.com/office/drawing/2014/main" id="{89E38E9A-A64B-4622-BF83-06BB45EEC032}"/>
              </a:ext>
            </a:extLst>
          </p:cNvPr>
          <p:cNvSpPr>
            <a:spLocks noGrp="1"/>
          </p:cNvSpPr>
          <p:nvPr>
            <p:ph type="title"/>
          </p:nvPr>
        </p:nvSpPr>
        <p:spPr>
          <a:xfrm>
            <a:off x="990599" y="639763"/>
            <a:ext cx="3663697" cy="5492750"/>
          </a:xfrm>
        </p:spPr>
        <p:txBody>
          <a:bodyPr>
            <a:normAutofit/>
          </a:bodyPr>
          <a:lstStyle/>
          <a:p>
            <a:r>
              <a:rPr lang="en-US" sz="6000" dirty="0">
                <a:solidFill>
                  <a:srgbClr val="FFFFFF"/>
                </a:solidFill>
              </a:rPr>
              <a:t>Exercise</a:t>
            </a:r>
          </a:p>
        </p:txBody>
      </p:sp>
      <p:cxnSp>
        <p:nvCxnSpPr>
          <p:cNvPr id="10" name="Straight Connector 9">
            <a:extLst>
              <a:ext uri="{FF2B5EF4-FFF2-40B4-BE49-F238E27FC236}">
                <a16:creationId xmlns:a16="http://schemas.microsoft.com/office/drawing/2014/main" id="{9E13708B-D2E3-41E3-BD49-F910056473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323" y="2211346"/>
            <a:ext cx="0" cy="2349584"/>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BD3538-A87A-4D17-9CEC-DB7CCF759AA3}"/>
              </a:ext>
            </a:extLst>
          </p:cNvPr>
          <p:cNvSpPr>
            <a:spLocks noGrp="1"/>
          </p:cNvSpPr>
          <p:nvPr>
            <p:ph idx="1"/>
          </p:nvPr>
        </p:nvSpPr>
        <p:spPr>
          <a:xfrm>
            <a:off x="5288349" y="639764"/>
            <a:ext cx="6142032" cy="5492749"/>
          </a:xfrm>
        </p:spPr>
        <p:txBody>
          <a:bodyPr anchor="ctr">
            <a:normAutofit/>
          </a:bodyPr>
          <a:lstStyle/>
          <a:p>
            <a:r>
              <a:rPr lang="en-US" dirty="0"/>
              <a:t>Instructions</a:t>
            </a:r>
          </a:p>
          <a:p>
            <a:pPr lvl="1"/>
            <a:r>
              <a:rPr lang="en-US" b="1" dirty="0"/>
              <a:t>2 volunteers to role-play: </a:t>
            </a:r>
            <a:r>
              <a:rPr lang="en-US" dirty="0"/>
              <a:t>user that needs to transform </a:t>
            </a:r>
            <a:r>
              <a:rPr lang="en-US" dirty="0" err="1"/>
              <a:t>Grimlock</a:t>
            </a:r>
            <a:r>
              <a:rPr lang="en-US" dirty="0"/>
              <a:t> and help desk associate that is providing phone support.</a:t>
            </a:r>
          </a:p>
          <a:p>
            <a:pPr lvl="1"/>
            <a:endParaRPr lang="en-US" b="1" dirty="0"/>
          </a:p>
          <a:p>
            <a:pPr lvl="1"/>
            <a:r>
              <a:rPr lang="en-US" b="1" dirty="0"/>
              <a:t>In-person attendees - </a:t>
            </a:r>
            <a:r>
              <a:rPr lang="en-US" dirty="0"/>
              <a:t>Observe and document the exchange using your handout.   </a:t>
            </a:r>
          </a:p>
        </p:txBody>
      </p:sp>
    </p:spTree>
    <p:extLst>
      <p:ext uri="{BB962C8B-B14F-4D97-AF65-F5344CB8AC3E}">
        <p14:creationId xmlns:p14="http://schemas.microsoft.com/office/powerpoint/2010/main" val="192407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310EA-3CC5-4601-A4E7-7E8AEED27EDA}"/>
              </a:ext>
            </a:extLst>
          </p:cNvPr>
          <p:cNvSpPr>
            <a:spLocks noGrp="1"/>
          </p:cNvSpPr>
          <p:nvPr>
            <p:ph type="title"/>
          </p:nvPr>
        </p:nvSpPr>
        <p:spPr>
          <a:xfrm>
            <a:off x="7297616" y="3429000"/>
            <a:ext cx="4894384" cy="864772"/>
          </a:xfrm>
        </p:spPr>
        <p:txBody>
          <a:bodyPr>
            <a:normAutofit fontScale="90000"/>
          </a:bodyPr>
          <a:lstStyle/>
          <a:p>
            <a:pPr algn="ctr">
              <a:lnSpc>
                <a:spcPct val="100000"/>
              </a:lnSpc>
            </a:pPr>
            <a:r>
              <a:rPr lang="en-US" dirty="0"/>
              <a:t>ANALYSIS DAY</a:t>
            </a:r>
          </a:p>
        </p:txBody>
      </p:sp>
      <p:sp>
        <p:nvSpPr>
          <p:cNvPr id="4" name="TextBox 3">
            <a:extLst>
              <a:ext uri="{FF2B5EF4-FFF2-40B4-BE49-F238E27FC236}">
                <a16:creationId xmlns:a16="http://schemas.microsoft.com/office/drawing/2014/main" id="{F338F670-7AD1-41BA-BF93-2E4F2872B4E3}"/>
              </a:ext>
            </a:extLst>
          </p:cNvPr>
          <p:cNvSpPr txBox="1"/>
          <p:nvPr/>
        </p:nvSpPr>
        <p:spPr>
          <a:xfrm>
            <a:off x="7297616" y="177948"/>
            <a:ext cx="4894384" cy="846386"/>
          </a:xfrm>
          <a:prstGeom prst="rect">
            <a:avLst/>
          </a:prstGeom>
          <a:noFill/>
        </p:spPr>
        <p:txBody>
          <a:bodyPr wrap="square">
            <a:spAutoFit/>
          </a:bodyPr>
          <a:lstStyle/>
          <a:p>
            <a:pPr algn="ctr"/>
            <a:r>
              <a:rPr lang="en-US" sz="4900" dirty="0"/>
              <a:t>BATTLE DAY</a:t>
            </a:r>
          </a:p>
        </p:txBody>
      </p:sp>
    </p:spTree>
    <p:extLst>
      <p:ext uri="{BB962C8B-B14F-4D97-AF65-F5344CB8AC3E}">
        <p14:creationId xmlns:p14="http://schemas.microsoft.com/office/powerpoint/2010/main" val="3993429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EB1F8F-B953-457A-843F-D2E06F519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C00A711-1979-94AC-D477-ACFB800F40C6}"/>
              </a:ext>
            </a:extLst>
          </p:cNvPr>
          <p:cNvGraphicFramePr>
            <a:graphicFrameLocks noGrp="1"/>
          </p:cNvGraphicFramePr>
          <p:nvPr>
            <p:ph idx="1"/>
            <p:extLst>
              <p:ext uri="{D42A27DB-BD31-4B8C-83A1-F6EECF244321}">
                <p14:modId xmlns:p14="http://schemas.microsoft.com/office/powerpoint/2010/main" val="2968308221"/>
              </p:ext>
            </p:extLst>
          </p:nvPr>
        </p:nvGraphicFramePr>
        <p:xfrm>
          <a:off x="676275" y="643468"/>
          <a:ext cx="10872258" cy="3501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DDA9F16F-0C14-4FF8-B25B-F3A27C9C6995}"/>
              </a:ext>
            </a:extLst>
          </p:cNvPr>
          <p:cNvSpPr txBox="1"/>
          <p:nvPr/>
        </p:nvSpPr>
        <p:spPr>
          <a:xfrm>
            <a:off x="838986" y="4949072"/>
            <a:ext cx="10416618" cy="1107996"/>
          </a:xfrm>
          <a:prstGeom prst="rect">
            <a:avLst/>
          </a:prstGeom>
          <a:noFill/>
        </p:spPr>
        <p:txBody>
          <a:bodyPr wrap="square" rtlCol="0">
            <a:spAutoFit/>
          </a:bodyPr>
          <a:lstStyle/>
          <a:p>
            <a:r>
              <a:rPr lang="en-US" sz="6600" b="1" dirty="0"/>
              <a:t>How do we make this better?</a:t>
            </a:r>
          </a:p>
        </p:txBody>
      </p:sp>
    </p:spTree>
    <p:extLst>
      <p:ext uri="{BB962C8B-B14F-4D97-AF65-F5344CB8AC3E}">
        <p14:creationId xmlns:p14="http://schemas.microsoft.com/office/powerpoint/2010/main" val="1741215001"/>
      </p:ext>
    </p:extLst>
  </p:cSld>
  <p:clrMapOvr>
    <a:masterClrMapping/>
  </p:clrMapOvr>
</p:sld>
</file>

<file path=ppt/theme/theme1.xml><?xml version="1.0" encoding="utf-8"?>
<a:theme xmlns:a="http://schemas.openxmlformats.org/drawingml/2006/main" name="Metropolitan">
  <a:themeElements>
    <a:clrScheme name="Metropolitan">
      <a:dk1>
        <a:srgbClr val="000000"/>
      </a:dk1>
      <a:lt1>
        <a:srgbClr val="FFFFFF"/>
      </a:lt1>
      <a:dk2>
        <a:srgbClr val="303034"/>
      </a:dk2>
      <a:lt2>
        <a:srgbClr val="DFDFE4"/>
      </a:lt2>
      <a:accent1>
        <a:srgbClr val="00AEEF"/>
      </a:accent1>
      <a:accent2>
        <a:srgbClr val="8CC600"/>
      </a:accent2>
      <a:accent3>
        <a:srgbClr val="FFBE00"/>
      </a:accent3>
      <a:accent4>
        <a:srgbClr val="FF0097"/>
      </a:accent4>
      <a:accent5>
        <a:srgbClr val="0071BC"/>
      </a:accent5>
      <a:accent6>
        <a:srgbClr val="FF8600"/>
      </a:accent6>
      <a:hlink>
        <a:srgbClr val="2424F0"/>
      </a:hlink>
      <a:folHlink>
        <a:srgbClr val="808080"/>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9FF7CA0D-8839-4012-B51C-B152F9BD65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A8168C3FF5794C88258065D08ADDE1" ma:contentTypeVersion="13" ma:contentTypeDescription="Create a new document." ma:contentTypeScope="" ma:versionID="80d93bdfbd0f0d455cbde2f352e8a17f">
  <xsd:schema xmlns:xsd="http://www.w3.org/2001/XMLSchema" xmlns:xs="http://www.w3.org/2001/XMLSchema" xmlns:p="http://schemas.microsoft.com/office/2006/metadata/properties" xmlns:ns3="74bca186-5528-46c0-81bc-b08bc852dcbf" xmlns:ns4="9cfc409b-e0dc-4bf3-bdcb-ca36c916a49a" targetNamespace="http://schemas.microsoft.com/office/2006/metadata/properties" ma:root="true" ma:fieldsID="2a114670330166c14d9f9647efc1dbf0" ns3:_="" ns4:_="">
    <xsd:import namespace="74bca186-5528-46c0-81bc-b08bc852dcbf"/>
    <xsd:import namespace="9cfc409b-e0dc-4bf3-bdcb-ca36c916a49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bca186-5528-46c0-81bc-b08bc852dcb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fc409b-e0dc-4bf3-bdcb-ca36c916a49a"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A2E735-30FE-414F-BCFC-1DA7F7B6CA89}">
  <ds:schemaRef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elements/1.1/"/>
    <ds:schemaRef ds:uri="74bca186-5528-46c0-81bc-b08bc852dcbf"/>
    <ds:schemaRef ds:uri="9cfc409b-e0dc-4bf3-bdcb-ca36c916a49a"/>
    <ds:schemaRef ds:uri="http://purl.org/dc/dcmitype/"/>
    <ds:schemaRef ds:uri="http://purl.org/dc/terms/"/>
  </ds:schemaRefs>
</ds:datastoreItem>
</file>

<file path=customXml/itemProps2.xml><?xml version="1.0" encoding="utf-8"?>
<ds:datastoreItem xmlns:ds="http://schemas.openxmlformats.org/officeDocument/2006/customXml" ds:itemID="{6514057B-71AF-4711-8F28-7E967B360D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bca186-5528-46c0-81bc-b08bc852dcbf"/>
    <ds:schemaRef ds:uri="9cfc409b-e0dc-4bf3-bdcb-ca36c916a4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5793FA-A2E3-41D9-9DB6-ECC55CCAB7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Metropolitan</Template>
  <TotalTime>3347</TotalTime>
  <Words>1368</Words>
  <Application>Microsoft Office PowerPoint</Application>
  <PresentationFormat>Widescreen</PresentationFormat>
  <Paragraphs>110</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Metropolitan</vt:lpstr>
      <vt:lpstr>Ruffling Feathers?</vt:lpstr>
      <vt:lpstr>What is user experience testing?</vt:lpstr>
      <vt:lpstr>How does it apply to us?</vt:lpstr>
      <vt:lpstr>You know technology.  How  do I ….?</vt:lpstr>
      <vt:lpstr>It’s not working FOR ME!</vt:lpstr>
      <vt:lpstr>Learning objectives</vt:lpstr>
      <vt:lpstr>Exercise</vt:lpstr>
      <vt:lpstr>ANALYSIS DAY</vt:lpstr>
      <vt:lpstr>PowerPoint Presentation</vt:lpstr>
      <vt:lpstr>Beyond Troubleshooting</vt:lpstr>
      <vt:lpstr>Capturing the User’s Story</vt:lpstr>
      <vt:lpstr>Process Improvement</vt:lpstr>
      <vt:lpstr>Brainstorming!  User (and other) Feedback</vt:lpstr>
      <vt:lpstr>Does this need to be a project?</vt:lpstr>
      <vt:lpstr>What does it look like in practice?</vt:lpstr>
      <vt:lpstr>Covid Response helpline</vt:lpstr>
      <vt:lpstr>The Follow-up</vt:lpstr>
      <vt:lpstr>Now you go do 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Ruffling Feathers?</dc:title>
  <dc:creator>Bricker, Ben</dc:creator>
  <cp:lastModifiedBy>Carla Birckelbaw</cp:lastModifiedBy>
  <cp:revision>29</cp:revision>
  <dcterms:created xsi:type="dcterms:W3CDTF">2022-06-10T21:53:11Z</dcterms:created>
  <dcterms:modified xsi:type="dcterms:W3CDTF">2022-08-11T21:40:28Z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0x0101007EA8168C3FF5794C88258065D08ADDE1</vt:lpwstr>
  </property>
</Properties>
</file>