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A44B0-E71F-4BCE-92FC-8381846BF75B}" v="16" dt="2022-07-31T22:02:58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C9777-2103-4E3E-8FA3-41DF903EC260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D5EBC-B40F-4792-BF52-6EA84C27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D5EBC-B40F-4792-BF52-6EA84C27E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4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D5EBC-B40F-4792-BF52-6EA84C27E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9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D5EBC-B40F-4792-BF52-6EA84C27E8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9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5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3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0488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16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32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3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2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0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2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7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2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5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EB5F5D-A712-4C90-9EA2-EB3576474D0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596E-03B1-4972-9E76-4CE1656BF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75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FF3D-CB41-5506-9074-847A197C7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>
                    <a:lumMod val="85000"/>
                  </a:schemeClr>
                </a:solidFill>
                <a:effectLst/>
                <a:latin typeface="ISUCondBold"/>
              </a:rPr>
              <a:t>Confluence: </a:t>
            </a:r>
            <a:br>
              <a:rPr lang="en-US" b="0" i="0" dirty="0">
                <a:solidFill>
                  <a:schemeClr val="tx1">
                    <a:lumMod val="85000"/>
                  </a:schemeClr>
                </a:solidFill>
                <a:effectLst/>
                <a:latin typeface="ISUCondBold"/>
              </a:rPr>
            </a:br>
            <a:r>
              <a:rPr lang="en-US" b="0" i="0" dirty="0">
                <a:solidFill>
                  <a:schemeClr val="tx1">
                    <a:lumMod val="85000"/>
                  </a:schemeClr>
                </a:solidFill>
                <a:effectLst/>
                <a:latin typeface="ISUCondBold"/>
              </a:rPr>
              <a:t>Campus-Wide Knowledge</a:t>
            </a:r>
            <a:br>
              <a:rPr lang="en-US" b="0" i="0" dirty="0">
                <a:solidFill>
                  <a:srgbClr val="333333"/>
                </a:solidFill>
                <a:effectLst/>
                <a:latin typeface="ISUCondBold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C9F00-47D8-F0BD-1C2F-263F29232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Tony Brook, Kristen Grimes, &amp; Tyler Piper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CIT Annual Conference - 2022</a:t>
            </a:r>
          </a:p>
        </p:txBody>
      </p:sp>
    </p:spTree>
    <p:extLst>
      <p:ext uri="{BB962C8B-B14F-4D97-AF65-F5344CB8AC3E}">
        <p14:creationId xmlns:p14="http://schemas.microsoft.com/office/powerpoint/2010/main" val="381802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EC48-EB48-A34C-157F-63D7276D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Campus-Wide Knowledge?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962B05-F8DF-83FB-FB4B-293676457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1283856"/>
            <a:ext cx="10835668" cy="5329380"/>
          </a:xfrm>
        </p:spPr>
        <p:txBody>
          <a:bodyPr numCol="2"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A central location for public (unauthenticated), internal (authenticated), and secured (permission restricted) knowledge. </a:t>
            </a:r>
          </a:p>
          <a:p>
            <a:endParaRPr lang="en-US" dirty="0"/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What Knowledge?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Processes &amp; Procedures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Overviews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How To’s &amp; Training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Department &amp; Team Documents       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Configuration &amp; Design Documents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Projects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Do not include usernames or passwords.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Benefits: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Accessible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Enables a learning culture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Better Decisions, Faster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Collaborative and Transparent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Less Duplication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Improved Customer Experiences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/>
              <a:t>Retain knowledge.</a:t>
            </a:r>
          </a:p>
        </p:txBody>
      </p:sp>
    </p:spTree>
    <p:extLst>
      <p:ext uri="{BB962C8B-B14F-4D97-AF65-F5344CB8AC3E}">
        <p14:creationId xmlns:p14="http://schemas.microsoft.com/office/powerpoint/2010/main" val="28681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EC48-EB48-A34C-157F-63D7276D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Confluence?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0AE7A-A30A-2310-57D0-1AF2D7AF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02328"/>
            <a:ext cx="8946541" cy="4946072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Confluence is a web-based corporate wiki from Atlassian. 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en-US" dirty="0"/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Public Portal: Help.Ilstu.edu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72D82-8207-71D6-580F-6D930FC5E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258" y="3034779"/>
            <a:ext cx="8906086" cy="243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27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ED1BC-17B9-BE40-9F67-EBF020D4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Confluence Walkthrough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1EF5-1288-5DCA-751F-B85E138C5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800" dirty="0"/>
              <a:t>Accessing Confluence (Authenticated Knowledge)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800" dirty="0"/>
              <a:t>Navigation &amp; Structure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600" dirty="0"/>
              <a:t>Spaces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600" dirty="0"/>
              <a:t>Pages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600" dirty="0"/>
              <a:t>Permissions &amp; Visibility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600"/>
              <a:t>Searching</a:t>
            </a:r>
            <a:endParaRPr lang="en-US" sz="2600" dirty="0"/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800" dirty="0"/>
              <a:t>Page Creation and Updating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600" dirty="0"/>
              <a:t>Labels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sz="2600" dirty="0"/>
              <a:t>Macros</a:t>
            </a:r>
          </a:p>
        </p:txBody>
      </p:sp>
    </p:spTree>
    <p:extLst>
      <p:ext uri="{BB962C8B-B14F-4D97-AF65-F5344CB8AC3E}">
        <p14:creationId xmlns:p14="http://schemas.microsoft.com/office/powerpoint/2010/main" val="123220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EC48-EB48-A34C-157F-63D7276D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&amp;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0AE7A-A30A-2310-57D0-1AF2D7AF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02328"/>
            <a:ext cx="8946541" cy="4946072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https://help.illinoisstate.edu/share-knowledge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3A9CC-BD3D-02F4-23F6-16C71F631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1853248"/>
            <a:ext cx="11000509" cy="354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2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FF3D-CB41-5506-9074-847A197C7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chemeClr val="tx1">
                    <a:lumMod val="85000"/>
                  </a:schemeClr>
                </a:solidFill>
                <a:effectLst/>
                <a:latin typeface="ISUCondBold"/>
              </a:rPr>
              <a:t>Questions?</a:t>
            </a:r>
            <a:br>
              <a:rPr lang="en-US" b="0" i="0" dirty="0">
                <a:solidFill>
                  <a:srgbClr val="333333"/>
                </a:solidFill>
                <a:effectLst/>
                <a:latin typeface="ISUCondBold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C9F00-47D8-F0BD-1C2F-263F29232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Tony Brook, Kristen Grimes, &amp; Tyler Piper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CIT Annual Conference - 2022</a:t>
            </a:r>
          </a:p>
        </p:txBody>
      </p:sp>
    </p:spTree>
    <p:extLst>
      <p:ext uri="{BB962C8B-B14F-4D97-AF65-F5344CB8AC3E}">
        <p14:creationId xmlns:p14="http://schemas.microsoft.com/office/powerpoint/2010/main" val="412599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333</TotalTime>
  <Words>168</Words>
  <Application>Microsoft Office PowerPoint</Application>
  <PresentationFormat>Widescreen</PresentationFormat>
  <Paragraphs>44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ISUCondBold</vt:lpstr>
      <vt:lpstr>Wingdings 3</vt:lpstr>
      <vt:lpstr>Ion</vt:lpstr>
      <vt:lpstr>Confluence:  Campus-Wide Knowledge </vt:lpstr>
      <vt:lpstr>Campus-Wide Knowledge?</vt:lpstr>
      <vt:lpstr>What is Confluence?</vt:lpstr>
      <vt:lpstr>Confluence Walkthrough</vt:lpstr>
      <vt:lpstr>Access &amp; Training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Confluence:  Campus-Wide Knowledge</dc:title>
  <dc:creator>Tyler Piper</dc:creator>
  <cp:lastModifiedBy>Carla Birckelbaw</cp:lastModifiedBy>
  <cp:revision>2</cp:revision>
  <dcterms:created xsi:type="dcterms:W3CDTF">2022-07-31T16:31:07Z</dcterms:created>
  <dcterms:modified xsi:type="dcterms:W3CDTF">2022-08-15T16:01:41Z</dcterms:modified>
</cp:coreProperties>
</file>