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61726-1176-40E3-903D-0E5449ACC299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F1DEC-BF4B-48B0-936D-1C4865AA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3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7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3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135F1-8B2A-420C-83A0-B9168FC65D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3502F-D8DA-4F04-A401-47F920A3F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66132-6B5D-4C2D-8676-F8A5CD1BB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3A125-C568-4924-908C-6D5DC931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73C37-8D22-4B39-8AA8-48761742A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E9A47-1002-4CD1-BE3D-8C85AE0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A20D7-5974-477D-BCC2-AFB954482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5FDB8-08BD-4CFE-91AF-778681E3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8CBD9-5DC6-4A6B-A565-944CDDEC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675B7-7304-4B7A-BFEE-1E13931F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5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44BC5-A08B-4AAE-B65C-8C6FA8F77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654C3-49B8-41E8-9176-C81ADEE6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6872-F772-4DE5-BEFA-B2071CD3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03BED-4C93-4AAC-AAD3-37EDB801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B41A6-91C9-495C-8B81-61B5BB3C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0E85C-F319-4D8E-A41E-96657D0ED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9CE1F-F057-46E3-AB3E-8EC3E37E1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B5775-B599-4EF0-9C1D-8CF0B574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097F5-9D28-4059-89DF-8DE29048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C6A81-D52D-45D7-AD8A-0D163C6F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0BAB-245F-4F8E-8F5A-79C15F9E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1F374-D0BC-486D-BFB9-F5BF0681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A09C3-7064-43E8-9703-FA8CC0BA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29200-9FE5-4927-BBEB-005BACBA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22F4B-F2D6-4176-B665-DA104A6B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4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F8E1-BB22-4CD8-A0C9-30853FCB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01891-AE66-435E-A8F2-240C8C852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3111F-23D9-4C32-AA3B-5BF13DA76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FE74E-28EF-4440-9DB9-6E86FE32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E20E8-F44E-40F3-873F-A52B3A34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BD76D-E631-4364-8CCA-67D1B1E1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5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F33A-A061-4891-A9C5-343DECAB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DFC2B-7490-40BB-BA7A-12713876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EE24A-F5A9-43DF-888A-5E008EB2A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FE15D-28CA-47AB-9B98-C36F8C2D9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89939B-E01E-47D8-8AA0-7B717B97F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0341B4-1835-4987-ACAC-D5973929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43289-1CE0-4E58-ACE9-0DBB48E8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4AC1C-DBF9-4804-8DE1-0C2D1F3B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E45D-5095-4C46-8F1C-9D61D81B7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87AC5A-FFBA-4C6A-98A8-AE576994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1FFCC-6E44-42E1-9229-AC8B5038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8A23E-CA1F-43DF-AC36-93BA098C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5C2DC-F7AE-4A23-8E1E-9C756CFC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CFD584-D1FB-4971-9AE4-57444BF0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7288F-8FF6-473F-AE89-FD36C1CB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5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0F11B-B0ED-482F-AFE8-B2C1B24E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7BCEF-6F80-4418-94FB-40DB63D3E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59FA0-29C7-4D6D-A25B-FB0654DEA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E640F-CC52-490D-877B-7B68B942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7F6C1-6504-4F76-93D1-ADF54DA0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243E19-6196-4D27-B690-0745C73B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3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1387-0121-4BD9-AE5A-03D55A43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9945E-8AD8-4144-B0FC-5431F3A1A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F3165-7878-4C13-AB5D-4BF2C5F0E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299C8-4768-435D-BA30-756542387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329E5-EF36-479F-90A2-A5237938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073B7-3B2C-49FD-8D66-0531311E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E34F0A-BE6E-4C77-A5B7-790F6D8F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65AAB-5F31-4475-AB13-882E4A628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1B8D3-0E72-4E83-8960-0A9CEF65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60C3-6497-4879-BCAC-434FE47E8193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D4A30-F311-4554-A07E-6C6C095E0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BE09E-1141-4985-A9EE-4DCC0F439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BACA-E370-4AAE-B4C5-0D728BCB7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mailto:dphylan@ilstu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vhauck@ilstu.edu" TargetMode="External"/><Relationship Id="rId5" Type="http://schemas.openxmlformats.org/officeDocument/2006/relationships/hyperlink" Target="https://nextlms.illinoisstate.edu/" TargetMode="External"/><Relationship Id="rId4" Type="http://schemas.openxmlformats.org/officeDocument/2006/relationships/hyperlink" Target="https://news.illinoisstate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483" y="2395261"/>
            <a:ext cx="8591026" cy="1136504"/>
          </a:xfrm>
        </p:spPr>
        <p:txBody>
          <a:bodyPr>
            <a:noAutofit/>
          </a:bodyPr>
          <a:lstStyle/>
          <a:p>
            <a:r>
              <a:rPr lang="en-US" sz="8000" dirty="0"/>
              <a:t>Canvas Is Coming!  Canvas Is Coming!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Decide on Canvas?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Advisory</a:t>
            </a:r>
          </a:p>
          <a:p>
            <a:r>
              <a:rPr lang="en-US" dirty="0"/>
              <a:t>Tech Solutions Team</a:t>
            </a:r>
          </a:p>
          <a:p>
            <a:r>
              <a:rPr lang="en-US" dirty="0"/>
              <a:t>Collection of needs / requirements</a:t>
            </a:r>
          </a:p>
          <a:p>
            <a:r>
              <a:rPr lang="en-US" dirty="0"/>
              <a:t>Vendor Engagement</a:t>
            </a:r>
          </a:p>
          <a:p>
            <a:r>
              <a:rPr lang="en-US" dirty="0"/>
              <a:t>Sandbox Experience</a:t>
            </a:r>
          </a:p>
          <a:p>
            <a:r>
              <a:rPr lang="en-US" dirty="0"/>
              <a:t>Review of feedback</a:t>
            </a:r>
          </a:p>
        </p:txBody>
      </p:sp>
    </p:spTree>
    <p:extLst>
      <p:ext uri="{BB962C8B-B14F-4D97-AF65-F5344CB8AC3E}">
        <p14:creationId xmlns:p14="http://schemas.microsoft.com/office/powerpoint/2010/main" val="294972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Work Will Be Done This Year?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(Configuration, Infrastructure, Security, Integrations, Administration)</a:t>
            </a:r>
          </a:p>
          <a:p>
            <a:r>
              <a:rPr lang="en-US" dirty="0"/>
              <a:t>Conversion of Course Materials and Content from Sakai (ReggieNet)</a:t>
            </a:r>
          </a:p>
          <a:p>
            <a:r>
              <a:rPr lang="en-US" dirty="0"/>
              <a:t>Support Planning</a:t>
            </a:r>
          </a:p>
          <a:p>
            <a:r>
              <a:rPr lang="en-US" dirty="0"/>
              <a:t>Training Planning (Faculty, Students, Support, Admin, and others)</a:t>
            </a:r>
          </a:p>
          <a:p>
            <a:r>
              <a:rPr lang="en-US" dirty="0"/>
              <a:t>Communication Planning (Faculty and Student Involvement)</a:t>
            </a:r>
          </a:p>
          <a:p>
            <a:r>
              <a:rPr lang="en-US" dirty="0"/>
              <a:t>Pilot Prep Activities (Identify Instructors, Courses, and Students – targeted training and support)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Pilot Feedback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Any remaining integrations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Implementation Adjustments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Training for all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Communication for all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Support Finalization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6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728"/>
            <a:ext cx="10515600" cy="43513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Catch-up course conversions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Cutover Support plan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Continued Communication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Pre-Fall instructor support</a:t>
            </a:r>
          </a:p>
          <a:p>
            <a:pPr marL="0" lvl="1" indent="0">
              <a:spcBef>
                <a:spcPts val="1000"/>
              </a:spcBef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0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</a:endParaRP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All courses under Canvas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Sakai Archive finalization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Support focus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Continued Communication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On-going delivery of training accessible in multiple ways/devices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Change Management</a:t>
            </a:r>
          </a:p>
          <a:p>
            <a:pPr marL="228600" marR="0" lvl="1">
              <a:spcBef>
                <a:spcPts val="1000"/>
              </a:spcBef>
              <a:spcAft>
                <a:spcPts val="0"/>
              </a:spcAft>
            </a:pPr>
            <a:r>
              <a:rPr lang="en-US" sz="2800" dirty="0"/>
              <a:t>Stability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5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4263" cy="6858000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5B2E6D-DC01-4BD6-9C08-D4807B5AB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16403" y="253738"/>
            <a:ext cx="10229676" cy="5444705"/>
          </a:xfrm>
        </p:spPr>
      </p:pic>
    </p:spTree>
    <p:extLst>
      <p:ext uri="{BB962C8B-B14F-4D97-AF65-F5344CB8AC3E}">
        <p14:creationId xmlns:p14="http://schemas.microsoft.com/office/powerpoint/2010/main" val="409513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42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the news articles at </a:t>
            </a:r>
            <a:r>
              <a:rPr lang="en-US" dirty="0">
                <a:hlinkClick r:id="rId4"/>
              </a:rPr>
              <a:t>https://news.illinoisstate.edu/</a:t>
            </a:r>
            <a:endParaRPr lang="en-US" dirty="0"/>
          </a:p>
          <a:p>
            <a:r>
              <a:rPr lang="en-US" dirty="0"/>
              <a:t>Check out </a:t>
            </a:r>
            <a:r>
              <a:rPr lang="en-US" dirty="0">
                <a:hlinkClick r:id="rId5"/>
              </a:rPr>
              <a:t>Illinois State's Next LMS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Rosie Hauck – </a:t>
            </a:r>
            <a:r>
              <a:rPr lang="en-US" dirty="0">
                <a:hlinkClick r:id="rId6"/>
              </a:rPr>
              <a:t>rvhauck@ilstu.edu</a:t>
            </a:r>
            <a:endParaRPr lang="en-US" dirty="0"/>
          </a:p>
          <a:p>
            <a:r>
              <a:rPr lang="en-US" dirty="0"/>
              <a:t>Dave Hyland – </a:t>
            </a:r>
            <a:r>
              <a:rPr lang="en-US" dirty="0">
                <a:hlinkClick r:id="rId7"/>
              </a:rPr>
              <a:t>dphylan@ilstu.edu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2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206</Words>
  <Application>Microsoft Office PowerPoint</Application>
  <PresentationFormat>Widescreen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Canvas Is Coming!  Canvas Is Coming!</vt:lpstr>
      <vt:lpstr>How Did We Decide on Canvas?</vt:lpstr>
      <vt:lpstr>What Work Will Be Done This Year?</vt:lpstr>
      <vt:lpstr>Spring 2023</vt:lpstr>
      <vt:lpstr>Summer 2023</vt:lpstr>
      <vt:lpstr>Fall 2023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Hyland, Dave</dc:creator>
  <cp:lastModifiedBy>Carla Birckelbaw</cp:lastModifiedBy>
  <cp:revision>7</cp:revision>
  <dcterms:created xsi:type="dcterms:W3CDTF">2022-07-25T19:03:12Z</dcterms:created>
  <dcterms:modified xsi:type="dcterms:W3CDTF">2022-08-09T16:17:19Z</dcterms:modified>
</cp:coreProperties>
</file>