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61" r:id="rId5"/>
    <p:sldId id="263" r:id="rId6"/>
    <p:sldId id="264" r:id="rId7"/>
    <p:sldId id="267" r:id="rId8"/>
    <p:sldId id="265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ach, Rachal" initials="RR" lastIdx="1" clrIdx="0">
    <p:extLst>
      <p:ext uri="{19B8F6BF-5375-455C-9EA6-DF929625EA0E}">
        <p15:presenceInfo xmlns:p15="http://schemas.microsoft.com/office/powerpoint/2012/main" userId="S::rlroach@ilstu.edu::e512b950-eeee-42a6-bfb5-55241d1aa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0" autoAdjust="0"/>
  </p:normalViewPr>
  <p:slideViewPr>
    <p:cSldViewPr snapToGrid="0" snapToObjects="1">
      <p:cViewPr varScale="1">
        <p:scale>
          <a:sx n="135" d="100"/>
          <a:sy n="135" d="100"/>
        </p:scale>
        <p:origin x="9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6256B-5A21-41D1-A093-DCF09DA2FF4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A6CEE-D725-49B5-B9F3-DCC60AFA47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Campus LAN updates</a:t>
          </a:r>
        </a:p>
      </dgm:t>
    </dgm:pt>
    <dgm:pt modelId="{2A498547-7FD8-4F15-BFB6-58AD0282C82C}" type="parTrans" cxnId="{FB490D70-0308-47E4-9717-F93F952475CA}">
      <dgm:prSet/>
      <dgm:spPr/>
      <dgm:t>
        <a:bodyPr/>
        <a:lstStyle/>
        <a:p>
          <a:endParaRPr lang="en-US"/>
        </a:p>
      </dgm:t>
    </dgm:pt>
    <dgm:pt modelId="{AB7F4903-3DD9-4A68-8341-C2E1230757B2}" type="sibTrans" cxnId="{FB490D70-0308-47E4-9717-F93F952475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4C1F98-7C0A-4409-9D3D-D0A332232D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WAN updates</a:t>
          </a:r>
        </a:p>
      </dgm:t>
    </dgm:pt>
    <dgm:pt modelId="{FC5BD05D-BC2E-47B5-8152-B8CDD92F8843}" type="parTrans" cxnId="{E58FB636-1121-4838-9FE4-84FCD0BD3582}">
      <dgm:prSet/>
      <dgm:spPr/>
      <dgm:t>
        <a:bodyPr/>
        <a:lstStyle/>
        <a:p>
          <a:endParaRPr lang="en-US"/>
        </a:p>
      </dgm:t>
    </dgm:pt>
    <dgm:pt modelId="{033A3E45-C37F-4A25-ACBA-185F0AB16F52}" type="sibTrans" cxnId="{E58FB636-1121-4838-9FE4-84FCD0BD35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7F22B5-F489-4EA2-9519-7169794F0B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ISU Farm</a:t>
          </a:r>
        </a:p>
      </dgm:t>
    </dgm:pt>
    <dgm:pt modelId="{A47404C7-EA8F-4088-A211-F2F84DD1CD74}" type="parTrans" cxnId="{E5A4E953-4D08-4306-BF58-18AFB4D5FD82}">
      <dgm:prSet/>
      <dgm:spPr/>
      <dgm:t>
        <a:bodyPr/>
        <a:lstStyle/>
        <a:p>
          <a:endParaRPr lang="en-US"/>
        </a:p>
      </dgm:t>
    </dgm:pt>
    <dgm:pt modelId="{C28EA22F-FC05-44DD-8BA9-E01FF7AA81C8}" type="sibTrans" cxnId="{E5A4E953-4D08-4306-BF58-18AFB4D5FD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5AB910-DEED-4073-9C5E-12D9E26FA2A9}" type="pres">
      <dgm:prSet presAssocID="{3F46256B-5A21-41D1-A093-DCF09DA2FF43}" presName="root" presStyleCnt="0">
        <dgm:presLayoutVars>
          <dgm:dir/>
          <dgm:resizeHandles val="exact"/>
        </dgm:presLayoutVars>
      </dgm:prSet>
      <dgm:spPr/>
    </dgm:pt>
    <dgm:pt modelId="{6F4120CD-5455-430D-A098-0B885823E0A4}" type="pres">
      <dgm:prSet presAssocID="{3F46256B-5A21-41D1-A093-DCF09DA2FF43}" presName="container" presStyleCnt="0">
        <dgm:presLayoutVars>
          <dgm:dir/>
          <dgm:resizeHandles val="exact"/>
        </dgm:presLayoutVars>
      </dgm:prSet>
      <dgm:spPr/>
    </dgm:pt>
    <dgm:pt modelId="{1B76457D-AF57-4271-8053-83856991912D}" type="pres">
      <dgm:prSet presAssocID="{5EBA6CEE-D725-49B5-B9F3-DCC60AFA4700}" presName="compNode" presStyleCnt="0"/>
      <dgm:spPr/>
    </dgm:pt>
    <dgm:pt modelId="{09FA2CC0-5B7B-4142-AD80-61266E9FCE85}" type="pres">
      <dgm:prSet presAssocID="{5EBA6CEE-D725-49B5-B9F3-DCC60AFA4700}" presName="iconBgRect" presStyleLbl="bgShp" presStyleIdx="0" presStyleCnt="3"/>
      <dgm:spPr/>
    </dgm:pt>
    <dgm:pt modelId="{30D36DD9-C39A-4A02-972C-B55517979124}" type="pres">
      <dgm:prSet presAssocID="{5EBA6CEE-D725-49B5-B9F3-DCC60AFA47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 with solid fill"/>
        </a:ext>
      </dgm:extLst>
    </dgm:pt>
    <dgm:pt modelId="{ACC67FCD-F0C9-4885-A3EE-3B6761AC8084}" type="pres">
      <dgm:prSet presAssocID="{5EBA6CEE-D725-49B5-B9F3-DCC60AFA4700}" presName="spaceRect" presStyleCnt="0"/>
      <dgm:spPr/>
    </dgm:pt>
    <dgm:pt modelId="{C22890A1-8495-4AE9-B467-40C01CEBC723}" type="pres">
      <dgm:prSet presAssocID="{5EBA6CEE-D725-49B5-B9F3-DCC60AFA4700}" presName="textRect" presStyleLbl="revTx" presStyleIdx="0" presStyleCnt="3">
        <dgm:presLayoutVars>
          <dgm:chMax val="1"/>
          <dgm:chPref val="1"/>
        </dgm:presLayoutVars>
      </dgm:prSet>
      <dgm:spPr/>
    </dgm:pt>
    <dgm:pt modelId="{9047849E-1E79-4577-B4F2-0A39C8EA75EF}" type="pres">
      <dgm:prSet presAssocID="{AB7F4903-3DD9-4A68-8341-C2E1230757B2}" presName="sibTrans" presStyleLbl="sibTrans2D1" presStyleIdx="0" presStyleCnt="0"/>
      <dgm:spPr/>
    </dgm:pt>
    <dgm:pt modelId="{969A4D40-4077-47FE-B37C-9FE8EC9041C5}" type="pres">
      <dgm:prSet presAssocID="{254C1F98-7C0A-4409-9D3D-D0A332232DE8}" presName="compNode" presStyleCnt="0"/>
      <dgm:spPr/>
    </dgm:pt>
    <dgm:pt modelId="{203D6E61-B51F-4322-B292-7AC25D360E4E}" type="pres">
      <dgm:prSet presAssocID="{254C1F98-7C0A-4409-9D3D-D0A332232DE8}" presName="iconBgRect" presStyleLbl="bgShp" presStyleIdx="1" presStyleCnt="3"/>
      <dgm:spPr/>
    </dgm:pt>
    <dgm:pt modelId="{448025E4-3B2B-4643-B892-AAFFEE1BAAD4}" type="pres">
      <dgm:prSet presAssocID="{254C1F98-7C0A-4409-9D3D-D0A332232D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outline"/>
        </a:ext>
      </dgm:extLst>
    </dgm:pt>
    <dgm:pt modelId="{EE19CDCF-4284-4524-807F-E9AF8337506A}" type="pres">
      <dgm:prSet presAssocID="{254C1F98-7C0A-4409-9D3D-D0A332232DE8}" presName="spaceRect" presStyleCnt="0"/>
      <dgm:spPr/>
    </dgm:pt>
    <dgm:pt modelId="{FC662898-8313-427A-A3A9-0A2F2ECA9E3A}" type="pres">
      <dgm:prSet presAssocID="{254C1F98-7C0A-4409-9D3D-D0A332232DE8}" presName="textRect" presStyleLbl="revTx" presStyleIdx="1" presStyleCnt="3">
        <dgm:presLayoutVars>
          <dgm:chMax val="1"/>
          <dgm:chPref val="1"/>
        </dgm:presLayoutVars>
      </dgm:prSet>
      <dgm:spPr/>
    </dgm:pt>
    <dgm:pt modelId="{0FB2B741-B7CA-4EE5-B936-2DF017C7B630}" type="pres">
      <dgm:prSet presAssocID="{033A3E45-C37F-4A25-ACBA-185F0AB16F52}" presName="sibTrans" presStyleLbl="sibTrans2D1" presStyleIdx="0" presStyleCnt="0"/>
      <dgm:spPr/>
    </dgm:pt>
    <dgm:pt modelId="{A6A676D9-067F-4393-AD47-E6D798A1CFB2}" type="pres">
      <dgm:prSet presAssocID="{F57F22B5-F489-4EA2-9519-7169794F0BED}" presName="compNode" presStyleCnt="0"/>
      <dgm:spPr/>
    </dgm:pt>
    <dgm:pt modelId="{4CD9570E-244B-4159-A51C-23EBB4AFB633}" type="pres">
      <dgm:prSet presAssocID="{F57F22B5-F489-4EA2-9519-7169794F0BED}" presName="iconBgRect" presStyleLbl="bgShp" presStyleIdx="2" presStyleCnt="3"/>
      <dgm:spPr/>
    </dgm:pt>
    <dgm:pt modelId="{0D11E2A8-604A-41A6-9FEC-94CBFA5E2025}" type="pres">
      <dgm:prSet presAssocID="{F57F22B5-F489-4EA2-9519-7169794F0B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23B16135-76EE-4CFA-A5E3-8EF2FC0A3C1B}" type="pres">
      <dgm:prSet presAssocID="{F57F22B5-F489-4EA2-9519-7169794F0BED}" presName="spaceRect" presStyleCnt="0"/>
      <dgm:spPr/>
    </dgm:pt>
    <dgm:pt modelId="{21FEDFAB-B33D-4CFD-B177-3FA6A8B50A62}" type="pres">
      <dgm:prSet presAssocID="{F57F22B5-F489-4EA2-9519-7169794F0B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71AE110-922F-42C6-923F-D489E139EA86}" type="presOf" srcId="{254C1F98-7C0A-4409-9D3D-D0A332232DE8}" destId="{FC662898-8313-427A-A3A9-0A2F2ECA9E3A}" srcOrd="0" destOrd="0" presId="urn:microsoft.com/office/officeart/2018/2/layout/IconCircleList"/>
    <dgm:cxn modelId="{E58FB636-1121-4838-9FE4-84FCD0BD3582}" srcId="{3F46256B-5A21-41D1-A093-DCF09DA2FF43}" destId="{254C1F98-7C0A-4409-9D3D-D0A332232DE8}" srcOrd="1" destOrd="0" parTransId="{FC5BD05D-BC2E-47B5-8152-B8CDD92F8843}" sibTransId="{033A3E45-C37F-4A25-ACBA-185F0AB16F52}"/>
    <dgm:cxn modelId="{79791140-4737-4033-A49F-EB2A0B984D00}" type="presOf" srcId="{5EBA6CEE-D725-49B5-B9F3-DCC60AFA4700}" destId="{C22890A1-8495-4AE9-B467-40C01CEBC723}" srcOrd="0" destOrd="0" presId="urn:microsoft.com/office/officeart/2018/2/layout/IconCircleList"/>
    <dgm:cxn modelId="{1D34BF61-C7EB-461F-92AA-20C571E2239C}" type="presOf" srcId="{033A3E45-C37F-4A25-ACBA-185F0AB16F52}" destId="{0FB2B741-B7CA-4EE5-B936-2DF017C7B630}" srcOrd="0" destOrd="0" presId="urn:microsoft.com/office/officeart/2018/2/layout/IconCircleList"/>
    <dgm:cxn modelId="{FB490D70-0308-47E4-9717-F93F952475CA}" srcId="{3F46256B-5A21-41D1-A093-DCF09DA2FF43}" destId="{5EBA6CEE-D725-49B5-B9F3-DCC60AFA4700}" srcOrd="0" destOrd="0" parTransId="{2A498547-7FD8-4F15-BFB6-58AD0282C82C}" sibTransId="{AB7F4903-3DD9-4A68-8341-C2E1230757B2}"/>
    <dgm:cxn modelId="{E5A4E953-4D08-4306-BF58-18AFB4D5FD82}" srcId="{3F46256B-5A21-41D1-A093-DCF09DA2FF43}" destId="{F57F22B5-F489-4EA2-9519-7169794F0BED}" srcOrd="2" destOrd="0" parTransId="{A47404C7-EA8F-4088-A211-F2F84DD1CD74}" sibTransId="{C28EA22F-FC05-44DD-8BA9-E01FF7AA81C8}"/>
    <dgm:cxn modelId="{4F3AD686-FBA7-4EAE-8F2F-301A7A1277B6}" type="presOf" srcId="{F57F22B5-F489-4EA2-9519-7169794F0BED}" destId="{21FEDFAB-B33D-4CFD-B177-3FA6A8B50A62}" srcOrd="0" destOrd="0" presId="urn:microsoft.com/office/officeart/2018/2/layout/IconCircleList"/>
    <dgm:cxn modelId="{1B62D4D1-3FAD-45BD-B719-9CF67D89E37D}" type="presOf" srcId="{3F46256B-5A21-41D1-A093-DCF09DA2FF43}" destId="{405AB910-DEED-4073-9C5E-12D9E26FA2A9}" srcOrd="0" destOrd="0" presId="urn:microsoft.com/office/officeart/2018/2/layout/IconCircleList"/>
    <dgm:cxn modelId="{733692D3-A322-4136-B267-FAC2821D2D8E}" type="presOf" srcId="{AB7F4903-3DD9-4A68-8341-C2E1230757B2}" destId="{9047849E-1E79-4577-B4F2-0A39C8EA75EF}" srcOrd="0" destOrd="0" presId="urn:microsoft.com/office/officeart/2018/2/layout/IconCircleList"/>
    <dgm:cxn modelId="{C8988897-ED12-40AB-9527-313EEC250532}" type="presParOf" srcId="{405AB910-DEED-4073-9C5E-12D9E26FA2A9}" destId="{6F4120CD-5455-430D-A098-0B885823E0A4}" srcOrd="0" destOrd="0" presId="urn:microsoft.com/office/officeart/2018/2/layout/IconCircleList"/>
    <dgm:cxn modelId="{9412EB56-3ECE-4DD1-B1E1-5C7C31BAC8FB}" type="presParOf" srcId="{6F4120CD-5455-430D-A098-0B885823E0A4}" destId="{1B76457D-AF57-4271-8053-83856991912D}" srcOrd="0" destOrd="0" presId="urn:microsoft.com/office/officeart/2018/2/layout/IconCircleList"/>
    <dgm:cxn modelId="{150B22D5-BCC8-43EF-BBB2-7EB74A6ED830}" type="presParOf" srcId="{1B76457D-AF57-4271-8053-83856991912D}" destId="{09FA2CC0-5B7B-4142-AD80-61266E9FCE85}" srcOrd="0" destOrd="0" presId="urn:microsoft.com/office/officeart/2018/2/layout/IconCircleList"/>
    <dgm:cxn modelId="{D8BC7430-3C6F-4E56-A225-3E2FF1DA3117}" type="presParOf" srcId="{1B76457D-AF57-4271-8053-83856991912D}" destId="{30D36DD9-C39A-4A02-972C-B55517979124}" srcOrd="1" destOrd="0" presId="urn:microsoft.com/office/officeart/2018/2/layout/IconCircleList"/>
    <dgm:cxn modelId="{83A18652-3CE1-4185-8469-649183421EB1}" type="presParOf" srcId="{1B76457D-AF57-4271-8053-83856991912D}" destId="{ACC67FCD-F0C9-4885-A3EE-3B6761AC8084}" srcOrd="2" destOrd="0" presId="urn:microsoft.com/office/officeart/2018/2/layout/IconCircleList"/>
    <dgm:cxn modelId="{1C5A6961-1EE6-4C40-B888-80B2512C6B33}" type="presParOf" srcId="{1B76457D-AF57-4271-8053-83856991912D}" destId="{C22890A1-8495-4AE9-B467-40C01CEBC723}" srcOrd="3" destOrd="0" presId="urn:microsoft.com/office/officeart/2018/2/layout/IconCircleList"/>
    <dgm:cxn modelId="{3861B33A-88B4-44D6-B964-ED69F64349C8}" type="presParOf" srcId="{6F4120CD-5455-430D-A098-0B885823E0A4}" destId="{9047849E-1E79-4577-B4F2-0A39C8EA75EF}" srcOrd="1" destOrd="0" presId="urn:microsoft.com/office/officeart/2018/2/layout/IconCircleList"/>
    <dgm:cxn modelId="{D3AD7A40-2F91-4F2E-B9EF-390FD7D4C515}" type="presParOf" srcId="{6F4120CD-5455-430D-A098-0B885823E0A4}" destId="{969A4D40-4077-47FE-B37C-9FE8EC9041C5}" srcOrd="2" destOrd="0" presId="urn:microsoft.com/office/officeart/2018/2/layout/IconCircleList"/>
    <dgm:cxn modelId="{3F45DFB8-C379-462B-B95C-C12D5E495E98}" type="presParOf" srcId="{969A4D40-4077-47FE-B37C-9FE8EC9041C5}" destId="{203D6E61-B51F-4322-B292-7AC25D360E4E}" srcOrd="0" destOrd="0" presId="urn:microsoft.com/office/officeart/2018/2/layout/IconCircleList"/>
    <dgm:cxn modelId="{18A7C4F5-C9CE-407A-AF3E-E58A6EBC5FB8}" type="presParOf" srcId="{969A4D40-4077-47FE-B37C-9FE8EC9041C5}" destId="{448025E4-3B2B-4643-B892-AAFFEE1BAAD4}" srcOrd="1" destOrd="0" presId="urn:microsoft.com/office/officeart/2018/2/layout/IconCircleList"/>
    <dgm:cxn modelId="{6D45DAD3-82EA-4013-B493-8AF51A62477C}" type="presParOf" srcId="{969A4D40-4077-47FE-B37C-9FE8EC9041C5}" destId="{EE19CDCF-4284-4524-807F-E9AF8337506A}" srcOrd="2" destOrd="0" presId="urn:microsoft.com/office/officeart/2018/2/layout/IconCircleList"/>
    <dgm:cxn modelId="{7AF86BBD-F6E9-4C71-8B78-1E65818DB9B0}" type="presParOf" srcId="{969A4D40-4077-47FE-B37C-9FE8EC9041C5}" destId="{FC662898-8313-427A-A3A9-0A2F2ECA9E3A}" srcOrd="3" destOrd="0" presId="urn:microsoft.com/office/officeart/2018/2/layout/IconCircleList"/>
    <dgm:cxn modelId="{98975349-188C-478B-BEF7-50FBE84BA0CA}" type="presParOf" srcId="{6F4120CD-5455-430D-A098-0B885823E0A4}" destId="{0FB2B741-B7CA-4EE5-B936-2DF017C7B630}" srcOrd="3" destOrd="0" presId="urn:microsoft.com/office/officeart/2018/2/layout/IconCircleList"/>
    <dgm:cxn modelId="{4B441CFF-D568-403A-81AC-B58FC258DC65}" type="presParOf" srcId="{6F4120CD-5455-430D-A098-0B885823E0A4}" destId="{A6A676D9-067F-4393-AD47-E6D798A1CFB2}" srcOrd="4" destOrd="0" presId="urn:microsoft.com/office/officeart/2018/2/layout/IconCircleList"/>
    <dgm:cxn modelId="{727B0668-9DE1-454E-B39B-A628AA8AA0C1}" type="presParOf" srcId="{A6A676D9-067F-4393-AD47-E6D798A1CFB2}" destId="{4CD9570E-244B-4159-A51C-23EBB4AFB633}" srcOrd="0" destOrd="0" presId="urn:microsoft.com/office/officeart/2018/2/layout/IconCircleList"/>
    <dgm:cxn modelId="{273E1A57-8130-4DF7-A0F1-CEC376AC133A}" type="presParOf" srcId="{A6A676D9-067F-4393-AD47-E6D798A1CFB2}" destId="{0D11E2A8-604A-41A6-9FEC-94CBFA5E2025}" srcOrd="1" destOrd="0" presId="urn:microsoft.com/office/officeart/2018/2/layout/IconCircleList"/>
    <dgm:cxn modelId="{AFE2238F-6D7F-4D98-B86F-59A2D95193E7}" type="presParOf" srcId="{A6A676D9-067F-4393-AD47-E6D798A1CFB2}" destId="{23B16135-76EE-4CFA-A5E3-8EF2FC0A3C1B}" srcOrd="2" destOrd="0" presId="urn:microsoft.com/office/officeart/2018/2/layout/IconCircleList"/>
    <dgm:cxn modelId="{F2FBE99D-9DB3-47F5-86CA-2FC9E1B0C22A}" type="presParOf" srcId="{A6A676D9-067F-4393-AD47-E6D798A1CFB2}" destId="{21FEDFAB-B33D-4CFD-B177-3FA6A8B50A6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6256B-5A21-41D1-A093-DCF09DA2FF4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A6CEE-D725-49B5-B9F3-DCC60AFA47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50 GB Port Channels</a:t>
          </a:r>
        </a:p>
      </dgm:t>
    </dgm:pt>
    <dgm:pt modelId="{2A498547-7FD8-4F15-BFB6-58AD0282C82C}" type="parTrans" cxnId="{FB490D70-0308-47E4-9717-F93F952475CA}">
      <dgm:prSet/>
      <dgm:spPr/>
      <dgm:t>
        <a:bodyPr/>
        <a:lstStyle/>
        <a:p>
          <a:endParaRPr lang="en-US"/>
        </a:p>
      </dgm:t>
    </dgm:pt>
    <dgm:pt modelId="{AB7F4903-3DD9-4A68-8341-C2E1230757B2}" type="sibTrans" cxnId="{FB490D70-0308-47E4-9717-F93F952475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4C1F98-7C0A-4409-9D3D-D0A332232D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uPoe</a:t>
          </a:r>
          <a:r>
            <a:rPr lang="en-US" dirty="0"/>
            <a:t>+ capabilities</a:t>
          </a:r>
        </a:p>
      </dgm:t>
    </dgm:pt>
    <dgm:pt modelId="{FC5BD05D-BC2E-47B5-8152-B8CDD92F8843}" type="parTrans" cxnId="{E58FB636-1121-4838-9FE4-84FCD0BD3582}">
      <dgm:prSet/>
      <dgm:spPr/>
      <dgm:t>
        <a:bodyPr/>
        <a:lstStyle/>
        <a:p>
          <a:endParaRPr lang="en-US"/>
        </a:p>
      </dgm:t>
    </dgm:pt>
    <dgm:pt modelId="{033A3E45-C37F-4A25-ACBA-185F0AB16F52}" type="sibTrans" cxnId="{E58FB636-1121-4838-9FE4-84FCD0BD35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7F22B5-F489-4EA2-9519-7169794F0B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MGIG Capability for future Wi-Fi upgrades</a:t>
          </a:r>
        </a:p>
      </dgm:t>
    </dgm:pt>
    <dgm:pt modelId="{A47404C7-EA8F-4088-A211-F2F84DD1CD74}" type="parTrans" cxnId="{E5A4E953-4D08-4306-BF58-18AFB4D5FD82}">
      <dgm:prSet/>
      <dgm:spPr/>
      <dgm:t>
        <a:bodyPr/>
        <a:lstStyle/>
        <a:p>
          <a:endParaRPr lang="en-US"/>
        </a:p>
      </dgm:t>
    </dgm:pt>
    <dgm:pt modelId="{C28EA22F-FC05-44DD-8BA9-E01FF7AA81C8}" type="sibTrans" cxnId="{E5A4E953-4D08-4306-BF58-18AFB4D5FD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AC5B13-B46F-42DA-B8D8-D8E1C39DAC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Automation</a:t>
          </a:r>
        </a:p>
      </dgm:t>
    </dgm:pt>
    <dgm:pt modelId="{4DD5FE3A-8B78-4A03-A3E3-0C3A7C2806D1}" type="parTrans" cxnId="{6A683751-BB95-4BE0-83EC-E871DCB1C2E5}">
      <dgm:prSet/>
      <dgm:spPr/>
      <dgm:t>
        <a:bodyPr/>
        <a:lstStyle/>
        <a:p>
          <a:endParaRPr lang="en-US"/>
        </a:p>
      </dgm:t>
    </dgm:pt>
    <dgm:pt modelId="{8982119D-406F-4A97-83B4-35B4F5AE9CB6}" type="sibTrans" cxnId="{6A683751-BB95-4BE0-83EC-E871DCB1C2E5}">
      <dgm:prSet/>
      <dgm:spPr/>
      <dgm:t>
        <a:bodyPr/>
        <a:lstStyle/>
        <a:p>
          <a:endParaRPr lang="en-US"/>
        </a:p>
      </dgm:t>
    </dgm:pt>
    <dgm:pt modelId="{6795F5A1-185B-4E86-8D16-73DF61157A02}" type="pres">
      <dgm:prSet presAssocID="{3F46256B-5A21-41D1-A093-DCF09DA2FF43}" presName="root" presStyleCnt="0">
        <dgm:presLayoutVars>
          <dgm:dir/>
          <dgm:resizeHandles val="exact"/>
        </dgm:presLayoutVars>
      </dgm:prSet>
      <dgm:spPr/>
    </dgm:pt>
    <dgm:pt modelId="{DA5C3861-650B-4757-9434-342CB798BC19}" type="pres">
      <dgm:prSet presAssocID="{5EBA6CEE-D725-49B5-B9F3-DCC60AFA4700}" presName="compNode" presStyleCnt="0"/>
      <dgm:spPr/>
    </dgm:pt>
    <dgm:pt modelId="{6876E2B5-8E08-4D90-9611-D5BBC7CA10C8}" type="pres">
      <dgm:prSet presAssocID="{5EBA6CEE-D725-49B5-B9F3-DCC60AFA470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F185FF9-7D9F-4777-817D-37DF84D40F7A}" type="pres">
      <dgm:prSet presAssocID="{5EBA6CEE-D725-49B5-B9F3-DCC60AFA47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 with solid fill"/>
        </a:ext>
      </dgm:extLst>
    </dgm:pt>
    <dgm:pt modelId="{4401E462-AA4D-493A-9821-62DB949C9039}" type="pres">
      <dgm:prSet presAssocID="{5EBA6CEE-D725-49B5-B9F3-DCC60AFA4700}" presName="spaceRect" presStyleCnt="0"/>
      <dgm:spPr/>
    </dgm:pt>
    <dgm:pt modelId="{6F8EED10-C231-48E4-B107-A8EBABAF6840}" type="pres">
      <dgm:prSet presAssocID="{5EBA6CEE-D725-49B5-B9F3-DCC60AFA4700}" presName="textRect" presStyleLbl="revTx" presStyleIdx="0" presStyleCnt="4">
        <dgm:presLayoutVars>
          <dgm:chMax val="1"/>
          <dgm:chPref val="1"/>
        </dgm:presLayoutVars>
      </dgm:prSet>
      <dgm:spPr/>
    </dgm:pt>
    <dgm:pt modelId="{161074DA-EBBE-4057-BA4D-76780D5F9A8F}" type="pres">
      <dgm:prSet presAssocID="{AB7F4903-3DD9-4A68-8341-C2E1230757B2}" presName="sibTrans" presStyleCnt="0"/>
      <dgm:spPr/>
    </dgm:pt>
    <dgm:pt modelId="{F8B191E0-C752-4B7C-9FA4-1F56AD0EB70B}" type="pres">
      <dgm:prSet presAssocID="{254C1F98-7C0A-4409-9D3D-D0A332232DE8}" presName="compNode" presStyleCnt="0"/>
      <dgm:spPr/>
    </dgm:pt>
    <dgm:pt modelId="{15CD5A4D-8424-489A-869E-AA41C9B2A116}" type="pres">
      <dgm:prSet presAssocID="{254C1F98-7C0A-4409-9D3D-D0A332232DE8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786F5C7-7D0E-4918-89D4-19C2D139F574}" type="pres">
      <dgm:prSet presAssocID="{254C1F98-7C0A-4409-9D3D-D0A332232D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ll battery with solid fill"/>
        </a:ext>
      </dgm:extLst>
    </dgm:pt>
    <dgm:pt modelId="{E705D70E-870A-4751-A70F-4807D9FB443E}" type="pres">
      <dgm:prSet presAssocID="{254C1F98-7C0A-4409-9D3D-D0A332232DE8}" presName="spaceRect" presStyleCnt="0"/>
      <dgm:spPr/>
    </dgm:pt>
    <dgm:pt modelId="{2D08C5A4-FA32-4B09-BDF6-F5BBE5568E58}" type="pres">
      <dgm:prSet presAssocID="{254C1F98-7C0A-4409-9D3D-D0A332232DE8}" presName="textRect" presStyleLbl="revTx" presStyleIdx="1" presStyleCnt="4">
        <dgm:presLayoutVars>
          <dgm:chMax val="1"/>
          <dgm:chPref val="1"/>
        </dgm:presLayoutVars>
      </dgm:prSet>
      <dgm:spPr/>
    </dgm:pt>
    <dgm:pt modelId="{7130B9B5-A88B-4668-A56E-B38935007D4D}" type="pres">
      <dgm:prSet presAssocID="{033A3E45-C37F-4A25-ACBA-185F0AB16F52}" presName="sibTrans" presStyleCnt="0"/>
      <dgm:spPr/>
    </dgm:pt>
    <dgm:pt modelId="{882F685B-C35E-4492-BCB3-B5BB6A7EA08F}" type="pres">
      <dgm:prSet presAssocID="{F57F22B5-F489-4EA2-9519-7169794F0BED}" presName="compNode" presStyleCnt="0"/>
      <dgm:spPr/>
    </dgm:pt>
    <dgm:pt modelId="{99BE7EE4-6F7B-44E6-A2BA-5D9F94439AA5}" type="pres">
      <dgm:prSet presAssocID="{F57F22B5-F489-4EA2-9519-7169794F0BED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0DF9AC8-EB34-4212-A22F-1AB17E3DE831}" type="pres">
      <dgm:prSet presAssocID="{F57F22B5-F489-4EA2-9519-7169794F0B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AB101298-A757-4F53-871F-1E0EF852FD56}" type="pres">
      <dgm:prSet presAssocID="{F57F22B5-F489-4EA2-9519-7169794F0BED}" presName="spaceRect" presStyleCnt="0"/>
      <dgm:spPr/>
    </dgm:pt>
    <dgm:pt modelId="{8141B973-3A44-4DBB-A602-F3C18CAB3077}" type="pres">
      <dgm:prSet presAssocID="{F57F22B5-F489-4EA2-9519-7169794F0BED}" presName="textRect" presStyleLbl="revTx" presStyleIdx="2" presStyleCnt="4">
        <dgm:presLayoutVars>
          <dgm:chMax val="1"/>
          <dgm:chPref val="1"/>
        </dgm:presLayoutVars>
      </dgm:prSet>
      <dgm:spPr/>
    </dgm:pt>
    <dgm:pt modelId="{0161A372-F152-43C2-9515-A584FCDC301A}" type="pres">
      <dgm:prSet presAssocID="{C28EA22F-FC05-44DD-8BA9-E01FF7AA81C8}" presName="sibTrans" presStyleCnt="0"/>
      <dgm:spPr/>
    </dgm:pt>
    <dgm:pt modelId="{ABADA5A4-270B-4CF0-8525-98AE1E57F309}" type="pres">
      <dgm:prSet presAssocID="{A6AC5B13-B46F-42DA-B8D8-D8E1C39DACC9}" presName="compNode" presStyleCnt="0"/>
      <dgm:spPr/>
    </dgm:pt>
    <dgm:pt modelId="{CF85C32F-290F-460D-8112-AFE3B544D349}" type="pres">
      <dgm:prSet presAssocID="{A6AC5B13-B46F-42DA-B8D8-D8E1C39DACC9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906F0FE-5F28-4553-B1FB-24B9FE611F57}" type="pres">
      <dgm:prSet presAssocID="{A6AC5B13-B46F-42DA-B8D8-D8E1C39DAC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4A3BD3C-53CF-4BF6-9400-FDE5580268B1}" type="pres">
      <dgm:prSet presAssocID="{A6AC5B13-B46F-42DA-B8D8-D8E1C39DACC9}" presName="spaceRect" presStyleCnt="0"/>
      <dgm:spPr/>
    </dgm:pt>
    <dgm:pt modelId="{02BC5745-4CBC-494A-BA22-238BCEC93CAF}" type="pres">
      <dgm:prSet presAssocID="{A6AC5B13-B46F-42DA-B8D8-D8E1C39DACC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557E40D-2A9A-4597-AF3B-E2DC4D9DCCB0}" type="presOf" srcId="{F57F22B5-F489-4EA2-9519-7169794F0BED}" destId="{8141B973-3A44-4DBB-A602-F3C18CAB3077}" srcOrd="0" destOrd="0" presId="urn:microsoft.com/office/officeart/2018/5/layout/IconLeafLabelList"/>
    <dgm:cxn modelId="{EB87D718-1955-4DE7-8265-41ACB1178321}" type="presOf" srcId="{3F46256B-5A21-41D1-A093-DCF09DA2FF43}" destId="{6795F5A1-185B-4E86-8D16-73DF61157A02}" srcOrd="0" destOrd="0" presId="urn:microsoft.com/office/officeart/2018/5/layout/IconLeafLabelList"/>
    <dgm:cxn modelId="{E58FB636-1121-4838-9FE4-84FCD0BD3582}" srcId="{3F46256B-5A21-41D1-A093-DCF09DA2FF43}" destId="{254C1F98-7C0A-4409-9D3D-D0A332232DE8}" srcOrd="1" destOrd="0" parTransId="{FC5BD05D-BC2E-47B5-8152-B8CDD92F8843}" sibTransId="{033A3E45-C37F-4A25-ACBA-185F0AB16F52}"/>
    <dgm:cxn modelId="{FB490D70-0308-47E4-9717-F93F952475CA}" srcId="{3F46256B-5A21-41D1-A093-DCF09DA2FF43}" destId="{5EBA6CEE-D725-49B5-B9F3-DCC60AFA4700}" srcOrd="0" destOrd="0" parTransId="{2A498547-7FD8-4F15-BFB6-58AD0282C82C}" sibTransId="{AB7F4903-3DD9-4A68-8341-C2E1230757B2}"/>
    <dgm:cxn modelId="{6A683751-BB95-4BE0-83EC-E871DCB1C2E5}" srcId="{3F46256B-5A21-41D1-A093-DCF09DA2FF43}" destId="{A6AC5B13-B46F-42DA-B8D8-D8E1C39DACC9}" srcOrd="3" destOrd="0" parTransId="{4DD5FE3A-8B78-4A03-A3E3-0C3A7C2806D1}" sibTransId="{8982119D-406F-4A97-83B4-35B4F5AE9CB6}"/>
    <dgm:cxn modelId="{E5A4E953-4D08-4306-BF58-18AFB4D5FD82}" srcId="{3F46256B-5A21-41D1-A093-DCF09DA2FF43}" destId="{F57F22B5-F489-4EA2-9519-7169794F0BED}" srcOrd="2" destOrd="0" parTransId="{A47404C7-EA8F-4088-A211-F2F84DD1CD74}" sibTransId="{C28EA22F-FC05-44DD-8BA9-E01FF7AA81C8}"/>
    <dgm:cxn modelId="{AE8F948C-BE87-4C33-A275-C73AFC9ED713}" type="presOf" srcId="{A6AC5B13-B46F-42DA-B8D8-D8E1C39DACC9}" destId="{02BC5745-4CBC-494A-BA22-238BCEC93CAF}" srcOrd="0" destOrd="0" presId="urn:microsoft.com/office/officeart/2018/5/layout/IconLeafLabelList"/>
    <dgm:cxn modelId="{460B18BB-3344-45DE-9C62-70F1305D713D}" type="presOf" srcId="{5EBA6CEE-D725-49B5-B9F3-DCC60AFA4700}" destId="{6F8EED10-C231-48E4-B107-A8EBABAF6840}" srcOrd="0" destOrd="0" presId="urn:microsoft.com/office/officeart/2018/5/layout/IconLeafLabelList"/>
    <dgm:cxn modelId="{A8959AED-CFBE-4FF2-B533-155AB5AA501A}" type="presOf" srcId="{254C1F98-7C0A-4409-9D3D-D0A332232DE8}" destId="{2D08C5A4-FA32-4B09-BDF6-F5BBE5568E58}" srcOrd="0" destOrd="0" presId="urn:microsoft.com/office/officeart/2018/5/layout/IconLeafLabelList"/>
    <dgm:cxn modelId="{BA9F7BC0-3A46-4E91-8050-BC3DF048A21E}" type="presParOf" srcId="{6795F5A1-185B-4E86-8D16-73DF61157A02}" destId="{DA5C3861-650B-4757-9434-342CB798BC19}" srcOrd="0" destOrd="0" presId="urn:microsoft.com/office/officeart/2018/5/layout/IconLeafLabelList"/>
    <dgm:cxn modelId="{77B9F653-3FE2-4842-B3E1-FC7E3F75AA73}" type="presParOf" srcId="{DA5C3861-650B-4757-9434-342CB798BC19}" destId="{6876E2B5-8E08-4D90-9611-D5BBC7CA10C8}" srcOrd="0" destOrd="0" presId="urn:microsoft.com/office/officeart/2018/5/layout/IconLeafLabelList"/>
    <dgm:cxn modelId="{C819F028-03C4-4FE7-A40E-D8C26F6CE7BB}" type="presParOf" srcId="{DA5C3861-650B-4757-9434-342CB798BC19}" destId="{7F185FF9-7D9F-4777-817D-37DF84D40F7A}" srcOrd="1" destOrd="0" presId="urn:microsoft.com/office/officeart/2018/5/layout/IconLeafLabelList"/>
    <dgm:cxn modelId="{72D2FE9F-64F7-4DC4-8AAD-4D6FAEDC9532}" type="presParOf" srcId="{DA5C3861-650B-4757-9434-342CB798BC19}" destId="{4401E462-AA4D-493A-9821-62DB949C9039}" srcOrd="2" destOrd="0" presId="urn:microsoft.com/office/officeart/2018/5/layout/IconLeafLabelList"/>
    <dgm:cxn modelId="{298F7939-930C-4258-9AD6-DF72EAC792FD}" type="presParOf" srcId="{DA5C3861-650B-4757-9434-342CB798BC19}" destId="{6F8EED10-C231-48E4-B107-A8EBABAF6840}" srcOrd="3" destOrd="0" presId="urn:microsoft.com/office/officeart/2018/5/layout/IconLeafLabelList"/>
    <dgm:cxn modelId="{24D7B74A-BFB1-4D61-8749-AFC928682352}" type="presParOf" srcId="{6795F5A1-185B-4E86-8D16-73DF61157A02}" destId="{161074DA-EBBE-4057-BA4D-76780D5F9A8F}" srcOrd="1" destOrd="0" presId="urn:microsoft.com/office/officeart/2018/5/layout/IconLeafLabelList"/>
    <dgm:cxn modelId="{F5C262B1-4127-452A-B5AF-390FEA1198A4}" type="presParOf" srcId="{6795F5A1-185B-4E86-8D16-73DF61157A02}" destId="{F8B191E0-C752-4B7C-9FA4-1F56AD0EB70B}" srcOrd="2" destOrd="0" presId="urn:microsoft.com/office/officeart/2018/5/layout/IconLeafLabelList"/>
    <dgm:cxn modelId="{57F68B51-654B-47C9-B28C-9C7A209CBEE1}" type="presParOf" srcId="{F8B191E0-C752-4B7C-9FA4-1F56AD0EB70B}" destId="{15CD5A4D-8424-489A-869E-AA41C9B2A116}" srcOrd="0" destOrd="0" presId="urn:microsoft.com/office/officeart/2018/5/layout/IconLeafLabelList"/>
    <dgm:cxn modelId="{CE73E3D7-A7B1-4E3B-B47D-4D8F68489B7A}" type="presParOf" srcId="{F8B191E0-C752-4B7C-9FA4-1F56AD0EB70B}" destId="{8786F5C7-7D0E-4918-89D4-19C2D139F574}" srcOrd="1" destOrd="0" presId="urn:microsoft.com/office/officeart/2018/5/layout/IconLeafLabelList"/>
    <dgm:cxn modelId="{1EB812E6-9FE1-4455-A5E3-90890DD9CDAC}" type="presParOf" srcId="{F8B191E0-C752-4B7C-9FA4-1F56AD0EB70B}" destId="{E705D70E-870A-4751-A70F-4807D9FB443E}" srcOrd="2" destOrd="0" presId="urn:microsoft.com/office/officeart/2018/5/layout/IconLeafLabelList"/>
    <dgm:cxn modelId="{3C5C7DF9-A37D-4F97-8BFE-96C88AA4F230}" type="presParOf" srcId="{F8B191E0-C752-4B7C-9FA4-1F56AD0EB70B}" destId="{2D08C5A4-FA32-4B09-BDF6-F5BBE5568E58}" srcOrd="3" destOrd="0" presId="urn:microsoft.com/office/officeart/2018/5/layout/IconLeafLabelList"/>
    <dgm:cxn modelId="{F576C35B-E03C-4878-9584-E6BBB622FA51}" type="presParOf" srcId="{6795F5A1-185B-4E86-8D16-73DF61157A02}" destId="{7130B9B5-A88B-4668-A56E-B38935007D4D}" srcOrd="3" destOrd="0" presId="urn:microsoft.com/office/officeart/2018/5/layout/IconLeafLabelList"/>
    <dgm:cxn modelId="{C2FBAD53-D9AC-40D9-BF63-E0F6A81E5E5C}" type="presParOf" srcId="{6795F5A1-185B-4E86-8D16-73DF61157A02}" destId="{882F685B-C35E-4492-BCB3-B5BB6A7EA08F}" srcOrd="4" destOrd="0" presId="urn:microsoft.com/office/officeart/2018/5/layout/IconLeafLabelList"/>
    <dgm:cxn modelId="{7C7412EA-CD30-4F03-BD76-1BF8B1221F95}" type="presParOf" srcId="{882F685B-C35E-4492-BCB3-B5BB6A7EA08F}" destId="{99BE7EE4-6F7B-44E6-A2BA-5D9F94439AA5}" srcOrd="0" destOrd="0" presId="urn:microsoft.com/office/officeart/2018/5/layout/IconLeafLabelList"/>
    <dgm:cxn modelId="{71D4B4D3-4A3F-4737-B34D-935F08267688}" type="presParOf" srcId="{882F685B-C35E-4492-BCB3-B5BB6A7EA08F}" destId="{E0DF9AC8-EB34-4212-A22F-1AB17E3DE831}" srcOrd="1" destOrd="0" presId="urn:microsoft.com/office/officeart/2018/5/layout/IconLeafLabelList"/>
    <dgm:cxn modelId="{EF17BED2-FA3D-4BD1-B0EB-2676A729D7F0}" type="presParOf" srcId="{882F685B-C35E-4492-BCB3-B5BB6A7EA08F}" destId="{AB101298-A757-4F53-871F-1E0EF852FD56}" srcOrd="2" destOrd="0" presId="urn:microsoft.com/office/officeart/2018/5/layout/IconLeafLabelList"/>
    <dgm:cxn modelId="{2061ED58-6AC1-4447-82C2-6E6C333FC01A}" type="presParOf" srcId="{882F685B-C35E-4492-BCB3-B5BB6A7EA08F}" destId="{8141B973-3A44-4DBB-A602-F3C18CAB3077}" srcOrd="3" destOrd="0" presId="urn:microsoft.com/office/officeart/2018/5/layout/IconLeafLabelList"/>
    <dgm:cxn modelId="{EF392D5C-1BAB-4BF1-B891-EEB1D720EF0B}" type="presParOf" srcId="{6795F5A1-185B-4E86-8D16-73DF61157A02}" destId="{0161A372-F152-43C2-9515-A584FCDC301A}" srcOrd="5" destOrd="0" presId="urn:microsoft.com/office/officeart/2018/5/layout/IconLeafLabelList"/>
    <dgm:cxn modelId="{92EA42F5-94B0-443F-AB08-FF72570483D0}" type="presParOf" srcId="{6795F5A1-185B-4E86-8D16-73DF61157A02}" destId="{ABADA5A4-270B-4CF0-8525-98AE1E57F309}" srcOrd="6" destOrd="0" presId="urn:microsoft.com/office/officeart/2018/5/layout/IconLeafLabelList"/>
    <dgm:cxn modelId="{5FA4724C-DDA7-4681-AAF3-749376CC3720}" type="presParOf" srcId="{ABADA5A4-270B-4CF0-8525-98AE1E57F309}" destId="{CF85C32F-290F-460D-8112-AFE3B544D349}" srcOrd="0" destOrd="0" presId="urn:microsoft.com/office/officeart/2018/5/layout/IconLeafLabelList"/>
    <dgm:cxn modelId="{4710C5FC-7849-46C5-A2B0-2F5BA313BB2E}" type="presParOf" srcId="{ABADA5A4-270B-4CF0-8525-98AE1E57F309}" destId="{2906F0FE-5F28-4553-B1FB-24B9FE611F57}" srcOrd="1" destOrd="0" presId="urn:microsoft.com/office/officeart/2018/5/layout/IconLeafLabelList"/>
    <dgm:cxn modelId="{E3534A46-6CDA-42E2-80D7-4DC40C9DF478}" type="presParOf" srcId="{ABADA5A4-270B-4CF0-8525-98AE1E57F309}" destId="{F4A3BD3C-53CF-4BF6-9400-FDE5580268B1}" srcOrd="2" destOrd="0" presId="urn:microsoft.com/office/officeart/2018/5/layout/IconLeafLabelList"/>
    <dgm:cxn modelId="{B1AE1DB6-FE3B-41C2-934B-E32A3AA55376}" type="presParOf" srcId="{ABADA5A4-270B-4CF0-8525-98AE1E57F309}" destId="{02BC5745-4CBC-494A-BA22-238BCEC93CA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6256B-5A21-41D1-A093-DCF09DA2FF4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A6CEE-D725-49B5-B9F3-DCC60AFA47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Future Capacity</a:t>
          </a:r>
        </a:p>
      </dgm:t>
    </dgm:pt>
    <dgm:pt modelId="{2A498547-7FD8-4F15-BFB6-58AD0282C82C}" type="parTrans" cxnId="{FB490D70-0308-47E4-9717-F93F952475CA}">
      <dgm:prSet/>
      <dgm:spPr/>
      <dgm:t>
        <a:bodyPr/>
        <a:lstStyle/>
        <a:p>
          <a:endParaRPr lang="en-US"/>
        </a:p>
      </dgm:t>
    </dgm:pt>
    <dgm:pt modelId="{AB7F4903-3DD9-4A68-8341-C2E1230757B2}" type="sibTrans" cxnId="{FB490D70-0308-47E4-9717-F93F952475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4C1F98-7C0A-4409-9D3D-D0A332232D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Thousand Eyes</a:t>
          </a:r>
        </a:p>
      </dgm:t>
    </dgm:pt>
    <dgm:pt modelId="{FC5BD05D-BC2E-47B5-8152-B8CDD92F8843}" type="parTrans" cxnId="{E58FB636-1121-4838-9FE4-84FCD0BD3582}">
      <dgm:prSet/>
      <dgm:spPr/>
      <dgm:t>
        <a:bodyPr/>
        <a:lstStyle/>
        <a:p>
          <a:endParaRPr lang="en-US"/>
        </a:p>
      </dgm:t>
    </dgm:pt>
    <dgm:pt modelId="{033A3E45-C37F-4A25-ACBA-185F0AB16F52}" type="sibTrans" cxnId="{E58FB636-1121-4838-9FE4-84FCD0BD35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95F5A1-185B-4E86-8D16-73DF61157A02}" type="pres">
      <dgm:prSet presAssocID="{3F46256B-5A21-41D1-A093-DCF09DA2FF43}" presName="root" presStyleCnt="0">
        <dgm:presLayoutVars>
          <dgm:dir/>
          <dgm:resizeHandles val="exact"/>
        </dgm:presLayoutVars>
      </dgm:prSet>
      <dgm:spPr/>
    </dgm:pt>
    <dgm:pt modelId="{DA5C3861-650B-4757-9434-342CB798BC19}" type="pres">
      <dgm:prSet presAssocID="{5EBA6CEE-D725-49B5-B9F3-DCC60AFA4700}" presName="compNode" presStyleCnt="0"/>
      <dgm:spPr/>
    </dgm:pt>
    <dgm:pt modelId="{6876E2B5-8E08-4D90-9611-D5BBC7CA10C8}" type="pres">
      <dgm:prSet presAssocID="{5EBA6CEE-D725-49B5-B9F3-DCC60AFA4700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F185FF9-7D9F-4777-817D-37DF84D40F7A}" type="pres">
      <dgm:prSet presAssocID="{5EBA6CEE-D725-49B5-B9F3-DCC60AFA47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401E462-AA4D-493A-9821-62DB949C9039}" type="pres">
      <dgm:prSet presAssocID="{5EBA6CEE-D725-49B5-B9F3-DCC60AFA4700}" presName="spaceRect" presStyleCnt="0"/>
      <dgm:spPr/>
    </dgm:pt>
    <dgm:pt modelId="{6F8EED10-C231-48E4-B107-A8EBABAF6840}" type="pres">
      <dgm:prSet presAssocID="{5EBA6CEE-D725-49B5-B9F3-DCC60AFA4700}" presName="textRect" presStyleLbl="revTx" presStyleIdx="0" presStyleCnt="2">
        <dgm:presLayoutVars>
          <dgm:chMax val="1"/>
          <dgm:chPref val="1"/>
        </dgm:presLayoutVars>
      </dgm:prSet>
      <dgm:spPr/>
    </dgm:pt>
    <dgm:pt modelId="{161074DA-EBBE-4057-BA4D-76780D5F9A8F}" type="pres">
      <dgm:prSet presAssocID="{AB7F4903-3DD9-4A68-8341-C2E1230757B2}" presName="sibTrans" presStyleCnt="0"/>
      <dgm:spPr/>
    </dgm:pt>
    <dgm:pt modelId="{F8B191E0-C752-4B7C-9FA4-1F56AD0EB70B}" type="pres">
      <dgm:prSet presAssocID="{254C1F98-7C0A-4409-9D3D-D0A332232DE8}" presName="compNode" presStyleCnt="0"/>
      <dgm:spPr/>
    </dgm:pt>
    <dgm:pt modelId="{15CD5A4D-8424-489A-869E-AA41C9B2A116}" type="pres">
      <dgm:prSet presAssocID="{254C1F98-7C0A-4409-9D3D-D0A332232DE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786F5C7-7D0E-4918-89D4-19C2D139F574}" type="pres">
      <dgm:prSet presAssocID="{254C1F98-7C0A-4409-9D3D-D0A332232D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utline"/>
        </a:ext>
      </dgm:extLst>
    </dgm:pt>
    <dgm:pt modelId="{E705D70E-870A-4751-A70F-4807D9FB443E}" type="pres">
      <dgm:prSet presAssocID="{254C1F98-7C0A-4409-9D3D-D0A332232DE8}" presName="spaceRect" presStyleCnt="0"/>
      <dgm:spPr/>
    </dgm:pt>
    <dgm:pt modelId="{2D08C5A4-FA32-4B09-BDF6-F5BBE5568E58}" type="pres">
      <dgm:prSet presAssocID="{254C1F98-7C0A-4409-9D3D-D0A332232DE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B87D718-1955-4DE7-8265-41ACB1178321}" type="presOf" srcId="{3F46256B-5A21-41D1-A093-DCF09DA2FF43}" destId="{6795F5A1-185B-4E86-8D16-73DF61157A02}" srcOrd="0" destOrd="0" presId="urn:microsoft.com/office/officeart/2018/5/layout/IconLeafLabelList"/>
    <dgm:cxn modelId="{E58FB636-1121-4838-9FE4-84FCD0BD3582}" srcId="{3F46256B-5A21-41D1-A093-DCF09DA2FF43}" destId="{254C1F98-7C0A-4409-9D3D-D0A332232DE8}" srcOrd="1" destOrd="0" parTransId="{FC5BD05D-BC2E-47B5-8152-B8CDD92F8843}" sibTransId="{033A3E45-C37F-4A25-ACBA-185F0AB16F52}"/>
    <dgm:cxn modelId="{FB490D70-0308-47E4-9717-F93F952475CA}" srcId="{3F46256B-5A21-41D1-A093-DCF09DA2FF43}" destId="{5EBA6CEE-D725-49B5-B9F3-DCC60AFA4700}" srcOrd="0" destOrd="0" parTransId="{2A498547-7FD8-4F15-BFB6-58AD0282C82C}" sibTransId="{AB7F4903-3DD9-4A68-8341-C2E1230757B2}"/>
    <dgm:cxn modelId="{460B18BB-3344-45DE-9C62-70F1305D713D}" type="presOf" srcId="{5EBA6CEE-D725-49B5-B9F3-DCC60AFA4700}" destId="{6F8EED10-C231-48E4-B107-A8EBABAF6840}" srcOrd="0" destOrd="0" presId="urn:microsoft.com/office/officeart/2018/5/layout/IconLeafLabelList"/>
    <dgm:cxn modelId="{A8959AED-CFBE-4FF2-B533-155AB5AA501A}" type="presOf" srcId="{254C1F98-7C0A-4409-9D3D-D0A332232DE8}" destId="{2D08C5A4-FA32-4B09-BDF6-F5BBE5568E58}" srcOrd="0" destOrd="0" presId="urn:microsoft.com/office/officeart/2018/5/layout/IconLeafLabelList"/>
    <dgm:cxn modelId="{BA9F7BC0-3A46-4E91-8050-BC3DF048A21E}" type="presParOf" srcId="{6795F5A1-185B-4E86-8D16-73DF61157A02}" destId="{DA5C3861-650B-4757-9434-342CB798BC19}" srcOrd="0" destOrd="0" presId="urn:microsoft.com/office/officeart/2018/5/layout/IconLeafLabelList"/>
    <dgm:cxn modelId="{77B9F653-3FE2-4842-B3E1-FC7E3F75AA73}" type="presParOf" srcId="{DA5C3861-650B-4757-9434-342CB798BC19}" destId="{6876E2B5-8E08-4D90-9611-D5BBC7CA10C8}" srcOrd="0" destOrd="0" presId="urn:microsoft.com/office/officeart/2018/5/layout/IconLeafLabelList"/>
    <dgm:cxn modelId="{C819F028-03C4-4FE7-A40E-D8C26F6CE7BB}" type="presParOf" srcId="{DA5C3861-650B-4757-9434-342CB798BC19}" destId="{7F185FF9-7D9F-4777-817D-37DF84D40F7A}" srcOrd="1" destOrd="0" presId="urn:microsoft.com/office/officeart/2018/5/layout/IconLeafLabelList"/>
    <dgm:cxn modelId="{72D2FE9F-64F7-4DC4-8AAD-4D6FAEDC9532}" type="presParOf" srcId="{DA5C3861-650B-4757-9434-342CB798BC19}" destId="{4401E462-AA4D-493A-9821-62DB949C9039}" srcOrd="2" destOrd="0" presId="urn:microsoft.com/office/officeart/2018/5/layout/IconLeafLabelList"/>
    <dgm:cxn modelId="{298F7939-930C-4258-9AD6-DF72EAC792FD}" type="presParOf" srcId="{DA5C3861-650B-4757-9434-342CB798BC19}" destId="{6F8EED10-C231-48E4-B107-A8EBABAF6840}" srcOrd="3" destOrd="0" presId="urn:microsoft.com/office/officeart/2018/5/layout/IconLeafLabelList"/>
    <dgm:cxn modelId="{24D7B74A-BFB1-4D61-8749-AFC928682352}" type="presParOf" srcId="{6795F5A1-185B-4E86-8D16-73DF61157A02}" destId="{161074DA-EBBE-4057-BA4D-76780D5F9A8F}" srcOrd="1" destOrd="0" presId="urn:microsoft.com/office/officeart/2018/5/layout/IconLeafLabelList"/>
    <dgm:cxn modelId="{F5C262B1-4127-452A-B5AF-390FEA1198A4}" type="presParOf" srcId="{6795F5A1-185B-4E86-8D16-73DF61157A02}" destId="{F8B191E0-C752-4B7C-9FA4-1F56AD0EB70B}" srcOrd="2" destOrd="0" presId="urn:microsoft.com/office/officeart/2018/5/layout/IconLeafLabelList"/>
    <dgm:cxn modelId="{57F68B51-654B-47C9-B28C-9C7A209CBEE1}" type="presParOf" srcId="{F8B191E0-C752-4B7C-9FA4-1F56AD0EB70B}" destId="{15CD5A4D-8424-489A-869E-AA41C9B2A116}" srcOrd="0" destOrd="0" presId="urn:microsoft.com/office/officeart/2018/5/layout/IconLeafLabelList"/>
    <dgm:cxn modelId="{CE73E3D7-A7B1-4E3B-B47D-4D8F68489B7A}" type="presParOf" srcId="{F8B191E0-C752-4B7C-9FA4-1F56AD0EB70B}" destId="{8786F5C7-7D0E-4918-89D4-19C2D139F574}" srcOrd="1" destOrd="0" presId="urn:microsoft.com/office/officeart/2018/5/layout/IconLeafLabelList"/>
    <dgm:cxn modelId="{1EB812E6-9FE1-4455-A5E3-90890DD9CDAC}" type="presParOf" srcId="{F8B191E0-C752-4B7C-9FA4-1F56AD0EB70B}" destId="{E705D70E-870A-4751-A70F-4807D9FB443E}" srcOrd="2" destOrd="0" presId="urn:microsoft.com/office/officeart/2018/5/layout/IconLeafLabelList"/>
    <dgm:cxn modelId="{3C5C7DF9-A37D-4F97-8BFE-96C88AA4F230}" type="presParOf" srcId="{F8B191E0-C752-4B7C-9FA4-1F56AD0EB70B}" destId="{2D08C5A4-FA32-4B09-BDF6-F5BBE5568E5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6256B-5A21-41D1-A093-DCF09DA2FF4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A6CEE-D725-49B5-B9F3-DCC60AFA47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So the cows can stream </a:t>
          </a:r>
          <a:r>
            <a:rPr lang="en-US" dirty="0" err="1"/>
            <a:t>moooooovies</a:t>
          </a:r>
          <a:endParaRPr lang="en-US" dirty="0"/>
        </a:p>
      </dgm:t>
    </dgm:pt>
    <dgm:pt modelId="{2A498547-7FD8-4F15-BFB6-58AD0282C82C}" type="parTrans" cxnId="{FB490D70-0308-47E4-9717-F93F952475CA}">
      <dgm:prSet/>
      <dgm:spPr/>
      <dgm:t>
        <a:bodyPr/>
        <a:lstStyle/>
        <a:p>
          <a:endParaRPr lang="en-US"/>
        </a:p>
      </dgm:t>
    </dgm:pt>
    <dgm:pt modelId="{AB7F4903-3DD9-4A68-8341-C2E1230757B2}" type="sibTrans" cxnId="{FB490D70-0308-47E4-9717-F93F952475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95F5A1-185B-4E86-8D16-73DF61157A02}" type="pres">
      <dgm:prSet presAssocID="{3F46256B-5A21-41D1-A093-DCF09DA2FF43}" presName="root" presStyleCnt="0">
        <dgm:presLayoutVars>
          <dgm:dir/>
          <dgm:resizeHandles val="exact"/>
        </dgm:presLayoutVars>
      </dgm:prSet>
      <dgm:spPr/>
    </dgm:pt>
    <dgm:pt modelId="{DA5C3861-650B-4757-9434-342CB798BC19}" type="pres">
      <dgm:prSet presAssocID="{5EBA6CEE-D725-49B5-B9F3-DCC60AFA4700}" presName="compNode" presStyleCnt="0"/>
      <dgm:spPr/>
    </dgm:pt>
    <dgm:pt modelId="{6876E2B5-8E08-4D90-9611-D5BBC7CA10C8}" type="pres">
      <dgm:prSet presAssocID="{5EBA6CEE-D725-49B5-B9F3-DCC60AFA4700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7F185FF9-7D9F-4777-817D-37DF84D40F7A}" type="pres">
      <dgm:prSet presAssocID="{5EBA6CEE-D725-49B5-B9F3-DCC60AFA470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w with solid fill"/>
        </a:ext>
      </dgm:extLst>
    </dgm:pt>
    <dgm:pt modelId="{4401E462-AA4D-493A-9821-62DB949C9039}" type="pres">
      <dgm:prSet presAssocID="{5EBA6CEE-D725-49B5-B9F3-DCC60AFA4700}" presName="spaceRect" presStyleCnt="0"/>
      <dgm:spPr/>
    </dgm:pt>
    <dgm:pt modelId="{6F8EED10-C231-48E4-B107-A8EBABAF6840}" type="pres">
      <dgm:prSet presAssocID="{5EBA6CEE-D725-49B5-B9F3-DCC60AFA4700}" presName="textRect" presStyleLbl="revTx" presStyleIdx="0" presStyleCnt="1" custAng="0" custLinFactNeighborY="-38384">
        <dgm:presLayoutVars>
          <dgm:chMax val="1"/>
          <dgm:chPref val="1"/>
        </dgm:presLayoutVars>
      </dgm:prSet>
      <dgm:spPr/>
    </dgm:pt>
  </dgm:ptLst>
  <dgm:cxnLst>
    <dgm:cxn modelId="{EB87D718-1955-4DE7-8265-41ACB1178321}" type="presOf" srcId="{3F46256B-5A21-41D1-A093-DCF09DA2FF43}" destId="{6795F5A1-185B-4E86-8D16-73DF61157A02}" srcOrd="0" destOrd="0" presId="urn:microsoft.com/office/officeart/2018/5/layout/IconLeafLabelList"/>
    <dgm:cxn modelId="{FB490D70-0308-47E4-9717-F93F952475CA}" srcId="{3F46256B-5A21-41D1-A093-DCF09DA2FF43}" destId="{5EBA6CEE-D725-49B5-B9F3-DCC60AFA4700}" srcOrd="0" destOrd="0" parTransId="{2A498547-7FD8-4F15-BFB6-58AD0282C82C}" sibTransId="{AB7F4903-3DD9-4A68-8341-C2E1230757B2}"/>
    <dgm:cxn modelId="{460B18BB-3344-45DE-9C62-70F1305D713D}" type="presOf" srcId="{5EBA6CEE-D725-49B5-B9F3-DCC60AFA4700}" destId="{6F8EED10-C231-48E4-B107-A8EBABAF6840}" srcOrd="0" destOrd="0" presId="urn:microsoft.com/office/officeart/2018/5/layout/IconLeafLabelList"/>
    <dgm:cxn modelId="{BA9F7BC0-3A46-4E91-8050-BC3DF048A21E}" type="presParOf" srcId="{6795F5A1-185B-4E86-8D16-73DF61157A02}" destId="{DA5C3861-650B-4757-9434-342CB798BC19}" srcOrd="0" destOrd="0" presId="urn:microsoft.com/office/officeart/2018/5/layout/IconLeafLabelList"/>
    <dgm:cxn modelId="{77B9F653-3FE2-4842-B3E1-FC7E3F75AA73}" type="presParOf" srcId="{DA5C3861-650B-4757-9434-342CB798BC19}" destId="{6876E2B5-8E08-4D90-9611-D5BBC7CA10C8}" srcOrd="0" destOrd="0" presId="urn:microsoft.com/office/officeart/2018/5/layout/IconLeafLabelList"/>
    <dgm:cxn modelId="{C819F028-03C4-4FE7-A40E-D8C26F6CE7BB}" type="presParOf" srcId="{DA5C3861-650B-4757-9434-342CB798BC19}" destId="{7F185FF9-7D9F-4777-817D-37DF84D40F7A}" srcOrd="1" destOrd="0" presId="urn:microsoft.com/office/officeart/2018/5/layout/IconLeafLabelList"/>
    <dgm:cxn modelId="{72D2FE9F-64F7-4DC4-8AAD-4D6FAEDC9532}" type="presParOf" srcId="{DA5C3861-650B-4757-9434-342CB798BC19}" destId="{4401E462-AA4D-493A-9821-62DB949C9039}" srcOrd="2" destOrd="0" presId="urn:microsoft.com/office/officeart/2018/5/layout/IconLeafLabelList"/>
    <dgm:cxn modelId="{298F7939-930C-4258-9AD6-DF72EAC792FD}" type="presParOf" srcId="{DA5C3861-650B-4757-9434-342CB798BC19}" destId="{6F8EED10-C231-48E4-B107-A8EBABAF684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46256B-5A21-41D1-A093-DCF09DA2FF43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99ED25E-23FB-4E9A-9BC2-DAB465D0454F}">
      <dgm:prSet/>
      <dgm:spPr/>
      <dgm:t>
        <a:bodyPr/>
        <a:lstStyle/>
        <a:p>
          <a:pPr>
            <a:defRPr cap="all"/>
          </a:pPr>
          <a:r>
            <a:rPr lang="en-US" dirty="0"/>
            <a:t>Fiber</a:t>
          </a:r>
        </a:p>
      </dgm:t>
    </dgm:pt>
    <dgm:pt modelId="{8065E1F1-3D82-49D8-9F52-26EA025C7D53}" type="parTrans" cxnId="{A97878D4-0E1A-4F6A-B03C-E13DB0094D05}">
      <dgm:prSet/>
      <dgm:spPr/>
      <dgm:t>
        <a:bodyPr/>
        <a:lstStyle/>
        <a:p>
          <a:endParaRPr lang="en-US"/>
        </a:p>
      </dgm:t>
    </dgm:pt>
    <dgm:pt modelId="{C8708593-E248-4DA1-B4CC-A1804ABA74B1}" type="sibTrans" cxnId="{A97878D4-0E1A-4F6A-B03C-E13DB0094D05}">
      <dgm:prSet/>
      <dgm:spPr/>
      <dgm:t>
        <a:bodyPr/>
        <a:lstStyle/>
        <a:p>
          <a:endParaRPr lang="en-US"/>
        </a:p>
      </dgm:t>
    </dgm:pt>
    <dgm:pt modelId="{2647AC29-6E1B-4996-8FD9-FB21104D9903}">
      <dgm:prSet/>
      <dgm:spPr/>
      <dgm:t>
        <a:bodyPr/>
        <a:lstStyle/>
        <a:p>
          <a:pPr>
            <a:defRPr cap="all"/>
          </a:pPr>
          <a:r>
            <a:rPr lang="en-US"/>
            <a:t>Wired and Wireless</a:t>
          </a:r>
        </a:p>
      </dgm:t>
    </dgm:pt>
    <dgm:pt modelId="{52834F80-EA2E-4D75-8962-6FFF151B74F6}" type="parTrans" cxnId="{93C7A89B-EF8C-4557-B7CA-B37220864FA3}">
      <dgm:prSet/>
      <dgm:spPr/>
      <dgm:t>
        <a:bodyPr/>
        <a:lstStyle/>
        <a:p>
          <a:endParaRPr lang="en-US"/>
        </a:p>
      </dgm:t>
    </dgm:pt>
    <dgm:pt modelId="{99182076-8CA2-45DF-BFBF-994DEE96D878}" type="sibTrans" cxnId="{93C7A89B-EF8C-4557-B7CA-B37220864FA3}">
      <dgm:prSet/>
      <dgm:spPr/>
      <dgm:t>
        <a:bodyPr/>
        <a:lstStyle/>
        <a:p>
          <a:endParaRPr lang="en-US"/>
        </a:p>
      </dgm:t>
    </dgm:pt>
    <dgm:pt modelId="{60933BAD-1D2D-4C10-8117-69212126F0A4}">
      <dgm:prSet/>
      <dgm:spPr/>
      <dgm:t>
        <a:bodyPr/>
        <a:lstStyle/>
        <a:p>
          <a:pPr>
            <a:defRPr cap="all"/>
          </a:pPr>
          <a:r>
            <a:rPr lang="en-US" dirty="0"/>
            <a:t>Enhance Research</a:t>
          </a:r>
        </a:p>
      </dgm:t>
    </dgm:pt>
    <dgm:pt modelId="{DC5C6FC0-DB78-4473-8B21-09C7E64271E4}" type="parTrans" cxnId="{875A9B03-D4A7-45E3-AF93-071B9285CBB9}">
      <dgm:prSet/>
      <dgm:spPr/>
      <dgm:t>
        <a:bodyPr/>
        <a:lstStyle/>
        <a:p>
          <a:endParaRPr lang="en-US"/>
        </a:p>
      </dgm:t>
    </dgm:pt>
    <dgm:pt modelId="{EA169DF1-0FA2-499A-9447-76CE316F0953}" type="sibTrans" cxnId="{875A9B03-D4A7-45E3-AF93-071B9285CBB9}">
      <dgm:prSet/>
      <dgm:spPr/>
      <dgm:t>
        <a:bodyPr/>
        <a:lstStyle/>
        <a:p>
          <a:endParaRPr lang="en-US"/>
        </a:p>
      </dgm:t>
    </dgm:pt>
    <dgm:pt modelId="{667E2937-9EE1-44E7-AF35-81BBA50540CD}">
      <dgm:prSet/>
      <dgm:spPr/>
      <dgm:t>
        <a:bodyPr/>
        <a:lstStyle/>
        <a:p>
          <a:pPr>
            <a:defRPr cap="all"/>
          </a:pPr>
          <a:endParaRPr lang="en-US"/>
        </a:p>
      </dgm:t>
    </dgm:pt>
    <dgm:pt modelId="{250F1B45-AD3F-4798-A3D2-F1A1AE20BEFA}" type="parTrans" cxnId="{EABA4444-6549-42D3-B786-B3D401601684}">
      <dgm:prSet/>
      <dgm:spPr/>
      <dgm:t>
        <a:bodyPr/>
        <a:lstStyle/>
        <a:p>
          <a:endParaRPr lang="en-US"/>
        </a:p>
      </dgm:t>
    </dgm:pt>
    <dgm:pt modelId="{229A02F4-B1E9-4C6C-879C-0FEEDF1AA9C0}" type="sibTrans" cxnId="{EABA4444-6549-42D3-B786-B3D401601684}">
      <dgm:prSet/>
      <dgm:spPr/>
      <dgm:t>
        <a:bodyPr/>
        <a:lstStyle/>
        <a:p>
          <a:endParaRPr lang="en-US"/>
        </a:p>
      </dgm:t>
    </dgm:pt>
    <dgm:pt modelId="{1B4D3493-2985-4ADE-B38F-0F5984183B17}" type="pres">
      <dgm:prSet presAssocID="{3F46256B-5A21-41D1-A093-DCF09DA2FF43}" presName="vert0" presStyleCnt="0">
        <dgm:presLayoutVars>
          <dgm:dir/>
          <dgm:animOne val="branch"/>
          <dgm:animLvl val="lvl"/>
        </dgm:presLayoutVars>
      </dgm:prSet>
      <dgm:spPr/>
    </dgm:pt>
    <dgm:pt modelId="{0B0C0DD9-90B6-4299-B6C4-73370809103E}" type="pres">
      <dgm:prSet presAssocID="{B99ED25E-23FB-4E9A-9BC2-DAB465D0454F}" presName="thickLine" presStyleLbl="alignNode1" presStyleIdx="0" presStyleCnt="4"/>
      <dgm:spPr/>
    </dgm:pt>
    <dgm:pt modelId="{D5224D5C-9A48-4E7D-9282-282D22E805A2}" type="pres">
      <dgm:prSet presAssocID="{B99ED25E-23FB-4E9A-9BC2-DAB465D0454F}" presName="horz1" presStyleCnt="0"/>
      <dgm:spPr/>
    </dgm:pt>
    <dgm:pt modelId="{7F01FBA5-E56C-4464-9989-5D688D2C70E9}" type="pres">
      <dgm:prSet presAssocID="{B99ED25E-23FB-4E9A-9BC2-DAB465D0454F}" presName="tx1" presStyleLbl="revTx" presStyleIdx="0" presStyleCnt="4"/>
      <dgm:spPr/>
    </dgm:pt>
    <dgm:pt modelId="{2F2C7B76-0298-43E6-9D9C-19DAEBD7853D}" type="pres">
      <dgm:prSet presAssocID="{B99ED25E-23FB-4E9A-9BC2-DAB465D0454F}" presName="vert1" presStyleCnt="0"/>
      <dgm:spPr/>
    </dgm:pt>
    <dgm:pt modelId="{A4B2E1E2-5737-4544-9597-080613FD4289}" type="pres">
      <dgm:prSet presAssocID="{2647AC29-6E1B-4996-8FD9-FB21104D9903}" presName="thickLine" presStyleLbl="alignNode1" presStyleIdx="1" presStyleCnt="4"/>
      <dgm:spPr/>
    </dgm:pt>
    <dgm:pt modelId="{00A264BF-E20D-467A-945F-855AF96F5169}" type="pres">
      <dgm:prSet presAssocID="{2647AC29-6E1B-4996-8FD9-FB21104D9903}" presName="horz1" presStyleCnt="0"/>
      <dgm:spPr/>
    </dgm:pt>
    <dgm:pt modelId="{3F4A7A1B-25A9-4ECE-9041-FBBDFF5404CD}" type="pres">
      <dgm:prSet presAssocID="{2647AC29-6E1B-4996-8FD9-FB21104D9903}" presName="tx1" presStyleLbl="revTx" presStyleIdx="1" presStyleCnt="4"/>
      <dgm:spPr/>
    </dgm:pt>
    <dgm:pt modelId="{C7600E4C-2223-4C8D-B399-8E57076E7E11}" type="pres">
      <dgm:prSet presAssocID="{2647AC29-6E1B-4996-8FD9-FB21104D9903}" presName="vert1" presStyleCnt="0"/>
      <dgm:spPr/>
    </dgm:pt>
    <dgm:pt modelId="{FFF89C15-3A20-4B88-A177-34D19AAFF7D1}" type="pres">
      <dgm:prSet presAssocID="{60933BAD-1D2D-4C10-8117-69212126F0A4}" presName="thickLine" presStyleLbl="alignNode1" presStyleIdx="2" presStyleCnt="4"/>
      <dgm:spPr/>
    </dgm:pt>
    <dgm:pt modelId="{C0EF23B6-C1C1-438C-9D4C-83820A9F6DA8}" type="pres">
      <dgm:prSet presAssocID="{60933BAD-1D2D-4C10-8117-69212126F0A4}" presName="horz1" presStyleCnt="0"/>
      <dgm:spPr/>
    </dgm:pt>
    <dgm:pt modelId="{81C43F97-A64B-411A-9882-E069411ACD28}" type="pres">
      <dgm:prSet presAssocID="{60933BAD-1D2D-4C10-8117-69212126F0A4}" presName="tx1" presStyleLbl="revTx" presStyleIdx="2" presStyleCnt="4"/>
      <dgm:spPr/>
    </dgm:pt>
    <dgm:pt modelId="{8E317487-F321-4D16-A051-8C1FE24A4259}" type="pres">
      <dgm:prSet presAssocID="{60933BAD-1D2D-4C10-8117-69212126F0A4}" presName="vert1" presStyleCnt="0"/>
      <dgm:spPr/>
    </dgm:pt>
    <dgm:pt modelId="{96CB7AB3-E370-4493-9D33-2F6E667EA90B}" type="pres">
      <dgm:prSet presAssocID="{667E2937-9EE1-44E7-AF35-81BBA50540CD}" presName="thickLine" presStyleLbl="alignNode1" presStyleIdx="3" presStyleCnt="4"/>
      <dgm:spPr/>
    </dgm:pt>
    <dgm:pt modelId="{46ACC77E-C957-445D-933B-F6B572726963}" type="pres">
      <dgm:prSet presAssocID="{667E2937-9EE1-44E7-AF35-81BBA50540CD}" presName="horz1" presStyleCnt="0"/>
      <dgm:spPr/>
    </dgm:pt>
    <dgm:pt modelId="{4F5A3D47-4F26-45DD-BCE1-762558F07264}" type="pres">
      <dgm:prSet presAssocID="{667E2937-9EE1-44E7-AF35-81BBA50540CD}" presName="tx1" presStyleLbl="revTx" presStyleIdx="3" presStyleCnt="4"/>
      <dgm:spPr/>
    </dgm:pt>
    <dgm:pt modelId="{0DF8BBF9-2D34-42AD-A7D1-A70164E19D2B}" type="pres">
      <dgm:prSet presAssocID="{667E2937-9EE1-44E7-AF35-81BBA50540CD}" presName="vert1" presStyleCnt="0"/>
      <dgm:spPr/>
    </dgm:pt>
  </dgm:ptLst>
  <dgm:cxnLst>
    <dgm:cxn modelId="{875A9B03-D4A7-45E3-AF93-071B9285CBB9}" srcId="{3F46256B-5A21-41D1-A093-DCF09DA2FF43}" destId="{60933BAD-1D2D-4C10-8117-69212126F0A4}" srcOrd="2" destOrd="0" parTransId="{DC5C6FC0-DB78-4473-8B21-09C7E64271E4}" sibTransId="{EA169DF1-0FA2-499A-9447-76CE316F0953}"/>
    <dgm:cxn modelId="{A139963A-B121-47BD-BC2F-C632DB7343E1}" type="presOf" srcId="{B99ED25E-23FB-4E9A-9BC2-DAB465D0454F}" destId="{7F01FBA5-E56C-4464-9989-5D688D2C70E9}" srcOrd="0" destOrd="0" presId="urn:microsoft.com/office/officeart/2008/layout/LinedList"/>
    <dgm:cxn modelId="{EABA4444-6549-42D3-B786-B3D401601684}" srcId="{3F46256B-5A21-41D1-A093-DCF09DA2FF43}" destId="{667E2937-9EE1-44E7-AF35-81BBA50540CD}" srcOrd="3" destOrd="0" parTransId="{250F1B45-AD3F-4798-A3D2-F1A1AE20BEFA}" sibTransId="{229A02F4-B1E9-4C6C-879C-0FEEDF1AA9C0}"/>
    <dgm:cxn modelId="{FC1FE846-2799-47DE-BF33-92C6938B02CB}" type="presOf" srcId="{3F46256B-5A21-41D1-A093-DCF09DA2FF43}" destId="{1B4D3493-2985-4ADE-B38F-0F5984183B17}" srcOrd="0" destOrd="0" presId="urn:microsoft.com/office/officeart/2008/layout/LinedList"/>
    <dgm:cxn modelId="{9DF6D34C-B2BA-4FD2-A3DD-EE6457F24CD3}" type="presOf" srcId="{667E2937-9EE1-44E7-AF35-81BBA50540CD}" destId="{4F5A3D47-4F26-45DD-BCE1-762558F07264}" srcOrd="0" destOrd="0" presId="urn:microsoft.com/office/officeart/2008/layout/LinedList"/>
    <dgm:cxn modelId="{F8CB9187-2CBB-4830-8C05-C71755771AED}" type="presOf" srcId="{2647AC29-6E1B-4996-8FD9-FB21104D9903}" destId="{3F4A7A1B-25A9-4ECE-9041-FBBDFF5404CD}" srcOrd="0" destOrd="0" presId="urn:microsoft.com/office/officeart/2008/layout/LinedList"/>
    <dgm:cxn modelId="{93C7A89B-EF8C-4557-B7CA-B37220864FA3}" srcId="{3F46256B-5A21-41D1-A093-DCF09DA2FF43}" destId="{2647AC29-6E1B-4996-8FD9-FB21104D9903}" srcOrd="1" destOrd="0" parTransId="{52834F80-EA2E-4D75-8962-6FFF151B74F6}" sibTransId="{99182076-8CA2-45DF-BFBF-994DEE96D878}"/>
    <dgm:cxn modelId="{A97878D4-0E1A-4F6A-B03C-E13DB0094D05}" srcId="{3F46256B-5A21-41D1-A093-DCF09DA2FF43}" destId="{B99ED25E-23FB-4E9A-9BC2-DAB465D0454F}" srcOrd="0" destOrd="0" parTransId="{8065E1F1-3D82-49D8-9F52-26EA025C7D53}" sibTransId="{C8708593-E248-4DA1-B4CC-A1804ABA74B1}"/>
    <dgm:cxn modelId="{A26BCEEE-73FA-484F-8AB6-556B7C38570F}" type="presOf" srcId="{60933BAD-1D2D-4C10-8117-69212126F0A4}" destId="{81C43F97-A64B-411A-9882-E069411ACD28}" srcOrd="0" destOrd="0" presId="urn:microsoft.com/office/officeart/2008/layout/LinedList"/>
    <dgm:cxn modelId="{2FB92DD4-B968-409A-9732-B2D219D674A6}" type="presParOf" srcId="{1B4D3493-2985-4ADE-B38F-0F5984183B17}" destId="{0B0C0DD9-90B6-4299-B6C4-73370809103E}" srcOrd="0" destOrd="0" presId="urn:microsoft.com/office/officeart/2008/layout/LinedList"/>
    <dgm:cxn modelId="{00A1FD9A-CD3C-430B-A953-1383D3DD2554}" type="presParOf" srcId="{1B4D3493-2985-4ADE-B38F-0F5984183B17}" destId="{D5224D5C-9A48-4E7D-9282-282D22E805A2}" srcOrd="1" destOrd="0" presId="urn:microsoft.com/office/officeart/2008/layout/LinedList"/>
    <dgm:cxn modelId="{8B093A6E-833B-4A69-88E6-CAB7DE25B48B}" type="presParOf" srcId="{D5224D5C-9A48-4E7D-9282-282D22E805A2}" destId="{7F01FBA5-E56C-4464-9989-5D688D2C70E9}" srcOrd="0" destOrd="0" presId="urn:microsoft.com/office/officeart/2008/layout/LinedList"/>
    <dgm:cxn modelId="{3F61B938-7A89-4045-BEDC-61D871C6540A}" type="presParOf" srcId="{D5224D5C-9A48-4E7D-9282-282D22E805A2}" destId="{2F2C7B76-0298-43E6-9D9C-19DAEBD7853D}" srcOrd="1" destOrd="0" presId="urn:microsoft.com/office/officeart/2008/layout/LinedList"/>
    <dgm:cxn modelId="{4CA4729A-6798-4B1F-9259-E757DB2DCF7E}" type="presParOf" srcId="{1B4D3493-2985-4ADE-B38F-0F5984183B17}" destId="{A4B2E1E2-5737-4544-9597-080613FD4289}" srcOrd="2" destOrd="0" presId="urn:microsoft.com/office/officeart/2008/layout/LinedList"/>
    <dgm:cxn modelId="{27F77E82-4CB5-48D1-8C6A-7ECAABD02144}" type="presParOf" srcId="{1B4D3493-2985-4ADE-B38F-0F5984183B17}" destId="{00A264BF-E20D-467A-945F-855AF96F5169}" srcOrd="3" destOrd="0" presId="urn:microsoft.com/office/officeart/2008/layout/LinedList"/>
    <dgm:cxn modelId="{9E5FDEDD-6570-4771-BA78-A29F1BCF14F8}" type="presParOf" srcId="{00A264BF-E20D-467A-945F-855AF96F5169}" destId="{3F4A7A1B-25A9-4ECE-9041-FBBDFF5404CD}" srcOrd="0" destOrd="0" presId="urn:microsoft.com/office/officeart/2008/layout/LinedList"/>
    <dgm:cxn modelId="{E9E4B3E0-F3A0-47CA-BCD3-ED32C50507D2}" type="presParOf" srcId="{00A264BF-E20D-467A-945F-855AF96F5169}" destId="{C7600E4C-2223-4C8D-B399-8E57076E7E11}" srcOrd="1" destOrd="0" presId="urn:microsoft.com/office/officeart/2008/layout/LinedList"/>
    <dgm:cxn modelId="{F5DBE710-BC04-4A27-ACFE-7F7A462791D2}" type="presParOf" srcId="{1B4D3493-2985-4ADE-B38F-0F5984183B17}" destId="{FFF89C15-3A20-4B88-A177-34D19AAFF7D1}" srcOrd="4" destOrd="0" presId="urn:microsoft.com/office/officeart/2008/layout/LinedList"/>
    <dgm:cxn modelId="{D0778E6F-84FE-4694-ACB7-6FAB4690796B}" type="presParOf" srcId="{1B4D3493-2985-4ADE-B38F-0F5984183B17}" destId="{C0EF23B6-C1C1-438C-9D4C-83820A9F6DA8}" srcOrd="5" destOrd="0" presId="urn:microsoft.com/office/officeart/2008/layout/LinedList"/>
    <dgm:cxn modelId="{E627AE08-925F-44AE-9EE6-519AFC584C24}" type="presParOf" srcId="{C0EF23B6-C1C1-438C-9D4C-83820A9F6DA8}" destId="{81C43F97-A64B-411A-9882-E069411ACD28}" srcOrd="0" destOrd="0" presId="urn:microsoft.com/office/officeart/2008/layout/LinedList"/>
    <dgm:cxn modelId="{7E66A167-EEDA-4611-AF88-AA1AA81965BD}" type="presParOf" srcId="{C0EF23B6-C1C1-438C-9D4C-83820A9F6DA8}" destId="{8E317487-F321-4D16-A051-8C1FE24A4259}" srcOrd="1" destOrd="0" presId="urn:microsoft.com/office/officeart/2008/layout/LinedList"/>
    <dgm:cxn modelId="{BEEB8333-48EE-4B9E-B324-78918DB7AD24}" type="presParOf" srcId="{1B4D3493-2985-4ADE-B38F-0F5984183B17}" destId="{96CB7AB3-E370-4493-9D33-2F6E667EA90B}" srcOrd="6" destOrd="0" presId="urn:microsoft.com/office/officeart/2008/layout/LinedList"/>
    <dgm:cxn modelId="{03DEB195-D7B3-41BD-9494-039DBA1ADBC9}" type="presParOf" srcId="{1B4D3493-2985-4ADE-B38F-0F5984183B17}" destId="{46ACC77E-C957-445D-933B-F6B572726963}" srcOrd="7" destOrd="0" presId="urn:microsoft.com/office/officeart/2008/layout/LinedList"/>
    <dgm:cxn modelId="{E9B637BB-290B-40B9-9F3C-4ACA655FF3EB}" type="presParOf" srcId="{46ACC77E-C957-445D-933B-F6B572726963}" destId="{4F5A3D47-4F26-45DD-BCE1-762558F07264}" srcOrd="0" destOrd="0" presId="urn:microsoft.com/office/officeart/2008/layout/LinedList"/>
    <dgm:cxn modelId="{C41067DE-7EF4-45C7-90DF-CB28306E385A}" type="presParOf" srcId="{46ACC77E-C957-445D-933B-F6B572726963}" destId="{0DF8BBF9-2D34-42AD-A7D1-A70164E19D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A2CC0-5B7B-4142-AD80-61266E9FCE85}">
      <dsp:nvSpPr>
        <dsp:cNvPr id="0" name=""/>
        <dsp:cNvSpPr/>
      </dsp:nvSpPr>
      <dsp:spPr>
        <a:xfrm>
          <a:off x="13749" y="938530"/>
          <a:ext cx="711018" cy="7110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36DD9-C39A-4A02-972C-B55517979124}">
      <dsp:nvSpPr>
        <dsp:cNvPr id="0" name=""/>
        <dsp:cNvSpPr/>
      </dsp:nvSpPr>
      <dsp:spPr>
        <a:xfrm>
          <a:off x="163063" y="1087843"/>
          <a:ext cx="412390" cy="412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890A1-8495-4AE9-B467-40C01CEBC723}">
      <dsp:nvSpPr>
        <dsp:cNvPr id="0" name=""/>
        <dsp:cNvSpPr/>
      </dsp:nvSpPr>
      <dsp:spPr>
        <a:xfrm>
          <a:off x="877128" y="938530"/>
          <a:ext cx="1675971" cy="71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Campus LAN updates</a:t>
          </a:r>
        </a:p>
      </dsp:txBody>
      <dsp:txXfrm>
        <a:off x="877128" y="938530"/>
        <a:ext cx="1675971" cy="711018"/>
      </dsp:txXfrm>
    </dsp:sp>
    <dsp:sp modelId="{203D6E61-B51F-4322-B292-7AC25D360E4E}">
      <dsp:nvSpPr>
        <dsp:cNvPr id="0" name=""/>
        <dsp:cNvSpPr/>
      </dsp:nvSpPr>
      <dsp:spPr>
        <a:xfrm>
          <a:off x="2845124" y="938530"/>
          <a:ext cx="711018" cy="7110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025E4-3B2B-4643-B892-AAFFEE1BAAD4}">
      <dsp:nvSpPr>
        <dsp:cNvPr id="0" name=""/>
        <dsp:cNvSpPr/>
      </dsp:nvSpPr>
      <dsp:spPr>
        <a:xfrm>
          <a:off x="2994438" y="1087843"/>
          <a:ext cx="412390" cy="412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62898-8313-427A-A3A9-0A2F2ECA9E3A}">
      <dsp:nvSpPr>
        <dsp:cNvPr id="0" name=""/>
        <dsp:cNvSpPr/>
      </dsp:nvSpPr>
      <dsp:spPr>
        <a:xfrm>
          <a:off x="3708504" y="938530"/>
          <a:ext cx="1675971" cy="71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WAN updates</a:t>
          </a:r>
        </a:p>
      </dsp:txBody>
      <dsp:txXfrm>
        <a:off x="3708504" y="938530"/>
        <a:ext cx="1675971" cy="711018"/>
      </dsp:txXfrm>
    </dsp:sp>
    <dsp:sp modelId="{4CD9570E-244B-4159-A51C-23EBB4AFB633}">
      <dsp:nvSpPr>
        <dsp:cNvPr id="0" name=""/>
        <dsp:cNvSpPr/>
      </dsp:nvSpPr>
      <dsp:spPr>
        <a:xfrm>
          <a:off x="5676500" y="938530"/>
          <a:ext cx="711018" cy="7110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1E2A8-604A-41A6-9FEC-94CBFA5E2025}">
      <dsp:nvSpPr>
        <dsp:cNvPr id="0" name=""/>
        <dsp:cNvSpPr/>
      </dsp:nvSpPr>
      <dsp:spPr>
        <a:xfrm>
          <a:off x="5825814" y="1087843"/>
          <a:ext cx="412390" cy="4123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EDFAB-B33D-4CFD-B177-3FA6A8B50A62}">
      <dsp:nvSpPr>
        <dsp:cNvPr id="0" name=""/>
        <dsp:cNvSpPr/>
      </dsp:nvSpPr>
      <dsp:spPr>
        <a:xfrm>
          <a:off x="6539879" y="938530"/>
          <a:ext cx="1675971" cy="71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ISU Farm</a:t>
          </a:r>
        </a:p>
      </dsp:txBody>
      <dsp:txXfrm>
        <a:off x="6539879" y="938530"/>
        <a:ext cx="1675971" cy="71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6E2B5-8E08-4D90-9611-D5BBC7CA10C8}">
      <dsp:nvSpPr>
        <dsp:cNvPr id="0" name=""/>
        <dsp:cNvSpPr/>
      </dsp:nvSpPr>
      <dsp:spPr>
        <a:xfrm>
          <a:off x="393299" y="61723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5FF9-7D9F-4777-817D-37DF84D40F7A}">
      <dsp:nvSpPr>
        <dsp:cNvPr id="0" name=""/>
        <dsp:cNvSpPr/>
      </dsp:nvSpPr>
      <dsp:spPr>
        <a:xfrm>
          <a:off x="627299" y="85123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ED10-C231-48E4-B107-A8EBABAF6840}">
      <dsp:nvSpPr>
        <dsp:cNvPr id="0" name=""/>
        <dsp:cNvSpPr/>
      </dsp:nvSpPr>
      <dsp:spPr>
        <a:xfrm>
          <a:off x="42299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50 GB Port Channels</a:t>
          </a:r>
        </a:p>
      </dsp:txBody>
      <dsp:txXfrm>
        <a:off x="42299" y="2057236"/>
        <a:ext cx="1800000" cy="720000"/>
      </dsp:txXfrm>
    </dsp:sp>
    <dsp:sp modelId="{15CD5A4D-8424-489A-869E-AA41C9B2A116}">
      <dsp:nvSpPr>
        <dsp:cNvPr id="0" name=""/>
        <dsp:cNvSpPr/>
      </dsp:nvSpPr>
      <dsp:spPr>
        <a:xfrm>
          <a:off x="2508300" y="61723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6F5C7-7D0E-4918-89D4-19C2D139F574}">
      <dsp:nvSpPr>
        <dsp:cNvPr id="0" name=""/>
        <dsp:cNvSpPr/>
      </dsp:nvSpPr>
      <dsp:spPr>
        <a:xfrm>
          <a:off x="2742300" y="85123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C5A4-FA32-4B09-BDF6-F5BBE5568E58}">
      <dsp:nvSpPr>
        <dsp:cNvPr id="0" name=""/>
        <dsp:cNvSpPr/>
      </dsp:nvSpPr>
      <dsp:spPr>
        <a:xfrm>
          <a:off x="2157300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 err="1"/>
            <a:t>uPoe</a:t>
          </a:r>
          <a:r>
            <a:rPr lang="en-US" sz="1500" kern="1200" dirty="0"/>
            <a:t>+ capabilities</a:t>
          </a:r>
        </a:p>
      </dsp:txBody>
      <dsp:txXfrm>
        <a:off x="2157300" y="2057236"/>
        <a:ext cx="1800000" cy="720000"/>
      </dsp:txXfrm>
    </dsp:sp>
    <dsp:sp modelId="{99BE7EE4-6F7B-44E6-A2BA-5D9F94439AA5}">
      <dsp:nvSpPr>
        <dsp:cNvPr id="0" name=""/>
        <dsp:cNvSpPr/>
      </dsp:nvSpPr>
      <dsp:spPr>
        <a:xfrm>
          <a:off x="4623300" y="61723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F9AC8-EB34-4212-A22F-1AB17E3DE831}">
      <dsp:nvSpPr>
        <dsp:cNvPr id="0" name=""/>
        <dsp:cNvSpPr/>
      </dsp:nvSpPr>
      <dsp:spPr>
        <a:xfrm>
          <a:off x="4857300" y="85123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1B973-3A44-4DBB-A602-F3C18CAB3077}">
      <dsp:nvSpPr>
        <dsp:cNvPr id="0" name=""/>
        <dsp:cNvSpPr/>
      </dsp:nvSpPr>
      <dsp:spPr>
        <a:xfrm>
          <a:off x="4272300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MGIG Capability for future Wi-Fi upgrades</a:t>
          </a:r>
        </a:p>
      </dsp:txBody>
      <dsp:txXfrm>
        <a:off x="4272300" y="2057236"/>
        <a:ext cx="1800000" cy="720000"/>
      </dsp:txXfrm>
    </dsp:sp>
    <dsp:sp modelId="{CF85C32F-290F-460D-8112-AFE3B544D349}">
      <dsp:nvSpPr>
        <dsp:cNvPr id="0" name=""/>
        <dsp:cNvSpPr/>
      </dsp:nvSpPr>
      <dsp:spPr>
        <a:xfrm>
          <a:off x="6738300" y="617235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6F0FE-5F28-4553-B1FB-24B9FE611F57}">
      <dsp:nvSpPr>
        <dsp:cNvPr id="0" name=""/>
        <dsp:cNvSpPr/>
      </dsp:nvSpPr>
      <dsp:spPr>
        <a:xfrm>
          <a:off x="6972300" y="85123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C5745-4CBC-494A-BA22-238BCEC93CAF}">
      <dsp:nvSpPr>
        <dsp:cNvPr id="0" name=""/>
        <dsp:cNvSpPr/>
      </dsp:nvSpPr>
      <dsp:spPr>
        <a:xfrm>
          <a:off x="6387300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Automation</a:t>
          </a:r>
        </a:p>
      </dsp:txBody>
      <dsp:txXfrm>
        <a:off x="6387300" y="2057236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6E2B5-8E08-4D90-9611-D5BBC7CA10C8}">
      <dsp:nvSpPr>
        <dsp:cNvPr id="0" name=""/>
        <dsp:cNvSpPr/>
      </dsp:nvSpPr>
      <dsp:spPr>
        <a:xfrm>
          <a:off x="1349473" y="885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5FF9-7D9F-4777-817D-37DF84D40F7A}">
      <dsp:nvSpPr>
        <dsp:cNvPr id="0" name=""/>
        <dsp:cNvSpPr/>
      </dsp:nvSpPr>
      <dsp:spPr>
        <a:xfrm>
          <a:off x="1678536" y="329947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ED10-C231-48E4-B107-A8EBABAF6840}">
      <dsp:nvSpPr>
        <dsp:cNvPr id="0" name=""/>
        <dsp:cNvSpPr/>
      </dsp:nvSpPr>
      <dsp:spPr>
        <a:xfrm>
          <a:off x="855880" y="2025885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Future Capacity</a:t>
          </a:r>
        </a:p>
      </dsp:txBody>
      <dsp:txXfrm>
        <a:off x="855880" y="2025885"/>
        <a:ext cx="2531250" cy="720000"/>
      </dsp:txXfrm>
    </dsp:sp>
    <dsp:sp modelId="{15CD5A4D-8424-489A-869E-AA41C9B2A116}">
      <dsp:nvSpPr>
        <dsp:cNvPr id="0" name=""/>
        <dsp:cNvSpPr/>
      </dsp:nvSpPr>
      <dsp:spPr>
        <a:xfrm>
          <a:off x="4323692" y="885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6F5C7-7D0E-4918-89D4-19C2D139F574}">
      <dsp:nvSpPr>
        <dsp:cNvPr id="0" name=""/>
        <dsp:cNvSpPr/>
      </dsp:nvSpPr>
      <dsp:spPr>
        <a:xfrm>
          <a:off x="4652755" y="329947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C5A4-FA32-4B09-BDF6-F5BBE5568E58}">
      <dsp:nvSpPr>
        <dsp:cNvPr id="0" name=""/>
        <dsp:cNvSpPr/>
      </dsp:nvSpPr>
      <dsp:spPr>
        <a:xfrm>
          <a:off x="3830098" y="2025885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Thousand Eyes</a:t>
          </a:r>
        </a:p>
      </dsp:txBody>
      <dsp:txXfrm>
        <a:off x="3830098" y="2025885"/>
        <a:ext cx="253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6E2B5-8E08-4D90-9611-D5BBC7CA10C8}">
      <dsp:nvSpPr>
        <dsp:cNvPr id="0" name=""/>
        <dsp:cNvSpPr/>
      </dsp:nvSpPr>
      <dsp:spPr>
        <a:xfrm>
          <a:off x="3102581" y="9537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5FF9-7D9F-4777-817D-37DF84D40F7A}">
      <dsp:nvSpPr>
        <dsp:cNvPr id="0" name=""/>
        <dsp:cNvSpPr/>
      </dsp:nvSpPr>
      <dsp:spPr>
        <a:xfrm>
          <a:off x="3534018" y="440975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ED10-C231-48E4-B107-A8EBABAF6840}">
      <dsp:nvSpPr>
        <dsp:cNvPr id="0" name=""/>
        <dsp:cNvSpPr/>
      </dsp:nvSpPr>
      <dsp:spPr>
        <a:xfrm>
          <a:off x="2455425" y="2388172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So the cows can stream </a:t>
          </a:r>
          <a:r>
            <a:rPr lang="en-US" sz="2300" kern="1200" dirty="0" err="1"/>
            <a:t>moooooovies</a:t>
          </a:r>
          <a:endParaRPr lang="en-US" sz="2300" kern="1200" dirty="0"/>
        </a:p>
      </dsp:txBody>
      <dsp:txXfrm>
        <a:off x="2455425" y="2388172"/>
        <a:ext cx="331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0DD9-90B6-4299-B6C4-73370809103E}">
      <dsp:nvSpPr>
        <dsp:cNvPr id="0" name=""/>
        <dsp:cNvSpPr/>
      </dsp:nvSpPr>
      <dsp:spPr>
        <a:xfrm>
          <a:off x="0" y="0"/>
          <a:ext cx="398590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1FBA5-E56C-4464-9989-5D688D2C70E9}">
      <dsp:nvSpPr>
        <dsp:cNvPr id="0" name=""/>
        <dsp:cNvSpPr/>
      </dsp:nvSpPr>
      <dsp:spPr>
        <a:xfrm>
          <a:off x="0" y="0"/>
          <a:ext cx="3985907" cy="6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 dirty="0"/>
            <a:t>Fiber</a:t>
          </a:r>
        </a:p>
      </dsp:txBody>
      <dsp:txXfrm>
        <a:off x="0" y="0"/>
        <a:ext cx="3985907" cy="632985"/>
      </dsp:txXfrm>
    </dsp:sp>
    <dsp:sp modelId="{A4B2E1E2-5737-4544-9597-080613FD4289}">
      <dsp:nvSpPr>
        <dsp:cNvPr id="0" name=""/>
        <dsp:cNvSpPr/>
      </dsp:nvSpPr>
      <dsp:spPr>
        <a:xfrm>
          <a:off x="0" y="632985"/>
          <a:ext cx="398590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A7A1B-25A9-4ECE-9041-FBBDFF5404CD}">
      <dsp:nvSpPr>
        <dsp:cNvPr id="0" name=""/>
        <dsp:cNvSpPr/>
      </dsp:nvSpPr>
      <dsp:spPr>
        <a:xfrm>
          <a:off x="0" y="632985"/>
          <a:ext cx="3985907" cy="6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Wired and Wireless</a:t>
          </a:r>
        </a:p>
      </dsp:txBody>
      <dsp:txXfrm>
        <a:off x="0" y="632985"/>
        <a:ext cx="3985907" cy="632985"/>
      </dsp:txXfrm>
    </dsp:sp>
    <dsp:sp modelId="{FFF89C15-3A20-4B88-A177-34D19AAFF7D1}">
      <dsp:nvSpPr>
        <dsp:cNvPr id="0" name=""/>
        <dsp:cNvSpPr/>
      </dsp:nvSpPr>
      <dsp:spPr>
        <a:xfrm>
          <a:off x="0" y="1265970"/>
          <a:ext cx="398590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43F97-A64B-411A-9882-E069411ACD28}">
      <dsp:nvSpPr>
        <dsp:cNvPr id="0" name=""/>
        <dsp:cNvSpPr/>
      </dsp:nvSpPr>
      <dsp:spPr>
        <a:xfrm>
          <a:off x="0" y="1265970"/>
          <a:ext cx="3985907" cy="6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 dirty="0"/>
            <a:t>Enhance Research</a:t>
          </a:r>
        </a:p>
      </dsp:txBody>
      <dsp:txXfrm>
        <a:off x="0" y="1265970"/>
        <a:ext cx="3985907" cy="632985"/>
      </dsp:txXfrm>
    </dsp:sp>
    <dsp:sp modelId="{96CB7AB3-E370-4493-9D33-2F6E667EA90B}">
      <dsp:nvSpPr>
        <dsp:cNvPr id="0" name=""/>
        <dsp:cNvSpPr/>
      </dsp:nvSpPr>
      <dsp:spPr>
        <a:xfrm>
          <a:off x="0" y="1898955"/>
          <a:ext cx="398590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5A3D47-4F26-45DD-BCE1-762558F07264}">
      <dsp:nvSpPr>
        <dsp:cNvPr id="0" name=""/>
        <dsp:cNvSpPr/>
      </dsp:nvSpPr>
      <dsp:spPr>
        <a:xfrm>
          <a:off x="0" y="1898955"/>
          <a:ext cx="3985907" cy="6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900" kern="1200"/>
        </a:p>
      </dsp:txBody>
      <dsp:txXfrm>
        <a:off x="0" y="1898955"/>
        <a:ext cx="3985907" cy="632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4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1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5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d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3478877"/>
            <a:ext cx="6288577" cy="999475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4221177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4F5C1BF-DDF3-4C77-914B-1125494B6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803" y="4260477"/>
            <a:ext cx="5220393" cy="448887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Campus Network Update</a:t>
            </a:r>
          </a:p>
        </p:txBody>
      </p:sp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Network Updates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006100-A897-5587-4E17-9D4D4483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50650"/>
              </p:ext>
            </p:extLst>
          </p:nvPr>
        </p:nvGraphicFramePr>
        <p:xfrm>
          <a:off x="457200" y="1200151"/>
          <a:ext cx="8229600" cy="258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D82319A-03F6-4AD4-ACE6-0D3551EC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050"/>
            <a:ext cx="8229600" cy="61216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call a retired Catalyst 6500 repurposed as furniture?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70774AB-93FC-4BB1-8725-CF36C11E2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49483" y="1261057"/>
            <a:ext cx="3143795" cy="2998119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765EC9-65E2-4721-8BC2-018FCED2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01688"/>
            <a:ext cx="4038600" cy="2545556"/>
          </a:xfrm>
        </p:spPr>
        <p:txBody>
          <a:bodyPr/>
          <a:lstStyle/>
          <a:p>
            <a:r>
              <a:rPr lang="en-US" dirty="0"/>
              <a:t>A routing table.</a:t>
            </a:r>
          </a:p>
        </p:txBody>
      </p:sp>
    </p:spTree>
    <p:extLst>
      <p:ext uri="{BB962C8B-B14F-4D97-AF65-F5344CB8AC3E}">
        <p14:creationId xmlns:p14="http://schemas.microsoft.com/office/powerpoint/2010/main" val="20736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5B1338-57C6-4942-AF0C-EEC6D740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614"/>
            <a:ext cx="8229600" cy="583730"/>
          </a:xfrm>
        </p:spPr>
        <p:txBody>
          <a:bodyPr>
            <a:noAutofit/>
          </a:bodyPr>
          <a:lstStyle/>
          <a:p>
            <a:r>
              <a:rPr lang="en-US" sz="3900" dirty="0"/>
              <a:t>Network Architecture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50A646A6-09C1-4203-9142-BD85B53A9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701749"/>
            <a:ext cx="5756563" cy="4306683"/>
          </a:xfrm>
        </p:spPr>
      </p:pic>
    </p:spTree>
    <p:extLst>
      <p:ext uri="{BB962C8B-B14F-4D97-AF65-F5344CB8AC3E}">
        <p14:creationId xmlns:p14="http://schemas.microsoft.com/office/powerpoint/2010/main" val="26710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Campus LAN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006100-A897-5587-4E17-9D4D4483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33593"/>
              </p:ext>
            </p:extLst>
          </p:nvPr>
        </p:nvGraphicFramePr>
        <p:xfrm>
          <a:off x="457200" y="95437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20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WAN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006100-A897-5587-4E17-9D4D4483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68907"/>
              </p:ext>
            </p:extLst>
          </p:nvPr>
        </p:nvGraphicFramePr>
        <p:xfrm>
          <a:off x="1251855" y="976143"/>
          <a:ext cx="7217229" cy="274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27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ISU Farm Network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006100-A897-5587-4E17-9D4D4483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95047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93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4" y="10"/>
            <a:ext cx="9141713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1" y="602493"/>
            <a:ext cx="3985902" cy="994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ISU Farm Network Expansion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98DED-2FF2-4B4C-9E6A-AD0B2CDFF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51"/>
          <a:stretch/>
        </p:blipFill>
        <p:spPr>
          <a:xfrm>
            <a:off x="-1736" y="-1"/>
            <a:ext cx="4081394" cy="4241204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006100-A897-5587-4E17-9D4D4483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52020"/>
              </p:ext>
            </p:extLst>
          </p:nvPr>
        </p:nvGraphicFramePr>
        <p:xfrm>
          <a:off x="4540250" y="1709263"/>
          <a:ext cx="3985907" cy="253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98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d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20" y="10"/>
            <a:ext cx="9143980" cy="51434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3478877"/>
            <a:ext cx="6288577" cy="999475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F92D8-B97E-4A09-A769-07317BF13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340" y="3545379"/>
            <a:ext cx="5989320" cy="651618"/>
          </a:xfrm>
        </p:spPr>
        <p:txBody>
          <a:bodyPr anchor="ctr">
            <a:normAutofit/>
          </a:bodyPr>
          <a:lstStyle/>
          <a:p>
            <a:r>
              <a:rPr lang="en-US" sz="3000" dirty="0"/>
              <a:t>Thank You!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4221177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4E345-2EB4-413F-B13F-A5006EA98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803" y="4260477"/>
            <a:ext cx="5220393" cy="448887"/>
          </a:xfrm>
        </p:spPr>
        <p:txBody>
          <a:bodyPr anchor="ctr">
            <a:normAutofit/>
          </a:bodyPr>
          <a:lstStyle/>
          <a:p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9142</TotalTime>
  <Words>84</Words>
  <Application>Microsoft Office PowerPoint</Application>
  <PresentationFormat>On-screen Show (16:9)</PresentationFormat>
  <Paragraphs>31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Campus Network Updates</vt:lpstr>
      <vt:lpstr>What do you call a retired Catalyst 6500 repurposed as furniture? </vt:lpstr>
      <vt:lpstr>Network Architecture</vt:lpstr>
      <vt:lpstr>Campus LAN</vt:lpstr>
      <vt:lpstr>Campus WAN</vt:lpstr>
      <vt:lpstr>ISU Farm Network</vt:lpstr>
      <vt:lpstr>ISU Farm Network Expansion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27</cp:revision>
  <dcterms:created xsi:type="dcterms:W3CDTF">2016-07-01T14:13:07Z</dcterms:created>
  <dcterms:modified xsi:type="dcterms:W3CDTF">2022-08-09T16:22:48Z</dcterms:modified>
</cp:coreProperties>
</file>