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0" r:id="rId5"/>
  </p:sldMasterIdLst>
  <p:notesMasterIdLst>
    <p:notesMasterId r:id="rId17"/>
  </p:notesMasterIdLst>
  <p:sldIdLst>
    <p:sldId id="267" r:id="rId6"/>
    <p:sldId id="257" r:id="rId7"/>
    <p:sldId id="268" r:id="rId8"/>
    <p:sldId id="271" r:id="rId9"/>
    <p:sldId id="272" r:id="rId10"/>
    <p:sldId id="273" r:id="rId11"/>
    <p:sldId id="270" r:id="rId12"/>
    <p:sldId id="275" r:id="rId13"/>
    <p:sldId id="274" r:id="rId14"/>
    <p:sldId id="279" r:id="rId15"/>
    <p:sldId id="256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0CEAB09-C776-4767-B1D9-EC5AF39FC104}" v="1369" dt="2019-07-24T15:37:58.90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568" autoAdjust="0"/>
    <p:restoredTop sz="94660"/>
  </p:normalViewPr>
  <p:slideViewPr>
    <p:cSldViewPr snapToGrid="0">
      <p:cViewPr varScale="1">
        <p:scale>
          <a:sx n="121" d="100"/>
          <a:sy n="121" d="100"/>
        </p:scale>
        <p:origin x="102" y="1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287B8A-5BAA-49C9-882F-2033F1DCC940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477698-7DBB-49FB-97B8-6A1D972E08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7444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5477698-7DBB-49FB-97B8-6A1D972E08A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55741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5477698-7DBB-49FB-97B8-6A1D972E08A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0705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5477698-7DBB-49FB-97B8-6A1D972E08A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2983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8BFF97-48E0-4F26-A957-FDCAC2F49F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DE1F82F-DA5A-48E1-A61C-8671DEC7AC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DA28A5-642A-4A5F-ABCB-A095A1A94B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36195-DD55-4F7E-B1D1-50FC5A1BABDB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6486B7-283E-48DF-B7B8-88AFD29803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33D17D-419F-4BB5-A80F-01EE78CFB7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6A6DB-2CFD-4E87-B55F-9E6E878F64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1246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765A16-A086-4AA6-8F43-CDCCD934ED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D398314-A155-49A0-8BFF-1597FB3609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433B66-DE11-48EF-BC74-BE2C0AEABC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36195-DD55-4F7E-B1D1-50FC5A1BABDB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CE8DC9-049D-4524-9232-6C26F5FD4B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671D9E-C4A2-4CB4-B1FA-C67D474AF1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6A6DB-2CFD-4E87-B55F-9E6E878F64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6926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BC0FB66-5844-4323-9160-EC2C8CA8304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A5D273B-B0D7-4593-B98D-AF5C95C9D3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31A52E-16C9-44D3-8759-67826A2EB7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36195-DD55-4F7E-B1D1-50FC5A1BABDB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07D1EA-EFE5-4AEE-910F-8BF486AB87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A9C63C-DE43-40C1-B521-31F8BB118A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6A6DB-2CFD-4E87-B55F-9E6E878F64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368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222DF-4A0C-564A-BDC4-89C55FF98B72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00931-7141-904F-B72F-E2098AC593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5834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222DF-4A0C-564A-BDC4-89C55FF98B72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00931-7141-904F-B72F-E2098AC593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5344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5333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222DF-4A0C-564A-BDC4-89C55FF98B72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00931-7141-904F-B72F-E2098AC593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7663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200151"/>
            <a:ext cx="5384800" cy="3394075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200151"/>
            <a:ext cx="5384800" cy="3394075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222DF-4A0C-564A-BDC4-89C55FF98B72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00931-7141-904F-B72F-E2098AC593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6479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222DF-4A0C-564A-BDC4-89C55FF98B72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00931-7141-904F-B72F-E2098AC593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6280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222DF-4A0C-564A-BDC4-89C55FF98B72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00931-7141-904F-B72F-E2098AC593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71424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222DF-4A0C-564A-BDC4-89C55FF98B72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00931-7141-904F-B72F-E2098AC593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91906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49"/>
            <a:ext cx="4011084" cy="1162051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2"/>
            <a:ext cx="6815667" cy="5853113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2"/>
            <a:ext cx="4011084" cy="46910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222DF-4A0C-564A-BDC4-89C55FF98B72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00931-7141-904F-B72F-E2098AC593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88569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E81C0F-0A1A-4F8F-A931-6548B30BA9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C101A7-F1C8-4CD9-9802-BA2A799BA8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8EE416-66A6-477E-8DF1-408820F529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36195-DD55-4F7E-B1D1-50FC5A1BABDB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E8BF00-2AB9-4D94-B43D-A0A2EA401B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66C3A6-D924-4AF8-9B98-A5D7FACCB6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6A6DB-2CFD-4E87-B55F-9E6E878F64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95901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9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222DF-4A0C-564A-BDC4-89C55FF98B72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00931-7141-904F-B72F-E2098AC593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7788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222DF-4A0C-564A-BDC4-89C55FF98B72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00931-7141-904F-B72F-E2098AC593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55114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06375"/>
            <a:ext cx="2743200" cy="438785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06375"/>
            <a:ext cx="8026400" cy="438785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222DF-4A0C-564A-BDC4-89C55FF98B72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00931-7141-904F-B72F-E2098AC593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6987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7C2E57-A699-422E-B32A-19234386B8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08A379-4211-44CA-9976-42177729E1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D8C00B-0D58-42D0-86F3-8E65BEAC8D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36195-DD55-4F7E-B1D1-50FC5A1BABDB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550452-A848-4555-B6B5-94AF1A5EBD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9F7DD9-A8D9-4BA5-8945-68E8A90E43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6A6DB-2CFD-4E87-B55F-9E6E878F64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3667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208670-600B-4567-B467-B301B880BE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145113-BD87-4BCE-8C68-1461D73823A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7EBB645-C003-4EBD-A6C7-7FDF37E7B3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0D70B2-DD9C-446F-97CE-B22F88B092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36195-DD55-4F7E-B1D1-50FC5A1BABDB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69D254-F66C-450C-99FC-5848FAEA6E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08FECB-6FC0-48E1-8360-0F675E1D80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6A6DB-2CFD-4E87-B55F-9E6E878F64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0059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400B38-2386-4C44-A5C7-564D3978B3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76B83C-497F-4D1D-960D-FA43DC901A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B236112-0070-403B-8DBC-2C7B95F2F5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DF5B997-3F78-4F0C-8A26-33DE4F3D7D2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CDCC6C2-33F2-4107-AA70-44AFF47A180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8C29A27-E641-422F-BA63-90BCE262B5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36195-DD55-4F7E-B1D1-50FC5A1BABDB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5FDAC9F-D52B-4C8D-BBEE-B2A6DABD7A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D099308-DBEE-4482-A8AE-CDB05B6158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6A6DB-2CFD-4E87-B55F-9E6E878F64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5216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BDF2E5-D19B-461B-A24A-17E5CBB5C9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5743C58-C587-49B0-831C-547906FC89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36195-DD55-4F7E-B1D1-50FC5A1BABDB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2A8794B-944C-4792-8E78-653AA123C9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467A0D-16C5-4902-9174-C2445C1A09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6A6DB-2CFD-4E87-B55F-9E6E878F64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3449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F11DC56-44AE-465F-87ED-C03ADDB603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36195-DD55-4F7E-B1D1-50FC5A1BABDB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1496EB6-B9AD-41E2-A5E7-EBAB74D2A1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98BB8FA-5495-4F77-85BD-CCDF7EBFD3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6A6DB-2CFD-4E87-B55F-9E6E878F64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2684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90E7FB-53A4-4C03-9833-A73816748A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E3AE8E-0F5C-48F2-B847-9285CFACA4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9B0760F-4386-4A3C-9F7F-00172C275D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185AAB6-3D80-439C-9C03-B01A7FFC8B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36195-DD55-4F7E-B1D1-50FC5A1BABDB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EDE84A3-31B7-4312-8C90-B1DDC15CBC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949B2D-B1BD-435A-8C1A-1E363D2DC3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6A6DB-2CFD-4E87-B55F-9E6E878F64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394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66BBC7-5692-40B6-B978-6983B7D2F0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0E54A54-41BD-4DFF-A52F-9C8F2118195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C6C52CB-3CCE-4CBB-9745-F0CB0B9B71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DA783D-E221-4315-A334-85265A969D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36195-DD55-4F7E-B1D1-50FC5A1BABDB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875F83-F3C5-402B-BBC0-255674B54D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1BD847-1B08-4D29-95C5-1D414932C3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6A6DB-2CFD-4E87-B55F-9E6E878F64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876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B80B87A-D7AE-43A8-B32F-C60C83508D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C4C39A-FD4D-4C94-88FB-6BB5E40D70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BD85A0-A0B0-4B74-A474-C555B9181B1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636195-DD55-4F7E-B1D1-50FC5A1BABDB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BCEEEB-3E9A-4F6A-B171-C255FF3D17D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11DB6D-BB7B-41DC-B09A-51D53C9DE78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26A6DB-2CFD-4E87-B55F-9E6E878F64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81877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C222DF-4A0C-564A-BDC4-89C55FF98B72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700931-7141-904F-B72F-E2098AC593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4421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609585" rtl="0" eaLnBrk="1" latinLnBrk="0" hangingPunct="1"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89" indent="-457189" algn="l" defTabSz="609585" rtl="0" eaLnBrk="1" latinLnBrk="0" hangingPunct="1">
        <a:spcBef>
          <a:spcPct val="20000"/>
        </a:spcBef>
        <a:buFont typeface="Arial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defTabSz="609585" rtl="0" eaLnBrk="1" latinLnBrk="0" hangingPunct="1">
        <a:spcBef>
          <a:spcPct val="20000"/>
        </a:spcBef>
        <a:buFont typeface="Arial"/>
        <a:buChar char="–"/>
        <a:defRPr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609585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609585" rtl="0" eaLnBrk="1" latinLnBrk="0" hangingPunct="1">
        <a:spcBef>
          <a:spcPct val="20000"/>
        </a:spcBef>
        <a:buFont typeface="Arial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609585" rtl="0" eaLnBrk="1" latinLnBrk="0" hangingPunct="1">
        <a:spcBef>
          <a:spcPct val="20000"/>
        </a:spcBef>
        <a:buFont typeface="Arial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3.xml"/><Relationship Id="rId5" Type="http://schemas.openxmlformats.org/officeDocument/2006/relationships/hyperlink" Target="https://nomad.menu/help/preferences-and-what-they-do/" TargetMode="External"/><Relationship Id="rId4" Type="http://schemas.openxmlformats.org/officeDocument/2006/relationships/hyperlink" Target="https://nomad.menu/help/standard-preferences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3.xml"/><Relationship Id="rId4" Type="http://schemas.openxmlformats.org/officeDocument/2006/relationships/hyperlink" Target="https://gitlab.com/orchardandgrove-oss/NoMADLogin-AD/wikis/Login-Gallery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Relationship Id="rId4" Type="http://schemas.openxmlformats.org/officeDocument/2006/relationships/hyperlink" Target="http://s.sudre.free.fr/Software/Packages/about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redbackground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8426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60159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hitebackground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84263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2E5E19A-D8D9-4122-80A1-A81EFB7C1B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Demo</a:t>
            </a:r>
          </a:p>
        </p:txBody>
      </p:sp>
    </p:spTree>
    <p:extLst>
      <p:ext uri="{BB962C8B-B14F-4D97-AF65-F5344CB8AC3E}">
        <p14:creationId xmlns:p14="http://schemas.microsoft.com/office/powerpoint/2010/main" val="24521238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redbackground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8426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52765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hitebackground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84263" cy="6858000"/>
          </a:xfrm>
          <a:prstGeom prst="rect">
            <a:avLst/>
          </a:prstGeom>
        </p:spPr>
      </p:pic>
      <p:sp>
        <p:nvSpPr>
          <p:cNvPr id="9" name="Title 8">
            <a:extLst>
              <a:ext uri="{FF2B5EF4-FFF2-40B4-BE49-F238E27FC236}">
                <a16:creationId xmlns:a16="http://schemas.microsoft.com/office/drawing/2014/main" id="{39EE3B78-E10B-46B4-B22E-857CD89C135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Don't Go Mad with </a:t>
            </a:r>
            <a:r>
              <a:rPr lang="en-US" dirty="0" err="1"/>
              <a:t>NoMAD</a:t>
            </a:r>
            <a:r>
              <a:rPr lang="en-US" dirty="0"/>
              <a:t> </a:t>
            </a:r>
          </a:p>
        </p:txBody>
      </p:sp>
      <p:sp>
        <p:nvSpPr>
          <p:cNvPr id="10" name="Subtitle 9">
            <a:extLst>
              <a:ext uri="{FF2B5EF4-FFF2-40B4-BE49-F238E27FC236}">
                <a16:creationId xmlns:a16="http://schemas.microsoft.com/office/drawing/2014/main" id="{552822D0-D9F3-4641-9C0C-8F0147F97D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24932" y="3429000"/>
            <a:ext cx="8534400" cy="1752600"/>
          </a:xfrm>
        </p:spPr>
        <p:txBody>
          <a:bodyPr/>
          <a:lstStyle/>
          <a:p>
            <a:r>
              <a:rPr lang="en-US" dirty="0"/>
              <a:t>Macs without binding to Active Directory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62434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hitebackground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84263" cy="6858000"/>
          </a:xfrm>
          <a:prstGeom prst="rect">
            <a:avLst/>
          </a:prstGeom>
        </p:spPr>
      </p:pic>
      <p:pic>
        <p:nvPicPr>
          <p:cNvPr id="8" name="Picture 6" descr="https://nomad.menu/wp-content/uploads/2018/05/NoMAD-Logo.png">
            <a:extLst>
              <a:ext uri="{FF2B5EF4-FFF2-40B4-BE49-F238E27FC236}">
                <a16:creationId xmlns:a16="http://schemas.microsoft.com/office/drawing/2014/main" id="{FA4F35AB-9A4D-4FEF-BF6A-0254C4FC36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25192" y="643466"/>
            <a:ext cx="4731265" cy="5571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 descr="https://nomad.menu/wp-content/uploads/2018/05/NoMAD-Login-Logo.png">
            <a:extLst>
              <a:ext uri="{FF2B5EF4-FFF2-40B4-BE49-F238E27FC236}">
                <a16:creationId xmlns:a16="http://schemas.microsoft.com/office/drawing/2014/main" id="{5A645F66-4875-40F2-A002-906FCB71F3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535542" y="643467"/>
            <a:ext cx="4731265" cy="5571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084206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hitebackground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84263" cy="6858000"/>
          </a:xfrm>
          <a:prstGeom prst="rect">
            <a:avLst/>
          </a:prstGeom>
        </p:spPr>
      </p:pic>
      <p:sp>
        <p:nvSpPr>
          <p:cNvPr id="3" name="Title 1">
            <a:extLst>
              <a:ext uri="{FF2B5EF4-FFF2-40B4-BE49-F238E27FC236}">
                <a16:creationId xmlns:a16="http://schemas.microsoft.com/office/drawing/2014/main" id="{DDE9AE9E-C445-4C53-A7BD-6C4E49967E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5430" y="629268"/>
            <a:ext cx="6586491" cy="1286160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l"/>
            <a:r>
              <a:rPr lang="en-US" sz="4400" dirty="0" err="1"/>
              <a:t>NoMAD</a:t>
            </a:r>
            <a:endParaRPr lang="en-US" sz="4400" dirty="0"/>
          </a:p>
        </p:txBody>
      </p:sp>
      <p:pic>
        <p:nvPicPr>
          <p:cNvPr id="5" name="Picture 4" descr="https://nomad.menu/wp-content/uploads/2018/05/NoMAD-Logo.png">
            <a:extLst>
              <a:ext uri="{FF2B5EF4-FFF2-40B4-BE49-F238E27FC236}">
                <a16:creationId xmlns:a16="http://schemas.microsoft.com/office/drawing/2014/main" id="{EEC58720-18B5-45CD-82D3-36977085B04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795" r="6611" b="-3"/>
          <a:stretch/>
        </p:blipFill>
        <p:spPr bwMode="auto">
          <a:xfrm>
            <a:off x="379263" y="0"/>
            <a:ext cx="4206904" cy="6223808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Straight Connector 136">
            <a:extLst>
              <a:ext uri="{FF2B5EF4-FFF2-40B4-BE49-F238E27FC236}">
                <a16:creationId xmlns:a16="http://schemas.microsoft.com/office/drawing/2014/main" id="{3B4C3A64-CA4C-498C-90D3-73A56F6A25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080934" y="2115117"/>
            <a:ext cx="6309360" cy="0"/>
          </a:xfrm>
          <a:prstGeom prst="line">
            <a:avLst/>
          </a:prstGeom>
          <a:ln w="19050">
            <a:solidFill>
              <a:srgbClr val="F69D1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 Placeholder 3">
            <a:extLst>
              <a:ext uri="{FF2B5EF4-FFF2-40B4-BE49-F238E27FC236}">
                <a16:creationId xmlns:a16="http://schemas.microsoft.com/office/drawing/2014/main" id="{C4664E07-6769-4535-AA11-99F42B2C8482}"/>
              </a:ext>
            </a:extLst>
          </p:cNvPr>
          <p:cNvSpPr txBox="1">
            <a:spLocks/>
          </p:cNvSpPr>
          <p:nvPr/>
        </p:nvSpPr>
        <p:spPr>
          <a:xfrm>
            <a:off x="4965431" y="2438400"/>
            <a:ext cx="6586489" cy="37854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57189" indent="-457189" algn="l" defTabSz="609585" rtl="0" eaLnBrk="1" latinLnBrk="0" hangingPunct="1">
              <a:spcBef>
                <a:spcPct val="20000"/>
              </a:spcBef>
              <a:buFont typeface="Arial"/>
              <a:buChar char="•"/>
              <a:defRPr sz="42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90575" indent="-380990" algn="l" defTabSz="609585" rtl="0" eaLnBrk="1" latinLnBrk="0" hangingPunct="1">
              <a:spcBef>
                <a:spcPct val="20000"/>
              </a:spcBef>
              <a:buFont typeface="Arial"/>
              <a:buChar char="–"/>
              <a:defRPr sz="37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523962" indent="-304792" algn="l" defTabSz="609585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133547" indent="-304792" algn="l" defTabSz="609585" rtl="0" eaLnBrk="1" latinLnBrk="0" hangingPunct="1">
              <a:spcBef>
                <a:spcPct val="20000"/>
              </a:spcBef>
              <a:buFont typeface="Arial"/>
              <a:buChar char="–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743131" indent="-304792" algn="l" defTabSz="609585" rtl="0" eaLnBrk="1" latinLnBrk="0" hangingPunct="1">
              <a:spcBef>
                <a:spcPct val="20000"/>
              </a:spcBef>
              <a:buFont typeface="Arial"/>
              <a:buChar char="»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352716" indent="-304792" algn="l" defTabSz="609585" rtl="0" eaLnBrk="1" latinLnBrk="0" hangingPunct="1">
              <a:spcBef>
                <a:spcPct val="20000"/>
              </a:spcBef>
              <a:buFont typeface="Arial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62301" indent="-304792" algn="l" defTabSz="609585" rtl="0" eaLnBrk="1" latinLnBrk="0" hangingPunct="1">
              <a:spcBef>
                <a:spcPct val="20000"/>
              </a:spcBef>
              <a:buFont typeface="Arial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71886" indent="-304792" algn="l" defTabSz="609585" rtl="0" eaLnBrk="1" latinLnBrk="0" hangingPunct="1">
              <a:spcBef>
                <a:spcPct val="20000"/>
              </a:spcBef>
              <a:buFont typeface="Arial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81470" indent="-304792" algn="l" defTabSz="609585" rtl="0" eaLnBrk="1" latinLnBrk="0" hangingPunct="1">
              <a:spcBef>
                <a:spcPct val="20000"/>
              </a:spcBef>
              <a:buFont typeface="Arial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-228600">
              <a:buFont typeface="Arial" panose="020B0604020202020204" pitchFamily="34" charset="0"/>
              <a:buChar char="•"/>
            </a:pPr>
            <a:r>
              <a:rPr lang="en-US" sz="2000" dirty="0"/>
              <a:t>Free!</a:t>
            </a:r>
          </a:p>
          <a:p>
            <a:pPr lvl="1" indent="-228600">
              <a:buFont typeface="Arial" panose="020B0604020202020204" pitchFamily="34" charset="0"/>
              <a:buChar char="•"/>
            </a:pPr>
            <a:r>
              <a:rPr lang="en-US" sz="1800" dirty="0"/>
              <a:t>Open-source</a:t>
            </a:r>
          </a:p>
          <a:p>
            <a:pPr indent="-228600">
              <a:buFont typeface="Arial" panose="020B0604020202020204" pitchFamily="34" charset="0"/>
              <a:buChar char="•"/>
            </a:pPr>
            <a:r>
              <a:rPr lang="en-US" sz="2000" dirty="0"/>
              <a:t>Keep users on local accounts</a:t>
            </a:r>
          </a:p>
          <a:p>
            <a:pPr lvl="1" indent="-228600">
              <a:buFont typeface="Arial" panose="020B0604020202020204" pitchFamily="34" charset="0"/>
              <a:buChar char="•"/>
            </a:pPr>
            <a:r>
              <a:rPr lang="en-US" sz="1800" dirty="0"/>
              <a:t>Gets Kerberos tickets without having a mobile account</a:t>
            </a:r>
          </a:p>
          <a:p>
            <a:pPr indent="-228600">
              <a:buFont typeface="Arial" panose="020B0604020202020204" pitchFamily="34" charset="0"/>
              <a:buChar char="•"/>
            </a:pPr>
            <a:r>
              <a:rPr lang="en-US" sz="2000" dirty="0"/>
              <a:t>Can sync AD password with local user account</a:t>
            </a:r>
          </a:p>
          <a:p>
            <a:pPr indent="-228600">
              <a:buFont typeface="Arial" panose="020B0604020202020204" pitchFamily="34" charset="0"/>
              <a:buChar char="•"/>
            </a:pPr>
            <a:r>
              <a:rPr lang="en-US" sz="2000" dirty="0"/>
              <a:t>Has a change password shortcut that is configurable</a:t>
            </a:r>
          </a:p>
          <a:p>
            <a:pPr indent="-228600">
              <a:buFont typeface="Arial" panose="020B0604020202020204" pitchFamily="34" charset="0"/>
              <a:buChar char="•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5690884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hitebackground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84263" cy="6858000"/>
          </a:xfrm>
          <a:prstGeom prst="rect">
            <a:avLst/>
          </a:prstGeom>
        </p:spPr>
      </p:pic>
      <p:sp>
        <p:nvSpPr>
          <p:cNvPr id="3" name="Title 1">
            <a:extLst>
              <a:ext uri="{FF2B5EF4-FFF2-40B4-BE49-F238E27FC236}">
                <a16:creationId xmlns:a16="http://schemas.microsoft.com/office/drawing/2014/main" id="{3F9F9FC8-7488-43F0-8F64-54E4131BFD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5430" y="629268"/>
            <a:ext cx="6586491" cy="1286160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l"/>
            <a:r>
              <a:rPr lang="en-US" sz="4400" dirty="0" err="1"/>
              <a:t>NoMAD</a:t>
            </a:r>
            <a:endParaRPr lang="en-US" sz="4400" dirty="0"/>
          </a:p>
        </p:txBody>
      </p:sp>
      <p:pic>
        <p:nvPicPr>
          <p:cNvPr id="5" name="Picture 4" descr="https://nomad.menu/wp-content/uploads/2018/05/NoMAD-Logo.png">
            <a:extLst>
              <a:ext uri="{FF2B5EF4-FFF2-40B4-BE49-F238E27FC236}">
                <a16:creationId xmlns:a16="http://schemas.microsoft.com/office/drawing/2014/main" id="{1D31C4E2-8DC7-45AC-AEFE-B45E4A2E443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795" r="6611" b="-3"/>
          <a:stretch/>
        </p:blipFill>
        <p:spPr bwMode="auto">
          <a:xfrm>
            <a:off x="379268" y="0"/>
            <a:ext cx="4206895" cy="6223795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Straight Connector 136">
            <a:extLst>
              <a:ext uri="{FF2B5EF4-FFF2-40B4-BE49-F238E27FC236}">
                <a16:creationId xmlns:a16="http://schemas.microsoft.com/office/drawing/2014/main" id="{DD54944C-2BE5-4C49-84D4-7E0021D2B3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080934" y="2115117"/>
            <a:ext cx="6309360" cy="0"/>
          </a:xfrm>
          <a:prstGeom prst="line">
            <a:avLst/>
          </a:prstGeom>
          <a:ln w="19050">
            <a:solidFill>
              <a:srgbClr val="F69D1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 Placeholder 3">
            <a:extLst>
              <a:ext uri="{FF2B5EF4-FFF2-40B4-BE49-F238E27FC236}">
                <a16:creationId xmlns:a16="http://schemas.microsoft.com/office/drawing/2014/main" id="{90EF9D30-8015-43DD-A35E-B9210393887B}"/>
              </a:ext>
            </a:extLst>
          </p:cNvPr>
          <p:cNvSpPr txBox="1">
            <a:spLocks/>
          </p:cNvSpPr>
          <p:nvPr/>
        </p:nvSpPr>
        <p:spPr>
          <a:xfrm>
            <a:off x="4965431" y="2438400"/>
            <a:ext cx="6586489" cy="37854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57189" indent="-457189" algn="l" defTabSz="609585" rtl="0" eaLnBrk="1" latinLnBrk="0" hangingPunct="1">
              <a:spcBef>
                <a:spcPct val="20000"/>
              </a:spcBef>
              <a:buFont typeface="Arial"/>
              <a:buChar char="•"/>
              <a:defRPr sz="42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90575" indent="-380990" algn="l" defTabSz="609585" rtl="0" eaLnBrk="1" latinLnBrk="0" hangingPunct="1">
              <a:spcBef>
                <a:spcPct val="20000"/>
              </a:spcBef>
              <a:buFont typeface="Arial"/>
              <a:buChar char="–"/>
              <a:defRPr sz="37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523962" indent="-304792" algn="l" defTabSz="609585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133547" indent="-304792" algn="l" defTabSz="609585" rtl="0" eaLnBrk="1" latinLnBrk="0" hangingPunct="1">
              <a:spcBef>
                <a:spcPct val="20000"/>
              </a:spcBef>
              <a:buFont typeface="Arial"/>
              <a:buChar char="–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743131" indent="-304792" algn="l" defTabSz="609585" rtl="0" eaLnBrk="1" latinLnBrk="0" hangingPunct="1">
              <a:spcBef>
                <a:spcPct val="20000"/>
              </a:spcBef>
              <a:buFont typeface="Arial"/>
              <a:buChar char="»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352716" indent="-304792" algn="l" defTabSz="609585" rtl="0" eaLnBrk="1" latinLnBrk="0" hangingPunct="1">
              <a:spcBef>
                <a:spcPct val="20000"/>
              </a:spcBef>
              <a:buFont typeface="Arial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62301" indent="-304792" algn="l" defTabSz="609585" rtl="0" eaLnBrk="1" latinLnBrk="0" hangingPunct="1">
              <a:spcBef>
                <a:spcPct val="20000"/>
              </a:spcBef>
              <a:buFont typeface="Arial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71886" indent="-304792" algn="l" defTabSz="609585" rtl="0" eaLnBrk="1" latinLnBrk="0" hangingPunct="1">
              <a:spcBef>
                <a:spcPct val="20000"/>
              </a:spcBef>
              <a:buFont typeface="Arial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81470" indent="-304792" algn="l" defTabSz="609585" rtl="0" eaLnBrk="1" latinLnBrk="0" hangingPunct="1">
              <a:spcBef>
                <a:spcPct val="20000"/>
              </a:spcBef>
              <a:buFont typeface="Arial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-228600">
              <a:buFont typeface="Arial" panose="020B0604020202020204" pitchFamily="34" charset="0"/>
              <a:buChar char="•"/>
            </a:pPr>
            <a:r>
              <a:rPr lang="en-US" sz="2000" dirty="0"/>
              <a:t>Path to PLIST files –</a:t>
            </a:r>
          </a:p>
          <a:p>
            <a:pPr lvl="1" indent="-228600">
              <a:buFont typeface="Arial" panose="020B0604020202020204" pitchFamily="34" charset="0"/>
              <a:buChar char="•"/>
            </a:pPr>
            <a:r>
              <a:rPr lang="en-US" sz="1800" dirty="0"/>
              <a:t>/Library/Preferences/</a:t>
            </a:r>
            <a:r>
              <a:rPr lang="en-US" sz="1800" dirty="0" err="1"/>
              <a:t>com.trusourcelabs.NoMAD.plist</a:t>
            </a:r>
            <a:endParaRPr lang="en-US" sz="1800" dirty="0"/>
          </a:p>
          <a:p>
            <a:pPr lvl="1" indent="-228600">
              <a:buFont typeface="Arial" panose="020B0604020202020204" pitchFamily="34" charset="0"/>
              <a:buChar char="•"/>
            </a:pPr>
            <a:r>
              <a:rPr lang="en-US" sz="1800" dirty="0"/>
              <a:t>~/Library/Preferences/</a:t>
            </a:r>
            <a:r>
              <a:rPr lang="en-US" sz="1800" dirty="0" err="1"/>
              <a:t>com.trusourcelabs.NoMAD.plist</a:t>
            </a:r>
            <a:endParaRPr lang="en-US" sz="1800" dirty="0"/>
          </a:p>
          <a:p>
            <a:pPr indent="-228600">
              <a:buFont typeface="Arial" panose="020B0604020202020204" pitchFamily="34" charset="0"/>
              <a:buChar char="•"/>
            </a:pPr>
            <a:r>
              <a:rPr lang="en-US" sz="2000" dirty="0"/>
              <a:t>Most Changed Preferences –</a:t>
            </a:r>
          </a:p>
          <a:p>
            <a:pPr lvl="1" indent="-228600">
              <a:buFont typeface="Arial" panose="020B0604020202020204" pitchFamily="34" charset="0"/>
              <a:buChar char="•"/>
            </a:pPr>
            <a:r>
              <a:rPr lang="en-US" sz="1800" dirty="0">
                <a:hlinkClick r:id="rId4"/>
              </a:rPr>
              <a:t>https://nomad.menu/help/standard-preferences/</a:t>
            </a:r>
            <a:endParaRPr lang="en-US" sz="1800" dirty="0"/>
          </a:p>
          <a:p>
            <a:pPr indent="-228600">
              <a:buFont typeface="Arial" panose="020B0604020202020204" pitchFamily="34" charset="0"/>
              <a:buChar char="•"/>
            </a:pPr>
            <a:r>
              <a:rPr lang="en-US" sz="2000" dirty="0"/>
              <a:t>List of All Preferences –</a:t>
            </a:r>
          </a:p>
          <a:p>
            <a:pPr lvl="1" indent="-228600">
              <a:buFont typeface="Arial" panose="020B0604020202020204" pitchFamily="34" charset="0"/>
              <a:buChar char="•"/>
            </a:pPr>
            <a:r>
              <a:rPr lang="en-US" sz="1800" dirty="0">
                <a:hlinkClick r:id="rId5"/>
              </a:rPr>
              <a:t>https://nomad.menu/help/preferences-and-what-they-do/</a:t>
            </a:r>
            <a:endParaRPr lang="en-US" sz="1800" dirty="0"/>
          </a:p>
          <a:p>
            <a:pPr indent="-228600">
              <a:buFont typeface="Arial" panose="020B0604020202020204" pitchFamily="34" charset="0"/>
              <a:buChar char="•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9769915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hitebackground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84263" cy="6858000"/>
          </a:xfrm>
          <a:prstGeom prst="rect">
            <a:avLst/>
          </a:prstGeom>
        </p:spPr>
      </p:pic>
      <p:sp>
        <p:nvSpPr>
          <p:cNvPr id="3" name="Title 1">
            <a:extLst>
              <a:ext uri="{FF2B5EF4-FFF2-40B4-BE49-F238E27FC236}">
                <a16:creationId xmlns:a16="http://schemas.microsoft.com/office/drawing/2014/main" id="{20DBD31A-897F-4BB2-B6FA-0E7E8F0062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5430" y="629268"/>
            <a:ext cx="6586491" cy="1286160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l"/>
            <a:r>
              <a:rPr lang="en-US" sz="4400" dirty="0" err="1"/>
              <a:t>NoMAD</a:t>
            </a:r>
            <a:r>
              <a:rPr lang="en-US" sz="4400" dirty="0"/>
              <a:t> Login</a:t>
            </a:r>
          </a:p>
        </p:txBody>
      </p:sp>
      <p:pic>
        <p:nvPicPr>
          <p:cNvPr id="5" name="Picture 8" descr="https://nomad.menu/wp-content/uploads/2018/05/NoMAD-Login-Logo.png">
            <a:extLst>
              <a:ext uri="{FF2B5EF4-FFF2-40B4-BE49-F238E27FC236}">
                <a16:creationId xmlns:a16="http://schemas.microsoft.com/office/drawing/2014/main" id="{761977A4-9976-4121-B879-C9A506C1144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68" r="8038" b="-3"/>
          <a:stretch/>
        </p:blipFill>
        <p:spPr bwMode="auto">
          <a:xfrm>
            <a:off x="545068" y="0"/>
            <a:ext cx="3875294" cy="5733215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604B2C6B-BAE7-44CA-964C-D5D883663F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080934" y="2115117"/>
            <a:ext cx="6309360" cy="0"/>
          </a:xfrm>
          <a:prstGeom prst="line">
            <a:avLst/>
          </a:prstGeom>
          <a:ln w="19050">
            <a:solidFill>
              <a:srgbClr val="37C89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 Placeholder 3">
            <a:extLst>
              <a:ext uri="{FF2B5EF4-FFF2-40B4-BE49-F238E27FC236}">
                <a16:creationId xmlns:a16="http://schemas.microsoft.com/office/drawing/2014/main" id="{A458022B-6C00-48D1-BBC3-CBF37774E587}"/>
              </a:ext>
            </a:extLst>
          </p:cNvPr>
          <p:cNvSpPr txBox="1">
            <a:spLocks/>
          </p:cNvSpPr>
          <p:nvPr/>
        </p:nvSpPr>
        <p:spPr>
          <a:xfrm>
            <a:off x="4965431" y="2438400"/>
            <a:ext cx="6586489" cy="37854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57189" indent="-457189" algn="l" defTabSz="609585" rtl="0" eaLnBrk="1" latinLnBrk="0" hangingPunct="1">
              <a:spcBef>
                <a:spcPct val="20000"/>
              </a:spcBef>
              <a:buFont typeface="Arial"/>
              <a:buChar char="•"/>
              <a:defRPr sz="42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90575" indent="-380990" algn="l" defTabSz="609585" rtl="0" eaLnBrk="1" latinLnBrk="0" hangingPunct="1">
              <a:spcBef>
                <a:spcPct val="20000"/>
              </a:spcBef>
              <a:buFont typeface="Arial"/>
              <a:buChar char="–"/>
              <a:defRPr sz="37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523962" indent="-304792" algn="l" defTabSz="609585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133547" indent="-304792" algn="l" defTabSz="609585" rtl="0" eaLnBrk="1" latinLnBrk="0" hangingPunct="1">
              <a:spcBef>
                <a:spcPct val="20000"/>
              </a:spcBef>
              <a:buFont typeface="Arial"/>
              <a:buChar char="–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743131" indent="-304792" algn="l" defTabSz="609585" rtl="0" eaLnBrk="1" latinLnBrk="0" hangingPunct="1">
              <a:spcBef>
                <a:spcPct val="20000"/>
              </a:spcBef>
              <a:buFont typeface="Arial"/>
              <a:buChar char="»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352716" indent="-304792" algn="l" defTabSz="609585" rtl="0" eaLnBrk="1" latinLnBrk="0" hangingPunct="1">
              <a:spcBef>
                <a:spcPct val="20000"/>
              </a:spcBef>
              <a:buFont typeface="Arial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62301" indent="-304792" algn="l" defTabSz="609585" rtl="0" eaLnBrk="1" latinLnBrk="0" hangingPunct="1">
              <a:spcBef>
                <a:spcPct val="20000"/>
              </a:spcBef>
              <a:buFont typeface="Arial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71886" indent="-304792" algn="l" defTabSz="609585" rtl="0" eaLnBrk="1" latinLnBrk="0" hangingPunct="1">
              <a:spcBef>
                <a:spcPct val="20000"/>
              </a:spcBef>
              <a:buFont typeface="Arial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81470" indent="-304792" algn="l" defTabSz="609585" rtl="0" eaLnBrk="1" latinLnBrk="0" hangingPunct="1">
              <a:spcBef>
                <a:spcPct val="20000"/>
              </a:spcBef>
              <a:buFont typeface="Arial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-228600">
              <a:buFont typeface="Arial" panose="020B0604020202020204" pitchFamily="34" charset="0"/>
              <a:buChar char="•"/>
            </a:pPr>
            <a:r>
              <a:rPr lang="en-US" sz="2000" dirty="0"/>
              <a:t>Also Free!</a:t>
            </a:r>
          </a:p>
          <a:p>
            <a:pPr lvl="1" indent="-228600">
              <a:buFont typeface="Arial" panose="020B0604020202020204" pitchFamily="34" charset="0"/>
              <a:buChar char="•"/>
            </a:pPr>
            <a:r>
              <a:rPr lang="en-US" sz="1800" dirty="0"/>
              <a:t>Open-source</a:t>
            </a:r>
          </a:p>
          <a:p>
            <a:pPr indent="-228600">
              <a:buFont typeface="Arial" panose="020B0604020202020204" pitchFamily="34" charset="0"/>
              <a:buChar char="•"/>
            </a:pPr>
            <a:r>
              <a:rPr lang="en-US" sz="2000" dirty="0"/>
              <a:t>Replaces the macOS Login Screen</a:t>
            </a:r>
          </a:p>
          <a:p>
            <a:pPr indent="-228600">
              <a:buFont typeface="Arial" panose="020B0604020202020204" pitchFamily="34" charset="0"/>
              <a:buChar char="•"/>
            </a:pPr>
            <a:r>
              <a:rPr lang="en-US" sz="2000" dirty="0"/>
              <a:t>Just-in-time local user creation</a:t>
            </a:r>
          </a:p>
          <a:p>
            <a:pPr indent="-228600">
              <a:buFont typeface="Arial" panose="020B0604020202020204" pitchFamily="34" charset="0"/>
              <a:buChar char="•"/>
            </a:pPr>
            <a:r>
              <a:rPr lang="en-US" sz="2000" dirty="0"/>
              <a:t>Demobilization of cached AD mobile accounts</a:t>
            </a:r>
          </a:p>
          <a:p>
            <a:pPr indent="-228600">
              <a:buFont typeface="Arial" panose="020B0604020202020204" pitchFamily="34" charset="0"/>
              <a:buChar char="•"/>
            </a:pPr>
            <a:r>
              <a:rPr lang="en-US" sz="2000" dirty="0"/>
              <a:t>Customizable login UI</a:t>
            </a:r>
          </a:p>
          <a:p>
            <a:pPr indent="-228600">
              <a:buFont typeface="Arial" panose="020B0604020202020204" pitchFamily="34" charset="0"/>
              <a:buChar char="•"/>
            </a:pPr>
            <a:r>
              <a:rPr lang="en-US" sz="2000" dirty="0">
                <a:hlinkClick r:id="rId4"/>
              </a:rPr>
              <a:t>https://gitlab.com/orchardandgrove-oss/NoMADLogin-AD/wikis/Login-Gallery</a:t>
            </a:r>
            <a:endParaRPr lang="en-US" sz="2000" dirty="0"/>
          </a:p>
          <a:p>
            <a:pPr indent="-228600">
              <a:buFont typeface="Arial" panose="020B0604020202020204" pitchFamily="34" charset="0"/>
              <a:buChar char="•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8682987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hitebackground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84263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3ECF74C-0CF3-4A5F-8755-6268585289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 PLIST file?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2CE962-CF1B-429E-8EFE-F98AE89C216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It is a preference file that is used with applications.</a:t>
            </a:r>
          </a:p>
          <a:p>
            <a:pPr lvl="1"/>
            <a:r>
              <a:rPr lang="en-US" dirty="0"/>
              <a:t>Think .</a:t>
            </a:r>
            <a:r>
              <a:rPr lang="en-US" dirty="0" err="1"/>
              <a:t>ini</a:t>
            </a:r>
            <a:r>
              <a:rPr lang="en-US" dirty="0"/>
              <a:t> files on Windows</a:t>
            </a:r>
          </a:p>
          <a:p>
            <a:r>
              <a:rPr lang="en-US" dirty="0"/>
              <a:t>Where are they </a:t>
            </a:r>
            <a:r>
              <a:rPr lang="en-US" dirty="0" err="1"/>
              <a:t>locationed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~/Library/Preferences  </a:t>
            </a:r>
          </a:p>
          <a:p>
            <a:pPr lvl="2"/>
            <a:r>
              <a:rPr lang="en-US" dirty="0"/>
              <a:t>The tilde (~) is shorthand and means “your home folder”</a:t>
            </a:r>
          </a:p>
          <a:p>
            <a:pPr lvl="1"/>
            <a:r>
              <a:rPr lang="en-US" dirty="0"/>
              <a:t>/Library/Preferences</a:t>
            </a:r>
          </a:p>
          <a:p>
            <a:pPr lvl="2"/>
            <a:r>
              <a:rPr lang="en-US" dirty="0"/>
              <a:t>The system’s preferences folder. These settings apply to all users, not just yours.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0729BFFE-7A3D-4A49-821E-0A22251391E4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4"/>
          <a:stretch>
            <a:fillRect/>
          </a:stretch>
        </p:blipFill>
        <p:spPr>
          <a:xfrm>
            <a:off x="6172202" y="1690688"/>
            <a:ext cx="5756924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50287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hitebackground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84263" cy="6858000"/>
          </a:xfrm>
          <a:prstGeom prst="rect">
            <a:avLst/>
          </a:prstGeom>
        </p:spPr>
      </p:pic>
      <p:sp>
        <p:nvSpPr>
          <p:cNvPr id="8" name="Title 7">
            <a:extLst>
              <a:ext uri="{FF2B5EF4-FFF2-40B4-BE49-F238E27FC236}">
                <a16:creationId xmlns:a16="http://schemas.microsoft.com/office/drawing/2014/main" id="{C62CE331-2ACD-4D4E-A2D0-18AE1D22DD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 you edit PLISTs?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97BF8ACB-EDB1-40C4-B754-EC40FFE394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Terminal</a:t>
            </a:r>
          </a:p>
          <a:p>
            <a:pPr lvl="1"/>
            <a:r>
              <a:rPr lang="en-US" dirty="0"/>
              <a:t>Using the Defaults command</a:t>
            </a:r>
          </a:p>
          <a:p>
            <a:pPr lvl="1"/>
            <a:r>
              <a:rPr lang="en-US" dirty="0"/>
              <a:t>defaults read [</a:t>
            </a:r>
            <a:r>
              <a:rPr lang="en-US" dirty="0" err="1"/>
              <a:t>plist</a:t>
            </a:r>
            <a:r>
              <a:rPr lang="en-US" dirty="0"/>
              <a:t>]</a:t>
            </a:r>
          </a:p>
          <a:p>
            <a:pPr lvl="1"/>
            <a:r>
              <a:rPr lang="en-US" dirty="0"/>
              <a:t>defaults write [</a:t>
            </a:r>
            <a:r>
              <a:rPr lang="en-US" dirty="0" err="1"/>
              <a:t>plist</a:t>
            </a:r>
            <a:r>
              <a:rPr lang="en-US" dirty="0"/>
              <a:t>] [setting] [-string/-bool/-int/more…] [value]</a:t>
            </a:r>
          </a:p>
          <a:p>
            <a:pPr lvl="1"/>
            <a:r>
              <a:rPr lang="en-US" dirty="0"/>
              <a:t>You will need use </a:t>
            </a:r>
            <a:r>
              <a:rPr lang="en-US" dirty="0" err="1"/>
              <a:t>sudo</a:t>
            </a:r>
            <a:r>
              <a:rPr lang="en-US" dirty="0"/>
              <a:t> for </a:t>
            </a:r>
            <a:r>
              <a:rPr lang="en-US" dirty="0" err="1"/>
              <a:t>plists</a:t>
            </a:r>
            <a:r>
              <a:rPr lang="en-US" dirty="0"/>
              <a:t> in /Library/Preferences</a:t>
            </a:r>
          </a:p>
          <a:p>
            <a:pPr lvl="2"/>
            <a:r>
              <a:rPr lang="en-US" sz="1600" dirty="0" err="1"/>
              <a:t>sudo</a:t>
            </a:r>
            <a:r>
              <a:rPr lang="en-US" sz="1600" dirty="0"/>
              <a:t> defaults write /Library/Preferences/</a:t>
            </a:r>
            <a:r>
              <a:rPr lang="en-US" sz="1600" dirty="0" err="1"/>
              <a:t>com.trusourcelabs.NoMAD.plist</a:t>
            </a:r>
            <a:r>
              <a:rPr lang="en-US" sz="1600" dirty="0"/>
              <a:t> </a:t>
            </a:r>
            <a:r>
              <a:rPr lang="en-US" sz="1600" dirty="0" err="1"/>
              <a:t>ADDomain</a:t>
            </a:r>
            <a:r>
              <a:rPr lang="en-US" sz="1600" dirty="0"/>
              <a:t> -string ad.ilstu.edu</a:t>
            </a:r>
          </a:p>
          <a:p>
            <a:r>
              <a:rPr lang="en-US" sz="2400" dirty="0"/>
              <a:t>Create your own file in a text editor and copy it over</a:t>
            </a:r>
          </a:p>
          <a:p>
            <a:pPr marL="0" indent="0">
              <a:buNone/>
            </a:pPr>
            <a:endParaRPr lang="en-US" sz="1100" dirty="0"/>
          </a:p>
          <a:p>
            <a:pPr marL="0" indent="0">
              <a:buNone/>
            </a:pPr>
            <a:endParaRPr lang="en-US" sz="1100" dirty="0"/>
          </a:p>
          <a:p>
            <a:r>
              <a:rPr lang="en-US" sz="1200" dirty="0"/>
              <a:t>There is free GUI software available, too.</a:t>
            </a:r>
          </a:p>
        </p:txBody>
      </p:sp>
    </p:spTree>
    <p:extLst>
      <p:ext uri="{BB962C8B-B14F-4D97-AF65-F5344CB8AC3E}">
        <p14:creationId xmlns:p14="http://schemas.microsoft.com/office/powerpoint/2010/main" val="42488602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hitebackground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84263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47F2D5C-94E9-4846-A34E-1B988B755C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Packages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C5394206-3C90-4CBF-89C1-CF6B4D02DDE9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908958" y="1356065"/>
            <a:ext cx="4354286" cy="4354286"/>
          </a:xfrm>
          <a:prstGeom prst="rect">
            <a:avLst/>
          </a:prstGeom>
        </p:spPr>
      </p:pic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9794883-8402-4BC8-ADED-CA20CA1A00F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Packaging/repackaging tool</a:t>
            </a:r>
          </a:p>
          <a:p>
            <a:pPr lvl="1"/>
            <a:r>
              <a:rPr lang="en-US" dirty="0">
                <a:hlinkClick r:id="rId4"/>
              </a:rPr>
              <a:t>http://s.sudre.free.fr/Software/Packages/about.html</a:t>
            </a:r>
            <a:endParaRPr lang="en-US" dirty="0"/>
          </a:p>
          <a:p>
            <a:r>
              <a:rPr lang="en-US" dirty="0"/>
              <a:t>Add your own post install scripts to existing installs</a:t>
            </a:r>
          </a:p>
          <a:p>
            <a:r>
              <a:rPr lang="en-US" dirty="0"/>
              <a:t>Install multiple packages at once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79943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897F978243156429BF6305A78EB83E2" ma:contentTypeVersion="8" ma:contentTypeDescription="Create a new document." ma:contentTypeScope="" ma:versionID="16506b5268a2b1adbf375d4210636e31">
  <xsd:schema xmlns:xsd="http://www.w3.org/2001/XMLSchema" xmlns:xs="http://www.w3.org/2001/XMLSchema" xmlns:p="http://schemas.microsoft.com/office/2006/metadata/properties" xmlns:ns2="05d58ff8-064a-428b-abc6-bc08e6acc9d3" targetNamespace="http://schemas.microsoft.com/office/2006/metadata/properties" ma:root="true" ma:fieldsID="4b9072f778a8ee674cc26109293e135b" ns2:_="">
    <xsd:import namespace="05d58ff8-064a-428b-abc6-bc08e6acc9d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Location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5d58ff8-064a-428b-abc6-bc08e6acc9d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31902E4-B964-406C-B030-BA6E2DEFDD5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5d58ff8-064a-428b-abc6-bc08e6acc9d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1719F63-0B67-4899-B4E2-EB671B633B38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05d58ff8-064a-428b-abc6-bc08e6acc9d3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C64611AE-4AE8-4F63-80FD-968DE6FAE13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357</TotalTime>
  <Words>336</Words>
  <Application>Microsoft Office PowerPoint</Application>
  <PresentationFormat>Widescreen</PresentationFormat>
  <Paragraphs>53</Paragraphs>
  <Slides>11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1_Office Theme</vt:lpstr>
      <vt:lpstr>PowerPoint Presentation</vt:lpstr>
      <vt:lpstr>Don't Go Mad with NoMAD </vt:lpstr>
      <vt:lpstr>PowerPoint Presentation</vt:lpstr>
      <vt:lpstr>NoMAD</vt:lpstr>
      <vt:lpstr>NoMAD</vt:lpstr>
      <vt:lpstr>NoMAD Login</vt:lpstr>
      <vt:lpstr>What is a PLIST file?</vt:lpstr>
      <vt:lpstr>How do you edit PLISTs?</vt:lpstr>
      <vt:lpstr>Packages</vt:lpstr>
      <vt:lpstr>Demo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Don't Go Mad with NoMAD </dc:title>
  <dc:creator>Johnson, Jim</dc:creator>
  <cp:lastModifiedBy>Carla Birckelbaw</cp:lastModifiedBy>
  <cp:revision>11</cp:revision>
  <dcterms:created xsi:type="dcterms:W3CDTF">2019-07-15T18:34:49Z</dcterms:created>
  <dcterms:modified xsi:type="dcterms:W3CDTF">2019-08-08T22:00:13Z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0x0101000897F978243156429BF6305A78EB83E2</vt:lpwstr>
  </property>
</Properties>
</file>