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75" r:id="rId3"/>
    <p:sldId id="257" r:id="rId4"/>
    <p:sldId id="258" r:id="rId5"/>
    <p:sldId id="259" r:id="rId6"/>
    <p:sldId id="260" r:id="rId7"/>
    <p:sldId id="261" r:id="rId8"/>
    <p:sldId id="262" r:id="rId9"/>
    <p:sldId id="263" r:id="rId10"/>
    <p:sldId id="264" r:id="rId11"/>
    <p:sldId id="276" r:id="rId12"/>
    <p:sldId id="279" r:id="rId13"/>
    <p:sldId id="265" r:id="rId14"/>
    <p:sldId id="266" r:id="rId15"/>
    <p:sldId id="281" r:id="rId16"/>
    <p:sldId id="282" r:id="rId17"/>
    <p:sldId id="272" r:id="rId18"/>
    <p:sldId id="280" r:id="rId19"/>
    <p:sldId id="278"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Lato" panose="020B0604020202020204" charset="0"/>
      <p:regular r:id="rId26"/>
      <p:bold r:id="rId27"/>
      <p:italic r:id="rId28"/>
      <p:boldItalic r:id="rId29"/>
    </p:embeddedFont>
    <p:embeddedFont>
      <p:font typeface="Raleway"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25406-C90A-E677-D383-849759B82F70}" v="220" dt="2019-08-06T15:43:39.773"/>
    <p1510:client id="{E51FA212-E3E8-4D05-8E44-CF9A086910CD}" v="519" dt="2019-08-05T18:33:56.567"/>
    <p1510:client id="{F49F3FB4-89C9-11AB-5959-AD5BA04738F1}" v="2" dt="2019-08-05T21:53:07.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microsoft.com/office/2015/10/relationships/revisionInfo" Target="revisionInfo.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tchen, Mary" userId="S::mkmacin@ilstu.edu::ba936aea-9d95-4773-aed3-cb423f63bff6" providerId="AD" clId="Web-{F49F3FB4-89C9-11AB-5959-AD5BA04738F1}"/>
    <pc:docChg chg="addSld modSld sldOrd">
      <pc:chgData name="Ditchen, Mary" userId="S::mkmacin@ilstu.edu::ba936aea-9d95-4773-aed3-cb423f63bff6" providerId="AD" clId="Web-{F49F3FB4-89C9-11AB-5959-AD5BA04738F1}" dt="2019-08-05T21:59:24.449" v="84"/>
      <pc:docMkLst>
        <pc:docMk/>
      </pc:docMkLst>
      <pc:sldChg chg="modSp add ord replId modNotes">
        <pc:chgData name="Ditchen, Mary" userId="S::mkmacin@ilstu.edu::ba936aea-9d95-4773-aed3-cb423f63bff6" providerId="AD" clId="Web-{F49F3FB4-89C9-11AB-5959-AD5BA04738F1}" dt="2019-08-05T21:59:24.449" v="84"/>
        <pc:sldMkLst>
          <pc:docMk/>
          <pc:sldMk cId="2810752380" sldId="281"/>
        </pc:sldMkLst>
        <pc:spChg chg="mod">
          <ac:chgData name="Ditchen, Mary" userId="S::mkmacin@ilstu.edu::ba936aea-9d95-4773-aed3-cb423f63bff6" providerId="AD" clId="Web-{F49F3FB4-89C9-11AB-5959-AD5BA04738F1}" dt="2019-08-05T21:52:39.274" v="14" actId="20577"/>
          <ac:spMkLst>
            <pc:docMk/>
            <pc:sldMk cId="2810752380" sldId="281"/>
            <ac:spMk id="92" creationId="{00000000-0000-0000-0000-000000000000}"/>
          </ac:spMkLst>
        </pc:spChg>
      </pc:sldChg>
      <pc:sldChg chg="addSp delSp modSp add ord replId">
        <pc:chgData name="Ditchen, Mary" userId="S::mkmacin@ilstu.edu::ba936aea-9d95-4773-aed3-cb423f63bff6" providerId="AD" clId="Web-{F49F3FB4-89C9-11AB-5959-AD5BA04738F1}" dt="2019-08-05T21:58:19.979" v="72" actId="1076"/>
        <pc:sldMkLst>
          <pc:docMk/>
          <pc:sldMk cId="1503253005" sldId="282"/>
        </pc:sldMkLst>
        <pc:spChg chg="add del">
          <ac:chgData name="Ditchen, Mary" userId="S::mkmacin@ilstu.edu::ba936aea-9d95-4773-aed3-cb423f63bff6" providerId="AD" clId="Web-{F49F3FB4-89C9-11AB-5959-AD5BA04738F1}" dt="2019-08-05T21:54:20.213" v="50"/>
          <ac:spMkLst>
            <pc:docMk/>
            <pc:sldMk cId="1503253005" sldId="282"/>
            <ac:spMk id="2" creationId="{61D88A76-3905-4584-BC05-5A13A14EA721}"/>
          </ac:spMkLst>
        </pc:spChg>
        <pc:spChg chg="add mod">
          <ac:chgData name="Ditchen, Mary" userId="S::mkmacin@ilstu.edu::ba936aea-9d95-4773-aed3-cb423f63bff6" providerId="AD" clId="Web-{F49F3FB4-89C9-11AB-5959-AD5BA04738F1}" dt="2019-08-05T21:58:19.979" v="72" actId="1076"/>
          <ac:spMkLst>
            <pc:docMk/>
            <pc:sldMk cId="1503253005" sldId="282"/>
            <ac:spMk id="4" creationId="{C587DA28-E191-43D6-BEC5-D95842C80C18}"/>
          </ac:spMkLst>
        </pc:spChg>
        <pc:spChg chg="mod">
          <ac:chgData name="Ditchen, Mary" userId="S::mkmacin@ilstu.edu::ba936aea-9d95-4773-aed3-cb423f63bff6" providerId="AD" clId="Web-{F49F3FB4-89C9-11AB-5959-AD5BA04738F1}" dt="2019-08-05T21:54:04.322" v="48" actId="20577"/>
          <ac:spMkLst>
            <pc:docMk/>
            <pc:sldMk cId="1503253005" sldId="282"/>
            <ac:spMk id="135" creationId="{00000000-0000-0000-0000-000000000000}"/>
          </ac:spMkLst>
        </pc:spChg>
      </pc:sldChg>
    </pc:docChg>
  </pc:docChgLst>
  <pc:docChgLst>
    <pc:chgData name="Christie, Ryan" userId="S::rcchris@ilstu.edu::1465529f-eb1f-490a-b3b7-68ed4b556d49" providerId="AD" clId="Web-{5A6B7C7D-3958-013A-93A6-B4835ACB5A8A}"/>
    <pc:docChg chg="addSld delSld modSld sldOrd">
      <pc:chgData name="Christie, Ryan" userId="S::rcchris@ilstu.edu::1465529f-eb1f-490a-b3b7-68ed4b556d49" providerId="AD" clId="Web-{5A6B7C7D-3958-013A-93A6-B4835ACB5A8A}" dt="2019-08-05T16:31:05.362" v="134" actId="20577"/>
      <pc:docMkLst>
        <pc:docMk/>
      </pc:docMkLst>
      <pc:sldChg chg="del">
        <pc:chgData name="Christie, Ryan" userId="S::rcchris@ilstu.edu::1465529f-eb1f-490a-b3b7-68ed4b556d49" providerId="AD" clId="Web-{5A6B7C7D-3958-013A-93A6-B4835ACB5A8A}" dt="2019-08-05T16:22:46.392" v="38"/>
        <pc:sldMkLst>
          <pc:docMk/>
          <pc:sldMk cId="0" sldId="267"/>
        </pc:sldMkLst>
      </pc:sldChg>
      <pc:sldChg chg="del">
        <pc:chgData name="Christie, Ryan" userId="S::rcchris@ilstu.edu::1465529f-eb1f-490a-b3b7-68ed4b556d49" providerId="AD" clId="Web-{5A6B7C7D-3958-013A-93A6-B4835ACB5A8A}" dt="2019-08-05T16:22:46.392" v="37"/>
        <pc:sldMkLst>
          <pc:docMk/>
          <pc:sldMk cId="0" sldId="268"/>
        </pc:sldMkLst>
      </pc:sldChg>
      <pc:sldChg chg="del">
        <pc:chgData name="Christie, Ryan" userId="S::rcchris@ilstu.edu::1465529f-eb1f-490a-b3b7-68ed4b556d49" providerId="AD" clId="Web-{5A6B7C7D-3958-013A-93A6-B4835ACB5A8A}" dt="2019-08-05T16:22:46.392" v="36"/>
        <pc:sldMkLst>
          <pc:docMk/>
          <pc:sldMk cId="0" sldId="269"/>
        </pc:sldMkLst>
      </pc:sldChg>
      <pc:sldChg chg="del">
        <pc:chgData name="Christie, Ryan" userId="S::rcchris@ilstu.edu::1465529f-eb1f-490a-b3b7-68ed4b556d49" providerId="AD" clId="Web-{5A6B7C7D-3958-013A-93A6-B4835ACB5A8A}" dt="2019-08-05T16:22:46.392" v="35"/>
        <pc:sldMkLst>
          <pc:docMk/>
          <pc:sldMk cId="0" sldId="270"/>
        </pc:sldMkLst>
      </pc:sldChg>
      <pc:sldChg chg="del">
        <pc:chgData name="Christie, Ryan" userId="S::rcchris@ilstu.edu::1465529f-eb1f-490a-b3b7-68ed4b556d49" providerId="AD" clId="Web-{5A6B7C7D-3958-013A-93A6-B4835ACB5A8A}" dt="2019-08-05T16:22:46.392" v="34"/>
        <pc:sldMkLst>
          <pc:docMk/>
          <pc:sldMk cId="0" sldId="271"/>
        </pc:sldMkLst>
      </pc:sldChg>
      <pc:sldChg chg="addSp modSp mod modClrScheme chgLayout">
        <pc:chgData name="Christie, Ryan" userId="S::rcchris@ilstu.edu::1465529f-eb1f-490a-b3b7-68ed4b556d49" providerId="AD" clId="Web-{5A6B7C7D-3958-013A-93A6-B4835ACB5A8A}" dt="2019-08-05T16:30:12.891" v="82" actId="20577"/>
        <pc:sldMkLst>
          <pc:docMk/>
          <pc:sldMk cId="0" sldId="272"/>
        </pc:sldMkLst>
        <pc:spChg chg="add mod ord">
          <ac:chgData name="Christie, Ryan" userId="S::rcchris@ilstu.edu::1465529f-eb1f-490a-b3b7-68ed4b556d49" providerId="AD" clId="Web-{5A6B7C7D-3958-013A-93A6-B4835ACB5A8A}" dt="2019-08-05T16:24:18.379" v="53" actId="20577"/>
          <ac:spMkLst>
            <pc:docMk/>
            <pc:sldMk cId="0" sldId="272"/>
            <ac:spMk id="2" creationId="{3DCE570E-486A-4D42-AAF4-9EDF5D1CCA8E}"/>
          </ac:spMkLst>
        </pc:spChg>
        <pc:spChg chg="mod ord">
          <ac:chgData name="Christie, Ryan" userId="S::rcchris@ilstu.edu::1465529f-eb1f-490a-b3b7-68ed4b556d49" providerId="AD" clId="Web-{5A6B7C7D-3958-013A-93A6-B4835ACB5A8A}" dt="2019-08-05T16:30:12.891" v="82" actId="20577"/>
          <ac:spMkLst>
            <pc:docMk/>
            <pc:sldMk cId="0" sldId="272"/>
            <ac:spMk id="187" creationId="{00000000-0000-0000-0000-000000000000}"/>
          </ac:spMkLst>
        </pc:spChg>
      </pc:sldChg>
      <pc:sldChg chg="del">
        <pc:chgData name="Christie, Ryan" userId="S::rcchris@ilstu.edu::1465529f-eb1f-490a-b3b7-68ed4b556d49" providerId="AD" clId="Web-{5A6B7C7D-3958-013A-93A6-B4835ACB5A8A}" dt="2019-08-05T16:22:53.220" v="40"/>
        <pc:sldMkLst>
          <pc:docMk/>
          <pc:sldMk cId="0" sldId="273"/>
        </pc:sldMkLst>
      </pc:sldChg>
      <pc:sldChg chg="del">
        <pc:chgData name="Christie, Ryan" userId="S::rcchris@ilstu.edu::1465529f-eb1f-490a-b3b7-68ed4b556d49" providerId="AD" clId="Web-{5A6B7C7D-3958-013A-93A6-B4835ACB5A8A}" dt="2019-08-05T16:22:53.220" v="39"/>
        <pc:sldMkLst>
          <pc:docMk/>
          <pc:sldMk cId="0" sldId="274"/>
        </pc:sldMkLst>
      </pc:sldChg>
      <pc:sldChg chg="modSp new">
        <pc:chgData name="Christie, Ryan" userId="S::rcchris@ilstu.edu::1465529f-eb1f-490a-b3b7-68ed4b556d49" providerId="AD" clId="Web-{5A6B7C7D-3958-013A-93A6-B4835ACB5A8A}" dt="2019-08-05T16:20:54.528" v="13" actId="20577"/>
        <pc:sldMkLst>
          <pc:docMk/>
          <pc:sldMk cId="425538000" sldId="275"/>
        </pc:sldMkLst>
        <pc:spChg chg="mod">
          <ac:chgData name="Christie, Ryan" userId="S::rcchris@ilstu.edu::1465529f-eb1f-490a-b3b7-68ed4b556d49" providerId="AD" clId="Web-{5A6B7C7D-3958-013A-93A6-B4835ACB5A8A}" dt="2019-08-05T16:20:54.528" v="13" actId="20577"/>
          <ac:spMkLst>
            <pc:docMk/>
            <pc:sldMk cId="425538000" sldId="275"/>
            <ac:spMk id="2" creationId="{BA785B4B-87F6-43E0-8D69-A48D097EB4D9}"/>
          </ac:spMkLst>
        </pc:spChg>
      </pc:sldChg>
      <pc:sldChg chg="modSp add ord replId">
        <pc:chgData name="Christie, Ryan" userId="S::rcchris@ilstu.edu::1465529f-eb1f-490a-b3b7-68ed4b556d49" providerId="AD" clId="Web-{5A6B7C7D-3958-013A-93A6-B4835ACB5A8A}" dt="2019-08-05T16:21:59.359" v="25" actId="20577"/>
        <pc:sldMkLst>
          <pc:docMk/>
          <pc:sldMk cId="3350322812" sldId="276"/>
        </pc:sldMkLst>
        <pc:spChg chg="mod">
          <ac:chgData name="Christie, Ryan" userId="S::rcchris@ilstu.edu::1465529f-eb1f-490a-b3b7-68ed4b556d49" providerId="AD" clId="Web-{5A6B7C7D-3958-013A-93A6-B4835ACB5A8A}" dt="2019-08-05T16:21:59.359" v="25" actId="20577"/>
          <ac:spMkLst>
            <pc:docMk/>
            <pc:sldMk cId="3350322812" sldId="276"/>
            <ac:spMk id="92" creationId="{00000000-0000-0000-0000-000000000000}"/>
          </ac:spMkLst>
        </pc:spChg>
      </pc:sldChg>
      <pc:sldChg chg="modSp add ord replId">
        <pc:chgData name="Christie, Ryan" userId="S::rcchris@ilstu.edu::1465529f-eb1f-490a-b3b7-68ed4b556d49" providerId="AD" clId="Web-{5A6B7C7D-3958-013A-93A6-B4835ACB5A8A}" dt="2019-08-05T16:29:08.733" v="69"/>
        <pc:sldMkLst>
          <pc:docMk/>
          <pc:sldMk cId="3403637931" sldId="277"/>
        </pc:sldMkLst>
        <pc:spChg chg="mod">
          <ac:chgData name="Christie, Ryan" userId="S::rcchris@ilstu.edu::1465529f-eb1f-490a-b3b7-68ed4b556d49" providerId="AD" clId="Web-{5A6B7C7D-3958-013A-93A6-B4835ACB5A8A}" dt="2019-08-05T16:22:31.344" v="33" actId="20577"/>
          <ac:spMkLst>
            <pc:docMk/>
            <pc:sldMk cId="3403637931" sldId="277"/>
            <ac:spMk id="92" creationId="{00000000-0000-0000-0000-000000000000}"/>
          </ac:spMkLst>
        </pc:spChg>
      </pc:sldChg>
      <pc:sldChg chg="new">
        <pc:chgData name="Christie, Ryan" userId="S::rcchris@ilstu.edu::1465529f-eb1f-490a-b3b7-68ed4b556d49" providerId="AD" clId="Web-{5A6B7C7D-3958-013A-93A6-B4835ACB5A8A}" dt="2019-08-05T16:23:30.206" v="50"/>
        <pc:sldMkLst>
          <pc:docMk/>
          <pc:sldMk cId="518243518" sldId="278"/>
        </pc:sldMkLst>
      </pc:sldChg>
      <pc:sldChg chg="addSp modSp new mod modClrScheme modShow chgLayout">
        <pc:chgData name="Christie, Ryan" userId="S::rcchris@ilstu.edu::1465529f-eb1f-490a-b3b7-68ed4b556d49" providerId="AD" clId="Web-{5A6B7C7D-3958-013A-93A6-B4835ACB5A8A}" dt="2019-08-05T16:28:31.700" v="68" actId="20577"/>
        <pc:sldMkLst>
          <pc:docMk/>
          <pc:sldMk cId="3005997720" sldId="279"/>
        </pc:sldMkLst>
        <pc:spChg chg="mod ord">
          <ac:chgData name="Christie, Ryan" userId="S::rcchris@ilstu.edu::1465529f-eb1f-490a-b3b7-68ed4b556d49" providerId="AD" clId="Web-{5A6B7C7D-3958-013A-93A6-B4835ACB5A8A}" dt="2019-08-05T16:28:23.356" v="61" actId="20577"/>
          <ac:spMkLst>
            <pc:docMk/>
            <pc:sldMk cId="3005997720" sldId="279"/>
            <ac:spMk id="2" creationId="{597534FA-FD48-4CD1-B710-5464334CF157}"/>
          </ac:spMkLst>
        </pc:spChg>
        <pc:spChg chg="add mod ord">
          <ac:chgData name="Christie, Ryan" userId="S::rcchris@ilstu.edu::1465529f-eb1f-490a-b3b7-68ed4b556d49" providerId="AD" clId="Web-{5A6B7C7D-3958-013A-93A6-B4835ACB5A8A}" dt="2019-08-05T16:28:31.700" v="68" actId="20577"/>
          <ac:spMkLst>
            <pc:docMk/>
            <pc:sldMk cId="3005997720" sldId="279"/>
            <ac:spMk id="3" creationId="{EF24CD5A-E6BC-4F2B-823B-A6E10EFC5863}"/>
          </ac:spMkLst>
        </pc:spChg>
      </pc:sldChg>
      <pc:sldChg chg="modSp add replId">
        <pc:chgData name="Christie, Ryan" userId="S::rcchris@ilstu.edu::1465529f-eb1f-490a-b3b7-68ed4b556d49" providerId="AD" clId="Web-{5A6B7C7D-3958-013A-93A6-B4835ACB5A8A}" dt="2019-08-05T16:31:05.362" v="134" actId="20577"/>
        <pc:sldMkLst>
          <pc:docMk/>
          <pc:sldMk cId="380737263" sldId="280"/>
        </pc:sldMkLst>
        <pc:spChg chg="mod">
          <ac:chgData name="Christie, Ryan" userId="S::rcchris@ilstu.edu::1465529f-eb1f-490a-b3b7-68ed4b556d49" providerId="AD" clId="Web-{5A6B7C7D-3958-013A-93A6-B4835ACB5A8A}" dt="2019-08-05T16:31:05.362" v="134" actId="20577"/>
          <ac:spMkLst>
            <pc:docMk/>
            <pc:sldMk cId="380737263" sldId="280"/>
            <ac:spMk id="2" creationId="{3DCE570E-486A-4D42-AAF4-9EDF5D1CCA8E}"/>
          </ac:spMkLst>
        </pc:spChg>
      </pc:sldChg>
    </pc:docChg>
  </pc:docChgLst>
  <pc:docChgLst>
    <pc:chgData name="Ditchen, Mary" userId="S::mkmacin@ilstu.edu::ba936aea-9d95-4773-aed3-cb423f63bff6" providerId="AD" clId="Web-{CA225406-C90A-E677-D383-849759B82F70}"/>
    <pc:docChg chg="modSld">
      <pc:chgData name="Ditchen, Mary" userId="S::mkmacin@ilstu.edu::ba936aea-9d95-4773-aed3-cb423f63bff6" providerId="AD" clId="Web-{CA225406-C90A-E677-D383-849759B82F70}" dt="2019-08-06T15:43:39.773" v="326" actId="20577"/>
      <pc:docMkLst>
        <pc:docMk/>
      </pc:docMkLst>
      <pc:sldChg chg="addSp modSp modNotes">
        <pc:chgData name="Ditchen, Mary" userId="S::mkmacin@ilstu.edu::ba936aea-9d95-4773-aed3-cb423f63bff6" providerId="AD" clId="Web-{CA225406-C90A-E677-D383-849759B82F70}" dt="2019-08-06T15:43:39.773" v="326" actId="20577"/>
        <pc:sldMkLst>
          <pc:docMk/>
          <pc:sldMk cId="0" sldId="272"/>
        </pc:sldMkLst>
        <pc:spChg chg="mod">
          <ac:chgData name="Ditchen, Mary" userId="S::mkmacin@ilstu.edu::ba936aea-9d95-4773-aed3-cb423f63bff6" providerId="AD" clId="Web-{CA225406-C90A-E677-D383-849759B82F70}" dt="2019-08-06T15:33:05.812" v="203" actId="20577"/>
          <ac:spMkLst>
            <pc:docMk/>
            <pc:sldMk cId="0" sldId="272"/>
            <ac:spMk id="2" creationId="{95837ECD-2505-41D2-A7FC-8D14F52805B1}"/>
          </ac:spMkLst>
        </pc:spChg>
        <pc:spChg chg="add mod">
          <ac:chgData name="Ditchen, Mary" userId="S::mkmacin@ilstu.edu::ba936aea-9d95-4773-aed3-cb423f63bff6" providerId="AD" clId="Web-{CA225406-C90A-E677-D383-849759B82F70}" dt="2019-08-06T15:42:02.691" v="321" actId="20577"/>
          <ac:spMkLst>
            <pc:docMk/>
            <pc:sldMk cId="0" sldId="272"/>
            <ac:spMk id="3" creationId="{C53E320A-EC08-429C-87B2-9856928120BD}"/>
          </ac:spMkLst>
        </pc:spChg>
        <pc:spChg chg="mod">
          <ac:chgData name="Ditchen, Mary" userId="S::mkmacin@ilstu.edu::ba936aea-9d95-4773-aed3-cb423f63bff6" providerId="AD" clId="Web-{CA225406-C90A-E677-D383-849759B82F70}" dt="2019-08-06T15:43:39.773" v="326" actId="20577"/>
          <ac:spMkLst>
            <pc:docMk/>
            <pc:sldMk cId="0" sldId="272"/>
            <ac:spMk id="187" creationId="{00000000-0000-0000-0000-000000000000}"/>
          </ac:spMkLst>
        </pc:spChg>
      </pc:sldChg>
      <pc:sldChg chg="modSp">
        <pc:chgData name="Ditchen, Mary" userId="S::mkmacin@ilstu.edu::ba936aea-9d95-4773-aed3-cb423f63bff6" providerId="AD" clId="Web-{CA225406-C90A-E677-D383-849759B82F70}" dt="2019-08-06T15:22:39.477" v="4" actId="1076"/>
        <pc:sldMkLst>
          <pc:docMk/>
          <pc:sldMk cId="1503253005" sldId="282"/>
        </pc:sldMkLst>
        <pc:spChg chg="mod">
          <ac:chgData name="Ditchen, Mary" userId="S::mkmacin@ilstu.edu::ba936aea-9d95-4773-aed3-cb423f63bff6" providerId="AD" clId="Web-{CA225406-C90A-E677-D383-849759B82F70}" dt="2019-08-06T15:22:39.477" v="4" actId="1076"/>
          <ac:spMkLst>
            <pc:docMk/>
            <pc:sldMk cId="1503253005" sldId="282"/>
            <ac:spMk id="4" creationId="{C587DA28-E191-43D6-BEC5-D95842C80C18}"/>
          </ac:spMkLst>
        </pc:spChg>
      </pc:sldChg>
    </pc:docChg>
  </pc:docChgLst>
  <pc:docChgLst>
    <pc:chgData name="Ditchen, Mary" userId="S::mkmacin@ilstu.edu::ba936aea-9d95-4773-aed3-cb423f63bff6" providerId="AD" clId="Web-{3F50749C-07BE-4D41-D301-63E230250D97}"/>
    <pc:docChg chg="modSld">
      <pc:chgData name="Ditchen, Mary" userId="S::mkmacin@ilstu.edu::ba936aea-9d95-4773-aed3-cb423f63bff6" providerId="AD" clId="Web-{3F50749C-07BE-4D41-D301-63E230250D97}" dt="2019-08-06T15:19:34.408" v="28" actId="20577"/>
      <pc:docMkLst>
        <pc:docMk/>
      </pc:docMkLst>
      <pc:sldChg chg="addSp modSp">
        <pc:chgData name="Ditchen, Mary" userId="S::mkmacin@ilstu.edu::ba936aea-9d95-4773-aed3-cb423f63bff6" providerId="AD" clId="Web-{3F50749C-07BE-4D41-D301-63E230250D97}" dt="2019-08-06T15:19:34.408" v="28" actId="20577"/>
        <pc:sldMkLst>
          <pc:docMk/>
          <pc:sldMk cId="0" sldId="272"/>
        </pc:sldMkLst>
        <pc:spChg chg="add mod">
          <ac:chgData name="Ditchen, Mary" userId="S::mkmacin@ilstu.edu::ba936aea-9d95-4773-aed3-cb423f63bff6" providerId="AD" clId="Web-{3F50749C-07BE-4D41-D301-63E230250D97}" dt="2019-08-06T15:19:34.408" v="28" actId="20577"/>
          <ac:spMkLst>
            <pc:docMk/>
            <pc:sldMk cId="0" sldId="272"/>
            <ac:spMk id="2" creationId="{95837ECD-2505-41D2-A7FC-8D14F52805B1}"/>
          </ac:spMkLst>
        </pc:spChg>
      </pc:sldChg>
      <pc:sldChg chg="modSp">
        <pc:chgData name="Ditchen, Mary" userId="S::mkmacin@ilstu.edu::ba936aea-9d95-4773-aed3-cb423f63bff6" providerId="AD" clId="Web-{3F50749C-07BE-4D41-D301-63E230250D97}" dt="2019-08-06T15:18:06.548" v="0" actId="20577"/>
        <pc:sldMkLst>
          <pc:docMk/>
          <pc:sldMk cId="1503253005" sldId="282"/>
        </pc:sldMkLst>
        <pc:spChg chg="mod">
          <ac:chgData name="Ditchen, Mary" userId="S::mkmacin@ilstu.edu::ba936aea-9d95-4773-aed3-cb423f63bff6" providerId="AD" clId="Web-{3F50749C-07BE-4D41-D301-63E230250D97}" dt="2019-08-06T15:18:06.548" v="0" actId="20577"/>
          <ac:spMkLst>
            <pc:docMk/>
            <pc:sldMk cId="1503253005" sldId="282"/>
            <ac:spMk id="4" creationId="{C587DA28-E191-43D6-BEC5-D95842C80C18}"/>
          </ac:spMkLst>
        </pc:spChg>
      </pc:sldChg>
    </pc:docChg>
  </pc:docChgLst>
  <pc:docChgLst>
    <pc:chgData name="Smith, Amanda" userId="S::asmith4@ilstu.edu::4ce3380f-5946-4e30-a113-bc2fb4399b55" providerId="AD" clId="Web-{F00EA519-2818-C445-C651-8C0335A48500}"/>
    <pc:docChg chg="modSld sldOrd">
      <pc:chgData name="Smith, Amanda" userId="S::asmith4@ilstu.edu::4ce3380f-5946-4e30-a113-bc2fb4399b55" providerId="AD" clId="Web-{F00EA519-2818-C445-C651-8C0335A48500}" dt="2019-08-05T21:31:13.047" v="130" actId="20577"/>
      <pc:docMkLst>
        <pc:docMk/>
      </pc:docMkLst>
      <pc:sldChg chg="modSp">
        <pc:chgData name="Smith, Amanda" userId="S::asmith4@ilstu.edu::4ce3380f-5946-4e30-a113-bc2fb4399b55" providerId="AD" clId="Web-{F00EA519-2818-C445-C651-8C0335A48500}" dt="2019-08-05T21:18:46.977" v="78" actId="20577"/>
        <pc:sldMkLst>
          <pc:docMk/>
          <pc:sldMk cId="0" sldId="261"/>
        </pc:sldMkLst>
        <pc:spChg chg="mod">
          <ac:chgData name="Smith, Amanda" userId="S::asmith4@ilstu.edu::4ce3380f-5946-4e30-a113-bc2fb4399b55" providerId="AD" clId="Web-{F00EA519-2818-C445-C651-8C0335A48500}" dt="2019-08-05T21:18:46.977" v="78" actId="20577"/>
          <ac:spMkLst>
            <pc:docMk/>
            <pc:sldMk cId="0" sldId="261"/>
            <ac:spMk id="118" creationId="{00000000-0000-0000-0000-000000000000}"/>
          </ac:spMkLst>
        </pc:spChg>
      </pc:sldChg>
      <pc:sldChg chg="ord">
        <pc:chgData name="Smith, Amanda" userId="S::asmith4@ilstu.edu::4ce3380f-5946-4e30-a113-bc2fb4399b55" providerId="AD" clId="Web-{F00EA519-2818-C445-C651-8C0335A48500}" dt="2019-08-05T21:20:05.977" v="80"/>
        <pc:sldMkLst>
          <pc:docMk/>
          <pc:sldMk cId="0" sldId="264"/>
        </pc:sldMkLst>
      </pc:sldChg>
      <pc:sldChg chg="delSp modSp mod modClrScheme chgLayout">
        <pc:chgData name="Smith, Amanda" userId="S::asmith4@ilstu.edu::4ce3380f-5946-4e30-a113-bc2fb4399b55" providerId="AD" clId="Web-{F00EA519-2818-C445-C651-8C0335A48500}" dt="2019-08-05T21:28:11.248" v="98"/>
        <pc:sldMkLst>
          <pc:docMk/>
          <pc:sldMk cId="0" sldId="272"/>
        </pc:sldMkLst>
        <pc:spChg chg="del mod ord">
          <ac:chgData name="Smith, Amanda" userId="S::asmith4@ilstu.edu::4ce3380f-5946-4e30-a113-bc2fb4399b55" providerId="AD" clId="Web-{F00EA519-2818-C445-C651-8C0335A48500}" dt="2019-08-05T21:27:30.997" v="96"/>
          <ac:spMkLst>
            <pc:docMk/>
            <pc:sldMk cId="0" sldId="272"/>
            <ac:spMk id="2" creationId="{3DCE570E-486A-4D42-AAF4-9EDF5D1CCA8E}"/>
          </ac:spMkLst>
        </pc:spChg>
        <pc:spChg chg="mod ord">
          <ac:chgData name="Smith, Amanda" userId="S::asmith4@ilstu.edu::4ce3380f-5946-4e30-a113-bc2fb4399b55" providerId="AD" clId="Web-{F00EA519-2818-C445-C651-8C0335A48500}" dt="2019-08-05T21:28:11.248" v="98"/>
          <ac:spMkLst>
            <pc:docMk/>
            <pc:sldMk cId="0" sldId="272"/>
            <ac:spMk id="187" creationId="{00000000-0000-0000-0000-000000000000}"/>
          </ac:spMkLst>
        </pc:spChg>
      </pc:sldChg>
      <pc:sldChg chg="modNotes">
        <pc:chgData name="Smith, Amanda" userId="S::asmith4@ilstu.edu::4ce3380f-5946-4e30-a113-bc2fb4399b55" providerId="AD" clId="Web-{F00EA519-2818-C445-C651-8C0335A48500}" dt="2019-08-05T21:15:39.100" v="74"/>
        <pc:sldMkLst>
          <pc:docMk/>
          <pc:sldMk cId="425538000" sldId="275"/>
        </pc:sldMkLst>
      </pc:sldChg>
      <pc:sldChg chg="modSp">
        <pc:chgData name="Smith, Amanda" userId="S::asmith4@ilstu.edu::4ce3380f-5946-4e30-a113-bc2fb4399b55" providerId="AD" clId="Web-{F00EA519-2818-C445-C651-8C0335A48500}" dt="2019-08-05T21:22:59.026" v="85" actId="20577"/>
        <pc:sldMkLst>
          <pc:docMk/>
          <pc:sldMk cId="518243518" sldId="278"/>
        </pc:sldMkLst>
        <pc:spChg chg="mod">
          <ac:chgData name="Smith, Amanda" userId="S::asmith4@ilstu.edu::4ce3380f-5946-4e30-a113-bc2fb4399b55" providerId="AD" clId="Web-{F00EA519-2818-C445-C651-8C0335A48500}" dt="2019-08-05T21:22:59.026" v="85" actId="20577"/>
          <ac:spMkLst>
            <pc:docMk/>
            <pc:sldMk cId="518243518" sldId="278"/>
            <ac:spMk id="2" creationId="{E91E1AFA-39CA-48C7-87E3-2CEA473E5218}"/>
          </ac:spMkLst>
        </pc:spChg>
      </pc:sldChg>
      <pc:sldChg chg="modSp">
        <pc:chgData name="Smith, Amanda" userId="S::asmith4@ilstu.edu::4ce3380f-5946-4e30-a113-bc2fb4399b55" providerId="AD" clId="Web-{F00EA519-2818-C445-C651-8C0335A48500}" dt="2019-08-05T21:31:13.047" v="130" actId="20577"/>
        <pc:sldMkLst>
          <pc:docMk/>
          <pc:sldMk cId="380737263" sldId="280"/>
        </pc:sldMkLst>
        <pc:spChg chg="mod">
          <ac:chgData name="Smith, Amanda" userId="S::asmith4@ilstu.edu::4ce3380f-5946-4e30-a113-bc2fb4399b55" providerId="AD" clId="Web-{F00EA519-2818-C445-C651-8C0335A48500}" dt="2019-08-05T21:31:13.047" v="130" actId="20577"/>
          <ac:spMkLst>
            <pc:docMk/>
            <pc:sldMk cId="380737263" sldId="280"/>
            <ac:spMk id="2" creationId="{3DCE570E-486A-4D42-AAF4-9EDF5D1CCA8E}"/>
          </ac:spMkLst>
        </pc:spChg>
      </pc:sldChg>
    </pc:docChg>
  </pc:docChgLst>
  <pc:docChgLst>
    <pc:chgData name="Christie, Ryan" userId="1465529f-eb1f-490a-b3b7-68ed4b556d49" providerId="ADAL" clId="{E51FA212-E3E8-4D05-8E44-CF9A086910CD}"/>
    <pc:docChg chg="custSel delSld modSld">
      <pc:chgData name="Christie, Ryan" userId="1465529f-eb1f-490a-b3b7-68ed4b556d49" providerId="ADAL" clId="{E51FA212-E3E8-4D05-8E44-CF9A086910CD}" dt="2019-08-05T18:33:56.567" v="515" actId="20577"/>
      <pc:docMkLst>
        <pc:docMk/>
      </pc:docMkLst>
      <pc:sldChg chg="modSp">
        <pc:chgData name="Christie, Ryan" userId="1465529f-eb1f-490a-b3b7-68ed4b556d49" providerId="ADAL" clId="{E51FA212-E3E8-4D05-8E44-CF9A086910CD}" dt="2019-08-05T18:05:29.848" v="4" actId="20577"/>
        <pc:sldMkLst>
          <pc:docMk/>
          <pc:sldMk cId="3350322812" sldId="276"/>
        </pc:sldMkLst>
        <pc:spChg chg="mod">
          <ac:chgData name="Christie, Ryan" userId="1465529f-eb1f-490a-b3b7-68ed4b556d49" providerId="ADAL" clId="{E51FA212-E3E8-4D05-8E44-CF9A086910CD}" dt="2019-08-05T18:05:29.848" v="4" actId="20577"/>
          <ac:spMkLst>
            <pc:docMk/>
            <pc:sldMk cId="3350322812" sldId="276"/>
            <ac:spMk id="92" creationId="{00000000-0000-0000-0000-000000000000}"/>
          </ac:spMkLst>
        </pc:spChg>
      </pc:sldChg>
      <pc:sldChg chg="modSp del">
        <pc:chgData name="Christie, Ryan" userId="1465529f-eb1f-490a-b3b7-68ed4b556d49" providerId="ADAL" clId="{E51FA212-E3E8-4D05-8E44-CF9A086910CD}" dt="2019-08-05T18:14:07.269" v="197" actId="2696"/>
        <pc:sldMkLst>
          <pc:docMk/>
          <pc:sldMk cId="3403637931" sldId="277"/>
        </pc:sldMkLst>
        <pc:spChg chg="mod">
          <ac:chgData name="Christie, Ryan" userId="1465529f-eb1f-490a-b3b7-68ed4b556d49" providerId="ADAL" clId="{E51FA212-E3E8-4D05-8E44-CF9A086910CD}" dt="2019-08-05T18:05:46.142" v="5" actId="20577"/>
          <ac:spMkLst>
            <pc:docMk/>
            <pc:sldMk cId="3403637931" sldId="277"/>
            <ac:spMk id="92" creationId="{00000000-0000-0000-0000-000000000000}"/>
          </ac:spMkLst>
        </pc:spChg>
      </pc:sldChg>
      <pc:sldChg chg="modSp">
        <pc:chgData name="Christie, Ryan" userId="1465529f-eb1f-490a-b3b7-68ed4b556d49" providerId="ADAL" clId="{E51FA212-E3E8-4D05-8E44-CF9A086910CD}" dt="2019-08-05T18:33:56.567" v="515" actId="20577"/>
        <pc:sldMkLst>
          <pc:docMk/>
          <pc:sldMk cId="3005997720" sldId="279"/>
        </pc:sldMkLst>
        <pc:spChg chg="mod">
          <ac:chgData name="Christie, Ryan" userId="1465529f-eb1f-490a-b3b7-68ed4b556d49" providerId="ADAL" clId="{E51FA212-E3E8-4D05-8E44-CF9A086910CD}" dt="2019-08-05T18:22:43.503" v="373" actId="20577"/>
          <ac:spMkLst>
            <pc:docMk/>
            <pc:sldMk cId="3005997720" sldId="279"/>
            <ac:spMk id="2" creationId="{597534FA-FD48-4CD1-B710-5464334CF157}"/>
          </ac:spMkLst>
        </pc:spChg>
        <pc:spChg chg="mod">
          <ac:chgData name="Christie, Ryan" userId="1465529f-eb1f-490a-b3b7-68ed4b556d49" providerId="ADAL" clId="{E51FA212-E3E8-4D05-8E44-CF9A086910CD}" dt="2019-08-05T18:33:56.567" v="515" actId="20577"/>
          <ac:spMkLst>
            <pc:docMk/>
            <pc:sldMk cId="3005997720" sldId="279"/>
            <ac:spMk id="3" creationId="{EF24CD5A-E6BC-4F2B-823B-A6E10EFC58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c1a49bc90_0_1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c1a49bc90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c1a49bc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c1a49bc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314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c1a49bc90_0_1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c1a49bc90_0_1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is “the why”</a:t>
            </a:r>
            <a:endParaRPr/>
          </a:p>
          <a:p>
            <a:pPr marL="457200" lvl="0" indent="-298450" algn="l" rtl="0">
              <a:spcBef>
                <a:spcPts val="0"/>
              </a:spcBef>
              <a:spcAft>
                <a:spcPts val="0"/>
              </a:spcAft>
              <a:buSzPts val="1100"/>
              <a:buChar char="●"/>
            </a:pPr>
            <a:r>
              <a:rPr lang="en"/>
              <a:t>Informs all design and development decisions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c1a49bc90_0_1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c1a49bc90_0_1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These are “the how”</a:t>
            </a:r>
            <a:endParaRPr/>
          </a:p>
          <a:p>
            <a:pPr marL="457200" lvl="0" indent="-298450" algn="l" rtl="0">
              <a:spcBef>
                <a:spcPts val="0"/>
              </a:spcBef>
              <a:spcAft>
                <a:spcPts val="0"/>
              </a:spcAft>
              <a:buSzPts val="1100"/>
              <a:buChar char="●"/>
            </a:pPr>
            <a:r>
              <a:rPr lang="en"/>
              <a:t>Shared guidelines that capture the essence of what good design means for the team and advice on how to achieve it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c1a49bc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c1a49bc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Illinois State's Digital Design System is </a:t>
            </a:r>
            <a:endParaRPr/>
          </a:p>
        </p:txBody>
      </p:sp>
    </p:spTree>
    <p:extLst>
      <p:ext uri="{BB962C8B-B14F-4D97-AF65-F5344CB8AC3E}">
        <p14:creationId xmlns:p14="http://schemas.microsoft.com/office/powerpoint/2010/main" val="3686760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c1a49bc90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c1a49bc90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382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c1a49bc90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c1a49bc90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We're bringing you in "early" in this process.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c1a49bc90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c1a49bc90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1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Calibri"/>
                <a:cs typeface="Calibri"/>
              </a:rPr>
              <a:t>- A repository of digital best practices that encompass design, content, and code topics for Illinois State University.</a:t>
            </a:r>
          </a:p>
          <a:p>
            <a:pPr>
              <a:buNone/>
            </a:pPr>
            <a:r>
              <a:rPr lang="en-US">
                <a:latin typeface="Calibri"/>
                <a:cs typeface="Calibri"/>
              </a:rPr>
              <a:t>- Make your life easier</a:t>
            </a:r>
          </a:p>
        </p:txBody>
      </p:sp>
    </p:spTree>
    <p:extLst>
      <p:ext uri="{BB962C8B-B14F-4D97-AF65-F5344CB8AC3E}">
        <p14:creationId xmlns:p14="http://schemas.microsoft.com/office/powerpoint/2010/main" val="131944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c1a49bc9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c1a49bc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1a49bc90_0_1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1a49bc90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IWSS was created in ~2000 to help create websites for all the academic units</a:t>
            </a:r>
            <a:endParaRPr/>
          </a:p>
          <a:p>
            <a:pPr marL="457200" lvl="0" indent="-298450" algn="l" rtl="0">
              <a:spcBef>
                <a:spcPts val="0"/>
              </a:spcBef>
              <a:spcAft>
                <a:spcPts val="0"/>
              </a:spcAft>
              <a:buSzPts val="1100"/>
              <a:buChar char="●"/>
            </a:pPr>
            <a:r>
              <a:rPr lang="en"/>
              <a:t>Wild west of design and development</a:t>
            </a:r>
            <a:endParaRPr/>
          </a:p>
          <a:p>
            <a:pPr marL="914400" lvl="1" indent="-298450" algn="l" rtl="0">
              <a:spcBef>
                <a:spcPts val="0"/>
              </a:spcBef>
              <a:spcAft>
                <a:spcPts val="0"/>
              </a:spcAft>
              <a:buSzPts val="1100"/>
              <a:buChar char="○"/>
            </a:pPr>
            <a:r>
              <a:rPr lang="en"/>
              <a:t>Basic HTML, CSS, and Javascript</a:t>
            </a:r>
            <a:endParaRPr/>
          </a:p>
          <a:p>
            <a:pPr marL="914400" lvl="1" indent="-298450" algn="l" rtl="0">
              <a:spcBef>
                <a:spcPts val="0"/>
              </a:spcBef>
              <a:spcAft>
                <a:spcPts val="0"/>
              </a:spcAft>
              <a:buSzPts val="1100"/>
              <a:buChar char="○"/>
            </a:pPr>
            <a:r>
              <a:rPr lang="en"/>
              <a:t>Every site was unique, all options were available</a:t>
            </a:r>
            <a:endParaRPr/>
          </a:p>
          <a:p>
            <a:pPr marL="914400" lvl="1" indent="-298450" algn="l" rtl="0">
              <a:spcBef>
                <a:spcPts val="0"/>
              </a:spcBef>
              <a:spcAft>
                <a:spcPts val="0"/>
              </a:spcAft>
              <a:buSzPts val="1100"/>
              <a:buChar char="○"/>
            </a:pPr>
            <a:r>
              <a:rPr lang="en"/>
              <a:t>Only slight consistency with visuals and markup (really it was based on who in the office built the site)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1a49bc90_0_1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1a49bc90_0_1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Around 2007 we transitioned to using the official print logo from UMC for branding consistency of all websites</a:t>
            </a:r>
            <a:endParaRPr/>
          </a:p>
          <a:p>
            <a:pPr marL="457200" lvl="0" indent="-298450" algn="l" rtl="0">
              <a:spcBef>
                <a:spcPts val="0"/>
              </a:spcBef>
              <a:spcAft>
                <a:spcPts val="0"/>
              </a:spcAft>
              <a:buSzPts val="1100"/>
              <a:buChar char="●"/>
            </a:pPr>
            <a:r>
              <a:rPr lang="en"/>
              <a:t>Attempted to use a storyboard template for a consistent starting point</a:t>
            </a:r>
            <a:endParaRPr/>
          </a:p>
          <a:p>
            <a:pPr marL="457200" lvl="0" indent="-298450" algn="l" rtl="0">
              <a:spcBef>
                <a:spcPts val="0"/>
              </a:spcBef>
              <a:spcAft>
                <a:spcPts val="0"/>
              </a:spcAft>
              <a:buSzPts val="1100"/>
              <a:buChar char="●"/>
            </a:pPr>
            <a:r>
              <a:rPr lang="en"/>
              <a:t>Attempted to limit color options to provide a more consistent Illinois State web presence (not received well)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c1a49bc90_0_1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c1a49bc90_0_1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Enforced more university branding standards on web</a:t>
            </a:r>
            <a:endParaRPr/>
          </a:p>
          <a:p>
            <a:pPr marL="914400" lvl="1" indent="-298450" algn="l" rtl="0">
              <a:spcBef>
                <a:spcPts val="0"/>
              </a:spcBef>
              <a:spcAft>
                <a:spcPts val="0"/>
              </a:spcAft>
              <a:buSzPts val="1100"/>
              <a:buChar char="○"/>
            </a:pPr>
            <a:r>
              <a:rPr lang="en"/>
              <a:t>Consistent use of logos</a:t>
            </a:r>
            <a:endParaRPr/>
          </a:p>
          <a:p>
            <a:pPr marL="914400" lvl="1" indent="-298450" algn="l" rtl="0">
              <a:spcBef>
                <a:spcPts val="0"/>
              </a:spcBef>
              <a:spcAft>
                <a:spcPts val="0"/>
              </a:spcAft>
              <a:buSzPts val="1100"/>
              <a:buChar char="○"/>
            </a:pPr>
            <a:r>
              <a:rPr lang="en"/>
              <a:t>Only one version of the iGuide</a:t>
            </a:r>
            <a:endParaRPr/>
          </a:p>
          <a:p>
            <a:pPr marL="914400" lvl="1" indent="-298450" algn="l" rtl="0">
              <a:spcBef>
                <a:spcPts val="0"/>
              </a:spcBef>
              <a:spcAft>
                <a:spcPts val="0"/>
              </a:spcAft>
              <a:buSzPts val="1100"/>
              <a:buChar char="○"/>
            </a:pPr>
            <a:r>
              <a:rPr lang="en"/>
              <a:t>Limited color palette to a primary of red, white, and black with options for a secondary and maybe a tertiary color</a:t>
            </a:r>
            <a:endParaRPr/>
          </a:p>
          <a:p>
            <a:pPr marL="914400" lvl="1" indent="-298450" algn="l" rtl="0">
              <a:spcBef>
                <a:spcPts val="0"/>
              </a:spcBef>
              <a:spcAft>
                <a:spcPts val="0"/>
              </a:spcAft>
              <a:buSzPts val="1100"/>
              <a:buChar char="○"/>
            </a:pPr>
            <a:r>
              <a:rPr lang="en"/>
              <a:t>Heavier photo use from University photographer</a:t>
            </a:r>
            <a:endParaRPr/>
          </a:p>
          <a:p>
            <a:pPr marL="457200" lvl="0" indent="-298450" algn="l" rtl="0">
              <a:spcBef>
                <a:spcPts val="0"/>
              </a:spcBef>
              <a:spcAft>
                <a:spcPts val="0"/>
              </a:spcAft>
              <a:buSzPts val="1100"/>
              <a:buChar char="●"/>
            </a:pPr>
            <a:r>
              <a:rPr lang="en"/>
              <a:t>Started using Content Management System</a:t>
            </a:r>
            <a:endParaRPr/>
          </a:p>
          <a:p>
            <a:pPr marL="914400" lvl="1" indent="-298450" algn="l" rtl="0">
              <a:spcBef>
                <a:spcPts val="0"/>
              </a:spcBef>
              <a:spcAft>
                <a:spcPts val="0"/>
              </a:spcAft>
              <a:buSzPts val="1100"/>
              <a:buChar char="○"/>
            </a:pPr>
            <a:r>
              <a:rPr lang="en"/>
              <a:t>Locked users/editors out of HTML and CSS</a:t>
            </a:r>
            <a:endParaRPr/>
          </a:p>
          <a:p>
            <a:pPr marL="457200" lvl="0" indent="-298450" algn="l" rtl="0">
              <a:spcBef>
                <a:spcPts val="0"/>
              </a:spcBef>
              <a:spcAft>
                <a:spcPts val="0"/>
              </a:spcAft>
              <a:buSzPts val="1100"/>
              <a:buChar char="●"/>
            </a:pPr>
            <a:r>
              <a:rPr lang="en"/>
              <a:t>Started using more consistent class naming conventions and layout templates</a:t>
            </a:r>
            <a:endParaRPr/>
          </a:p>
          <a:p>
            <a:pPr marL="914400" lvl="1" indent="-298450" algn="l" rtl="0">
              <a:spcBef>
                <a:spcPts val="0"/>
              </a:spcBef>
              <a:spcAft>
                <a:spcPts val="0"/>
              </a:spcAft>
              <a:buSzPts val="1100"/>
              <a:buChar char="○"/>
            </a:pPr>
            <a:r>
              <a:rPr lang="en"/>
              <a:t>Mobile first web template</a:t>
            </a:r>
            <a:endParaRPr/>
          </a:p>
          <a:p>
            <a:pPr marL="914400" lvl="1" indent="-298450" algn="l" rtl="0">
              <a:spcBef>
                <a:spcPts val="0"/>
              </a:spcBef>
              <a:spcAft>
                <a:spcPts val="0"/>
              </a:spcAft>
              <a:buSzPts val="1100"/>
              <a:buChar char="○"/>
            </a:pPr>
            <a:r>
              <a:rPr lang="en"/>
              <a:t>Consistent header and footer</a:t>
            </a:r>
            <a:endParaRPr/>
          </a:p>
          <a:p>
            <a:pPr marL="914400" lvl="1" indent="-298450" algn="l" rtl="0">
              <a:spcBef>
                <a:spcPts val="0"/>
              </a:spcBef>
              <a:spcAft>
                <a:spcPts val="0"/>
              </a:spcAft>
              <a:buSzPts val="1100"/>
              <a:buChar char="○"/>
            </a:pPr>
            <a:r>
              <a:rPr lang="en"/>
              <a:t>Limited page layout options based on what we had been building</a:t>
            </a:r>
            <a:endParaRPr/>
          </a:p>
          <a:p>
            <a:pPr marL="914400" lvl="1" indent="-298450" algn="l" rtl="0">
              <a:spcBef>
                <a:spcPts val="0"/>
              </a:spcBef>
              <a:spcAft>
                <a:spcPts val="0"/>
              </a:spcAft>
              <a:buSzPts val="1100"/>
              <a:buChar char="○"/>
            </a:pPr>
            <a:r>
              <a:rPr lang="en"/>
              <a:t>More robust storyboard for a starting point on the build</a:t>
            </a:r>
            <a:endParaRPr/>
          </a:p>
          <a:p>
            <a:pPr marL="457200" lvl="0" indent="-298450" algn="l" rtl="0">
              <a:spcBef>
                <a:spcPts val="0"/>
              </a:spcBef>
              <a:spcAft>
                <a:spcPts val="0"/>
              </a:spcAft>
              <a:buSzPts val="1100"/>
              <a:buChar char="●"/>
            </a:pPr>
            <a:r>
              <a:rPr lang="en"/>
              <a:t>Still hard to apply universal changes to websites</a:t>
            </a:r>
            <a:endParaRPr/>
          </a:p>
          <a:p>
            <a:pPr marL="914400" lvl="1" indent="-298450" algn="l" rtl="0">
              <a:spcBef>
                <a:spcPts val="0"/>
              </a:spcBef>
              <a:spcAft>
                <a:spcPts val="0"/>
              </a:spcAft>
              <a:buSzPts val="1100"/>
              <a:buChar char="○"/>
            </a:pPr>
            <a:r>
              <a:rPr lang="en"/>
              <a:t>The markup and CSS were still individual based on who built the site</a:t>
            </a:r>
            <a:endParaRPr/>
          </a:p>
          <a:p>
            <a:pPr marL="914400" lvl="1" indent="-298450" algn="l" rtl="0">
              <a:spcBef>
                <a:spcPts val="0"/>
              </a:spcBef>
              <a:spcAft>
                <a:spcPts val="0"/>
              </a:spcAft>
              <a:buSzPts val="1100"/>
              <a:buChar char="○"/>
            </a:pPr>
            <a:r>
              <a:rPr lang="en"/>
              <a:t>Developers still making a lot of one-off scripts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1a49bc90_0_1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c1a49bc90_0_1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Style guide need</a:t>
            </a:r>
            <a:endParaRPr/>
          </a:p>
          <a:p>
            <a:pPr marL="457200" lvl="0" indent="-298450" algn="l" rtl="0">
              <a:spcBef>
                <a:spcPts val="0"/>
              </a:spcBef>
              <a:spcAft>
                <a:spcPts val="0"/>
              </a:spcAft>
              <a:buSzPts val="1100"/>
              <a:buChar char="●"/>
            </a:pPr>
            <a:r>
              <a:rPr lang="en"/>
              <a:t>Problems with ownership and purpose - designers vs. developers vs. content</a:t>
            </a:r>
            <a:endParaRPr/>
          </a:p>
          <a:p>
            <a:pPr marL="457200" lvl="0" indent="-298450" algn="l" rtl="0">
              <a:spcBef>
                <a:spcPts val="0"/>
              </a:spcBef>
              <a:spcAft>
                <a:spcPts val="0"/>
              </a:spcAft>
              <a:buSzPts val="1100"/>
              <a:buChar char="●"/>
            </a:pPr>
            <a:r>
              <a:rPr lang="en"/>
              <a:t>Never officially a project - too much client work, no backing from managers</a:t>
            </a:r>
            <a:endParaRPr/>
          </a:p>
          <a:p>
            <a:pPr marL="457200" lvl="0" indent="-298450" algn="l" rtl="0">
              <a:spcBef>
                <a:spcPts val="0"/>
              </a:spcBef>
              <a:spcAft>
                <a:spcPts val="0"/>
              </a:spcAft>
              <a:buSzPts val="1100"/>
              <a:buChar char="●"/>
            </a:pPr>
            <a:r>
              <a:rPr lang="en"/>
              <a:t>Never really died, but was only thought about in silos</a:t>
            </a:r>
            <a:endParaRPr/>
          </a:p>
          <a:p>
            <a:pPr marL="914400" lvl="1" indent="-298450" algn="l" rtl="0">
              <a:spcBef>
                <a:spcPts val="0"/>
              </a:spcBef>
              <a:spcAft>
                <a:spcPts val="0"/>
              </a:spcAft>
              <a:buSzPts val="1100"/>
              <a:buChar char="○"/>
            </a:pPr>
            <a:r>
              <a:rPr lang="en"/>
              <a:t>Designers started atomic design approach</a:t>
            </a:r>
            <a:endParaRPr/>
          </a:p>
          <a:p>
            <a:pPr marL="914400" lvl="1" indent="-298450" algn="l" rtl="0">
              <a:spcBef>
                <a:spcPts val="0"/>
              </a:spcBef>
              <a:spcAft>
                <a:spcPts val="0"/>
              </a:spcAft>
              <a:buSzPts val="1100"/>
              <a:buChar char="○"/>
            </a:pPr>
            <a:r>
              <a:rPr lang="en"/>
              <a:t>Developers started more consistent coding practices and building less one-off modules</a:t>
            </a:r>
            <a:endParaRPr/>
          </a:p>
          <a:p>
            <a:pPr marL="914400" lvl="1" indent="-298450" algn="l" rtl="0">
              <a:spcBef>
                <a:spcPts val="0"/>
              </a:spcBef>
              <a:spcAft>
                <a:spcPts val="0"/>
              </a:spcAft>
              <a:buSzPts val="1100"/>
              <a:buChar char="○"/>
            </a:pPr>
            <a:r>
              <a:rPr lang="en"/>
              <a:t>Content started more consistent use of properties</a:t>
            </a:r>
            <a:endParaRPr/>
          </a:p>
          <a:p>
            <a:pPr marL="0" lvl="0" indent="0" algn="l" rtl="0">
              <a:spcBef>
                <a:spcPts val="0"/>
              </a:spcBef>
              <a:spcAft>
                <a:spcPts val="0"/>
              </a:spcAft>
              <a:buNone/>
            </a:pPr>
            <a:endParaRPr/>
          </a:p>
          <a:p>
            <a:pPr marL="0" lvl="0" indent="0" algn="l" rtl="0">
              <a:spcBef>
                <a:spcPts val="0"/>
              </a:spcBef>
              <a:spcAft>
                <a:spcPts val="0"/>
              </a:spcAft>
              <a:buNone/>
            </a:pPr>
            <a:r>
              <a:rPr lang="en"/>
              <a:t>Illinois State redesign</a:t>
            </a:r>
            <a:endParaRPr/>
          </a:p>
          <a:p>
            <a:pPr marL="457200" lvl="0" indent="-298450" algn="l" rtl="0">
              <a:spcBef>
                <a:spcPts val="0"/>
              </a:spcBef>
              <a:spcAft>
                <a:spcPts val="0"/>
              </a:spcAft>
              <a:buSzPts val="1100"/>
              <a:buChar char="●"/>
            </a:pPr>
            <a:r>
              <a:rPr lang="en"/>
              <a:t>Started with what designers had set rules for already, pared that down even more</a:t>
            </a:r>
            <a:endParaRPr/>
          </a:p>
          <a:p>
            <a:pPr marL="457200" lvl="0" indent="-298450" algn="l" rtl="0">
              <a:spcBef>
                <a:spcPts val="0"/>
              </a:spcBef>
              <a:spcAft>
                <a:spcPts val="0"/>
              </a:spcAft>
              <a:buSzPts val="1100"/>
              <a:buChar char="●"/>
            </a:pPr>
            <a:r>
              <a:rPr lang="en"/>
              <a:t>Created completely new layouts based on flexible width design</a:t>
            </a:r>
            <a:endParaRPr/>
          </a:p>
          <a:p>
            <a:pPr marL="457200" lvl="0" indent="-298450" algn="l" rtl="0">
              <a:spcBef>
                <a:spcPts val="0"/>
              </a:spcBef>
              <a:spcAft>
                <a:spcPts val="0"/>
              </a:spcAft>
              <a:buSzPts val="1100"/>
              <a:buChar char="●"/>
            </a:pPr>
            <a:r>
              <a:rPr lang="en"/>
              <a:t>Completely changed how we wrote markup and CSS</a:t>
            </a:r>
            <a:endParaRPr/>
          </a:p>
          <a:p>
            <a:pPr marL="457200" lvl="0" indent="-298450" algn="l" rtl="0">
              <a:spcBef>
                <a:spcPts val="0"/>
              </a:spcBef>
              <a:spcAft>
                <a:spcPts val="0"/>
              </a:spcAft>
              <a:buSzPts val="1100"/>
              <a:buChar char="●"/>
            </a:pPr>
            <a:r>
              <a:rPr lang="en"/>
              <a:t>Grand ideas of converting to PostCSS, creating new v4 template in OU Campus, creating a performance budget, etc.</a:t>
            </a:r>
            <a:endParaRPr/>
          </a:p>
          <a:p>
            <a:pPr marL="457200" lvl="0" indent="-298450" algn="l" rtl="0">
              <a:spcBef>
                <a:spcPts val="0"/>
              </a:spcBef>
              <a:spcAft>
                <a:spcPts val="0"/>
              </a:spcAft>
              <a:buSzPts val="1100"/>
              <a:buChar char="●"/>
            </a:pPr>
            <a:r>
              <a:rPr lang="en"/>
              <a:t>Web is not the only office that maintains the content, we are dependent on campus partners for content (words and visuals)</a:t>
            </a:r>
            <a:endParaRPr/>
          </a:p>
          <a:p>
            <a:pPr marL="457200" lvl="0" indent="-298450" algn="l" rtl="0">
              <a:spcBef>
                <a:spcPts val="0"/>
              </a:spcBef>
              <a:spcAft>
                <a:spcPts val="0"/>
              </a:spcAft>
              <a:buSzPts val="1100"/>
              <a:buChar char="●"/>
            </a:pPr>
            <a:r>
              <a:rPr lang="en"/>
              <a:t>Same markup and CSS for My Illinois State, but realized gaps in UI needs for task oriented websites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c1a49bc90_0_1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c1a49bc90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Officially a project within our office, with dedicated time and resources</a:t>
            </a:r>
            <a:endParaRPr/>
          </a:p>
          <a:p>
            <a:pPr marL="457200" lvl="0" indent="-298450" algn="l" rtl="0">
              <a:spcBef>
                <a:spcPts val="0"/>
              </a:spcBef>
              <a:spcAft>
                <a:spcPts val="0"/>
              </a:spcAft>
              <a:buSzPts val="1100"/>
              <a:buChar char="●"/>
            </a:pPr>
            <a:r>
              <a:rPr lang="en"/>
              <a:t>Benefit the campus at large, not just the WEB office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c1a49bc90_0_1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c1a49bc90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Shared practices is the important part because it’s how we choose to create, capture, share, and use the patterns.</a:t>
            </a:r>
            <a:endParaRPr/>
          </a:p>
          <a:p>
            <a:pPr marL="457200" lvl="0" indent="-298450" algn="l" rtl="0">
              <a:spcBef>
                <a:spcPts val="0"/>
              </a:spcBef>
              <a:spcAft>
                <a:spcPts val="0"/>
              </a:spcAft>
              <a:buSzPts val="1100"/>
              <a:buChar char="●"/>
            </a:pPr>
            <a:r>
              <a:rPr lang="en"/>
              <a:t>Distinct products are created by </a:t>
            </a:r>
            <a:r>
              <a:rPr lang="en" b="1"/>
              <a:t>how</a:t>
            </a:r>
            <a:r>
              <a:rPr lang="en"/>
              <a:t> those patterns are executed and applied. And how those patterns interconnect to </a:t>
            </a:r>
            <a:r>
              <a:rPr lang="en" b="1"/>
              <a:t>achieve a design purpose.</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FEFEF"/>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CC0000"/>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0000"/>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CC0000"/>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ode.at.illinoisstate.edu/design-system/taco-sandwich/activity"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igmedium.com/ideas/boring-design-systems.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system.illinoisstate.edu/"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designsystem.illinoisstate.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bradfrost.com/blog/post/atomic-web-desig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docs.google.com/document/d/15Rwt8Rba1-CVpfHhYl8PVkD_2thWB9BuNMhe8kmE0Y8/edit?usp=sharing" TargetMode="External"/><Relationship Id="rId4" Type="http://schemas.openxmlformats.org/officeDocument/2006/relationships/hyperlink" Target="https://getbootstrap.com/docs/4.3/getting-started/introduct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Illinois State’s </a:t>
            </a:r>
            <a:br>
              <a:rPr lang="en"/>
            </a:br>
            <a:r>
              <a:rPr lang="en"/>
              <a:t>Design System</a:t>
            </a:r>
            <a:endParaRPr/>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journey into creating a unified language for Illinois State’s digital products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400"/>
              <a:t>“A design system should have guidelines for: perspective, point of view, extending creative direction to everyone that decides to build something with the design system. That stuff should be baked in. Otherwise, we all might as well use Material Design and call it a day.”</a:t>
            </a:r>
            <a:endParaRPr sz="2400"/>
          </a:p>
          <a:p>
            <a:pPr marL="0" lvl="0" indent="0" algn="l" rtl="0">
              <a:lnSpc>
                <a:spcPct val="100000"/>
              </a:lnSpc>
              <a:spcBef>
                <a:spcPts val="0"/>
              </a:spcBef>
              <a:spcAft>
                <a:spcPts val="0"/>
              </a:spcAft>
              <a:buNone/>
            </a:pPr>
            <a:endParaRPr sz="2400"/>
          </a:p>
          <a:p>
            <a:pPr marL="0" lvl="0" indent="0" algn="r" rtl="0">
              <a:lnSpc>
                <a:spcPct val="100000"/>
              </a:lnSpc>
              <a:spcBef>
                <a:spcPts val="0"/>
              </a:spcBef>
              <a:spcAft>
                <a:spcPts val="0"/>
              </a:spcAft>
              <a:buNone/>
            </a:pPr>
            <a:r>
              <a:rPr lang="en" sz="2400"/>
              <a:t>– Dan Mall</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r>
              <a:rPr lang="en-US"/>
              <a:t>B</a:t>
            </a:r>
            <a:r>
              <a:rPr lang="en"/>
              <a:t>uild vs Borrow </a:t>
            </a:r>
            <a:r>
              <a:rPr lang="en-US"/>
              <a:t>vs</a:t>
            </a:r>
            <a:r>
              <a:rPr lang="en"/>
              <a:t> Bootstrap</a:t>
            </a:r>
            <a:endParaRPr lang="en-US"/>
          </a:p>
        </p:txBody>
      </p:sp>
    </p:spTree>
    <p:extLst>
      <p:ext uri="{BB962C8B-B14F-4D97-AF65-F5344CB8AC3E}">
        <p14:creationId xmlns:p14="http://schemas.microsoft.com/office/powerpoint/2010/main" val="335032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34FA-FD48-4CD1-B710-5464334CF157}"/>
              </a:ext>
            </a:extLst>
          </p:cNvPr>
          <p:cNvSpPr>
            <a:spLocks noGrp="1"/>
          </p:cNvSpPr>
          <p:nvPr>
            <p:ph type="title"/>
          </p:nvPr>
        </p:nvSpPr>
        <p:spPr/>
        <p:txBody>
          <a:bodyPr/>
          <a:lstStyle/>
          <a:p>
            <a:r>
              <a:rPr lang="en-US"/>
              <a:t>Learn, Borrow, then Build</a:t>
            </a:r>
          </a:p>
        </p:txBody>
      </p:sp>
      <p:sp>
        <p:nvSpPr>
          <p:cNvPr id="3" name="Text Placeholder 2">
            <a:extLst>
              <a:ext uri="{FF2B5EF4-FFF2-40B4-BE49-F238E27FC236}">
                <a16:creationId xmlns:a16="http://schemas.microsoft.com/office/drawing/2014/main" id="{EF24CD5A-E6BC-4F2B-823B-A6E10EFC5863}"/>
              </a:ext>
            </a:extLst>
          </p:cNvPr>
          <p:cNvSpPr>
            <a:spLocks noGrp="1"/>
          </p:cNvSpPr>
          <p:nvPr>
            <p:ph type="body" idx="1"/>
          </p:nvPr>
        </p:nvSpPr>
        <p:spPr/>
        <p:txBody>
          <a:bodyPr/>
          <a:lstStyle/>
          <a:p>
            <a:r>
              <a:rPr lang="en-US"/>
              <a:t>Simple. Standard. Stable.</a:t>
            </a:r>
          </a:p>
          <a:p>
            <a:r>
              <a:rPr lang="en-US"/>
              <a:t>Frameworks come with a lot of great stuff…but also stuff you’ll never need</a:t>
            </a:r>
          </a:p>
          <a:p>
            <a:r>
              <a:rPr lang="en-US"/>
              <a:t>Structured, modular, and data driven</a:t>
            </a:r>
          </a:p>
          <a:p>
            <a:r>
              <a:rPr lang="en-US"/>
              <a:t>Prioritize </a:t>
            </a:r>
            <a:r>
              <a:rPr lang="en-US" b="1"/>
              <a:t>ownership </a:t>
            </a:r>
            <a:r>
              <a:rPr lang="en-US"/>
              <a:t>and </a:t>
            </a:r>
            <a:r>
              <a:rPr lang="en-US" b="1"/>
              <a:t>accountability</a:t>
            </a:r>
            <a:r>
              <a:rPr lang="en-US"/>
              <a:t> for all aspects of the system</a:t>
            </a:r>
          </a:p>
          <a:p>
            <a:r>
              <a:rPr lang="en-US"/>
              <a:t>Accessible</a:t>
            </a:r>
          </a:p>
          <a:p>
            <a:r>
              <a:rPr lang="en-US"/>
              <a:t>Trackable and transparent (</a:t>
            </a:r>
            <a:r>
              <a:rPr lang="en-US">
                <a:hlinkClick r:id="rId2"/>
              </a:rPr>
              <a:t>activity</a:t>
            </a:r>
            <a:r>
              <a:rPr lang="en-US"/>
              <a:t>)</a:t>
            </a:r>
          </a:p>
        </p:txBody>
      </p:sp>
    </p:spTree>
    <p:extLst>
      <p:ext uri="{BB962C8B-B14F-4D97-AF65-F5344CB8AC3E}">
        <p14:creationId xmlns:p14="http://schemas.microsoft.com/office/powerpoint/2010/main" val="300599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anticipate what’s next, create foundations, and build intuitive experiences for Illinois State University.</a:t>
            </a:r>
            <a:endParaRPr/>
          </a:p>
        </p:txBody>
      </p:sp>
      <p:sp>
        <p:nvSpPr>
          <p:cNvPr id="141" name="Google Shape;141;p22"/>
          <p:cNvSpPr txBox="1">
            <a:spLocks noGrp="1"/>
          </p:cNvSpPr>
          <p:nvPr>
            <p:ph type="title"/>
          </p:nvPr>
        </p:nvSpPr>
        <p:spPr>
          <a:xfrm>
            <a:off x="729450" y="387675"/>
            <a:ext cx="7688400" cy="7416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solidFill>
                  <a:srgbClr val="999999"/>
                </a:solidFill>
              </a:rPr>
              <a:t>Purpose Statement</a:t>
            </a:r>
            <a:endParaRPr>
              <a:solidFill>
                <a:srgbClr val="99999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Listen. Ask. Understand. Deliver. Repeat.</a:t>
            </a:r>
            <a:endParaRPr/>
          </a:p>
        </p:txBody>
      </p:sp>
      <p:sp>
        <p:nvSpPr>
          <p:cNvPr id="147" name="Google Shape;147;p23"/>
          <p:cNvSpPr txBox="1">
            <a:spLocks noGrp="1"/>
          </p:cNvSpPr>
          <p:nvPr>
            <p:ph type="title"/>
          </p:nvPr>
        </p:nvSpPr>
        <p:spPr>
          <a:xfrm>
            <a:off x="729450" y="387675"/>
            <a:ext cx="7688400" cy="7416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99999"/>
                </a:solidFill>
              </a:rPr>
              <a:t>Principles</a:t>
            </a:r>
            <a:endParaRPr>
              <a:solidFill>
                <a:srgbClr val="99999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r>
              <a:rPr lang="en-US"/>
              <a:t>Illinois State University's Digital Design System</a:t>
            </a:r>
          </a:p>
        </p:txBody>
      </p:sp>
    </p:spTree>
    <p:extLst>
      <p:ext uri="{BB962C8B-B14F-4D97-AF65-F5344CB8AC3E}">
        <p14:creationId xmlns:p14="http://schemas.microsoft.com/office/powerpoint/2010/main" val="281075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p>
            <a:r>
              <a:rPr lang="en" sz="2400"/>
              <a:t>“A design system is not a place to push new frontiers but to gather settled solutions.”</a:t>
            </a:r>
            <a:endParaRPr lang="en-US" sz="2400"/>
          </a:p>
          <a:p>
            <a:pPr marL="0" lvl="0" indent="0" algn="l" rtl="0">
              <a:lnSpc>
                <a:spcPct val="100000"/>
              </a:lnSpc>
              <a:spcBef>
                <a:spcPts val="0"/>
              </a:spcBef>
              <a:spcAft>
                <a:spcPts val="0"/>
              </a:spcAft>
              <a:buNone/>
            </a:pPr>
            <a:endParaRPr sz="2400"/>
          </a:p>
          <a:p>
            <a:pPr algn="r"/>
            <a:r>
              <a:rPr lang="en" sz="2400"/>
              <a:t>– Josh Clark</a:t>
            </a:r>
            <a:endParaRPr sz="2400"/>
          </a:p>
        </p:txBody>
      </p:sp>
      <p:sp>
        <p:nvSpPr>
          <p:cNvPr id="4" name="Google Shape;87;p13">
            <a:extLst>
              <a:ext uri="{FF2B5EF4-FFF2-40B4-BE49-F238E27FC236}">
                <a16:creationId xmlns:a16="http://schemas.microsoft.com/office/drawing/2014/main" id="{C587DA28-E191-43D6-BEC5-D95842C80C18}"/>
              </a:ext>
            </a:extLst>
          </p:cNvPr>
          <p:cNvSpPr txBox="1">
            <a:spLocks/>
          </p:cNvSpPr>
          <p:nvPr/>
        </p:nvSpPr>
        <p:spPr>
          <a:xfrm>
            <a:off x="742933" y="4272768"/>
            <a:ext cx="7688100" cy="541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i="1">
                <a:solidFill>
                  <a:schemeClr val="bg1"/>
                </a:solidFill>
                <a:latin typeface="Lato"/>
                <a:hlinkClick r:id="rId3"/>
              </a:rPr>
              <a:t>The Most Exciting Design Systems are Boring</a:t>
            </a:r>
            <a:endParaRPr lang="en-US" i="1">
              <a:solidFill>
                <a:schemeClr val="bg1"/>
              </a:solidFill>
              <a:latin typeface="Lato"/>
            </a:endParaRPr>
          </a:p>
        </p:txBody>
      </p:sp>
    </p:spTree>
    <p:extLst>
      <p:ext uri="{BB962C8B-B14F-4D97-AF65-F5344CB8AC3E}">
        <p14:creationId xmlns:p14="http://schemas.microsoft.com/office/powerpoint/2010/main" val="1503253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prstGeom prst="rect">
            <a:avLst/>
          </a:prstGeom>
        </p:spPr>
        <p:txBody>
          <a:bodyPr spcFirstLastPara="1" wrap="square" lIns="91425" tIns="91425" rIns="91425" bIns="91425" anchor="t" anchorCtr="0">
            <a:noAutofit/>
          </a:bodyPr>
          <a:lstStyle/>
          <a:p>
            <a:r>
              <a:rPr lang="en"/>
              <a:t>This is a </a:t>
            </a:r>
            <a:r>
              <a:rPr lang="en">
                <a:solidFill>
                  <a:schemeClr val="bg1"/>
                </a:solidFill>
                <a:hlinkClick r:id="rId3"/>
              </a:rPr>
              <a:t>website</a:t>
            </a:r>
            <a:r>
              <a:rPr lang="en-US">
                <a:solidFill>
                  <a:schemeClr val="tx2">
                    <a:lumMod val="10000"/>
                  </a:schemeClr>
                </a:solidFill>
              </a:rPr>
              <a:t>.</a:t>
            </a:r>
          </a:p>
        </p:txBody>
      </p:sp>
      <p:sp>
        <p:nvSpPr>
          <p:cNvPr id="2" name="Google Shape;130;p20">
            <a:extLst>
              <a:ext uri="{FF2B5EF4-FFF2-40B4-BE49-F238E27FC236}">
                <a16:creationId xmlns:a16="http://schemas.microsoft.com/office/drawing/2014/main" id="{95837ECD-2505-41D2-A7FC-8D14F52805B1}"/>
              </a:ext>
            </a:extLst>
          </p:cNvPr>
          <p:cNvSpPr txBox="1">
            <a:spLocks/>
          </p:cNvSpPr>
          <p:nvPr/>
        </p:nvSpPr>
        <p:spPr>
          <a:xfrm>
            <a:off x="729450" y="2078875"/>
            <a:ext cx="7688700" cy="2261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a:latin typeface="Lato"/>
              </a:rPr>
              <a:t>There's not much on it right now and that's on purpose.</a:t>
            </a:r>
            <a:endParaRPr lang="en-US"/>
          </a:p>
        </p:txBody>
      </p:sp>
      <p:sp>
        <p:nvSpPr>
          <p:cNvPr id="3" name="Google Shape;87;p13">
            <a:extLst>
              <a:ext uri="{FF2B5EF4-FFF2-40B4-BE49-F238E27FC236}">
                <a16:creationId xmlns:a16="http://schemas.microsoft.com/office/drawing/2014/main" id="{C53E320A-EC08-429C-87B2-9856928120BD}"/>
              </a:ext>
            </a:extLst>
          </p:cNvPr>
          <p:cNvSpPr txBox="1">
            <a:spLocks/>
          </p:cNvSpPr>
          <p:nvPr/>
        </p:nvSpPr>
        <p:spPr>
          <a:xfrm>
            <a:off x="742933" y="4272768"/>
            <a:ext cx="7688100" cy="541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i="1">
                <a:solidFill>
                  <a:schemeClr val="bg1"/>
                </a:solidFill>
                <a:latin typeface="Lato"/>
                <a:hlinkClick r:id="rId4"/>
              </a:rPr>
              <a:t>designsystem.illinoisstate.edu</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prstGeom prst="rect">
            <a:avLst/>
          </a:prstGeom>
        </p:spPr>
        <p:txBody>
          <a:bodyPr spcFirstLastPara="1" wrap="square" lIns="91425" tIns="91425" rIns="91425" bIns="91425" anchor="t" anchorCtr="0">
            <a:noAutofit/>
          </a:bodyPr>
          <a:lstStyle/>
          <a:p>
            <a:r>
              <a:rPr lang="en"/>
              <a:t>How can you contribute?</a:t>
            </a:r>
            <a:endParaRPr lang="en-US"/>
          </a:p>
        </p:txBody>
      </p:sp>
      <p:sp>
        <p:nvSpPr>
          <p:cNvPr id="2" name="Text Placeholder 1">
            <a:extLst>
              <a:ext uri="{FF2B5EF4-FFF2-40B4-BE49-F238E27FC236}">
                <a16:creationId xmlns:a16="http://schemas.microsoft.com/office/drawing/2014/main" id="{3DCE570E-486A-4D42-AAF4-9EDF5D1CCA8E}"/>
              </a:ext>
            </a:extLst>
          </p:cNvPr>
          <p:cNvSpPr>
            <a:spLocks noGrp="1"/>
          </p:cNvSpPr>
          <p:nvPr>
            <p:ph type="body" idx="1"/>
          </p:nvPr>
        </p:nvSpPr>
        <p:spPr/>
        <p:txBody>
          <a:bodyPr/>
          <a:lstStyle/>
          <a:p>
            <a:pPr>
              <a:lnSpc>
                <a:spcPct val="114999"/>
              </a:lnSpc>
            </a:pPr>
            <a:r>
              <a:rPr lang="en-US"/>
              <a:t>Talk to us</a:t>
            </a:r>
          </a:p>
          <a:p>
            <a:pPr>
              <a:lnSpc>
                <a:spcPct val="114999"/>
              </a:lnSpc>
            </a:pPr>
            <a:r>
              <a:rPr lang="en-US"/>
              <a:t>Help us, help you</a:t>
            </a:r>
          </a:p>
          <a:p>
            <a:pPr>
              <a:lnSpc>
                <a:spcPct val="114999"/>
              </a:lnSpc>
            </a:pPr>
            <a:endParaRPr lang="en-US"/>
          </a:p>
        </p:txBody>
      </p:sp>
    </p:spTree>
    <p:extLst>
      <p:ext uri="{BB962C8B-B14F-4D97-AF65-F5344CB8AC3E}">
        <p14:creationId xmlns:p14="http://schemas.microsoft.com/office/powerpoint/2010/main" val="380737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1AFA-39CA-48C7-87E3-2CEA473E5218}"/>
              </a:ext>
            </a:extLst>
          </p:cNvPr>
          <p:cNvSpPr>
            <a:spLocks noGrp="1"/>
          </p:cNvSpPr>
          <p:nvPr>
            <p:ph type="title"/>
          </p:nvPr>
        </p:nvSpPr>
        <p:spPr/>
        <p:txBody>
          <a:bodyPr/>
          <a:lstStyle/>
          <a:p>
            <a:r>
              <a:rPr lang="en-US"/>
              <a:t>The End!</a:t>
            </a:r>
          </a:p>
        </p:txBody>
      </p:sp>
    </p:spTree>
    <p:extLst>
      <p:ext uri="{BB962C8B-B14F-4D97-AF65-F5344CB8AC3E}">
        <p14:creationId xmlns:p14="http://schemas.microsoft.com/office/powerpoint/2010/main" val="51824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5B4B-87F6-43E0-8D69-A48D097EB4D9}"/>
              </a:ext>
            </a:extLst>
          </p:cNvPr>
          <p:cNvSpPr>
            <a:spLocks noGrp="1"/>
          </p:cNvSpPr>
          <p:nvPr>
            <p:ph type="title"/>
          </p:nvPr>
        </p:nvSpPr>
        <p:spPr/>
        <p:txBody>
          <a:bodyPr/>
          <a:lstStyle/>
          <a:p>
            <a:r>
              <a:rPr lang="en-US"/>
              <a:t>What's in it for you?</a:t>
            </a:r>
          </a:p>
        </p:txBody>
      </p:sp>
    </p:spTree>
    <p:extLst>
      <p:ext uri="{BB962C8B-B14F-4D97-AF65-F5344CB8AC3E}">
        <p14:creationId xmlns:p14="http://schemas.microsoft.com/office/powerpoint/2010/main" val="42553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TL;DR of how we got 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5"/>
          <p:cNvPicPr preferRelativeResize="0"/>
          <p:nvPr/>
        </p:nvPicPr>
        <p:blipFill>
          <a:blip r:embed="rId3">
            <a:alphaModFix/>
          </a:blip>
          <a:stretch>
            <a:fillRect/>
          </a:stretch>
        </p:blipFill>
        <p:spPr>
          <a:xfrm>
            <a:off x="175855" y="1364775"/>
            <a:ext cx="4849347" cy="2977919"/>
          </a:xfrm>
          <a:prstGeom prst="rect">
            <a:avLst/>
          </a:prstGeom>
          <a:noFill/>
          <a:ln w="9525" cap="flat" cmpd="sng">
            <a:solidFill>
              <a:srgbClr val="000000"/>
            </a:solidFill>
            <a:prstDash val="solid"/>
            <a:round/>
            <a:headEnd type="none" w="sm" len="sm"/>
            <a:tailEnd type="none" w="sm" len="sm"/>
          </a:ln>
        </p:spPr>
      </p:pic>
      <p:pic>
        <p:nvPicPr>
          <p:cNvPr id="98" name="Google Shape;98;p15"/>
          <p:cNvPicPr preferRelativeResize="0"/>
          <p:nvPr/>
        </p:nvPicPr>
        <p:blipFill>
          <a:blip r:embed="rId4">
            <a:alphaModFix/>
          </a:blip>
          <a:stretch>
            <a:fillRect/>
          </a:stretch>
        </p:blipFill>
        <p:spPr>
          <a:xfrm>
            <a:off x="3619908" y="1933203"/>
            <a:ext cx="5338967" cy="3058397"/>
          </a:xfrm>
          <a:prstGeom prst="rect">
            <a:avLst/>
          </a:prstGeom>
          <a:noFill/>
          <a:ln w="9525" cap="flat" cmpd="sng">
            <a:solidFill>
              <a:srgbClr val="000000"/>
            </a:solidFill>
            <a:prstDash val="solid"/>
            <a:round/>
            <a:headEnd type="none" w="sm" len="sm"/>
            <a:tailEnd type="none" w="sm" len="sm"/>
          </a:ln>
        </p:spPr>
      </p:pic>
      <p:sp>
        <p:nvSpPr>
          <p:cNvPr id="99" name="Google Shape;99;p15"/>
          <p:cNvSpPr txBox="1">
            <a:spLocks noGrp="1"/>
          </p:cNvSpPr>
          <p:nvPr>
            <p:ph type="title"/>
          </p:nvPr>
        </p:nvSpPr>
        <p:spPr>
          <a:xfrm>
            <a:off x="729450" y="56900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~2000 - 2007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6"/>
          <p:cNvPicPr preferRelativeResize="0"/>
          <p:nvPr/>
        </p:nvPicPr>
        <p:blipFill>
          <a:blip r:embed="rId3">
            <a:alphaModFix/>
          </a:blip>
          <a:stretch>
            <a:fillRect/>
          </a:stretch>
        </p:blipFill>
        <p:spPr>
          <a:xfrm>
            <a:off x="1641062" y="1413950"/>
            <a:ext cx="5861875" cy="3577150"/>
          </a:xfrm>
          <a:prstGeom prst="rect">
            <a:avLst/>
          </a:prstGeom>
          <a:noFill/>
          <a:ln>
            <a:noFill/>
          </a:ln>
        </p:spPr>
      </p:pic>
      <p:sp>
        <p:nvSpPr>
          <p:cNvPr id="105" name="Google Shape;105;p16"/>
          <p:cNvSpPr txBox="1">
            <a:spLocks noGrp="1"/>
          </p:cNvSpPr>
          <p:nvPr>
            <p:ph type="title"/>
          </p:nvPr>
        </p:nvSpPr>
        <p:spPr>
          <a:xfrm>
            <a:off x="729450" y="56900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~2007 - 2013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7"/>
          <p:cNvPicPr preferRelativeResize="0"/>
          <p:nvPr/>
        </p:nvPicPr>
        <p:blipFill>
          <a:blip r:embed="rId3">
            <a:alphaModFix/>
          </a:blip>
          <a:stretch>
            <a:fillRect/>
          </a:stretch>
        </p:blipFill>
        <p:spPr>
          <a:xfrm>
            <a:off x="846525" y="1341975"/>
            <a:ext cx="4454147" cy="3649125"/>
          </a:xfrm>
          <a:prstGeom prst="rect">
            <a:avLst/>
          </a:prstGeom>
          <a:noFill/>
          <a:ln>
            <a:noFill/>
          </a:ln>
        </p:spPr>
      </p:pic>
      <p:pic>
        <p:nvPicPr>
          <p:cNvPr id="111" name="Google Shape;111;p17"/>
          <p:cNvPicPr preferRelativeResize="0"/>
          <p:nvPr/>
        </p:nvPicPr>
        <p:blipFill>
          <a:blip r:embed="rId4">
            <a:alphaModFix/>
          </a:blip>
          <a:stretch>
            <a:fillRect/>
          </a:stretch>
        </p:blipFill>
        <p:spPr>
          <a:xfrm>
            <a:off x="6230330" y="1341975"/>
            <a:ext cx="1815720" cy="3649124"/>
          </a:xfrm>
          <a:prstGeom prst="rect">
            <a:avLst/>
          </a:prstGeom>
          <a:noFill/>
          <a:ln>
            <a:noFill/>
          </a:ln>
        </p:spPr>
      </p:pic>
      <p:sp>
        <p:nvSpPr>
          <p:cNvPr id="112" name="Google Shape;112;p17"/>
          <p:cNvSpPr txBox="1">
            <a:spLocks noGrp="1"/>
          </p:cNvSpPr>
          <p:nvPr>
            <p:ph type="title"/>
          </p:nvPr>
        </p:nvSpPr>
        <p:spPr>
          <a:xfrm>
            <a:off x="729450" y="56900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~2013 - 2018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Style Guide</a:t>
            </a:r>
            <a:endParaRPr/>
          </a:p>
        </p:txBody>
      </p:sp>
      <p:sp>
        <p:nvSpPr>
          <p:cNvPr id="118" name="Google Shape;118;p1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Brad Frost’s </a:t>
            </a:r>
            <a:r>
              <a:rPr lang="en">
                <a:hlinkClick r:id="rId3"/>
              </a:rPr>
              <a:t>Atomic Design</a:t>
            </a:r>
            <a:endParaRPr/>
          </a:p>
          <a:p>
            <a:pPr marL="457200" lvl="0" indent="-311150" algn="l" rtl="0">
              <a:spcBef>
                <a:spcPts val="0"/>
              </a:spcBef>
              <a:spcAft>
                <a:spcPts val="0"/>
              </a:spcAft>
              <a:buSzPts val="1300"/>
              <a:buChar char="●"/>
            </a:pPr>
            <a:r>
              <a:rPr lang="en">
                <a:hlinkClick r:id="rId4"/>
              </a:rPr>
              <a:t>Bootstrap</a:t>
            </a:r>
            <a:endParaRPr/>
          </a:p>
          <a:p>
            <a:pPr marL="457200" lvl="0" indent="-311150" algn="l" rtl="0">
              <a:spcBef>
                <a:spcPts val="0"/>
              </a:spcBef>
              <a:spcAft>
                <a:spcPts val="0"/>
              </a:spcAft>
              <a:buSzPts val="1300"/>
              <a:buChar char="●"/>
            </a:pPr>
            <a:r>
              <a:rPr lang="en"/>
              <a:t>Started </a:t>
            </a:r>
            <a:r>
              <a:rPr lang="en" u="sng">
                <a:solidFill>
                  <a:schemeClr val="hlink"/>
                </a:solidFill>
                <a:hlinkClick r:id="rId5"/>
              </a:rPr>
              <a:t>holistic evaluation</a:t>
            </a:r>
            <a:r>
              <a:rPr lang="en"/>
              <a:t> of Illinois State’s web presence</a:t>
            </a:r>
            <a:endParaRPr/>
          </a:p>
          <a:p>
            <a:pPr marL="457200" lvl="0" indent="-311150" algn="l" rtl="0">
              <a:spcBef>
                <a:spcPts val="0"/>
              </a:spcBef>
              <a:spcAft>
                <a:spcPts val="0"/>
              </a:spcAft>
              <a:buSzPts val="1300"/>
              <a:buChar char="●"/>
            </a:pPr>
            <a:r>
              <a:rPr lang="en"/>
              <a:t>Determined we needed a style guide, but never really had time to develop it</a:t>
            </a:r>
            <a:endParaRPr/>
          </a:p>
          <a:p>
            <a:pPr marL="457200" lvl="0" indent="-311150" algn="l" rtl="0">
              <a:spcBef>
                <a:spcPts val="0"/>
              </a:spcBef>
              <a:spcAft>
                <a:spcPts val="0"/>
              </a:spcAft>
              <a:buSzPts val="1300"/>
              <a:buChar char="●"/>
            </a:pPr>
            <a:r>
              <a:rPr lang="en"/>
              <a:t>IllinoisState.edu redesign</a:t>
            </a:r>
            <a:endParaRPr/>
          </a:p>
        </p:txBody>
      </p:sp>
      <p:sp>
        <p:nvSpPr>
          <p:cNvPr id="119" name="Google Shape;119;p18"/>
          <p:cNvSpPr txBox="1">
            <a:spLocks noGrp="1"/>
          </p:cNvSpPr>
          <p:nvPr>
            <p:ph type="title"/>
          </p:nvPr>
        </p:nvSpPr>
        <p:spPr>
          <a:xfrm>
            <a:off x="729450" y="56900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2015 - 2017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System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design system?</a:t>
            </a:r>
            <a:endParaRPr/>
          </a:p>
        </p:txBody>
      </p:sp>
      <p:sp>
        <p:nvSpPr>
          <p:cNvPr id="130" name="Google Shape;130;p2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 set of interconnected patterns and </a:t>
            </a:r>
            <a:r>
              <a:rPr lang="en" b="1"/>
              <a:t>shared practices </a:t>
            </a:r>
            <a:r>
              <a:rPr lang="en"/>
              <a:t>coherently organized to achieve the purpose of digital products.</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19</Slides>
  <Notes>17</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Streamline</vt:lpstr>
      <vt:lpstr>Illinois State’s  Design System</vt:lpstr>
      <vt:lpstr>What's in it for you?</vt:lpstr>
      <vt:lpstr>TL;DR of how we got here</vt:lpstr>
      <vt:lpstr>~2000 - 2007</vt:lpstr>
      <vt:lpstr>~2007 - 2013</vt:lpstr>
      <vt:lpstr>~2013 - 2018</vt:lpstr>
      <vt:lpstr>Style Guide</vt:lpstr>
      <vt:lpstr>Design System</vt:lpstr>
      <vt:lpstr>What is a design system?</vt:lpstr>
      <vt:lpstr>“A design system should have guidelines for: perspective, point of view, extending creative direction to everyone that decides to build something with the design system. That stuff should be baked in. Otherwise, we all might as well use Material Design and call it a day.”  – Dan Mall</vt:lpstr>
      <vt:lpstr>Build vs Borrow vs Bootstrap</vt:lpstr>
      <vt:lpstr>Learn, Borrow, then Build</vt:lpstr>
      <vt:lpstr>We anticipate what’s next, create foundations, and build intuitive experiences for Illinois State University.</vt:lpstr>
      <vt:lpstr>Listen. Ask. Understand. Deliver. Repeat.</vt:lpstr>
      <vt:lpstr>Illinois State University's Digital Design System</vt:lpstr>
      <vt:lpstr>“A design system is not a place to push new frontiers but to gather settled solutions.”  – Josh Clark</vt:lpstr>
      <vt:lpstr>This is a website.</vt:lpstr>
      <vt:lpstr>How can you contribute?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State’s  Design System</dc:title>
  <cp:revision>1</cp:revision>
  <dcterms:modified xsi:type="dcterms:W3CDTF">2019-08-06T15:43:47Z</dcterms:modified>
</cp:coreProperties>
</file>