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4"/>
  </p:sldMasterIdLst>
  <p:sldIdLst>
    <p:sldId id="256" r:id="rId5"/>
    <p:sldId id="267" r:id="rId6"/>
    <p:sldId id="266" r:id="rId7"/>
    <p:sldId id="268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5B00A20-B5F1-4FCA-B4A7-A061438CD65F}" type="datetimeFigureOut">
              <a:rPr lang="en-US" smtClean="0">
                <a:solidFill>
                  <a:prstClr val="black"/>
                </a:solidFill>
              </a:rPr>
              <a:pPr/>
              <a:t>8/13/2019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F0023F6-10C3-423B-96FC-B7C4AFB93F7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7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5B00A20-B5F1-4FCA-B4A7-A061438CD65F}" type="datetimeFigureOut">
              <a:rPr lang="en-US" smtClean="0">
                <a:solidFill>
                  <a:prstClr val="black"/>
                </a:solidFill>
              </a:rPr>
              <a:pPr/>
              <a:t>8/13/2019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F0023F6-10C3-423B-96FC-B7C4AFB93F7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11200" y="1828800"/>
            <a:ext cx="10871200" cy="1588"/>
          </a:xfrm>
          <a:prstGeom prst="line">
            <a:avLst/>
          </a:prstGeom>
          <a:ln w="1905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14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40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8534400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64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1792" y="536405"/>
            <a:ext cx="10972800" cy="9123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643118"/>
            <a:ext cx="5386917" cy="495471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rgbClr val="CE112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50685"/>
            <a:ext cx="5386917" cy="36187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643118"/>
            <a:ext cx="5389033" cy="49547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rgbClr val="CE112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50685"/>
            <a:ext cx="5389033" cy="36187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191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43119"/>
            <a:ext cx="5384800" cy="41263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43119"/>
            <a:ext cx="5384800" cy="41263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357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10972800" cy="609600"/>
          </a:xfrm>
          <a:prstGeom prst="rect">
            <a:avLst/>
          </a:prstGeom>
          <a:effectLst>
            <a:outerShdw blurRad="50800" dist="508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81201"/>
            <a:ext cx="10972800" cy="4144963"/>
          </a:xfrm>
          <a:prstGeom prst="rect">
            <a:avLst/>
          </a:prstGeom>
          <a:effectLst>
            <a:outerShdw blurRad="50800" dist="508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0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101600" dist="101600" dir="270000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ts val="3000"/>
        </a:lnSpc>
        <a:spcBef>
          <a:spcPct val="20000"/>
        </a:spcBef>
        <a:spcAft>
          <a:spcPts val="1000"/>
        </a:spcAft>
        <a:buFont typeface="Arial"/>
        <a:buChar char="•"/>
        <a:defRPr sz="3200" b="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ts val="3000"/>
        </a:lnSpc>
        <a:spcBef>
          <a:spcPct val="20000"/>
        </a:spcBef>
        <a:spcAft>
          <a:spcPts val="1000"/>
        </a:spcAft>
        <a:buFont typeface="Arial"/>
        <a:buChar char="–"/>
        <a:defRPr sz="2800" b="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ts val="3000"/>
        </a:lnSpc>
        <a:spcBef>
          <a:spcPct val="20000"/>
        </a:spcBef>
        <a:spcAft>
          <a:spcPts val="1000"/>
        </a:spcAft>
        <a:buFont typeface="Arial"/>
        <a:buChar char="•"/>
        <a:defRPr sz="2400" b="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ts val="3000"/>
        </a:lnSpc>
        <a:spcBef>
          <a:spcPct val="20000"/>
        </a:spcBef>
        <a:spcAft>
          <a:spcPts val="1000"/>
        </a:spcAft>
        <a:buFont typeface="Arial"/>
        <a:buChar char="–"/>
        <a:defRPr sz="2000" b="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ts val="3000"/>
        </a:lnSpc>
        <a:spcBef>
          <a:spcPct val="20000"/>
        </a:spcBef>
        <a:spcAft>
          <a:spcPts val="1000"/>
        </a:spcAft>
        <a:buFont typeface="Arial"/>
        <a:buChar char="»"/>
        <a:defRPr sz="2000" b="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Cherwell Asset and Configuration Item (CI)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/>
              <a:t>By Andrew Nelson</a:t>
            </a:r>
          </a:p>
        </p:txBody>
      </p:sp>
    </p:spTree>
    <p:extLst>
      <p:ext uri="{BB962C8B-B14F-4D97-AF65-F5344CB8AC3E}">
        <p14:creationId xmlns:p14="http://schemas.microsoft.com/office/powerpoint/2010/main" val="2662196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Incident Management One-Steps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idx="1"/>
          </p:nvPr>
        </p:nvSpPr>
        <p:spPr>
          <a:xfrm>
            <a:off x="609600" y="1643118"/>
            <a:ext cx="5386917" cy="495471"/>
          </a:xfrm>
        </p:spPr>
        <p:txBody>
          <a:bodyPr>
            <a:normAutofit/>
          </a:bodyPr>
          <a:lstStyle/>
          <a:p>
            <a:r>
              <a:rPr lang="en-US" dirty="0"/>
              <a:t>Onboarding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2000" dirty="0"/>
              <a:t>Create child “Computer Deploy” request</a:t>
            </a:r>
          </a:p>
          <a:p>
            <a:r>
              <a:rPr lang="en-US" sz="2000" dirty="0"/>
              <a:t>Create child “OS Install” request</a:t>
            </a:r>
          </a:p>
          <a:p>
            <a:pPr lvl="0"/>
            <a:r>
              <a:rPr lang="en-US" sz="2000" dirty="0"/>
              <a:t>Create child “Software Install” request</a:t>
            </a:r>
          </a:p>
          <a:p>
            <a:pPr marL="0" lvl="0" indent="0">
              <a:buNone/>
            </a:pPr>
            <a:r>
              <a:rPr lang="en-US" sz="2000" dirty="0"/>
              <a:t>All the above copy info (Customer, Location, and/or CIs) from the parent request to populate the child request and auto-links pre-specified Knowledge Articles pertaining to each request. </a:t>
            </a:r>
          </a:p>
          <a:p>
            <a:pPr lvl="0"/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Offboarding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sz="2200" dirty="0"/>
              <a:t>Create child “Offboard Equipment” request</a:t>
            </a:r>
          </a:p>
          <a:p>
            <a:pPr marL="0" indent="0">
              <a:buNone/>
            </a:pPr>
            <a:r>
              <a:rPr lang="en-US" sz="2000" dirty="0"/>
              <a:t>Creates child request from </a:t>
            </a:r>
            <a:r>
              <a:rPr lang="en-US" sz="2000" dirty="0" err="1"/>
              <a:t>Offboarding</a:t>
            </a:r>
            <a:r>
              <a:rPr lang="en-US" sz="2000" dirty="0"/>
              <a:t> Specifics Fields of parent request and auto-links pre-specified Knowledge Articles pertaining to request.  </a:t>
            </a:r>
          </a:p>
          <a:p>
            <a:pPr marL="0" indent="0">
              <a:buNone/>
            </a:pPr>
            <a:r>
              <a:rPr lang="en-US" sz="2000" dirty="0"/>
              <a:t>Auto-links all CIs, assigned to offboarding employee, to the request to ensure all CIs are reclaimed or reassigned.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93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What’s Next?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Within the next month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Submit Global Incident Associated CI Management One-Steps for approval</a:t>
            </a:r>
          </a:p>
          <a:p>
            <a:r>
              <a:rPr lang="en-US" sz="2000" dirty="0"/>
              <a:t>Implementation of Inventory Steward/Specialist table for current Property Control and eRecycling One-Steps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Within the next 6 months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50685"/>
            <a:ext cx="5389033" cy="4170910"/>
          </a:xfrm>
        </p:spPr>
        <p:txBody>
          <a:bodyPr>
            <a:normAutofit/>
          </a:bodyPr>
          <a:lstStyle/>
          <a:p>
            <a:r>
              <a:rPr lang="en-US" dirty="0"/>
              <a:t>Global Incident Associated One-Steps:</a:t>
            </a:r>
          </a:p>
          <a:p>
            <a:pPr lvl="1"/>
            <a:r>
              <a:rPr lang="en-US" sz="2400" dirty="0"/>
              <a:t>Child Offboarding request</a:t>
            </a:r>
          </a:p>
          <a:p>
            <a:pPr lvl="1"/>
            <a:r>
              <a:rPr lang="en-US" sz="2400" dirty="0"/>
              <a:t>Verify New CI/Property Control Receiving Report</a:t>
            </a:r>
          </a:p>
          <a:p>
            <a:pPr lvl="1"/>
            <a:r>
              <a:rPr lang="en-US" sz="2400" dirty="0"/>
              <a:t>Link multiple CIs/list of CIs</a:t>
            </a:r>
          </a:p>
          <a:p>
            <a:r>
              <a:rPr lang="en-US" dirty="0"/>
              <a:t>Cherwell Asset Management (CAM) evaluation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4462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ECA76-9675-4CDB-9E87-52A1F79DD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Disclaimer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80D439-213C-4FC5-81C4-AA111F4BE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1"/>
            <a:ext cx="10972800" cy="1796715"/>
          </a:xfrm>
        </p:spPr>
        <p:txBody>
          <a:bodyPr/>
          <a:lstStyle/>
          <a:p>
            <a:r>
              <a:rPr lang="en-US" dirty="0"/>
              <a:t>Over the past year AT Endpoint Support has been using the following methods and processes.  These are not absolute and are constantly being updated and improved.    </a:t>
            </a:r>
          </a:p>
        </p:txBody>
      </p:sp>
    </p:spTree>
    <p:extLst>
      <p:ext uri="{BB962C8B-B14F-4D97-AF65-F5344CB8AC3E}">
        <p14:creationId xmlns:p14="http://schemas.microsoft.com/office/powerpoint/2010/main" val="71846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IT Asset Management Key Success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72231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Link Configuration Items (CI) to Incidents and Service Requests.  A CI’s lifecycle is meaningless if there are no linked Incidents or Service Requests representing why changes to a CI record were performed.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Ensure all linked CIs have been updated before closing an Incident or Service Request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Ensure CI assignment fields are updated accurately and consistently by using Incident Asset Management One-Steps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3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54491-3298-4282-807C-A641B9CD9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19200"/>
            <a:ext cx="10972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CI Endpoint Form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643111D-3DDC-4231-BC93-5BC91686B1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478" y="1981200"/>
            <a:ext cx="6784697" cy="4700337"/>
          </a:xfrm>
        </p:spPr>
      </p:pic>
    </p:spTree>
    <p:extLst>
      <p:ext uri="{BB962C8B-B14F-4D97-AF65-F5344CB8AC3E}">
        <p14:creationId xmlns:p14="http://schemas.microsoft.com/office/powerpoint/2010/main" val="1243208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New Configuration Item fields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1532020"/>
            <a:ext cx="5386917" cy="606570"/>
          </a:xfrm>
        </p:spPr>
        <p:txBody>
          <a:bodyPr>
            <a:normAutofit fontScale="92500"/>
          </a:bodyPr>
          <a:lstStyle/>
          <a:p>
            <a:r>
              <a:rPr lang="en-US" dirty="0"/>
              <a:t>Endpoints and Peripherals with a display screen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Display Resolution</a:t>
            </a:r>
          </a:p>
          <a:p>
            <a:r>
              <a:rPr lang="en-US" dirty="0"/>
              <a:t>Screen Size</a:t>
            </a:r>
          </a:p>
          <a:p>
            <a:r>
              <a:rPr lang="en-US" dirty="0"/>
              <a:t>Aspect Ratio (Auto-filled based off Display Resolution)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93368" y="1532020"/>
            <a:ext cx="5389033" cy="606569"/>
          </a:xfrm>
        </p:spPr>
        <p:txBody>
          <a:bodyPr>
            <a:normAutofit fontScale="92500"/>
          </a:bodyPr>
          <a:lstStyle/>
          <a:p>
            <a:r>
              <a:rPr lang="en-US" dirty="0"/>
              <a:t>All Physical CIs (Endpoints, Peripherals, and Servers)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93368" y="2150685"/>
            <a:ext cx="5389033" cy="3905210"/>
          </a:xfrm>
        </p:spPr>
        <p:txBody>
          <a:bodyPr>
            <a:noAutofit/>
          </a:bodyPr>
          <a:lstStyle/>
          <a:p>
            <a:r>
              <a:rPr lang="en-US" dirty="0"/>
              <a:t>Model Name:  Manually set, but provides easier identification of CIs with non-descriptive Model Numbers.</a:t>
            </a:r>
          </a:p>
          <a:p>
            <a:r>
              <a:rPr lang="en-US" dirty="0"/>
              <a:t>Audit Fields:  </a:t>
            </a:r>
          </a:p>
          <a:p>
            <a:pPr lvl="2"/>
            <a:r>
              <a:rPr lang="en-US" sz="2400" dirty="0"/>
              <a:t>Location Change Date and Location Change User</a:t>
            </a:r>
          </a:p>
          <a:p>
            <a:pPr lvl="2"/>
            <a:r>
              <a:rPr lang="en-US" sz="2400" dirty="0"/>
              <a:t>Last Inventory Date and Last Inventoried By</a:t>
            </a:r>
          </a:p>
        </p:txBody>
      </p:sp>
    </p:spTree>
    <p:extLst>
      <p:ext uri="{BB962C8B-B14F-4D97-AF65-F5344CB8AC3E}">
        <p14:creationId xmlns:p14="http://schemas.microsoft.com/office/powerpoint/2010/main" val="168069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New CI Audit Fields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Location Change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133265" cy="3684588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/>
              <a:t>Stores current date and current user of when the CI Location-Room field is changed</a:t>
            </a:r>
            <a:r>
              <a:rPr lang="en-US" sz="2000" dirty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Last Inventoried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50685"/>
            <a:ext cx="5004021" cy="4038978"/>
          </a:xfrm>
        </p:spPr>
        <p:txBody>
          <a:bodyPr>
            <a:normAutofit fontScale="77500" lnSpcReduction="20000"/>
          </a:bodyPr>
          <a:lstStyle/>
          <a:p>
            <a:r>
              <a:rPr lang="en-US" sz="2000" dirty="0"/>
              <a:t>Stores current date and current user.  Set automatically by any of the incident related asset management one-steps or by a One-Step after physical verification of CI.</a:t>
            </a:r>
          </a:p>
          <a:p>
            <a:r>
              <a:rPr lang="en-US" sz="2000" dirty="0"/>
              <a:t>Intended to be set only when a CI Lifecycle Event occurs (aka CI change has a linked Incident/Request) or when CI has been located during the Annual Inventory Process.  These fields cannot be edited from the CI form, but can only be changed via a One-Step. </a:t>
            </a:r>
          </a:p>
        </p:txBody>
      </p:sp>
    </p:spTree>
    <p:extLst>
      <p:ext uri="{BB962C8B-B14F-4D97-AF65-F5344CB8AC3E}">
        <p14:creationId xmlns:p14="http://schemas.microsoft.com/office/powerpoint/2010/main" val="3974934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Significance of new audit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Gives Inventory Stewards any easy way to see CIs that have recently changed locations. Previously, the Last Modified fields were the only way to tell when a CI changed location and this was often negated by nightly SCCM overwrites to a CI.</a:t>
            </a:r>
          </a:p>
          <a:p>
            <a:r>
              <a:rPr lang="en-US" sz="2400" dirty="0"/>
              <a:t>Provides better CI Management Oversight.  By comparing Change Location fields and Last Inventory fields, validated changes to a CI are more easily seen.  Validated changes represent an CI lifecycle event.</a:t>
            </a:r>
          </a:p>
        </p:txBody>
      </p:sp>
    </p:spTree>
    <p:extLst>
      <p:ext uri="{BB962C8B-B14F-4D97-AF65-F5344CB8AC3E}">
        <p14:creationId xmlns:p14="http://schemas.microsoft.com/office/powerpoint/2010/main" val="2760151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26264"/>
          </a:xfrm>
        </p:spPr>
        <p:txBody>
          <a:bodyPr/>
          <a:lstStyle/>
          <a:p>
            <a:pPr algn="ctr"/>
            <a:r>
              <a:rPr lang="en-US" b="1" dirty="0"/>
              <a:t>CI Management One-Steps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idx="1"/>
          </p:nvPr>
        </p:nvSpPr>
        <p:spPr>
          <a:xfrm>
            <a:off x="839788" y="1467853"/>
            <a:ext cx="9515391" cy="433136"/>
          </a:xfrm>
        </p:spPr>
        <p:txBody>
          <a:bodyPr>
            <a:noAutofit/>
          </a:bodyPr>
          <a:lstStyle/>
          <a:p>
            <a:r>
              <a:rPr lang="en-US" dirty="0"/>
              <a:t>Incident Associated – CI management from an Incident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839788" y="1900989"/>
            <a:ext cx="9515391" cy="4732422"/>
          </a:xfrm>
        </p:spPr>
        <p:txBody>
          <a:bodyPr numCol="2">
            <a:normAutofit/>
          </a:bodyPr>
          <a:lstStyle/>
          <a:p>
            <a:pPr lvl="0"/>
            <a:r>
              <a:rPr lang="en-US" sz="2000" dirty="0"/>
              <a:t>Assign a CI</a:t>
            </a:r>
          </a:p>
          <a:p>
            <a:pPr lvl="0"/>
            <a:r>
              <a:rPr lang="en-US" sz="2000" dirty="0"/>
              <a:t>Move a CI to the build room/work bench</a:t>
            </a:r>
          </a:p>
          <a:p>
            <a:pPr lvl="0"/>
            <a:r>
              <a:rPr lang="en-US" sz="2000" dirty="0"/>
              <a:t>Return a CI to a Stock Room</a:t>
            </a:r>
          </a:p>
          <a:p>
            <a:pPr lvl="0"/>
            <a:r>
              <a:rPr lang="en-US" sz="2000" dirty="0"/>
              <a:t>Mass Assign all linked CIs</a:t>
            </a:r>
          </a:p>
          <a:p>
            <a:pPr lvl="0"/>
            <a:r>
              <a:rPr lang="en-US" sz="2000" dirty="0"/>
              <a:t>Link Multiple CIs/List of CIs to an Incident</a:t>
            </a:r>
          </a:p>
          <a:p>
            <a:pPr lvl="0"/>
            <a:r>
              <a:rPr lang="en-US" sz="2000" dirty="0"/>
              <a:t>Print Property Control Equipment Surplus Form</a:t>
            </a:r>
          </a:p>
          <a:p>
            <a:pPr lvl="0"/>
            <a:r>
              <a:rPr lang="en-US" sz="2000" dirty="0"/>
              <a:t>Print Property Control Equipment Transfer Form</a:t>
            </a:r>
          </a:p>
          <a:p>
            <a:pPr lvl="0"/>
            <a:r>
              <a:rPr lang="en-US" sz="2000" dirty="0"/>
              <a:t>Transfer all linked CIs</a:t>
            </a:r>
          </a:p>
          <a:p>
            <a:r>
              <a:rPr lang="en-US" sz="2000" dirty="0"/>
              <a:t>Print “In Repair” Device Label</a:t>
            </a:r>
          </a:p>
        </p:txBody>
      </p:sp>
    </p:spTree>
    <p:extLst>
      <p:ext uri="{BB962C8B-B14F-4D97-AF65-F5344CB8AC3E}">
        <p14:creationId xmlns:p14="http://schemas.microsoft.com/office/powerpoint/2010/main" val="1800668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26264"/>
          </a:xfrm>
        </p:spPr>
        <p:txBody>
          <a:bodyPr/>
          <a:lstStyle/>
          <a:p>
            <a:pPr algn="ctr"/>
            <a:r>
              <a:rPr lang="en-US" b="1" dirty="0"/>
              <a:t>CI Management One-Steps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idx="1"/>
          </p:nvPr>
        </p:nvSpPr>
        <p:spPr>
          <a:xfrm>
            <a:off x="839788" y="1467853"/>
            <a:ext cx="9515391" cy="433136"/>
          </a:xfrm>
        </p:spPr>
        <p:txBody>
          <a:bodyPr>
            <a:noAutofit/>
          </a:bodyPr>
          <a:lstStyle/>
          <a:p>
            <a:r>
              <a:rPr lang="en-US" dirty="0"/>
              <a:t>Configuration Item Associated – CI management from a CI or from CMDB grid view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839788" y="1900988"/>
            <a:ext cx="9515391" cy="390625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2000" u="sng" dirty="0"/>
              <a:t>Verify CI for 2019 Annual Inventory</a:t>
            </a:r>
            <a:r>
              <a:rPr lang="en-US" sz="2000" dirty="0"/>
              <a:t>:  Updates Inventory Verified fields with current user and current date.</a:t>
            </a:r>
          </a:p>
          <a:p>
            <a:r>
              <a:rPr lang="en-US" sz="2000" u="sng" dirty="0"/>
              <a:t>Update Annual Inventory Found CIs</a:t>
            </a:r>
            <a:r>
              <a:rPr lang="en-US" sz="2000" dirty="0"/>
              <a:t>:  Updates CI Assignment Fields and sets Inventory Verified Fields from a XML file of physically found/scanned Assets.</a:t>
            </a:r>
          </a:p>
          <a:p>
            <a:pPr lvl="0"/>
            <a:r>
              <a:rPr lang="en-US" sz="2000" u="sng" dirty="0"/>
              <a:t>Verify New CI</a:t>
            </a:r>
            <a:r>
              <a:rPr lang="en-US" sz="2000" dirty="0"/>
              <a:t>:  Sends a CI Verification email to Inventory Steward and Property Control Inventory Specialist notifying them of newly received IT equipment.  This used in place of the hard-copy Property Control Receiving Report</a:t>
            </a:r>
          </a:p>
          <a:p>
            <a:r>
              <a:rPr lang="en-US" sz="2000" u="sng" dirty="0"/>
              <a:t>Create CIs from Mass Purchase</a:t>
            </a:r>
            <a:r>
              <a:rPr lang="en-US" sz="2000" dirty="0"/>
              <a:t>:  Prompts once for CI Type, Asset Type, Purchase Date of Mass Purchase then repeatedly prompts for Asset Tag and Serial Number, creating a CI for each pair scanned.</a:t>
            </a:r>
          </a:p>
        </p:txBody>
      </p:sp>
    </p:spTree>
    <p:extLst>
      <p:ext uri="{BB962C8B-B14F-4D97-AF65-F5344CB8AC3E}">
        <p14:creationId xmlns:p14="http://schemas.microsoft.com/office/powerpoint/2010/main" val="277143766"/>
      </p:ext>
    </p:extLst>
  </p:cSld>
  <p:clrMapOvr>
    <a:masterClrMapping/>
  </p:clrMapOvr>
</p:sld>
</file>

<file path=ppt/theme/theme1.xml><?xml version="1.0" encoding="utf-8"?>
<a:theme xmlns:a="http://schemas.openxmlformats.org/drawingml/2006/main" name="ISU-All-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82AB5BAEC8E648A2742CACB06F527E" ma:contentTypeVersion="8" ma:contentTypeDescription="Create a new document." ma:contentTypeScope="" ma:versionID="97bb44439efd65e1b14e68cb2b9f8435">
  <xsd:schema xmlns:xsd="http://www.w3.org/2001/XMLSchema" xmlns:xs="http://www.w3.org/2001/XMLSchema" xmlns:p="http://schemas.microsoft.com/office/2006/metadata/properties" xmlns:ns2="205bfbc1-e8b8-4860-980c-b93c7920f507" targetNamespace="http://schemas.microsoft.com/office/2006/metadata/properties" ma:root="true" ma:fieldsID="e89348b337fc02e14f3164a085b6bc30" ns2:_="">
    <xsd:import namespace="205bfbc1-e8b8-4860-980c-b93c7920f5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5bfbc1-e8b8-4860-980c-b93c7920f5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F152D2-1F1E-4AFA-932F-8C3CCC025C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5bfbc1-e8b8-4860-980c-b93c7920f5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BEA4E0-119B-46C6-A91D-5CD1D71F9E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68D112-580F-4C10-882C-6FF370CE340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05bfbc1-e8b8-4860-980c-b93c7920f50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ISUSeal-Grey</Template>
  <TotalTime>425</TotalTime>
  <Words>749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ISU-All-Grey</vt:lpstr>
      <vt:lpstr>Cherwell Asset and Configuration Item (CI) Management</vt:lpstr>
      <vt:lpstr>Disclaimer</vt:lpstr>
      <vt:lpstr>IT Asset Management Key Success Factors</vt:lpstr>
      <vt:lpstr>CI Endpoint Form</vt:lpstr>
      <vt:lpstr>New Configuration Item fields</vt:lpstr>
      <vt:lpstr>New CI Audit Fields</vt:lpstr>
      <vt:lpstr>Significance of new audit fields</vt:lpstr>
      <vt:lpstr>CI Management One-Steps</vt:lpstr>
      <vt:lpstr>CI Management One-Steps</vt:lpstr>
      <vt:lpstr>Incident Management One-Steps</vt:lpstr>
      <vt:lpstr>What’s Next?</vt:lpstr>
    </vt:vector>
  </TitlesOfParts>
  <Company>Illinois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Asset/CI Management</dc:title>
  <dc:creator>Nelson, Andrew</dc:creator>
  <cp:lastModifiedBy>Carla Birckelbaw</cp:lastModifiedBy>
  <cp:revision>30</cp:revision>
  <dcterms:created xsi:type="dcterms:W3CDTF">2019-08-05T04:18:38Z</dcterms:created>
  <dcterms:modified xsi:type="dcterms:W3CDTF">2019-08-13T19:44:24Z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0x010100D682AB5BAEC8E648A2742CACB06F527E</vt:lpwstr>
  </property>
</Properties>
</file>