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60" r:id="rId6"/>
    <p:sldId id="264" r:id="rId7"/>
    <p:sldId id="270" r:id="rId8"/>
    <p:sldId id="263" r:id="rId9"/>
    <p:sldId id="265" r:id="rId10"/>
    <p:sldId id="266" r:id="rId11"/>
    <p:sldId id="267" r:id="rId12"/>
    <p:sldId id="271" r:id="rId13"/>
    <p:sldId id="268" r:id="rId14"/>
    <p:sldId id="269" r:id="rId15"/>
    <p:sldId id="259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0" autoAdjust="0"/>
  </p:normalViewPr>
  <p:slideViewPr>
    <p:cSldViewPr snapToGrid="0" snapToObjects="1"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6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8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1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1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72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Crowd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3091579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Improvement Initiatives</a:t>
            </a:r>
          </a:p>
          <a:p>
            <a:r>
              <a:rPr lang="en-US" sz="2800" dirty="0"/>
              <a:t>Upgrade of Systems</a:t>
            </a:r>
          </a:p>
          <a:p>
            <a:r>
              <a:rPr lang="en-US" sz="2800" dirty="0"/>
              <a:t>Redesign of Automations</a:t>
            </a:r>
          </a:p>
          <a:p>
            <a:r>
              <a:rPr lang="en-US" sz="2800" dirty="0"/>
              <a:t>Stability and Resilience Efforts</a:t>
            </a:r>
          </a:p>
          <a:p>
            <a:r>
              <a:rPr lang="en-US" sz="2800" dirty="0"/>
              <a:t>Incident and Problem Management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80768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Panel Discussion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3475EB6-76FF-4E02-948A-7921A489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59590"/>
              </p:ext>
            </p:extLst>
          </p:nvPr>
        </p:nvGraphicFramePr>
        <p:xfrm>
          <a:off x="489222" y="1992630"/>
          <a:ext cx="815975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917">
                  <a:extLst>
                    <a:ext uri="{9D8B030D-6E8A-4147-A177-3AD203B41FA5}">
                      <a16:colId xmlns:a16="http://schemas.microsoft.com/office/drawing/2014/main" val="3893473117"/>
                    </a:ext>
                  </a:extLst>
                </a:gridCol>
                <a:gridCol w="2719917">
                  <a:extLst>
                    <a:ext uri="{9D8B030D-6E8A-4147-A177-3AD203B41FA5}">
                      <a16:colId xmlns:a16="http://schemas.microsoft.com/office/drawing/2014/main" val="1553548713"/>
                    </a:ext>
                  </a:extLst>
                </a:gridCol>
                <a:gridCol w="2719917">
                  <a:extLst>
                    <a:ext uri="{9D8B030D-6E8A-4147-A177-3AD203B41FA5}">
                      <a16:colId xmlns:a16="http://schemas.microsoft.com/office/drawing/2014/main" val="2428028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Devin Carlson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Ryan </a:t>
                      </a:r>
                      <a:r>
                        <a:rPr lang="en-US" sz="32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Grahs</a:t>
                      </a:r>
                      <a:endParaRPr lang="en-US" sz="32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Ben Rappleyea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50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Nathan Stien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Derek Story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Dan Taube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8208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D4D6C37-6346-4626-A7DC-22A45FC2334D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Before We Begin, Identity Defined…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Historically referred to as the ULID at ISU, a digital identity is an amalgamation of information and attributes about an online persona that can be bound to a physical person.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49196B-7018-46ED-A468-4D151E8B5D27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383136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Planned Agenda</a:t>
            </a:r>
          </a:p>
          <a:p>
            <a:r>
              <a:rPr lang="en-US" sz="2000" dirty="0"/>
              <a:t>Systems Driving Identity</a:t>
            </a:r>
          </a:p>
          <a:p>
            <a:r>
              <a:rPr lang="en-US" sz="2000" dirty="0"/>
              <a:t>Dynamic Roles (“Affiliations”)</a:t>
            </a:r>
          </a:p>
          <a:p>
            <a:r>
              <a:rPr lang="en-US" sz="2000" dirty="0"/>
              <a:t>Identity Lifecycle</a:t>
            </a:r>
          </a:p>
          <a:p>
            <a:r>
              <a:rPr lang="en-US" sz="2000" dirty="0"/>
              <a:t>New Employee Identity Creation</a:t>
            </a:r>
          </a:p>
          <a:p>
            <a:r>
              <a:rPr lang="en-US" sz="2000" dirty="0"/>
              <a:t>Known Issues</a:t>
            </a:r>
          </a:p>
          <a:p>
            <a:r>
              <a:rPr lang="en-US" sz="2000" dirty="0"/>
              <a:t>Crowd Questions</a:t>
            </a:r>
          </a:p>
          <a:p>
            <a:r>
              <a:rPr lang="en-US" sz="2000" dirty="0"/>
              <a:t>Improvement Initiatives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49196B-7018-46ED-A468-4D151E8B5D27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174159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Systems Driving Identity</a:t>
            </a:r>
          </a:p>
        </p:txBody>
      </p:sp>
      <p:pic>
        <p:nvPicPr>
          <p:cNvPr id="1026" name="Picture 2" descr="Identity Data Flow">
            <a:extLst>
              <a:ext uri="{FF2B5EF4-FFF2-40B4-BE49-F238E27FC236}">
                <a16:creationId xmlns:a16="http://schemas.microsoft.com/office/drawing/2014/main" id="{3B3FB7F4-5817-464B-9060-874BF08AA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4" y="1806953"/>
            <a:ext cx="7586248" cy="23193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227182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Dynamic Roles (“Affiliations”)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271549-8C71-4E7F-A767-A93B80995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204" y="1778124"/>
            <a:ext cx="2669697" cy="23849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F682D8-E578-4F16-A72B-CF65E1E971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8251" y="1964868"/>
            <a:ext cx="2532692" cy="2198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77731D-DE1D-467D-9EF9-54175BC677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5094" y="1772691"/>
            <a:ext cx="2603126" cy="19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1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Identity Lifecycle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  <p:pic>
        <p:nvPicPr>
          <p:cNvPr id="2050" name="Picture 2" descr="Identity Lifecycle">
            <a:extLst>
              <a:ext uri="{FF2B5EF4-FFF2-40B4-BE49-F238E27FC236}">
                <a16:creationId xmlns:a16="http://schemas.microsoft.com/office/drawing/2014/main" id="{EEE623A5-3DDC-411D-BD32-FCC3554FB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90" y="1784587"/>
            <a:ext cx="4490020" cy="24111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09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New Employee Identity Creation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149764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Identity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1705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Known Issues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Data Entry</a:t>
            </a:r>
          </a:p>
          <a:p>
            <a:r>
              <a:rPr lang="en-US" dirty="0"/>
              <a:t>Lack of Reconciliation</a:t>
            </a:r>
          </a:p>
          <a:p>
            <a:r>
              <a:rPr lang="en-US" dirty="0"/>
              <a:t>Performance Load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63CC-F534-49F2-B10D-BF7D74F50C30}"/>
              </a:ext>
            </a:extLst>
          </p:cNvPr>
          <p:cNvSpPr txBox="1"/>
          <p:nvPr/>
        </p:nvSpPr>
        <p:spPr>
          <a:xfrm>
            <a:off x="4990809" y="4247841"/>
            <a:ext cx="384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questions in CIT channel of Teams</a:t>
            </a:r>
          </a:p>
          <a:p>
            <a:r>
              <a:rPr lang="en-US" dirty="0"/>
              <a:t>Visit docs.illinoisstate.edu/identity</a:t>
            </a:r>
          </a:p>
        </p:txBody>
      </p:sp>
    </p:spTree>
    <p:extLst>
      <p:ext uri="{BB962C8B-B14F-4D97-AF65-F5344CB8AC3E}">
        <p14:creationId xmlns:p14="http://schemas.microsoft.com/office/powerpoint/2010/main" val="275606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7F978243156429BF6305A78EB83E2" ma:contentTypeVersion="8" ma:contentTypeDescription="Create a new document." ma:contentTypeScope="" ma:versionID="16506b5268a2b1adbf375d4210636e31">
  <xsd:schema xmlns:xsd="http://www.w3.org/2001/XMLSchema" xmlns:xs="http://www.w3.org/2001/XMLSchema" xmlns:p="http://schemas.microsoft.com/office/2006/metadata/properties" xmlns:ns2="05d58ff8-064a-428b-abc6-bc08e6acc9d3" targetNamespace="http://schemas.microsoft.com/office/2006/metadata/properties" ma:root="true" ma:fieldsID="4b9072f778a8ee674cc26109293e135b" ns2:_="">
    <xsd:import namespace="05d58ff8-064a-428b-abc6-bc08e6acc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58ff8-064a-428b-abc6-bc08e6acc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B41F4B-2E63-4B7E-AAF7-116CC31CC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d58ff8-064a-428b-abc6-bc08e6acc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AE1366-8369-4DF3-9337-8CBB1D9EA8A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d58ff8-064a-428b-abc6-bc08e6acc9d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81D169-F66B-49F9-9E00-2D8372850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337</Words>
  <Application>Microsoft Office PowerPoint</Application>
  <PresentationFormat>On-screen Show (16:9)</PresentationFormat>
  <Paragraphs>73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Pros and Cons of Identity Automation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27</cp:revision>
  <dcterms:created xsi:type="dcterms:W3CDTF">2016-07-01T14:13:07Z</dcterms:created>
  <dcterms:modified xsi:type="dcterms:W3CDTF">2019-08-08T21:59:45Z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0x0101000897F978243156429BF6305A78EB83E2</vt:lpwstr>
  </property>
</Properties>
</file>