
<file path=[Content_Types].xml><?xml version="1.0" encoding="utf-8"?>
<Types xmlns="http://schemas.openxmlformats.org/package/2006/content-types">
  <Default Extension="png" ContentType="image/png"/>
  <Default Extension="svg" ContentType="image/svg+xml"/>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sldIdLst>
    <p:sldId id="256" r:id="rId5"/>
    <p:sldId id="261" r:id="rId6"/>
    <p:sldId id="329" r:id="rId7"/>
    <p:sldId id="268" r:id="rId8"/>
    <p:sldId id="325" r:id="rId9"/>
    <p:sldId id="289" r:id="rId10"/>
    <p:sldId id="331" r:id="rId11"/>
    <p:sldId id="297" r:id="rId12"/>
    <p:sldId id="328" r:id="rId13"/>
    <p:sldId id="270" r:id="rId14"/>
    <p:sldId id="271" r:id="rId15"/>
    <p:sldId id="312" r:id="rId16"/>
    <p:sldId id="273" r:id="rId17"/>
    <p:sldId id="274" r:id="rId18"/>
    <p:sldId id="334" r:id="rId19"/>
    <p:sldId id="333" r:id="rId20"/>
    <p:sldId id="313" r:id="rId21"/>
    <p:sldId id="276" r:id="rId22"/>
    <p:sldId id="319" r:id="rId23"/>
    <p:sldId id="322" r:id="rId24"/>
    <p:sldId id="314" r:id="rId25"/>
    <p:sldId id="279" r:id="rId26"/>
    <p:sldId id="338" r:id="rId27"/>
    <p:sldId id="324" r:id="rId28"/>
    <p:sldId id="332" r:id="rId29"/>
    <p:sldId id="339" r:id="rId30"/>
    <p:sldId id="330" r:id="rId31"/>
    <p:sldId id="340" r:id="rId32"/>
    <p:sldId id="335" r:id="rId33"/>
    <p:sldId id="323" r:id="rId34"/>
    <p:sldId id="286" r:id="rId35"/>
    <p:sldId id="259" r:id="rId36"/>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71776-49FE-4011-97C9-8442D983AE37}" v="1" dt="2019-08-08T21:58:41.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71482" autoAdjust="0"/>
  </p:normalViewPr>
  <p:slideViewPr>
    <p:cSldViewPr snapToGrid="0" snapToObjects="1">
      <p:cViewPr varScale="1">
        <p:scale>
          <a:sx n="123" d="100"/>
          <a:sy n="123" d="100"/>
        </p:scale>
        <p:origin x="1200"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1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C2865322-B316-4798-B21B-1BE10517ACB7}">
      <dgm:prSet phldrT="[Text]"/>
      <dgm:spPr/>
      <dgm:t>
        <a:bodyPr/>
        <a:lstStyle/>
        <a:p>
          <a:endParaRPr lang="en-US" b="1" dirty="0"/>
        </a:p>
      </dgm:t>
    </dgm:pt>
    <dgm:pt modelId="{FDC91E6A-1F6D-4B08-BE8B-FFB9C00ED0E1}" type="parTrans" cxnId="{E78841DC-46CE-4E90-9017-1DEE3E922C1D}">
      <dgm:prSet/>
      <dgm:spPr/>
      <dgm:t>
        <a:bodyPr/>
        <a:lstStyle/>
        <a:p>
          <a:endParaRPr lang="en-US"/>
        </a:p>
      </dgm:t>
    </dgm:pt>
    <dgm:pt modelId="{ACE8B37A-E09D-4F2B-8E2F-BE000AEB0FDB}" type="sibTrans" cxnId="{E78841DC-46CE-4E90-9017-1DEE3E922C1D}">
      <dgm:prSet/>
      <dgm:spPr/>
      <dgm:t>
        <a:bodyPr/>
        <a:lstStyle/>
        <a:p>
          <a:endParaRPr lang="en-US"/>
        </a:p>
      </dgm:t>
    </dgm:pt>
    <dgm:pt modelId="{B732770E-A74F-4E69-86D7-AFF37B39E0EC}">
      <dgm:prSet phldrT="[Text]"/>
      <dgm:spPr/>
      <dgm:t>
        <a:bodyPr/>
        <a:lstStyle/>
        <a:p>
          <a:endParaRPr lang="en-US" dirty="0"/>
        </a:p>
      </dgm:t>
    </dgm:pt>
    <dgm:pt modelId="{574A331B-7654-43D8-8AEF-CE3691BD9129}" type="parTrans" cxnId="{63599F49-E064-43B5-AB21-5DBA41A89A13}">
      <dgm:prSet/>
      <dgm:spPr/>
      <dgm:t>
        <a:bodyPr/>
        <a:lstStyle/>
        <a:p>
          <a:endParaRPr lang="en-US"/>
        </a:p>
      </dgm:t>
    </dgm:pt>
    <dgm:pt modelId="{E47268B2-A51B-4330-84C5-C6E9D4937F9F}" type="sibTrans" cxnId="{63599F49-E064-43B5-AB21-5DBA41A89A13}">
      <dgm:prSet/>
      <dgm:spPr/>
      <dgm:t>
        <a:bodyPr/>
        <a:lstStyle/>
        <a:p>
          <a:endParaRPr lang="en-US"/>
        </a:p>
      </dgm:t>
    </dgm:pt>
    <dgm:pt modelId="{1CBBDFC3-AA32-4106-B32C-B665A3200E86}">
      <dgm:prSet phldrT="[Text]"/>
      <dgm:spPr/>
      <dgm:t>
        <a:bodyPr/>
        <a:lstStyle/>
        <a:p>
          <a:endParaRPr lang="en-US" dirty="0"/>
        </a:p>
      </dgm:t>
    </dgm:pt>
    <dgm:pt modelId="{284BDDEF-2D01-4106-988E-9D5DA8F219BA}" type="parTrans" cxnId="{DECCCB36-081A-4EC3-B465-493D019A7E59}">
      <dgm:prSet/>
      <dgm:spPr/>
      <dgm:t>
        <a:bodyPr/>
        <a:lstStyle/>
        <a:p>
          <a:endParaRPr lang="en-US"/>
        </a:p>
      </dgm:t>
    </dgm:pt>
    <dgm:pt modelId="{C0A15D9E-8005-4CB4-A789-CA1D5257CAFA}" type="sibTrans" cxnId="{DECCCB36-081A-4EC3-B465-493D019A7E59}">
      <dgm:prSet/>
      <dgm:spPr/>
      <dgm:t>
        <a:bodyPr/>
        <a:lstStyle/>
        <a:p>
          <a:endParaRPr lang="en-US"/>
        </a:p>
      </dgm:t>
    </dgm:pt>
    <dgm:pt modelId="{38162C88-81E7-4B9C-99A1-C05771B7953C}">
      <dgm:prSet phldrT="[Text]"/>
      <dgm:spPr/>
      <dgm:t>
        <a:bodyPr/>
        <a:lstStyle/>
        <a:p>
          <a:endParaRPr lang="en-US" dirty="0"/>
        </a:p>
      </dgm:t>
    </dgm:pt>
    <dgm:pt modelId="{B26A3982-82A2-4AA0-8E65-3CC277B0A873}" type="parTrans" cxnId="{D715621A-DD79-4F32-B205-1D3A73584346}">
      <dgm:prSet/>
      <dgm:spPr/>
      <dgm:t>
        <a:bodyPr/>
        <a:lstStyle/>
        <a:p>
          <a:endParaRPr lang="en-US"/>
        </a:p>
      </dgm:t>
    </dgm:pt>
    <dgm:pt modelId="{CC52DC50-1999-476E-820E-B331EDF94001}" type="sibTrans" cxnId="{D715621A-DD79-4F32-B205-1D3A73584346}">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97E5D9C7-B64C-4435-BD82-6F75B6F708AC}" type="pres">
      <dgm:prSet presAssocID="{C2865322-B316-4798-B21B-1BE10517ACB7}" presName="composite" presStyleCnt="0"/>
      <dgm:spPr/>
    </dgm:pt>
    <dgm:pt modelId="{0BC03FB2-22FF-4E89-9F7B-6577CFEBD66B}" type="pres">
      <dgm:prSet presAssocID="{C2865322-B316-4798-B21B-1BE10517ACB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a:ext>
      </dgm:extLst>
    </dgm:pt>
    <dgm:pt modelId="{C88B4FB6-76E8-44C0-ABA2-BB9E8FE56780}" type="pres">
      <dgm:prSet presAssocID="{C2865322-B316-4798-B21B-1BE10517ACB7}" presName="txShp" presStyleLbl="node1" presStyleIdx="0" presStyleCnt="4" custLinFactNeighborX="491" custLinFactNeighborY="-187">
        <dgm:presLayoutVars>
          <dgm:bulletEnabled val="1"/>
        </dgm:presLayoutVars>
      </dgm:prSet>
      <dgm:spPr/>
    </dgm:pt>
    <dgm:pt modelId="{E6A0AF8F-53B8-4106-86AD-8593D411C6D5}" type="pres">
      <dgm:prSet presAssocID="{ACE8B37A-E09D-4F2B-8E2F-BE000AEB0FDB}" presName="spacing" presStyleCnt="0"/>
      <dgm:spPr/>
    </dgm:pt>
    <dgm:pt modelId="{50B3A262-DB53-41E8-B2BD-4DA356D20BD6}" type="pres">
      <dgm:prSet presAssocID="{B732770E-A74F-4E69-86D7-AFF37B39E0EC}" presName="composite" presStyleCnt="0"/>
      <dgm:spPr/>
    </dgm:pt>
    <dgm:pt modelId="{C960795C-8AE0-4C0A-814A-532E92C62A4F}" type="pres">
      <dgm:prSet presAssocID="{B732770E-A74F-4E69-86D7-AFF37B39E0EC}"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a:ext>
      </dgm:extLst>
    </dgm:pt>
    <dgm:pt modelId="{0E4D22B1-79E3-480B-B831-2A104D301353}" type="pres">
      <dgm:prSet presAssocID="{B732770E-A74F-4E69-86D7-AFF37B39E0EC}" presName="txShp" presStyleLbl="node1" presStyleIdx="1" presStyleCnt="4">
        <dgm:presLayoutVars>
          <dgm:bulletEnabled val="1"/>
        </dgm:presLayoutVars>
      </dgm:prSet>
      <dgm:spPr/>
    </dgm:pt>
    <dgm:pt modelId="{33786A13-D5E0-48F2-8C7C-CD82E0891DD4}" type="pres">
      <dgm:prSet presAssocID="{E47268B2-A51B-4330-84C5-C6E9D4937F9F}" presName="spacing" presStyleCnt="0"/>
      <dgm:spPr/>
    </dgm:pt>
    <dgm:pt modelId="{8A5DD896-79B4-41D9-833E-E6F1C8F14214}" type="pres">
      <dgm:prSet presAssocID="{1CBBDFC3-AA32-4106-B32C-B665A3200E86}" presName="composite" presStyleCnt="0"/>
      <dgm:spPr/>
    </dgm:pt>
    <dgm:pt modelId="{6D4A3DE2-569F-465B-9E2F-2556F0BFB5E2}" type="pres">
      <dgm:prSet presAssocID="{1CBBDFC3-AA32-4106-B32C-B665A3200E86}"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a:ext>
      </dgm:extLst>
    </dgm:pt>
    <dgm:pt modelId="{DB0A5963-836A-4C81-83B8-A8810B13084F}" type="pres">
      <dgm:prSet presAssocID="{1CBBDFC3-AA32-4106-B32C-B665A3200E86}" presName="txShp" presStyleLbl="node1" presStyleIdx="2" presStyleCnt="4">
        <dgm:presLayoutVars>
          <dgm:bulletEnabled val="1"/>
        </dgm:presLayoutVars>
      </dgm:prSet>
      <dgm:spPr/>
    </dgm:pt>
    <dgm:pt modelId="{E1EB5A77-EE38-406F-BA51-89658FEE6F86}" type="pres">
      <dgm:prSet presAssocID="{C0A15D9E-8005-4CB4-A789-CA1D5257CAFA}" presName="spacing" presStyleCnt="0"/>
      <dgm:spPr/>
    </dgm:pt>
    <dgm:pt modelId="{2D89B5EC-457D-4154-8BC3-43CD27B4A7F1}" type="pres">
      <dgm:prSet presAssocID="{38162C88-81E7-4B9C-99A1-C05771B7953C}" presName="composite" presStyleCnt="0"/>
      <dgm:spPr/>
    </dgm:pt>
    <dgm:pt modelId="{39AF9FE6-E782-416D-B312-56E3DF8C2ED1}" type="pres">
      <dgm:prSet presAssocID="{38162C88-81E7-4B9C-99A1-C05771B7953C}"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81772763-83AC-4F4C-B63B-E26418B1D836}" type="pres">
      <dgm:prSet presAssocID="{38162C88-81E7-4B9C-99A1-C05771B7953C}" presName="txShp" presStyleLbl="node1" presStyleIdx="3" presStyleCnt="4">
        <dgm:presLayoutVars>
          <dgm:bulletEnabled val="1"/>
        </dgm:presLayoutVars>
      </dgm:prSet>
      <dgm:spPr/>
    </dgm:pt>
  </dgm:ptLst>
  <dgm:cxnLst>
    <dgm:cxn modelId="{D715621A-DD79-4F32-B205-1D3A73584346}" srcId="{78574200-AD42-4EEE-B72C-50A6B42F8D88}" destId="{38162C88-81E7-4B9C-99A1-C05771B7953C}" srcOrd="3" destOrd="0" parTransId="{B26A3982-82A2-4AA0-8E65-3CC277B0A873}" sibTransId="{CC52DC50-1999-476E-820E-B331EDF94001}"/>
    <dgm:cxn modelId="{BEC56635-CC72-4650-8064-5C52068D0CE2}" type="presOf" srcId="{38162C88-81E7-4B9C-99A1-C05771B7953C}" destId="{81772763-83AC-4F4C-B63B-E26418B1D836}" srcOrd="0" destOrd="0" presId="urn:microsoft.com/office/officeart/2005/8/layout/vList3"/>
    <dgm:cxn modelId="{DECCCB36-081A-4EC3-B465-493D019A7E59}" srcId="{78574200-AD42-4EEE-B72C-50A6B42F8D88}" destId="{1CBBDFC3-AA32-4106-B32C-B665A3200E86}" srcOrd="2" destOrd="0" parTransId="{284BDDEF-2D01-4106-988E-9D5DA8F219BA}" sibTransId="{C0A15D9E-8005-4CB4-A789-CA1D5257CAFA}"/>
    <dgm:cxn modelId="{8D4B4C64-BD0D-48E0-8B2A-CAB2003217BF}" type="presOf" srcId="{C2865322-B316-4798-B21B-1BE10517ACB7}" destId="{C88B4FB6-76E8-44C0-ABA2-BB9E8FE56780}" srcOrd="0" destOrd="0" presId="urn:microsoft.com/office/officeart/2005/8/layout/vList3"/>
    <dgm:cxn modelId="{63599F49-E064-43B5-AB21-5DBA41A89A13}" srcId="{78574200-AD42-4EEE-B72C-50A6B42F8D88}" destId="{B732770E-A74F-4E69-86D7-AFF37B39E0EC}" srcOrd="1" destOrd="0" parTransId="{574A331B-7654-43D8-8AEF-CE3691BD9129}" sibTransId="{E47268B2-A51B-4330-84C5-C6E9D4937F9F}"/>
    <dgm:cxn modelId="{8675854F-B5E7-46FF-BD26-E4FAE607D351}" type="presOf" srcId="{78574200-AD42-4EEE-B72C-50A6B42F8D88}" destId="{36D3E2D0-905A-4317-8F70-3D50FDD65EBB}" srcOrd="0" destOrd="0" presId="urn:microsoft.com/office/officeart/2005/8/layout/vList3"/>
    <dgm:cxn modelId="{1FAE0593-E50C-4B7C-BAA6-3FA13843BFFA}" type="presOf" srcId="{B732770E-A74F-4E69-86D7-AFF37B39E0EC}" destId="{0E4D22B1-79E3-480B-B831-2A104D301353}" srcOrd="0" destOrd="0" presId="urn:microsoft.com/office/officeart/2005/8/layout/vList3"/>
    <dgm:cxn modelId="{58C34CA3-0045-4904-9DA6-BAA41DB12801}" type="presOf" srcId="{1CBBDFC3-AA32-4106-B32C-B665A3200E86}" destId="{DB0A5963-836A-4C81-83B8-A8810B13084F}" srcOrd="0" destOrd="0" presId="urn:microsoft.com/office/officeart/2005/8/layout/vList3"/>
    <dgm:cxn modelId="{E78841DC-46CE-4E90-9017-1DEE3E922C1D}" srcId="{78574200-AD42-4EEE-B72C-50A6B42F8D88}" destId="{C2865322-B316-4798-B21B-1BE10517ACB7}" srcOrd="0" destOrd="0" parTransId="{FDC91E6A-1F6D-4B08-BE8B-FFB9C00ED0E1}" sibTransId="{ACE8B37A-E09D-4F2B-8E2F-BE000AEB0FDB}"/>
    <dgm:cxn modelId="{72239134-783F-4657-BA10-CA7D8BA48996}" type="presParOf" srcId="{36D3E2D0-905A-4317-8F70-3D50FDD65EBB}" destId="{97E5D9C7-B64C-4435-BD82-6F75B6F708AC}" srcOrd="0" destOrd="0" presId="urn:microsoft.com/office/officeart/2005/8/layout/vList3"/>
    <dgm:cxn modelId="{A675D13C-C2C0-41B8-8C88-410F7F2A0E0A}" type="presParOf" srcId="{97E5D9C7-B64C-4435-BD82-6F75B6F708AC}" destId="{0BC03FB2-22FF-4E89-9F7B-6577CFEBD66B}" srcOrd="0" destOrd="0" presId="urn:microsoft.com/office/officeart/2005/8/layout/vList3"/>
    <dgm:cxn modelId="{0C1E181F-2262-4653-A0D6-0E284635C24F}" type="presParOf" srcId="{97E5D9C7-B64C-4435-BD82-6F75B6F708AC}" destId="{C88B4FB6-76E8-44C0-ABA2-BB9E8FE56780}" srcOrd="1" destOrd="0" presId="urn:microsoft.com/office/officeart/2005/8/layout/vList3"/>
    <dgm:cxn modelId="{A9C28D69-B6C7-49F0-9658-5DA3BD4C8C4B}" type="presParOf" srcId="{36D3E2D0-905A-4317-8F70-3D50FDD65EBB}" destId="{E6A0AF8F-53B8-4106-86AD-8593D411C6D5}" srcOrd="1" destOrd="0" presId="urn:microsoft.com/office/officeart/2005/8/layout/vList3"/>
    <dgm:cxn modelId="{E5CF5827-D43D-41DD-A3C0-01AEE5F76444}" type="presParOf" srcId="{36D3E2D0-905A-4317-8F70-3D50FDD65EBB}" destId="{50B3A262-DB53-41E8-B2BD-4DA356D20BD6}" srcOrd="2" destOrd="0" presId="urn:microsoft.com/office/officeart/2005/8/layout/vList3"/>
    <dgm:cxn modelId="{2EC147DD-C0D3-4B93-8A7E-688E6A7B9B72}" type="presParOf" srcId="{50B3A262-DB53-41E8-B2BD-4DA356D20BD6}" destId="{C960795C-8AE0-4C0A-814A-532E92C62A4F}" srcOrd="0" destOrd="0" presId="urn:microsoft.com/office/officeart/2005/8/layout/vList3"/>
    <dgm:cxn modelId="{4DEA3C0C-2965-4C47-8AC6-4F11B95D2DFF}" type="presParOf" srcId="{50B3A262-DB53-41E8-B2BD-4DA356D20BD6}" destId="{0E4D22B1-79E3-480B-B831-2A104D301353}" srcOrd="1" destOrd="0" presId="urn:microsoft.com/office/officeart/2005/8/layout/vList3"/>
    <dgm:cxn modelId="{376FE754-ACAC-48EA-B2A9-3E1BBC5D0385}" type="presParOf" srcId="{36D3E2D0-905A-4317-8F70-3D50FDD65EBB}" destId="{33786A13-D5E0-48F2-8C7C-CD82E0891DD4}" srcOrd="3" destOrd="0" presId="urn:microsoft.com/office/officeart/2005/8/layout/vList3"/>
    <dgm:cxn modelId="{16E736C4-2DD2-4AE9-8662-EF817172CC4D}" type="presParOf" srcId="{36D3E2D0-905A-4317-8F70-3D50FDD65EBB}" destId="{8A5DD896-79B4-41D9-833E-E6F1C8F14214}" srcOrd="4" destOrd="0" presId="urn:microsoft.com/office/officeart/2005/8/layout/vList3"/>
    <dgm:cxn modelId="{D4BA7823-601A-43C2-A00E-B5EFD44BE8FA}" type="presParOf" srcId="{8A5DD896-79B4-41D9-833E-E6F1C8F14214}" destId="{6D4A3DE2-569F-465B-9E2F-2556F0BFB5E2}" srcOrd="0" destOrd="0" presId="urn:microsoft.com/office/officeart/2005/8/layout/vList3"/>
    <dgm:cxn modelId="{2201AB43-5BA1-46A6-A1AF-3935C971E02E}" type="presParOf" srcId="{8A5DD896-79B4-41D9-833E-E6F1C8F14214}" destId="{DB0A5963-836A-4C81-83B8-A8810B13084F}" srcOrd="1" destOrd="0" presId="urn:microsoft.com/office/officeart/2005/8/layout/vList3"/>
    <dgm:cxn modelId="{6D65C74A-5016-4B34-B9C3-186E3F826FC2}" type="presParOf" srcId="{36D3E2D0-905A-4317-8F70-3D50FDD65EBB}" destId="{E1EB5A77-EE38-406F-BA51-89658FEE6F86}" srcOrd="5" destOrd="0" presId="urn:microsoft.com/office/officeart/2005/8/layout/vList3"/>
    <dgm:cxn modelId="{FCA6AC86-4221-4C28-9E16-8ECC4B53F0AB}" type="presParOf" srcId="{36D3E2D0-905A-4317-8F70-3D50FDD65EBB}" destId="{2D89B5EC-457D-4154-8BC3-43CD27B4A7F1}" srcOrd="6" destOrd="0" presId="urn:microsoft.com/office/officeart/2005/8/layout/vList3"/>
    <dgm:cxn modelId="{04F523DC-E2B4-4166-AA72-4333D321305E}" type="presParOf" srcId="{2D89B5EC-457D-4154-8BC3-43CD27B4A7F1}" destId="{39AF9FE6-E782-416D-B312-56E3DF8C2ED1}" srcOrd="0" destOrd="0" presId="urn:microsoft.com/office/officeart/2005/8/layout/vList3"/>
    <dgm:cxn modelId="{29C4BE86-5B02-4DFD-A73C-F1B64FD3024F}" type="presParOf" srcId="{2D89B5EC-457D-4154-8BC3-43CD27B4A7F1}" destId="{81772763-83AC-4F4C-B63B-E26418B1D83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C2865322-B316-4798-B21B-1BE10517ACB7}">
      <dgm:prSet phldrT="[Text]"/>
      <dgm:spPr/>
      <dgm:t>
        <a:bodyPr/>
        <a:lstStyle/>
        <a:p>
          <a:r>
            <a:rPr lang="en-US" b="0" dirty="0"/>
            <a:t>Identify</a:t>
          </a:r>
        </a:p>
      </dgm:t>
    </dgm:pt>
    <dgm:pt modelId="{FDC91E6A-1F6D-4B08-BE8B-FFB9C00ED0E1}" type="parTrans" cxnId="{E78841DC-46CE-4E90-9017-1DEE3E922C1D}">
      <dgm:prSet/>
      <dgm:spPr/>
      <dgm:t>
        <a:bodyPr/>
        <a:lstStyle/>
        <a:p>
          <a:endParaRPr lang="en-US"/>
        </a:p>
      </dgm:t>
    </dgm:pt>
    <dgm:pt modelId="{ACE8B37A-E09D-4F2B-8E2F-BE000AEB0FDB}" type="sibTrans" cxnId="{E78841DC-46CE-4E90-9017-1DEE3E922C1D}">
      <dgm:prSet/>
      <dgm:spPr/>
      <dgm:t>
        <a:bodyPr/>
        <a:lstStyle/>
        <a:p>
          <a:endParaRPr lang="en-US"/>
        </a:p>
      </dgm:t>
    </dgm:pt>
    <dgm:pt modelId="{B732770E-A74F-4E69-86D7-AFF37B39E0EC}">
      <dgm:prSet phldrT="[Text]"/>
      <dgm:spPr/>
      <dgm:t>
        <a:bodyPr/>
        <a:lstStyle/>
        <a:p>
          <a:r>
            <a:rPr lang="en-US" dirty="0"/>
            <a:t>Act</a:t>
          </a:r>
        </a:p>
      </dgm:t>
    </dgm:pt>
    <dgm:pt modelId="{574A331B-7654-43D8-8AEF-CE3691BD9129}" type="parTrans" cxnId="{63599F49-E064-43B5-AB21-5DBA41A89A13}">
      <dgm:prSet/>
      <dgm:spPr/>
      <dgm:t>
        <a:bodyPr/>
        <a:lstStyle/>
        <a:p>
          <a:endParaRPr lang="en-US"/>
        </a:p>
      </dgm:t>
    </dgm:pt>
    <dgm:pt modelId="{E47268B2-A51B-4330-84C5-C6E9D4937F9F}" type="sibTrans" cxnId="{63599F49-E064-43B5-AB21-5DBA41A89A13}">
      <dgm:prSet/>
      <dgm:spPr/>
      <dgm:t>
        <a:bodyPr/>
        <a:lstStyle/>
        <a:p>
          <a:endParaRPr lang="en-US"/>
        </a:p>
      </dgm:t>
    </dgm:pt>
    <dgm:pt modelId="{1CBBDFC3-AA32-4106-B32C-B665A3200E86}">
      <dgm:prSet phldrT="[Text]"/>
      <dgm:spPr/>
      <dgm:t>
        <a:bodyPr/>
        <a:lstStyle/>
        <a:p>
          <a:r>
            <a:rPr lang="en-US" b="1" dirty="0"/>
            <a:t>Resolve</a:t>
          </a:r>
        </a:p>
      </dgm:t>
    </dgm:pt>
    <dgm:pt modelId="{284BDDEF-2D01-4106-988E-9D5DA8F219BA}" type="parTrans" cxnId="{DECCCB36-081A-4EC3-B465-493D019A7E59}">
      <dgm:prSet/>
      <dgm:spPr/>
      <dgm:t>
        <a:bodyPr/>
        <a:lstStyle/>
        <a:p>
          <a:endParaRPr lang="en-US"/>
        </a:p>
      </dgm:t>
    </dgm:pt>
    <dgm:pt modelId="{C0A15D9E-8005-4CB4-A789-CA1D5257CAFA}" type="sibTrans" cxnId="{DECCCB36-081A-4EC3-B465-493D019A7E59}">
      <dgm:prSet/>
      <dgm:spPr/>
      <dgm:t>
        <a:bodyPr/>
        <a:lstStyle/>
        <a:p>
          <a:endParaRPr lang="en-US"/>
        </a:p>
      </dgm:t>
    </dgm:pt>
    <dgm:pt modelId="{38162C88-81E7-4B9C-99A1-C05771B7953C}">
      <dgm:prSet phldrT="[Text]"/>
      <dgm:spPr/>
      <dgm:t>
        <a:bodyPr/>
        <a:lstStyle/>
        <a:p>
          <a:r>
            <a:rPr lang="en-US" dirty="0"/>
            <a:t>Review</a:t>
          </a:r>
        </a:p>
      </dgm:t>
    </dgm:pt>
    <dgm:pt modelId="{B26A3982-82A2-4AA0-8E65-3CC277B0A873}" type="parTrans" cxnId="{D715621A-DD79-4F32-B205-1D3A73584346}">
      <dgm:prSet/>
      <dgm:spPr/>
      <dgm:t>
        <a:bodyPr/>
        <a:lstStyle/>
        <a:p>
          <a:endParaRPr lang="en-US"/>
        </a:p>
      </dgm:t>
    </dgm:pt>
    <dgm:pt modelId="{CC52DC50-1999-476E-820E-B331EDF94001}" type="sibTrans" cxnId="{D715621A-DD79-4F32-B205-1D3A73584346}">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97E5D9C7-B64C-4435-BD82-6F75B6F708AC}" type="pres">
      <dgm:prSet presAssocID="{C2865322-B316-4798-B21B-1BE10517ACB7}" presName="composite" presStyleCnt="0"/>
      <dgm:spPr/>
    </dgm:pt>
    <dgm:pt modelId="{0BC03FB2-22FF-4E89-9F7B-6577CFEBD66B}" type="pres">
      <dgm:prSet presAssocID="{C2865322-B316-4798-B21B-1BE10517ACB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a:ext>
      </dgm:extLst>
    </dgm:pt>
    <dgm:pt modelId="{C88B4FB6-76E8-44C0-ABA2-BB9E8FE56780}" type="pres">
      <dgm:prSet presAssocID="{C2865322-B316-4798-B21B-1BE10517ACB7}" presName="txShp" presStyleLbl="node1" presStyleIdx="0" presStyleCnt="4" custLinFactNeighborX="491" custLinFactNeighborY="-187">
        <dgm:presLayoutVars>
          <dgm:bulletEnabled val="1"/>
        </dgm:presLayoutVars>
      </dgm:prSet>
      <dgm:spPr/>
    </dgm:pt>
    <dgm:pt modelId="{E6A0AF8F-53B8-4106-86AD-8593D411C6D5}" type="pres">
      <dgm:prSet presAssocID="{ACE8B37A-E09D-4F2B-8E2F-BE000AEB0FDB}" presName="spacing" presStyleCnt="0"/>
      <dgm:spPr/>
    </dgm:pt>
    <dgm:pt modelId="{50B3A262-DB53-41E8-B2BD-4DA356D20BD6}" type="pres">
      <dgm:prSet presAssocID="{B732770E-A74F-4E69-86D7-AFF37B39E0EC}" presName="composite" presStyleCnt="0"/>
      <dgm:spPr/>
    </dgm:pt>
    <dgm:pt modelId="{C960795C-8AE0-4C0A-814A-532E92C62A4F}" type="pres">
      <dgm:prSet presAssocID="{B732770E-A74F-4E69-86D7-AFF37B39E0EC}"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a:ext>
      </dgm:extLst>
    </dgm:pt>
    <dgm:pt modelId="{0E4D22B1-79E3-480B-B831-2A104D301353}" type="pres">
      <dgm:prSet presAssocID="{B732770E-A74F-4E69-86D7-AFF37B39E0EC}" presName="txShp" presStyleLbl="node1" presStyleIdx="1" presStyleCnt="4">
        <dgm:presLayoutVars>
          <dgm:bulletEnabled val="1"/>
        </dgm:presLayoutVars>
      </dgm:prSet>
      <dgm:spPr/>
    </dgm:pt>
    <dgm:pt modelId="{33786A13-D5E0-48F2-8C7C-CD82E0891DD4}" type="pres">
      <dgm:prSet presAssocID="{E47268B2-A51B-4330-84C5-C6E9D4937F9F}" presName="spacing" presStyleCnt="0"/>
      <dgm:spPr/>
    </dgm:pt>
    <dgm:pt modelId="{8A5DD896-79B4-41D9-833E-E6F1C8F14214}" type="pres">
      <dgm:prSet presAssocID="{1CBBDFC3-AA32-4106-B32C-B665A3200E86}" presName="composite" presStyleCnt="0"/>
      <dgm:spPr/>
    </dgm:pt>
    <dgm:pt modelId="{6D4A3DE2-569F-465B-9E2F-2556F0BFB5E2}" type="pres">
      <dgm:prSet presAssocID="{1CBBDFC3-AA32-4106-B32C-B665A3200E86}"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a:ext>
      </dgm:extLst>
    </dgm:pt>
    <dgm:pt modelId="{DB0A5963-836A-4C81-83B8-A8810B13084F}" type="pres">
      <dgm:prSet presAssocID="{1CBBDFC3-AA32-4106-B32C-B665A3200E86}" presName="txShp" presStyleLbl="node1" presStyleIdx="2" presStyleCnt="4">
        <dgm:presLayoutVars>
          <dgm:bulletEnabled val="1"/>
        </dgm:presLayoutVars>
      </dgm:prSet>
      <dgm:spPr/>
    </dgm:pt>
    <dgm:pt modelId="{E1EB5A77-EE38-406F-BA51-89658FEE6F86}" type="pres">
      <dgm:prSet presAssocID="{C0A15D9E-8005-4CB4-A789-CA1D5257CAFA}" presName="spacing" presStyleCnt="0"/>
      <dgm:spPr/>
    </dgm:pt>
    <dgm:pt modelId="{2D89B5EC-457D-4154-8BC3-43CD27B4A7F1}" type="pres">
      <dgm:prSet presAssocID="{38162C88-81E7-4B9C-99A1-C05771B7953C}" presName="composite" presStyleCnt="0"/>
      <dgm:spPr/>
    </dgm:pt>
    <dgm:pt modelId="{39AF9FE6-E782-416D-B312-56E3DF8C2ED1}" type="pres">
      <dgm:prSet presAssocID="{38162C88-81E7-4B9C-99A1-C05771B7953C}"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81772763-83AC-4F4C-B63B-E26418B1D836}" type="pres">
      <dgm:prSet presAssocID="{38162C88-81E7-4B9C-99A1-C05771B7953C}" presName="txShp" presStyleLbl="node1" presStyleIdx="3" presStyleCnt="4">
        <dgm:presLayoutVars>
          <dgm:bulletEnabled val="1"/>
        </dgm:presLayoutVars>
      </dgm:prSet>
      <dgm:spPr/>
    </dgm:pt>
  </dgm:ptLst>
  <dgm:cxnLst>
    <dgm:cxn modelId="{D715621A-DD79-4F32-B205-1D3A73584346}" srcId="{78574200-AD42-4EEE-B72C-50A6B42F8D88}" destId="{38162C88-81E7-4B9C-99A1-C05771B7953C}" srcOrd="3" destOrd="0" parTransId="{B26A3982-82A2-4AA0-8E65-3CC277B0A873}" sibTransId="{CC52DC50-1999-476E-820E-B331EDF94001}"/>
    <dgm:cxn modelId="{BEC56635-CC72-4650-8064-5C52068D0CE2}" type="presOf" srcId="{38162C88-81E7-4B9C-99A1-C05771B7953C}" destId="{81772763-83AC-4F4C-B63B-E26418B1D836}" srcOrd="0" destOrd="0" presId="urn:microsoft.com/office/officeart/2005/8/layout/vList3"/>
    <dgm:cxn modelId="{DECCCB36-081A-4EC3-B465-493D019A7E59}" srcId="{78574200-AD42-4EEE-B72C-50A6B42F8D88}" destId="{1CBBDFC3-AA32-4106-B32C-B665A3200E86}" srcOrd="2" destOrd="0" parTransId="{284BDDEF-2D01-4106-988E-9D5DA8F219BA}" sibTransId="{C0A15D9E-8005-4CB4-A789-CA1D5257CAFA}"/>
    <dgm:cxn modelId="{8D4B4C64-BD0D-48E0-8B2A-CAB2003217BF}" type="presOf" srcId="{C2865322-B316-4798-B21B-1BE10517ACB7}" destId="{C88B4FB6-76E8-44C0-ABA2-BB9E8FE56780}" srcOrd="0" destOrd="0" presId="urn:microsoft.com/office/officeart/2005/8/layout/vList3"/>
    <dgm:cxn modelId="{63599F49-E064-43B5-AB21-5DBA41A89A13}" srcId="{78574200-AD42-4EEE-B72C-50A6B42F8D88}" destId="{B732770E-A74F-4E69-86D7-AFF37B39E0EC}" srcOrd="1" destOrd="0" parTransId="{574A331B-7654-43D8-8AEF-CE3691BD9129}" sibTransId="{E47268B2-A51B-4330-84C5-C6E9D4937F9F}"/>
    <dgm:cxn modelId="{8675854F-B5E7-46FF-BD26-E4FAE607D351}" type="presOf" srcId="{78574200-AD42-4EEE-B72C-50A6B42F8D88}" destId="{36D3E2D0-905A-4317-8F70-3D50FDD65EBB}" srcOrd="0" destOrd="0" presId="urn:microsoft.com/office/officeart/2005/8/layout/vList3"/>
    <dgm:cxn modelId="{1FAE0593-E50C-4B7C-BAA6-3FA13843BFFA}" type="presOf" srcId="{B732770E-A74F-4E69-86D7-AFF37B39E0EC}" destId="{0E4D22B1-79E3-480B-B831-2A104D301353}" srcOrd="0" destOrd="0" presId="urn:microsoft.com/office/officeart/2005/8/layout/vList3"/>
    <dgm:cxn modelId="{58C34CA3-0045-4904-9DA6-BAA41DB12801}" type="presOf" srcId="{1CBBDFC3-AA32-4106-B32C-B665A3200E86}" destId="{DB0A5963-836A-4C81-83B8-A8810B13084F}" srcOrd="0" destOrd="0" presId="urn:microsoft.com/office/officeart/2005/8/layout/vList3"/>
    <dgm:cxn modelId="{E78841DC-46CE-4E90-9017-1DEE3E922C1D}" srcId="{78574200-AD42-4EEE-B72C-50A6B42F8D88}" destId="{C2865322-B316-4798-B21B-1BE10517ACB7}" srcOrd="0" destOrd="0" parTransId="{FDC91E6A-1F6D-4B08-BE8B-FFB9C00ED0E1}" sibTransId="{ACE8B37A-E09D-4F2B-8E2F-BE000AEB0FDB}"/>
    <dgm:cxn modelId="{72239134-783F-4657-BA10-CA7D8BA48996}" type="presParOf" srcId="{36D3E2D0-905A-4317-8F70-3D50FDD65EBB}" destId="{97E5D9C7-B64C-4435-BD82-6F75B6F708AC}" srcOrd="0" destOrd="0" presId="urn:microsoft.com/office/officeart/2005/8/layout/vList3"/>
    <dgm:cxn modelId="{A675D13C-C2C0-41B8-8C88-410F7F2A0E0A}" type="presParOf" srcId="{97E5D9C7-B64C-4435-BD82-6F75B6F708AC}" destId="{0BC03FB2-22FF-4E89-9F7B-6577CFEBD66B}" srcOrd="0" destOrd="0" presId="urn:microsoft.com/office/officeart/2005/8/layout/vList3"/>
    <dgm:cxn modelId="{0C1E181F-2262-4653-A0D6-0E284635C24F}" type="presParOf" srcId="{97E5D9C7-B64C-4435-BD82-6F75B6F708AC}" destId="{C88B4FB6-76E8-44C0-ABA2-BB9E8FE56780}" srcOrd="1" destOrd="0" presId="urn:microsoft.com/office/officeart/2005/8/layout/vList3"/>
    <dgm:cxn modelId="{A9C28D69-B6C7-49F0-9658-5DA3BD4C8C4B}" type="presParOf" srcId="{36D3E2D0-905A-4317-8F70-3D50FDD65EBB}" destId="{E6A0AF8F-53B8-4106-86AD-8593D411C6D5}" srcOrd="1" destOrd="0" presId="urn:microsoft.com/office/officeart/2005/8/layout/vList3"/>
    <dgm:cxn modelId="{E5CF5827-D43D-41DD-A3C0-01AEE5F76444}" type="presParOf" srcId="{36D3E2D0-905A-4317-8F70-3D50FDD65EBB}" destId="{50B3A262-DB53-41E8-B2BD-4DA356D20BD6}" srcOrd="2" destOrd="0" presId="urn:microsoft.com/office/officeart/2005/8/layout/vList3"/>
    <dgm:cxn modelId="{2EC147DD-C0D3-4B93-8A7E-688E6A7B9B72}" type="presParOf" srcId="{50B3A262-DB53-41E8-B2BD-4DA356D20BD6}" destId="{C960795C-8AE0-4C0A-814A-532E92C62A4F}" srcOrd="0" destOrd="0" presId="urn:microsoft.com/office/officeart/2005/8/layout/vList3"/>
    <dgm:cxn modelId="{4DEA3C0C-2965-4C47-8AC6-4F11B95D2DFF}" type="presParOf" srcId="{50B3A262-DB53-41E8-B2BD-4DA356D20BD6}" destId="{0E4D22B1-79E3-480B-B831-2A104D301353}" srcOrd="1" destOrd="0" presId="urn:microsoft.com/office/officeart/2005/8/layout/vList3"/>
    <dgm:cxn modelId="{376FE754-ACAC-48EA-B2A9-3E1BBC5D0385}" type="presParOf" srcId="{36D3E2D0-905A-4317-8F70-3D50FDD65EBB}" destId="{33786A13-D5E0-48F2-8C7C-CD82E0891DD4}" srcOrd="3" destOrd="0" presId="urn:microsoft.com/office/officeart/2005/8/layout/vList3"/>
    <dgm:cxn modelId="{16E736C4-2DD2-4AE9-8662-EF817172CC4D}" type="presParOf" srcId="{36D3E2D0-905A-4317-8F70-3D50FDD65EBB}" destId="{8A5DD896-79B4-41D9-833E-E6F1C8F14214}" srcOrd="4" destOrd="0" presId="urn:microsoft.com/office/officeart/2005/8/layout/vList3"/>
    <dgm:cxn modelId="{D4BA7823-601A-43C2-A00E-B5EFD44BE8FA}" type="presParOf" srcId="{8A5DD896-79B4-41D9-833E-E6F1C8F14214}" destId="{6D4A3DE2-569F-465B-9E2F-2556F0BFB5E2}" srcOrd="0" destOrd="0" presId="urn:microsoft.com/office/officeart/2005/8/layout/vList3"/>
    <dgm:cxn modelId="{2201AB43-5BA1-46A6-A1AF-3935C971E02E}" type="presParOf" srcId="{8A5DD896-79B4-41D9-833E-E6F1C8F14214}" destId="{DB0A5963-836A-4C81-83B8-A8810B13084F}" srcOrd="1" destOrd="0" presId="urn:microsoft.com/office/officeart/2005/8/layout/vList3"/>
    <dgm:cxn modelId="{6D65C74A-5016-4B34-B9C3-186E3F826FC2}" type="presParOf" srcId="{36D3E2D0-905A-4317-8F70-3D50FDD65EBB}" destId="{E1EB5A77-EE38-406F-BA51-89658FEE6F86}" srcOrd="5" destOrd="0" presId="urn:microsoft.com/office/officeart/2005/8/layout/vList3"/>
    <dgm:cxn modelId="{FCA6AC86-4221-4C28-9E16-8ECC4B53F0AB}" type="presParOf" srcId="{36D3E2D0-905A-4317-8F70-3D50FDD65EBB}" destId="{2D89B5EC-457D-4154-8BC3-43CD27B4A7F1}" srcOrd="6" destOrd="0" presId="urn:microsoft.com/office/officeart/2005/8/layout/vList3"/>
    <dgm:cxn modelId="{04F523DC-E2B4-4166-AA72-4333D321305E}" type="presParOf" srcId="{2D89B5EC-457D-4154-8BC3-43CD27B4A7F1}" destId="{39AF9FE6-E782-416D-B312-56E3DF8C2ED1}" srcOrd="0" destOrd="0" presId="urn:microsoft.com/office/officeart/2005/8/layout/vList3"/>
    <dgm:cxn modelId="{29C4BE86-5B02-4DFD-A73C-F1B64FD3024F}" type="presParOf" srcId="{2D89B5EC-457D-4154-8BC3-43CD27B4A7F1}" destId="{81772763-83AC-4F4C-B63B-E26418B1D83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1152DE11-1766-466B-B918-4F2507EE233D}">
      <dgm:prSet phldrT="[Text]"/>
      <dgm:spPr/>
      <dgm:t>
        <a:bodyPr/>
        <a:lstStyle/>
        <a:p>
          <a:r>
            <a:rPr lang="en-US" dirty="0"/>
            <a:t>Resolve</a:t>
          </a:r>
        </a:p>
      </dgm:t>
    </dgm:pt>
    <dgm:pt modelId="{D8EF5D96-07CC-4056-8FD1-22DE04ECC81C}" type="parTrans" cxnId="{C4D8EA37-460A-4C19-BD6D-497777049962}">
      <dgm:prSet/>
      <dgm:spPr/>
      <dgm:t>
        <a:bodyPr/>
        <a:lstStyle/>
        <a:p>
          <a:endParaRPr lang="en-US"/>
        </a:p>
      </dgm:t>
    </dgm:pt>
    <dgm:pt modelId="{36A7A126-9A6E-4A1A-8A6E-E95B1D79EEDB}" type="sibTrans" cxnId="{C4D8EA37-460A-4C19-BD6D-497777049962}">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46D8BD3C-C589-4917-9A74-5F3EDE79B214}" type="pres">
      <dgm:prSet presAssocID="{1152DE11-1766-466B-B918-4F2507EE233D}" presName="composite" presStyleCnt="0"/>
      <dgm:spPr/>
    </dgm:pt>
    <dgm:pt modelId="{6F29BEF6-3BAA-49AF-8DEE-A0E01B56838E}" type="pres">
      <dgm:prSet presAssocID="{1152DE11-1766-466B-B918-4F2507EE233D}"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ndshake"/>
        </a:ext>
      </dgm:extLst>
    </dgm:pt>
    <dgm:pt modelId="{D3A01587-2974-4407-9C2A-BE8D6AE919E4}" type="pres">
      <dgm:prSet presAssocID="{1152DE11-1766-466B-B918-4F2507EE233D}" presName="txShp" presStyleLbl="node1" presStyleIdx="0" presStyleCnt="1">
        <dgm:presLayoutVars>
          <dgm:bulletEnabled val="1"/>
        </dgm:presLayoutVars>
      </dgm:prSet>
      <dgm:spPr/>
    </dgm:pt>
  </dgm:ptLst>
  <dgm:cxnLst>
    <dgm:cxn modelId="{3299CD0D-CC59-45E3-B7B4-2D59EAE89CB2}" type="presOf" srcId="{1152DE11-1766-466B-B918-4F2507EE233D}" destId="{D3A01587-2974-4407-9C2A-BE8D6AE919E4}" srcOrd="0" destOrd="0" presId="urn:microsoft.com/office/officeart/2005/8/layout/vList3"/>
    <dgm:cxn modelId="{C4D8EA37-460A-4C19-BD6D-497777049962}" srcId="{78574200-AD42-4EEE-B72C-50A6B42F8D88}" destId="{1152DE11-1766-466B-B918-4F2507EE233D}" srcOrd="0" destOrd="0" parTransId="{D8EF5D96-07CC-4056-8FD1-22DE04ECC81C}" sibTransId="{36A7A126-9A6E-4A1A-8A6E-E95B1D79EEDB}"/>
    <dgm:cxn modelId="{8675854F-B5E7-46FF-BD26-E4FAE607D351}" type="presOf" srcId="{78574200-AD42-4EEE-B72C-50A6B42F8D88}" destId="{36D3E2D0-905A-4317-8F70-3D50FDD65EBB}" srcOrd="0" destOrd="0" presId="urn:microsoft.com/office/officeart/2005/8/layout/vList3"/>
    <dgm:cxn modelId="{DFAE8AF6-762C-4B6B-A00C-A266ED3BDB82}" type="presParOf" srcId="{36D3E2D0-905A-4317-8F70-3D50FDD65EBB}" destId="{46D8BD3C-C589-4917-9A74-5F3EDE79B214}" srcOrd="0" destOrd="0" presId="urn:microsoft.com/office/officeart/2005/8/layout/vList3"/>
    <dgm:cxn modelId="{869A2641-6888-4459-AA58-61C55A288F29}" type="presParOf" srcId="{46D8BD3C-C589-4917-9A74-5F3EDE79B214}" destId="{6F29BEF6-3BAA-49AF-8DEE-A0E01B56838E}" srcOrd="0" destOrd="0" presId="urn:microsoft.com/office/officeart/2005/8/layout/vList3"/>
    <dgm:cxn modelId="{6AFEA9A9-4466-4906-9E8E-0A0CC40AEBAE}" type="presParOf" srcId="{46D8BD3C-C589-4917-9A74-5F3EDE79B214}" destId="{D3A01587-2974-4407-9C2A-BE8D6AE919E4}"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C2865322-B316-4798-B21B-1BE10517ACB7}">
      <dgm:prSet phldrT="[Text]"/>
      <dgm:spPr/>
      <dgm:t>
        <a:bodyPr/>
        <a:lstStyle/>
        <a:p>
          <a:r>
            <a:rPr lang="en-US" b="0" dirty="0"/>
            <a:t>Identify</a:t>
          </a:r>
        </a:p>
      </dgm:t>
    </dgm:pt>
    <dgm:pt modelId="{FDC91E6A-1F6D-4B08-BE8B-FFB9C00ED0E1}" type="parTrans" cxnId="{E78841DC-46CE-4E90-9017-1DEE3E922C1D}">
      <dgm:prSet/>
      <dgm:spPr/>
      <dgm:t>
        <a:bodyPr/>
        <a:lstStyle/>
        <a:p>
          <a:endParaRPr lang="en-US"/>
        </a:p>
      </dgm:t>
    </dgm:pt>
    <dgm:pt modelId="{ACE8B37A-E09D-4F2B-8E2F-BE000AEB0FDB}" type="sibTrans" cxnId="{E78841DC-46CE-4E90-9017-1DEE3E922C1D}">
      <dgm:prSet/>
      <dgm:spPr/>
      <dgm:t>
        <a:bodyPr/>
        <a:lstStyle/>
        <a:p>
          <a:endParaRPr lang="en-US"/>
        </a:p>
      </dgm:t>
    </dgm:pt>
    <dgm:pt modelId="{B732770E-A74F-4E69-86D7-AFF37B39E0EC}">
      <dgm:prSet phldrT="[Text]"/>
      <dgm:spPr/>
      <dgm:t>
        <a:bodyPr/>
        <a:lstStyle/>
        <a:p>
          <a:r>
            <a:rPr lang="en-US" dirty="0"/>
            <a:t>Act</a:t>
          </a:r>
        </a:p>
      </dgm:t>
    </dgm:pt>
    <dgm:pt modelId="{574A331B-7654-43D8-8AEF-CE3691BD9129}" type="parTrans" cxnId="{63599F49-E064-43B5-AB21-5DBA41A89A13}">
      <dgm:prSet/>
      <dgm:spPr/>
      <dgm:t>
        <a:bodyPr/>
        <a:lstStyle/>
        <a:p>
          <a:endParaRPr lang="en-US"/>
        </a:p>
      </dgm:t>
    </dgm:pt>
    <dgm:pt modelId="{E47268B2-A51B-4330-84C5-C6E9D4937F9F}" type="sibTrans" cxnId="{63599F49-E064-43B5-AB21-5DBA41A89A13}">
      <dgm:prSet/>
      <dgm:spPr/>
      <dgm:t>
        <a:bodyPr/>
        <a:lstStyle/>
        <a:p>
          <a:endParaRPr lang="en-US"/>
        </a:p>
      </dgm:t>
    </dgm:pt>
    <dgm:pt modelId="{1CBBDFC3-AA32-4106-B32C-B665A3200E86}">
      <dgm:prSet phldrT="[Text]"/>
      <dgm:spPr/>
      <dgm:t>
        <a:bodyPr/>
        <a:lstStyle/>
        <a:p>
          <a:r>
            <a:rPr lang="en-US" dirty="0"/>
            <a:t>Resolve</a:t>
          </a:r>
        </a:p>
      </dgm:t>
    </dgm:pt>
    <dgm:pt modelId="{284BDDEF-2D01-4106-988E-9D5DA8F219BA}" type="parTrans" cxnId="{DECCCB36-081A-4EC3-B465-493D019A7E59}">
      <dgm:prSet/>
      <dgm:spPr/>
      <dgm:t>
        <a:bodyPr/>
        <a:lstStyle/>
        <a:p>
          <a:endParaRPr lang="en-US"/>
        </a:p>
      </dgm:t>
    </dgm:pt>
    <dgm:pt modelId="{C0A15D9E-8005-4CB4-A789-CA1D5257CAFA}" type="sibTrans" cxnId="{DECCCB36-081A-4EC3-B465-493D019A7E59}">
      <dgm:prSet/>
      <dgm:spPr/>
      <dgm:t>
        <a:bodyPr/>
        <a:lstStyle/>
        <a:p>
          <a:endParaRPr lang="en-US"/>
        </a:p>
      </dgm:t>
    </dgm:pt>
    <dgm:pt modelId="{38162C88-81E7-4B9C-99A1-C05771B7953C}">
      <dgm:prSet phldrT="[Text]"/>
      <dgm:spPr/>
      <dgm:t>
        <a:bodyPr/>
        <a:lstStyle/>
        <a:p>
          <a:r>
            <a:rPr lang="en-US" b="1" dirty="0"/>
            <a:t>Review</a:t>
          </a:r>
        </a:p>
      </dgm:t>
    </dgm:pt>
    <dgm:pt modelId="{B26A3982-82A2-4AA0-8E65-3CC277B0A873}" type="parTrans" cxnId="{D715621A-DD79-4F32-B205-1D3A73584346}">
      <dgm:prSet/>
      <dgm:spPr/>
      <dgm:t>
        <a:bodyPr/>
        <a:lstStyle/>
        <a:p>
          <a:endParaRPr lang="en-US"/>
        </a:p>
      </dgm:t>
    </dgm:pt>
    <dgm:pt modelId="{CC52DC50-1999-476E-820E-B331EDF94001}" type="sibTrans" cxnId="{D715621A-DD79-4F32-B205-1D3A73584346}">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97E5D9C7-B64C-4435-BD82-6F75B6F708AC}" type="pres">
      <dgm:prSet presAssocID="{C2865322-B316-4798-B21B-1BE10517ACB7}" presName="composite" presStyleCnt="0"/>
      <dgm:spPr/>
    </dgm:pt>
    <dgm:pt modelId="{0BC03FB2-22FF-4E89-9F7B-6577CFEBD66B}" type="pres">
      <dgm:prSet presAssocID="{C2865322-B316-4798-B21B-1BE10517ACB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a:ext>
      </dgm:extLst>
    </dgm:pt>
    <dgm:pt modelId="{C88B4FB6-76E8-44C0-ABA2-BB9E8FE56780}" type="pres">
      <dgm:prSet presAssocID="{C2865322-B316-4798-B21B-1BE10517ACB7}" presName="txShp" presStyleLbl="node1" presStyleIdx="0" presStyleCnt="4" custLinFactNeighborX="491" custLinFactNeighborY="-187">
        <dgm:presLayoutVars>
          <dgm:bulletEnabled val="1"/>
        </dgm:presLayoutVars>
      </dgm:prSet>
      <dgm:spPr/>
    </dgm:pt>
    <dgm:pt modelId="{E6A0AF8F-53B8-4106-86AD-8593D411C6D5}" type="pres">
      <dgm:prSet presAssocID="{ACE8B37A-E09D-4F2B-8E2F-BE000AEB0FDB}" presName="spacing" presStyleCnt="0"/>
      <dgm:spPr/>
    </dgm:pt>
    <dgm:pt modelId="{50B3A262-DB53-41E8-B2BD-4DA356D20BD6}" type="pres">
      <dgm:prSet presAssocID="{B732770E-A74F-4E69-86D7-AFF37B39E0EC}" presName="composite" presStyleCnt="0"/>
      <dgm:spPr/>
    </dgm:pt>
    <dgm:pt modelId="{C960795C-8AE0-4C0A-814A-532E92C62A4F}" type="pres">
      <dgm:prSet presAssocID="{B732770E-A74F-4E69-86D7-AFF37B39E0EC}"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a:ext>
      </dgm:extLst>
    </dgm:pt>
    <dgm:pt modelId="{0E4D22B1-79E3-480B-B831-2A104D301353}" type="pres">
      <dgm:prSet presAssocID="{B732770E-A74F-4E69-86D7-AFF37B39E0EC}" presName="txShp" presStyleLbl="node1" presStyleIdx="1" presStyleCnt="4">
        <dgm:presLayoutVars>
          <dgm:bulletEnabled val="1"/>
        </dgm:presLayoutVars>
      </dgm:prSet>
      <dgm:spPr/>
    </dgm:pt>
    <dgm:pt modelId="{33786A13-D5E0-48F2-8C7C-CD82E0891DD4}" type="pres">
      <dgm:prSet presAssocID="{E47268B2-A51B-4330-84C5-C6E9D4937F9F}" presName="spacing" presStyleCnt="0"/>
      <dgm:spPr/>
    </dgm:pt>
    <dgm:pt modelId="{8A5DD896-79B4-41D9-833E-E6F1C8F14214}" type="pres">
      <dgm:prSet presAssocID="{1CBBDFC3-AA32-4106-B32C-B665A3200E86}" presName="composite" presStyleCnt="0"/>
      <dgm:spPr/>
    </dgm:pt>
    <dgm:pt modelId="{6D4A3DE2-569F-465B-9E2F-2556F0BFB5E2}" type="pres">
      <dgm:prSet presAssocID="{1CBBDFC3-AA32-4106-B32C-B665A3200E86}"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a:ext>
      </dgm:extLst>
    </dgm:pt>
    <dgm:pt modelId="{DB0A5963-836A-4C81-83B8-A8810B13084F}" type="pres">
      <dgm:prSet presAssocID="{1CBBDFC3-AA32-4106-B32C-B665A3200E86}" presName="txShp" presStyleLbl="node1" presStyleIdx="2" presStyleCnt="4">
        <dgm:presLayoutVars>
          <dgm:bulletEnabled val="1"/>
        </dgm:presLayoutVars>
      </dgm:prSet>
      <dgm:spPr/>
    </dgm:pt>
    <dgm:pt modelId="{E1EB5A77-EE38-406F-BA51-89658FEE6F86}" type="pres">
      <dgm:prSet presAssocID="{C0A15D9E-8005-4CB4-A789-CA1D5257CAFA}" presName="spacing" presStyleCnt="0"/>
      <dgm:spPr/>
    </dgm:pt>
    <dgm:pt modelId="{2D89B5EC-457D-4154-8BC3-43CD27B4A7F1}" type="pres">
      <dgm:prSet presAssocID="{38162C88-81E7-4B9C-99A1-C05771B7953C}" presName="composite" presStyleCnt="0"/>
      <dgm:spPr/>
    </dgm:pt>
    <dgm:pt modelId="{39AF9FE6-E782-416D-B312-56E3DF8C2ED1}" type="pres">
      <dgm:prSet presAssocID="{38162C88-81E7-4B9C-99A1-C05771B7953C}"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81772763-83AC-4F4C-B63B-E26418B1D836}" type="pres">
      <dgm:prSet presAssocID="{38162C88-81E7-4B9C-99A1-C05771B7953C}" presName="txShp" presStyleLbl="node1" presStyleIdx="3" presStyleCnt="4">
        <dgm:presLayoutVars>
          <dgm:bulletEnabled val="1"/>
        </dgm:presLayoutVars>
      </dgm:prSet>
      <dgm:spPr/>
    </dgm:pt>
  </dgm:ptLst>
  <dgm:cxnLst>
    <dgm:cxn modelId="{D715621A-DD79-4F32-B205-1D3A73584346}" srcId="{78574200-AD42-4EEE-B72C-50A6B42F8D88}" destId="{38162C88-81E7-4B9C-99A1-C05771B7953C}" srcOrd="3" destOrd="0" parTransId="{B26A3982-82A2-4AA0-8E65-3CC277B0A873}" sibTransId="{CC52DC50-1999-476E-820E-B331EDF94001}"/>
    <dgm:cxn modelId="{BEC56635-CC72-4650-8064-5C52068D0CE2}" type="presOf" srcId="{38162C88-81E7-4B9C-99A1-C05771B7953C}" destId="{81772763-83AC-4F4C-B63B-E26418B1D836}" srcOrd="0" destOrd="0" presId="urn:microsoft.com/office/officeart/2005/8/layout/vList3"/>
    <dgm:cxn modelId="{DECCCB36-081A-4EC3-B465-493D019A7E59}" srcId="{78574200-AD42-4EEE-B72C-50A6B42F8D88}" destId="{1CBBDFC3-AA32-4106-B32C-B665A3200E86}" srcOrd="2" destOrd="0" parTransId="{284BDDEF-2D01-4106-988E-9D5DA8F219BA}" sibTransId="{C0A15D9E-8005-4CB4-A789-CA1D5257CAFA}"/>
    <dgm:cxn modelId="{8D4B4C64-BD0D-48E0-8B2A-CAB2003217BF}" type="presOf" srcId="{C2865322-B316-4798-B21B-1BE10517ACB7}" destId="{C88B4FB6-76E8-44C0-ABA2-BB9E8FE56780}" srcOrd="0" destOrd="0" presId="urn:microsoft.com/office/officeart/2005/8/layout/vList3"/>
    <dgm:cxn modelId="{63599F49-E064-43B5-AB21-5DBA41A89A13}" srcId="{78574200-AD42-4EEE-B72C-50A6B42F8D88}" destId="{B732770E-A74F-4E69-86D7-AFF37B39E0EC}" srcOrd="1" destOrd="0" parTransId="{574A331B-7654-43D8-8AEF-CE3691BD9129}" sibTransId="{E47268B2-A51B-4330-84C5-C6E9D4937F9F}"/>
    <dgm:cxn modelId="{8675854F-B5E7-46FF-BD26-E4FAE607D351}" type="presOf" srcId="{78574200-AD42-4EEE-B72C-50A6B42F8D88}" destId="{36D3E2D0-905A-4317-8F70-3D50FDD65EBB}" srcOrd="0" destOrd="0" presId="urn:microsoft.com/office/officeart/2005/8/layout/vList3"/>
    <dgm:cxn modelId="{1FAE0593-E50C-4B7C-BAA6-3FA13843BFFA}" type="presOf" srcId="{B732770E-A74F-4E69-86D7-AFF37B39E0EC}" destId="{0E4D22B1-79E3-480B-B831-2A104D301353}" srcOrd="0" destOrd="0" presId="urn:microsoft.com/office/officeart/2005/8/layout/vList3"/>
    <dgm:cxn modelId="{58C34CA3-0045-4904-9DA6-BAA41DB12801}" type="presOf" srcId="{1CBBDFC3-AA32-4106-B32C-B665A3200E86}" destId="{DB0A5963-836A-4C81-83B8-A8810B13084F}" srcOrd="0" destOrd="0" presId="urn:microsoft.com/office/officeart/2005/8/layout/vList3"/>
    <dgm:cxn modelId="{E78841DC-46CE-4E90-9017-1DEE3E922C1D}" srcId="{78574200-AD42-4EEE-B72C-50A6B42F8D88}" destId="{C2865322-B316-4798-B21B-1BE10517ACB7}" srcOrd="0" destOrd="0" parTransId="{FDC91E6A-1F6D-4B08-BE8B-FFB9C00ED0E1}" sibTransId="{ACE8B37A-E09D-4F2B-8E2F-BE000AEB0FDB}"/>
    <dgm:cxn modelId="{72239134-783F-4657-BA10-CA7D8BA48996}" type="presParOf" srcId="{36D3E2D0-905A-4317-8F70-3D50FDD65EBB}" destId="{97E5D9C7-B64C-4435-BD82-6F75B6F708AC}" srcOrd="0" destOrd="0" presId="urn:microsoft.com/office/officeart/2005/8/layout/vList3"/>
    <dgm:cxn modelId="{A675D13C-C2C0-41B8-8C88-410F7F2A0E0A}" type="presParOf" srcId="{97E5D9C7-B64C-4435-BD82-6F75B6F708AC}" destId="{0BC03FB2-22FF-4E89-9F7B-6577CFEBD66B}" srcOrd="0" destOrd="0" presId="urn:microsoft.com/office/officeart/2005/8/layout/vList3"/>
    <dgm:cxn modelId="{0C1E181F-2262-4653-A0D6-0E284635C24F}" type="presParOf" srcId="{97E5D9C7-B64C-4435-BD82-6F75B6F708AC}" destId="{C88B4FB6-76E8-44C0-ABA2-BB9E8FE56780}" srcOrd="1" destOrd="0" presId="urn:microsoft.com/office/officeart/2005/8/layout/vList3"/>
    <dgm:cxn modelId="{A9C28D69-B6C7-49F0-9658-5DA3BD4C8C4B}" type="presParOf" srcId="{36D3E2D0-905A-4317-8F70-3D50FDD65EBB}" destId="{E6A0AF8F-53B8-4106-86AD-8593D411C6D5}" srcOrd="1" destOrd="0" presId="urn:microsoft.com/office/officeart/2005/8/layout/vList3"/>
    <dgm:cxn modelId="{E5CF5827-D43D-41DD-A3C0-01AEE5F76444}" type="presParOf" srcId="{36D3E2D0-905A-4317-8F70-3D50FDD65EBB}" destId="{50B3A262-DB53-41E8-B2BD-4DA356D20BD6}" srcOrd="2" destOrd="0" presId="urn:microsoft.com/office/officeart/2005/8/layout/vList3"/>
    <dgm:cxn modelId="{2EC147DD-C0D3-4B93-8A7E-688E6A7B9B72}" type="presParOf" srcId="{50B3A262-DB53-41E8-B2BD-4DA356D20BD6}" destId="{C960795C-8AE0-4C0A-814A-532E92C62A4F}" srcOrd="0" destOrd="0" presId="urn:microsoft.com/office/officeart/2005/8/layout/vList3"/>
    <dgm:cxn modelId="{4DEA3C0C-2965-4C47-8AC6-4F11B95D2DFF}" type="presParOf" srcId="{50B3A262-DB53-41E8-B2BD-4DA356D20BD6}" destId="{0E4D22B1-79E3-480B-B831-2A104D301353}" srcOrd="1" destOrd="0" presId="urn:microsoft.com/office/officeart/2005/8/layout/vList3"/>
    <dgm:cxn modelId="{376FE754-ACAC-48EA-B2A9-3E1BBC5D0385}" type="presParOf" srcId="{36D3E2D0-905A-4317-8F70-3D50FDD65EBB}" destId="{33786A13-D5E0-48F2-8C7C-CD82E0891DD4}" srcOrd="3" destOrd="0" presId="urn:microsoft.com/office/officeart/2005/8/layout/vList3"/>
    <dgm:cxn modelId="{16E736C4-2DD2-4AE9-8662-EF817172CC4D}" type="presParOf" srcId="{36D3E2D0-905A-4317-8F70-3D50FDD65EBB}" destId="{8A5DD896-79B4-41D9-833E-E6F1C8F14214}" srcOrd="4" destOrd="0" presId="urn:microsoft.com/office/officeart/2005/8/layout/vList3"/>
    <dgm:cxn modelId="{D4BA7823-601A-43C2-A00E-B5EFD44BE8FA}" type="presParOf" srcId="{8A5DD896-79B4-41D9-833E-E6F1C8F14214}" destId="{6D4A3DE2-569F-465B-9E2F-2556F0BFB5E2}" srcOrd="0" destOrd="0" presId="urn:microsoft.com/office/officeart/2005/8/layout/vList3"/>
    <dgm:cxn modelId="{2201AB43-5BA1-46A6-A1AF-3935C971E02E}" type="presParOf" srcId="{8A5DD896-79B4-41D9-833E-E6F1C8F14214}" destId="{DB0A5963-836A-4C81-83B8-A8810B13084F}" srcOrd="1" destOrd="0" presId="urn:microsoft.com/office/officeart/2005/8/layout/vList3"/>
    <dgm:cxn modelId="{6D65C74A-5016-4B34-B9C3-186E3F826FC2}" type="presParOf" srcId="{36D3E2D0-905A-4317-8F70-3D50FDD65EBB}" destId="{E1EB5A77-EE38-406F-BA51-89658FEE6F86}" srcOrd="5" destOrd="0" presId="urn:microsoft.com/office/officeart/2005/8/layout/vList3"/>
    <dgm:cxn modelId="{FCA6AC86-4221-4C28-9E16-8ECC4B53F0AB}" type="presParOf" srcId="{36D3E2D0-905A-4317-8F70-3D50FDD65EBB}" destId="{2D89B5EC-457D-4154-8BC3-43CD27B4A7F1}" srcOrd="6" destOrd="0" presId="urn:microsoft.com/office/officeart/2005/8/layout/vList3"/>
    <dgm:cxn modelId="{04F523DC-E2B4-4166-AA72-4333D321305E}" type="presParOf" srcId="{2D89B5EC-457D-4154-8BC3-43CD27B4A7F1}" destId="{39AF9FE6-E782-416D-B312-56E3DF8C2ED1}" srcOrd="0" destOrd="0" presId="urn:microsoft.com/office/officeart/2005/8/layout/vList3"/>
    <dgm:cxn modelId="{29C4BE86-5B02-4DFD-A73C-F1B64FD3024F}" type="presParOf" srcId="{2D89B5EC-457D-4154-8BC3-43CD27B4A7F1}" destId="{81772763-83AC-4F4C-B63B-E26418B1D83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7DD7F385-B2FB-4791-B24E-BA6C40FAE760}">
      <dgm:prSet phldrT="[Text]"/>
      <dgm:spPr/>
      <dgm:t>
        <a:bodyPr/>
        <a:lstStyle/>
        <a:p>
          <a:r>
            <a:rPr lang="en-US" dirty="0"/>
            <a:t>Review</a:t>
          </a:r>
        </a:p>
      </dgm:t>
    </dgm:pt>
    <dgm:pt modelId="{49C5BA56-3315-41B4-86BD-BD04BAE504C3}" type="parTrans" cxnId="{6675134C-6B3C-49C2-B895-11B23E061E77}">
      <dgm:prSet/>
      <dgm:spPr/>
      <dgm:t>
        <a:bodyPr/>
        <a:lstStyle/>
        <a:p>
          <a:endParaRPr lang="en-US"/>
        </a:p>
      </dgm:t>
    </dgm:pt>
    <dgm:pt modelId="{FB1416E3-13F4-4722-9EA9-23ED6B5EDD04}" type="sibTrans" cxnId="{6675134C-6B3C-49C2-B895-11B23E061E77}">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7220C717-C5A8-4FC6-9AEC-F91AFE42F41F}" type="pres">
      <dgm:prSet presAssocID="{7DD7F385-B2FB-4791-B24E-BA6C40FAE760}" presName="composite" presStyleCnt="0"/>
      <dgm:spPr/>
    </dgm:pt>
    <dgm:pt modelId="{885063C3-857D-44F8-9BBE-801858EC0A0F}" type="pres">
      <dgm:prSet presAssocID="{7DD7F385-B2FB-4791-B24E-BA6C40FAE760}"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61E32C20-7B58-4BF8-85BC-5BC00496E958}" type="pres">
      <dgm:prSet presAssocID="{7DD7F385-B2FB-4791-B24E-BA6C40FAE760}" presName="txShp" presStyleLbl="node1" presStyleIdx="0" presStyleCnt="1">
        <dgm:presLayoutVars>
          <dgm:bulletEnabled val="1"/>
        </dgm:presLayoutVars>
      </dgm:prSet>
      <dgm:spPr/>
    </dgm:pt>
  </dgm:ptLst>
  <dgm:cxnLst>
    <dgm:cxn modelId="{6675134C-6B3C-49C2-B895-11B23E061E77}" srcId="{78574200-AD42-4EEE-B72C-50A6B42F8D88}" destId="{7DD7F385-B2FB-4791-B24E-BA6C40FAE760}" srcOrd="0" destOrd="0" parTransId="{49C5BA56-3315-41B4-86BD-BD04BAE504C3}" sibTransId="{FB1416E3-13F4-4722-9EA9-23ED6B5EDD04}"/>
    <dgm:cxn modelId="{8675854F-B5E7-46FF-BD26-E4FAE607D351}" type="presOf" srcId="{78574200-AD42-4EEE-B72C-50A6B42F8D88}" destId="{36D3E2D0-905A-4317-8F70-3D50FDD65EBB}" srcOrd="0" destOrd="0" presId="urn:microsoft.com/office/officeart/2005/8/layout/vList3"/>
    <dgm:cxn modelId="{EEB22473-FAD3-4A63-9125-9886F0D5C5A8}" type="presOf" srcId="{7DD7F385-B2FB-4791-B24E-BA6C40FAE760}" destId="{61E32C20-7B58-4BF8-85BC-5BC00496E958}" srcOrd="0" destOrd="0" presId="urn:microsoft.com/office/officeart/2005/8/layout/vList3"/>
    <dgm:cxn modelId="{4A7188E9-943E-42AA-90DA-55D2961BEA33}" type="presParOf" srcId="{36D3E2D0-905A-4317-8F70-3D50FDD65EBB}" destId="{7220C717-C5A8-4FC6-9AEC-F91AFE42F41F}" srcOrd="0" destOrd="0" presId="urn:microsoft.com/office/officeart/2005/8/layout/vList3"/>
    <dgm:cxn modelId="{B7460AAF-19B4-455D-BF3D-C985742A342F}" type="presParOf" srcId="{7220C717-C5A8-4FC6-9AEC-F91AFE42F41F}" destId="{885063C3-857D-44F8-9BBE-801858EC0A0F}" srcOrd="0" destOrd="0" presId="urn:microsoft.com/office/officeart/2005/8/layout/vList3"/>
    <dgm:cxn modelId="{49CF4B50-C22B-47C6-B550-492C7E6AAD92}" type="presParOf" srcId="{7220C717-C5A8-4FC6-9AEC-F91AFE42F41F}" destId="{61E32C20-7B58-4BF8-85BC-5BC00496E95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7DD7F385-B2FB-4791-B24E-BA6C40FAE760}">
      <dgm:prSet phldrT="[Text]"/>
      <dgm:spPr/>
      <dgm:t>
        <a:bodyPr/>
        <a:lstStyle/>
        <a:p>
          <a:r>
            <a:rPr lang="en-US" dirty="0"/>
            <a:t>Review</a:t>
          </a:r>
        </a:p>
      </dgm:t>
    </dgm:pt>
    <dgm:pt modelId="{49C5BA56-3315-41B4-86BD-BD04BAE504C3}" type="parTrans" cxnId="{6675134C-6B3C-49C2-B895-11B23E061E77}">
      <dgm:prSet/>
      <dgm:spPr/>
      <dgm:t>
        <a:bodyPr/>
        <a:lstStyle/>
        <a:p>
          <a:endParaRPr lang="en-US"/>
        </a:p>
      </dgm:t>
    </dgm:pt>
    <dgm:pt modelId="{FB1416E3-13F4-4722-9EA9-23ED6B5EDD04}" type="sibTrans" cxnId="{6675134C-6B3C-49C2-B895-11B23E061E77}">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7220C717-C5A8-4FC6-9AEC-F91AFE42F41F}" type="pres">
      <dgm:prSet presAssocID="{7DD7F385-B2FB-4791-B24E-BA6C40FAE760}" presName="composite" presStyleCnt="0"/>
      <dgm:spPr/>
    </dgm:pt>
    <dgm:pt modelId="{885063C3-857D-44F8-9BBE-801858EC0A0F}" type="pres">
      <dgm:prSet presAssocID="{7DD7F385-B2FB-4791-B24E-BA6C40FAE760}"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61E32C20-7B58-4BF8-85BC-5BC00496E958}" type="pres">
      <dgm:prSet presAssocID="{7DD7F385-B2FB-4791-B24E-BA6C40FAE760}" presName="txShp" presStyleLbl="node1" presStyleIdx="0" presStyleCnt="1">
        <dgm:presLayoutVars>
          <dgm:bulletEnabled val="1"/>
        </dgm:presLayoutVars>
      </dgm:prSet>
      <dgm:spPr/>
    </dgm:pt>
  </dgm:ptLst>
  <dgm:cxnLst>
    <dgm:cxn modelId="{6675134C-6B3C-49C2-B895-11B23E061E77}" srcId="{78574200-AD42-4EEE-B72C-50A6B42F8D88}" destId="{7DD7F385-B2FB-4791-B24E-BA6C40FAE760}" srcOrd="0" destOrd="0" parTransId="{49C5BA56-3315-41B4-86BD-BD04BAE504C3}" sibTransId="{FB1416E3-13F4-4722-9EA9-23ED6B5EDD04}"/>
    <dgm:cxn modelId="{8675854F-B5E7-46FF-BD26-E4FAE607D351}" type="presOf" srcId="{78574200-AD42-4EEE-B72C-50A6B42F8D88}" destId="{36D3E2D0-905A-4317-8F70-3D50FDD65EBB}" srcOrd="0" destOrd="0" presId="urn:microsoft.com/office/officeart/2005/8/layout/vList3"/>
    <dgm:cxn modelId="{EEB22473-FAD3-4A63-9125-9886F0D5C5A8}" type="presOf" srcId="{7DD7F385-B2FB-4791-B24E-BA6C40FAE760}" destId="{61E32C20-7B58-4BF8-85BC-5BC00496E958}" srcOrd="0" destOrd="0" presId="urn:microsoft.com/office/officeart/2005/8/layout/vList3"/>
    <dgm:cxn modelId="{4A7188E9-943E-42AA-90DA-55D2961BEA33}" type="presParOf" srcId="{36D3E2D0-905A-4317-8F70-3D50FDD65EBB}" destId="{7220C717-C5A8-4FC6-9AEC-F91AFE42F41F}" srcOrd="0" destOrd="0" presId="urn:microsoft.com/office/officeart/2005/8/layout/vList3"/>
    <dgm:cxn modelId="{B7460AAF-19B4-455D-BF3D-C985742A342F}" type="presParOf" srcId="{7220C717-C5A8-4FC6-9AEC-F91AFE42F41F}" destId="{885063C3-857D-44F8-9BBE-801858EC0A0F}" srcOrd="0" destOrd="0" presId="urn:microsoft.com/office/officeart/2005/8/layout/vList3"/>
    <dgm:cxn modelId="{49CF4B50-C22B-47C6-B550-492C7E6AAD92}" type="presParOf" srcId="{7220C717-C5A8-4FC6-9AEC-F91AFE42F41F}" destId="{61E32C20-7B58-4BF8-85BC-5BC00496E95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7DD7F385-B2FB-4791-B24E-BA6C40FAE760}">
      <dgm:prSet phldrT="[Text]"/>
      <dgm:spPr/>
      <dgm:t>
        <a:bodyPr/>
        <a:lstStyle/>
        <a:p>
          <a:r>
            <a:rPr lang="en-US" dirty="0"/>
            <a:t>Review</a:t>
          </a:r>
        </a:p>
      </dgm:t>
    </dgm:pt>
    <dgm:pt modelId="{49C5BA56-3315-41B4-86BD-BD04BAE504C3}" type="parTrans" cxnId="{6675134C-6B3C-49C2-B895-11B23E061E77}">
      <dgm:prSet/>
      <dgm:spPr/>
      <dgm:t>
        <a:bodyPr/>
        <a:lstStyle/>
        <a:p>
          <a:endParaRPr lang="en-US"/>
        </a:p>
      </dgm:t>
    </dgm:pt>
    <dgm:pt modelId="{FB1416E3-13F4-4722-9EA9-23ED6B5EDD04}" type="sibTrans" cxnId="{6675134C-6B3C-49C2-B895-11B23E061E77}">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7220C717-C5A8-4FC6-9AEC-F91AFE42F41F}" type="pres">
      <dgm:prSet presAssocID="{7DD7F385-B2FB-4791-B24E-BA6C40FAE760}" presName="composite" presStyleCnt="0"/>
      <dgm:spPr/>
    </dgm:pt>
    <dgm:pt modelId="{885063C3-857D-44F8-9BBE-801858EC0A0F}" type="pres">
      <dgm:prSet presAssocID="{7DD7F385-B2FB-4791-B24E-BA6C40FAE760}"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61E32C20-7B58-4BF8-85BC-5BC00496E958}" type="pres">
      <dgm:prSet presAssocID="{7DD7F385-B2FB-4791-B24E-BA6C40FAE760}" presName="txShp" presStyleLbl="node1" presStyleIdx="0" presStyleCnt="1">
        <dgm:presLayoutVars>
          <dgm:bulletEnabled val="1"/>
        </dgm:presLayoutVars>
      </dgm:prSet>
      <dgm:spPr/>
    </dgm:pt>
  </dgm:ptLst>
  <dgm:cxnLst>
    <dgm:cxn modelId="{6675134C-6B3C-49C2-B895-11B23E061E77}" srcId="{78574200-AD42-4EEE-B72C-50A6B42F8D88}" destId="{7DD7F385-B2FB-4791-B24E-BA6C40FAE760}" srcOrd="0" destOrd="0" parTransId="{49C5BA56-3315-41B4-86BD-BD04BAE504C3}" sibTransId="{FB1416E3-13F4-4722-9EA9-23ED6B5EDD04}"/>
    <dgm:cxn modelId="{8675854F-B5E7-46FF-BD26-E4FAE607D351}" type="presOf" srcId="{78574200-AD42-4EEE-B72C-50A6B42F8D88}" destId="{36D3E2D0-905A-4317-8F70-3D50FDD65EBB}" srcOrd="0" destOrd="0" presId="urn:microsoft.com/office/officeart/2005/8/layout/vList3"/>
    <dgm:cxn modelId="{EEB22473-FAD3-4A63-9125-9886F0D5C5A8}" type="presOf" srcId="{7DD7F385-B2FB-4791-B24E-BA6C40FAE760}" destId="{61E32C20-7B58-4BF8-85BC-5BC00496E958}" srcOrd="0" destOrd="0" presId="urn:microsoft.com/office/officeart/2005/8/layout/vList3"/>
    <dgm:cxn modelId="{4A7188E9-943E-42AA-90DA-55D2961BEA33}" type="presParOf" srcId="{36D3E2D0-905A-4317-8F70-3D50FDD65EBB}" destId="{7220C717-C5A8-4FC6-9AEC-F91AFE42F41F}" srcOrd="0" destOrd="0" presId="urn:microsoft.com/office/officeart/2005/8/layout/vList3"/>
    <dgm:cxn modelId="{B7460AAF-19B4-455D-BF3D-C985742A342F}" type="presParOf" srcId="{7220C717-C5A8-4FC6-9AEC-F91AFE42F41F}" destId="{885063C3-857D-44F8-9BBE-801858EC0A0F}" srcOrd="0" destOrd="0" presId="urn:microsoft.com/office/officeart/2005/8/layout/vList3"/>
    <dgm:cxn modelId="{49CF4B50-C22B-47C6-B550-492C7E6AAD92}" type="presParOf" srcId="{7220C717-C5A8-4FC6-9AEC-F91AFE42F41F}" destId="{61E32C20-7B58-4BF8-85BC-5BC00496E958}"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7DD7F385-B2FB-4791-B24E-BA6C40FAE760}">
      <dgm:prSet phldrT="[Text]"/>
      <dgm:spPr/>
      <dgm:t>
        <a:bodyPr/>
        <a:lstStyle/>
        <a:p>
          <a:r>
            <a:rPr lang="en-US" dirty="0"/>
            <a:t>Review</a:t>
          </a:r>
        </a:p>
      </dgm:t>
    </dgm:pt>
    <dgm:pt modelId="{49C5BA56-3315-41B4-86BD-BD04BAE504C3}" type="parTrans" cxnId="{6675134C-6B3C-49C2-B895-11B23E061E77}">
      <dgm:prSet/>
      <dgm:spPr/>
      <dgm:t>
        <a:bodyPr/>
        <a:lstStyle/>
        <a:p>
          <a:endParaRPr lang="en-US"/>
        </a:p>
      </dgm:t>
    </dgm:pt>
    <dgm:pt modelId="{FB1416E3-13F4-4722-9EA9-23ED6B5EDD04}" type="sibTrans" cxnId="{6675134C-6B3C-49C2-B895-11B23E061E77}">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7220C717-C5A8-4FC6-9AEC-F91AFE42F41F}" type="pres">
      <dgm:prSet presAssocID="{7DD7F385-B2FB-4791-B24E-BA6C40FAE760}" presName="composite" presStyleCnt="0"/>
      <dgm:spPr/>
    </dgm:pt>
    <dgm:pt modelId="{885063C3-857D-44F8-9BBE-801858EC0A0F}" type="pres">
      <dgm:prSet presAssocID="{7DD7F385-B2FB-4791-B24E-BA6C40FAE760}"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61E32C20-7B58-4BF8-85BC-5BC00496E958}" type="pres">
      <dgm:prSet presAssocID="{7DD7F385-B2FB-4791-B24E-BA6C40FAE760}" presName="txShp" presStyleLbl="node1" presStyleIdx="0" presStyleCnt="1">
        <dgm:presLayoutVars>
          <dgm:bulletEnabled val="1"/>
        </dgm:presLayoutVars>
      </dgm:prSet>
      <dgm:spPr/>
    </dgm:pt>
  </dgm:ptLst>
  <dgm:cxnLst>
    <dgm:cxn modelId="{6675134C-6B3C-49C2-B895-11B23E061E77}" srcId="{78574200-AD42-4EEE-B72C-50A6B42F8D88}" destId="{7DD7F385-B2FB-4791-B24E-BA6C40FAE760}" srcOrd="0" destOrd="0" parTransId="{49C5BA56-3315-41B4-86BD-BD04BAE504C3}" sibTransId="{FB1416E3-13F4-4722-9EA9-23ED6B5EDD04}"/>
    <dgm:cxn modelId="{8675854F-B5E7-46FF-BD26-E4FAE607D351}" type="presOf" srcId="{78574200-AD42-4EEE-B72C-50A6B42F8D88}" destId="{36D3E2D0-905A-4317-8F70-3D50FDD65EBB}" srcOrd="0" destOrd="0" presId="urn:microsoft.com/office/officeart/2005/8/layout/vList3"/>
    <dgm:cxn modelId="{EEB22473-FAD3-4A63-9125-9886F0D5C5A8}" type="presOf" srcId="{7DD7F385-B2FB-4791-B24E-BA6C40FAE760}" destId="{61E32C20-7B58-4BF8-85BC-5BC00496E958}" srcOrd="0" destOrd="0" presId="urn:microsoft.com/office/officeart/2005/8/layout/vList3"/>
    <dgm:cxn modelId="{4A7188E9-943E-42AA-90DA-55D2961BEA33}" type="presParOf" srcId="{36D3E2D0-905A-4317-8F70-3D50FDD65EBB}" destId="{7220C717-C5A8-4FC6-9AEC-F91AFE42F41F}" srcOrd="0" destOrd="0" presId="urn:microsoft.com/office/officeart/2005/8/layout/vList3"/>
    <dgm:cxn modelId="{B7460AAF-19B4-455D-BF3D-C985742A342F}" type="presParOf" srcId="{7220C717-C5A8-4FC6-9AEC-F91AFE42F41F}" destId="{885063C3-857D-44F8-9BBE-801858EC0A0F}" srcOrd="0" destOrd="0" presId="urn:microsoft.com/office/officeart/2005/8/layout/vList3"/>
    <dgm:cxn modelId="{49CF4B50-C22B-47C6-B550-492C7E6AAD92}" type="presParOf" srcId="{7220C717-C5A8-4FC6-9AEC-F91AFE42F41F}" destId="{61E32C20-7B58-4BF8-85BC-5BC00496E958}"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7DD7F385-B2FB-4791-B24E-BA6C40FAE760}">
      <dgm:prSet phldrT="[Text]"/>
      <dgm:spPr/>
      <dgm:t>
        <a:bodyPr/>
        <a:lstStyle/>
        <a:p>
          <a:r>
            <a:rPr lang="en-US" dirty="0"/>
            <a:t>Review</a:t>
          </a:r>
        </a:p>
      </dgm:t>
    </dgm:pt>
    <dgm:pt modelId="{49C5BA56-3315-41B4-86BD-BD04BAE504C3}" type="parTrans" cxnId="{6675134C-6B3C-49C2-B895-11B23E061E77}">
      <dgm:prSet/>
      <dgm:spPr/>
      <dgm:t>
        <a:bodyPr/>
        <a:lstStyle/>
        <a:p>
          <a:endParaRPr lang="en-US"/>
        </a:p>
      </dgm:t>
    </dgm:pt>
    <dgm:pt modelId="{FB1416E3-13F4-4722-9EA9-23ED6B5EDD04}" type="sibTrans" cxnId="{6675134C-6B3C-49C2-B895-11B23E061E77}">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7220C717-C5A8-4FC6-9AEC-F91AFE42F41F}" type="pres">
      <dgm:prSet presAssocID="{7DD7F385-B2FB-4791-B24E-BA6C40FAE760}" presName="composite" presStyleCnt="0"/>
      <dgm:spPr/>
    </dgm:pt>
    <dgm:pt modelId="{885063C3-857D-44F8-9BBE-801858EC0A0F}" type="pres">
      <dgm:prSet presAssocID="{7DD7F385-B2FB-4791-B24E-BA6C40FAE760}"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61E32C20-7B58-4BF8-85BC-5BC00496E958}" type="pres">
      <dgm:prSet presAssocID="{7DD7F385-B2FB-4791-B24E-BA6C40FAE760}" presName="txShp" presStyleLbl="node1" presStyleIdx="0" presStyleCnt="1">
        <dgm:presLayoutVars>
          <dgm:bulletEnabled val="1"/>
        </dgm:presLayoutVars>
      </dgm:prSet>
      <dgm:spPr/>
    </dgm:pt>
  </dgm:ptLst>
  <dgm:cxnLst>
    <dgm:cxn modelId="{6675134C-6B3C-49C2-B895-11B23E061E77}" srcId="{78574200-AD42-4EEE-B72C-50A6B42F8D88}" destId="{7DD7F385-B2FB-4791-B24E-BA6C40FAE760}" srcOrd="0" destOrd="0" parTransId="{49C5BA56-3315-41B4-86BD-BD04BAE504C3}" sibTransId="{FB1416E3-13F4-4722-9EA9-23ED6B5EDD04}"/>
    <dgm:cxn modelId="{8675854F-B5E7-46FF-BD26-E4FAE607D351}" type="presOf" srcId="{78574200-AD42-4EEE-B72C-50A6B42F8D88}" destId="{36D3E2D0-905A-4317-8F70-3D50FDD65EBB}" srcOrd="0" destOrd="0" presId="urn:microsoft.com/office/officeart/2005/8/layout/vList3"/>
    <dgm:cxn modelId="{EEB22473-FAD3-4A63-9125-9886F0D5C5A8}" type="presOf" srcId="{7DD7F385-B2FB-4791-B24E-BA6C40FAE760}" destId="{61E32C20-7B58-4BF8-85BC-5BC00496E958}" srcOrd="0" destOrd="0" presId="urn:microsoft.com/office/officeart/2005/8/layout/vList3"/>
    <dgm:cxn modelId="{4A7188E9-943E-42AA-90DA-55D2961BEA33}" type="presParOf" srcId="{36D3E2D0-905A-4317-8F70-3D50FDD65EBB}" destId="{7220C717-C5A8-4FC6-9AEC-F91AFE42F41F}" srcOrd="0" destOrd="0" presId="urn:microsoft.com/office/officeart/2005/8/layout/vList3"/>
    <dgm:cxn modelId="{B7460AAF-19B4-455D-BF3D-C985742A342F}" type="presParOf" srcId="{7220C717-C5A8-4FC6-9AEC-F91AFE42F41F}" destId="{885063C3-857D-44F8-9BBE-801858EC0A0F}" srcOrd="0" destOrd="0" presId="urn:microsoft.com/office/officeart/2005/8/layout/vList3"/>
    <dgm:cxn modelId="{49CF4B50-C22B-47C6-B550-492C7E6AAD92}" type="presParOf" srcId="{7220C717-C5A8-4FC6-9AEC-F91AFE42F41F}" destId="{61E32C20-7B58-4BF8-85BC-5BC00496E95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C2865322-B316-4798-B21B-1BE10517ACB7}">
      <dgm:prSet phldrT="[Text]"/>
      <dgm:spPr/>
      <dgm:t>
        <a:bodyPr/>
        <a:lstStyle/>
        <a:p>
          <a:r>
            <a:rPr lang="en-US" b="0" dirty="0"/>
            <a:t>Identify</a:t>
          </a:r>
        </a:p>
      </dgm:t>
    </dgm:pt>
    <dgm:pt modelId="{FDC91E6A-1F6D-4B08-BE8B-FFB9C00ED0E1}" type="parTrans" cxnId="{E78841DC-46CE-4E90-9017-1DEE3E922C1D}">
      <dgm:prSet/>
      <dgm:spPr/>
      <dgm:t>
        <a:bodyPr/>
        <a:lstStyle/>
        <a:p>
          <a:endParaRPr lang="en-US"/>
        </a:p>
      </dgm:t>
    </dgm:pt>
    <dgm:pt modelId="{ACE8B37A-E09D-4F2B-8E2F-BE000AEB0FDB}" type="sibTrans" cxnId="{E78841DC-46CE-4E90-9017-1DEE3E922C1D}">
      <dgm:prSet/>
      <dgm:spPr/>
      <dgm:t>
        <a:bodyPr/>
        <a:lstStyle/>
        <a:p>
          <a:endParaRPr lang="en-US"/>
        </a:p>
      </dgm:t>
    </dgm:pt>
    <dgm:pt modelId="{B732770E-A74F-4E69-86D7-AFF37B39E0EC}">
      <dgm:prSet phldrT="[Text]"/>
      <dgm:spPr/>
      <dgm:t>
        <a:bodyPr/>
        <a:lstStyle/>
        <a:p>
          <a:r>
            <a:rPr lang="en-US" dirty="0"/>
            <a:t>Act</a:t>
          </a:r>
        </a:p>
      </dgm:t>
    </dgm:pt>
    <dgm:pt modelId="{574A331B-7654-43D8-8AEF-CE3691BD9129}" type="parTrans" cxnId="{63599F49-E064-43B5-AB21-5DBA41A89A13}">
      <dgm:prSet/>
      <dgm:spPr/>
      <dgm:t>
        <a:bodyPr/>
        <a:lstStyle/>
        <a:p>
          <a:endParaRPr lang="en-US"/>
        </a:p>
      </dgm:t>
    </dgm:pt>
    <dgm:pt modelId="{E47268B2-A51B-4330-84C5-C6E9D4937F9F}" type="sibTrans" cxnId="{63599F49-E064-43B5-AB21-5DBA41A89A13}">
      <dgm:prSet/>
      <dgm:spPr/>
      <dgm:t>
        <a:bodyPr/>
        <a:lstStyle/>
        <a:p>
          <a:endParaRPr lang="en-US"/>
        </a:p>
      </dgm:t>
    </dgm:pt>
    <dgm:pt modelId="{1CBBDFC3-AA32-4106-B32C-B665A3200E86}">
      <dgm:prSet phldrT="[Text]"/>
      <dgm:spPr/>
      <dgm:t>
        <a:bodyPr/>
        <a:lstStyle/>
        <a:p>
          <a:r>
            <a:rPr lang="en-US" dirty="0"/>
            <a:t>Resolve</a:t>
          </a:r>
        </a:p>
      </dgm:t>
    </dgm:pt>
    <dgm:pt modelId="{284BDDEF-2D01-4106-988E-9D5DA8F219BA}" type="parTrans" cxnId="{DECCCB36-081A-4EC3-B465-493D019A7E59}">
      <dgm:prSet/>
      <dgm:spPr/>
      <dgm:t>
        <a:bodyPr/>
        <a:lstStyle/>
        <a:p>
          <a:endParaRPr lang="en-US"/>
        </a:p>
      </dgm:t>
    </dgm:pt>
    <dgm:pt modelId="{C0A15D9E-8005-4CB4-A789-CA1D5257CAFA}" type="sibTrans" cxnId="{DECCCB36-081A-4EC3-B465-493D019A7E59}">
      <dgm:prSet/>
      <dgm:spPr/>
      <dgm:t>
        <a:bodyPr/>
        <a:lstStyle/>
        <a:p>
          <a:endParaRPr lang="en-US"/>
        </a:p>
      </dgm:t>
    </dgm:pt>
    <dgm:pt modelId="{38162C88-81E7-4B9C-99A1-C05771B7953C}">
      <dgm:prSet phldrT="[Text]"/>
      <dgm:spPr/>
      <dgm:t>
        <a:bodyPr/>
        <a:lstStyle/>
        <a:p>
          <a:r>
            <a:rPr lang="en-US" b="0" dirty="0"/>
            <a:t>Review</a:t>
          </a:r>
        </a:p>
      </dgm:t>
    </dgm:pt>
    <dgm:pt modelId="{B26A3982-82A2-4AA0-8E65-3CC277B0A873}" type="parTrans" cxnId="{D715621A-DD79-4F32-B205-1D3A73584346}">
      <dgm:prSet/>
      <dgm:spPr/>
      <dgm:t>
        <a:bodyPr/>
        <a:lstStyle/>
        <a:p>
          <a:endParaRPr lang="en-US"/>
        </a:p>
      </dgm:t>
    </dgm:pt>
    <dgm:pt modelId="{CC52DC50-1999-476E-820E-B331EDF94001}" type="sibTrans" cxnId="{D715621A-DD79-4F32-B205-1D3A73584346}">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97E5D9C7-B64C-4435-BD82-6F75B6F708AC}" type="pres">
      <dgm:prSet presAssocID="{C2865322-B316-4798-B21B-1BE10517ACB7}" presName="composite" presStyleCnt="0"/>
      <dgm:spPr/>
    </dgm:pt>
    <dgm:pt modelId="{0BC03FB2-22FF-4E89-9F7B-6577CFEBD66B}" type="pres">
      <dgm:prSet presAssocID="{C2865322-B316-4798-B21B-1BE10517ACB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a:ext>
      </dgm:extLst>
    </dgm:pt>
    <dgm:pt modelId="{C88B4FB6-76E8-44C0-ABA2-BB9E8FE56780}" type="pres">
      <dgm:prSet presAssocID="{C2865322-B316-4798-B21B-1BE10517ACB7}" presName="txShp" presStyleLbl="node1" presStyleIdx="0" presStyleCnt="4" custLinFactNeighborX="491" custLinFactNeighborY="-187">
        <dgm:presLayoutVars>
          <dgm:bulletEnabled val="1"/>
        </dgm:presLayoutVars>
      </dgm:prSet>
      <dgm:spPr/>
    </dgm:pt>
    <dgm:pt modelId="{E6A0AF8F-53B8-4106-86AD-8593D411C6D5}" type="pres">
      <dgm:prSet presAssocID="{ACE8B37A-E09D-4F2B-8E2F-BE000AEB0FDB}" presName="spacing" presStyleCnt="0"/>
      <dgm:spPr/>
    </dgm:pt>
    <dgm:pt modelId="{50B3A262-DB53-41E8-B2BD-4DA356D20BD6}" type="pres">
      <dgm:prSet presAssocID="{B732770E-A74F-4E69-86D7-AFF37B39E0EC}" presName="composite" presStyleCnt="0"/>
      <dgm:spPr/>
    </dgm:pt>
    <dgm:pt modelId="{C960795C-8AE0-4C0A-814A-532E92C62A4F}" type="pres">
      <dgm:prSet presAssocID="{B732770E-A74F-4E69-86D7-AFF37B39E0EC}"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a:ext>
      </dgm:extLst>
    </dgm:pt>
    <dgm:pt modelId="{0E4D22B1-79E3-480B-B831-2A104D301353}" type="pres">
      <dgm:prSet presAssocID="{B732770E-A74F-4E69-86D7-AFF37B39E0EC}" presName="txShp" presStyleLbl="node1" presStyleIdx="1" presStyleCnt="4">
        <dgm:presLayoutVars>
          <dgm:bulletEnabled val="1"/>
        </dgm:presLayoutVars>
      </dgm:prSet>
      <dgm:spPr/>
    </dgm:pt>
    <dgm:pt modelId="{33786A13-D5E0-48F2-8C7C-CD82E0891DD4}" type="pres">
      <dgm:prSet presAssocID="{E47268B2-A51B-4330-84C5-C6E9D4937F9F}" presName="spacing" presStyleCnt="0"/>
      <dgm:spPr/>
    </dgm:pt>
    <dgm:pt modelId="{8A5DD896-79B4-41D9-833E-E6F1C8F14214}" type="pres">
      <dgm:prSet presAssocID="{1CBBDFC3-AA32-4106-B32C-B665A3200E86}" presName="composite" presStyleCnt="0"/>
      <dgm:spPr/>
    </dgm:pt>
    <dgm:pt modelId="{6D4A3DE2-569F-465B-9E2F-2556F0BFB5E2}" type="pres">
      <dgm:prSet presAssocID="{1CBBDFC3-AA32-4106-B32C-B665A3200E86}"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a:ext>
      </dgm:extLst>
    </dgm:pt>
    <dgm:pt modelId="{DB0A5963-836A-4C81-83B8-A8810B13084F}" type="pres">
      <dgm:prSet presAssocID="{1CBBDFC3-AA32-4106-B32C-B665A3200E86}" presName="txShp" presStyleLbl="node1" presStyleIdx="2" presStyleCnt="4">
        <dgm:presLayoutVars>
          <dgm:bulletEnabled val="1"/>
        </dgm:presLayoutVars>
      </dgm:prSet>
      <dgm:spPr/>
    </dgm:pt>
    <dgm:pt modelId="{E1EB5A77-EE38-406F-BA51-89658FEE6F86}" type="pres">
      <dgm:prSet presAssocID="{C0A15D9E-8005-4CB4-A789-CA1D5257CAFA}" presName="spacing" presStyleCnt="0"/>
      <dgm:spPr/>
    </dgm:pt>
    <dgm:pt modelId="{2D89B5EC-457D-4154-8BC3-43CD27B4A7F1}" type="pres">
      <dgm:prSet presAssocID="{38162C88-81E7-4B9C-99A1-C05771B7953C}" presName="composite" presStyleCnt="0"/>
      <dgm:spPr/>
    </dgm:pt>
    <dgm:pt modelId="{39AF9FE6-E782-416D-B312-56E3DF8C2ED1}" type="pres">
      <dgm:prSet presAssocID="{38162C88-81E7-4B9C-99A1-C05771B7953C}"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81772763-83AC-4F4C-B63B-E26418B1D836}" type="pres">
      <dgm:prSet presAssocID="{38162C88-81E7-4B9C-99A1-C05771B7953C}" presName="txShp" presStyleLbl="node1" presStyleIdx="3" presStyleCnt="4">
        <dgm:presLayoutVars>
          <dgm:bulletEnabled val="1"/>
        </dgm:presLayoutVars>
      </dgm:prSet>
      <dgm:spPr/>
    </dgm:pt>
  </dgm:ptLst>
  <dgm:cxnLst>
    <dgm:cxn modelId="{D715621A-DD79-4F32-B205-1D3A73584346}" srcId="{78574200-AD42-4EEE-B72C-50A6B42F8D88}" destId="{38162C88-81E7-4B9C-99A1-C05771B7953C}" srcOrd="3" destOrd="0" parTransId="{B26A3982-82A2-4AA0-8E65-3CC277B0A873}" sibTransId="{CC52DC50-1999-476E-820E-B331EDF94001}"/>
    <dgm:cxn modelId="{BEC56635-CC72-4650-8064-5C52068D0CE2}" type="presOf" srcId="{38162C88-81E7-4B9C-99A1-C05771B7953C}" destId="{81772763-83AC-4F4C-B63B-E26418B1D836}" srcOrd="0" destOrd="0" presId="urn:microsoft.com/office/officeart/2005/8/layout/vList3"/>
    <dgm:cxn modelId="{DECCCB36-081A-4EC3-B465-493D019A7E59}" srcId="{78574200-AD42-4EEE-B72C-50A6B42F8D88}" destId="{1CBBDFC3-AA32-4106-B32C-B665A3200E86}" srcOrd="2" destOrd="0" parTransId="{284BDDEF-2D01-4106-988E-9D5DA8F219BA}" sibTransId="{C0A15D9E-8005-4CB4-A789-CA1D5257CAFA}"/>
    <dgm:cxn modelId="{8D4B4C64-BD0D-48E0-8B2A-CAB2003217BF}" type="presOf" srcId="{C2865322-B316-4798-B21B-1BE10517ACB7}" destId="{C88B4FB6-76E8-44C0-ABA2-BB9E8FE56780}" srcOrd="0" destOrd="0" presId="urn:microsoft.com/office/officeart/2005/8/layout/vList3"/>
    <dgm:cxn modelId="{63599F49-E064-43B5-AB21-5DBA41A89A13}" srcId="{78574200-AD42-4EEE-B72C-50A6B42F8D88}" destId="{B732770E-A74F-4E69-86D7-AFF37B39E0EC}" srcOrd="1" destOrd="0" parTransId="{574A331B-7654-43D8-8AEF-CE3691BD9129}" sibTransId="{E47268B2-A51B-4330-84C5-C6E9D4937F9F}"/>
    <dgm:cxn modelId="{8675854F-B5E7-46FF-BD26-E4FAE607D351}" type="presOf" srcId="{78574200-AD42-4EEE-B72C-50A6B42F8D88}" destId="{36D3E2D0-905A-4317-8F70-3D50FDD65EBB}" srcOrd="0" destOrd="0" presId="urn:microsoft.com/office/officeart/2005/8/layout/vList3"/>
    <dgm:cxn modelId="{1FAE0593-E50C-4B7C-BAA6-3FA13843BFFA}" type="presOf" srcId="{B732770E-A74F-4E69-86D7-AFF37B39E0EC}" destId="{0E4D22B1-79E3-480B-B831-2A104D301353}" srcOrd="0" destOrd="0" presId="urn:microsoft.com/office/officeart/2005/8/layout/vList3"/>
    <dgm:cxn modelId="{58C34CA3-0045-4904-9DA6-BAA41DB12801}" type="presOf" srcId="{1CBBDFC3-AA32-4106-B32C-B665A3200E86}" destId="{DB0A5963-836A-4C81-83B8-A8810B13084F}" srcOrd="0" destOrd="0" presId="urn:microsoft.com/office/officeart/2005/8/layout/vList3"/>
    <dgm:cxn modelId="{E78841DC-46CE-4E90-9017-1DEE3E922C1D}" srcId="{78574200-AD42-4EEE-B72C-50A6B42F8D88}" destId="{C2865322-B316-4798-B21B-1BE10517ACB7}" srcOrd="0" destOrd="0" parTransId="{FDC91E6A-1F6D-4B08-BE8B-FFB9C00ED0E1}" sibTransId="{ACE8B37A-E09D-4F2B-8E2F-BE000AEB0FDB}"/>
    <dgm:cxn modelId="{72239134-783F-4657-BA10-CA7D8BA48996}" type="presParOf" srcId="{36D3E2D0-905A-4317-8F70-3D50FDD65EBB}" destId="{97E5D9C7-B64C-4435-BD82-6F75B6F708AC}" srcOrd="0" destOrd="0" presId="urn:microsoft.com/office/officeart/2005/8/layout/vList3"/>
    <dgm:cxn modelId="{A675D13C-C2C0-41B8-8C88-410F7F2A0E0A}" type="presParOf" srcId="{97E5D9C7-B64C-4435-BD82-6F75B6F708AC}" destId="{0BC03FB2-22FF-4E89-9F7B-6577CFEBD66B}" srcOrd="0" destOrd="0" presId="urn:microsoft.com/office/officeart/2005/8/layout/vList3"/>
    <dgm:cxn modelId="{0C1E181F-2262-4653-A0D6-0E284635C24F}" type="presParOf" srcId="{97E5D9C7-B64C-4435-BD82-6F75B6F708AC}" destId="{C88B4FB6-76E8-44C0-ABA2-BB9E8FE56780}" srcOrd="1" destOrd="0" presId="urn:microsoft.com/office/officeart/2005/8/layout/vList3"/>
    <dgm:cxn modelId="{A9C28D69-B6C7-49F0-9658-5DA3BD4C8C4B}" type="presParOf" srcId="{36D3E2D0-905A-4317-8F70-3D50FDD65EBB}" destId="{E6A0AF8F-53B8-4106-86AD-8593D411C6D5}" srcOrd="1" destOrd="0" presId="urn:microsoft.com/office/officeart/2005/8/layout/vList3"/>
    <dgm:cxn modelId="{E5CF5827-D43D-41DD-A3C0-01AEE5F76444}" type="presParOf" srcId="{36D3E2D0-905A-4317-8F70-3D50FDD65EBB}" destId="{50B3A262-DB53-41E8-B2BD-4DA356D20BD6}" srcOrd="2" destOrd="0" presId="urn:microsoft.com/office/officeart/2005/8/layout/vList3"/>
    <dgm:cxn modelId="{2EC147DD-C0D3-4B93-8A7E-688E6A7B9B72}" type="presParOf" srcId="{50B3A262-DB53-41E8-B2BD-4DA356D20BD6}" destId="{C960795C-8AE0-4C0A-814A-532E92C62A4F}" srcOrd="0" destOrd="0" presId="urn:microsoft.com/office/officeart/2005/8/layout/vList3"/>
    <dgm:cxn modelId="{4DEA3C0C-2965-4C47-8AC6-4F11B95D2DFF}" type="presParOf" srcId="{50B3A262-DB53-41E8-B2BD-4DA356D20BD6}" destId="{0E4D22B1-79E3-480B-B831-2A104D301353}" srcOrd="1" destOrd="0" presId="urn:microsoft.com/office/officeart/2005/8/layout/vList3"/>
    <dgm:cxn modelId="{376FE754-ACAC-48EA-B2A9-3E1BBC5D0385}" type="presParOf" srcId="{36D3E2D0-905A-4317-8F70-3D50FDD65EBB}" destId="{33786A13-D5E0-48F2-8C7C-CD82E0891DD4}" srcOrd="3" destOrd="0" presId="urn:microsoft.com/office/officeart/2005/8/layout/vList3"/>
    <dgm:cxn modelId="{16E736C4-2DD2-4AE9-8662-EF817172CC4D}" type="presParOf" srcId="{36D3E2D0-905A-4317-8F70-3D50FDD65EBB}" destId="{8A5DD896-79B4-41D9-833E-E6F1C8F14214}" srcOrd="4" destOrd="0" presId="urn:microsoft.com/office/officeart/2005/8/layout/vList3"/>
    <dgm:cxn modelId="{D4BA7823-601A-43C2-A00E-B5EFD44BE8FA}" type="presParOf" srcId="{8A5DD896-79B4-41D9-833E-E6F1C8F14214}" destId="{6D4A3DE2-569F-465B-9E2F-2556F0BFB5E2}" srcOrd="0" destOrd="0" presId="urn:microsoft.com/office/officeart/2005/8/layout/vList3"/>
    <dgm:cxn modelId="{2201AB43-5BA1-46A6-A1AF-3935C971E02E}" type="presParOf" srcId="{8A5DD896-79B4-41D9-833E-E6F1C8F14214}" destId="{DB0A5963-836A-4C81-83B8-A8810B13084F}" srcOrd="1" destOrd="0" presId="urn:microsoft.com/office/officeart/2005/8/layout/vList3"/>
    <dgm:cxn modelId="{6D65C74A-5016-4B34-B9C3-186E3F826FC2}" type="presParOf" srcId="{36D3E2D0-905A-4317-8F70-3D50FDD65EBB}" destId="{E1EB5A77-EE38-406F-BA51-89658FEE6F86}" srcOrd="5" destOrd="0" presId="urn:microsoft.com/office/officeart/2005/8/layout/vList3"/>
    <dgm:cxn modelId="{FCA6AC86-4221-4C28-9E16-8ECC4B53F0AB}" type="presParOf" srcId="{36D3E2D0-905A-4317-8F70-3D50FDD65EBB}" destId="{2D89B5EC-457D-4154-8BC3-43CD27B4A7F1}" srcOrd="6" destOrd="0" presId="urn:microsoft.com/office/officeart/2005/8/layout/vList3"/>
    <dgm:cxn modelId="{04F523DC-E2B4-4166-AA72-4333D321305E}" type="presParOf" srcId="{2D89B5EC-457D-4154-8BC3-43CD27B4A7F1}" destId="{39AF9FE6-E782-416D-B312-56E3DF8C2ED1}" srcOrd="0" destOrd="0" presId="urn:microsoft.com/office/officeart/2005/8/layout/vList3"/>
    <dgm:cxn modelId="{29C4BE86-5B02-4DFD-A73C-F1B64FD3024F}" type="presParOf" srcId="{2D89B5EC-457D-4154-8BC3-43CD27B4A7F1}" destId="{81772763-83AC-4F4C-B63B-E26418B1D83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C2865322-B316-4798-B21B-1BE10517ACB7}">
      <dgm:prSet phldrT="[Text]"/>
      <dgm:spPr/>
      <dgm:t>
        <a:bodyPr/>
        <a:lstStyle/>
        <a:p>
          <a:r>
            <a:rPr lang="en-US" b="1" dirty="0"/>
            <a:t>Identify</a:t>
          </a:r>
        </a:p>
      </dgm:t>
    </dgm:pt>
    <dgm:pt modelId="{FDC91E6A-1F6D-4B08-BE8B-FFB9C00ED0E1}" type="parTrans" cxnId="{E78841DC-46CE-4E90-9017-1DEE3E922C1D}">
      <dgm:prSet/>
      <dgm:spPr/>
      <dgm:t>
        <a:bodyPr/>
        <a:lstStyle/>
        <a:p>
          <a:endParaRPr lang="en-US"/>
        </a:p>
      </dgm:t>
    </dgm:pt>
    <dgm:pt modelId="{ACE8B37A-E09D-4F2B-8E2F-BE000AEB0FDB}" type="sibTrans" cxnId="{E78841DC-46CE-4E90-9017-1DEE3E922C1D}">
      <dgm:prSet/>
      <dgm:spPr/>
      <dgm:t>
        <a:bodyPr/>
        <a:lstStyle/>
        <a:p>
          <a:endParaRPr lang="en-US"/>
        </a:p>
      </dgm:t>
    </dgm:pt>
    <dgm:pt modelId="{B732770E-A74F-4E69-86D7-AFF37B39E0EC}">
      <dgm:prSet phldrT="[Text]"/>
      <dgm:spPr/>
      <dgm:t>
        <a:bodyPr/>
        <a:lstStyle/>
        <a:p>
          <a:r>
            <a:rPr lang="en-US" dirty="0"/>
            <a:t>Act</a:t>
          </a:r>
        </a:p>
      </dgm:t>
    </dgm:pt>
    <dgm:pt modelId="{574A331B-7654-43D8-8AEF-CE3691BD9129}" type="parTrans" cxnId="{63599F49-E064-43B5-AB21-5DBA41A89A13}">
      <dgm:prSet/>
      <dgm:spPr/>
      <dgm:t>
        <a:bodyPr/>
        <a:lstStyle/>
        <a:p>
          <a:endParaRPr lang="en-US"/>
        </a:p>
      </dgm:t>
    </dgm:pt>
    <dgm:pt modelId="{E47268B2-A51B-4330-84C5-C6E9D4937F9F}" type="sibTrans" cxnId="{63599F49-E064-43B5-AB21-5DBA41A89A13}">
      <dgm:prSet/>
      <dgm:spPr/>
      <dgm:t>
        <a:bodyPr/>
        <a:lstStyle/>
        <a:p>
          <a:endParaRPr lang="en-US"/>
        </a:p>
      </dgm:t>
    </dgm:pt>
    <dgm:pt modelId="{1CBBDFC3-AA32-4106-B32C-B665A3200E86}">
      <dgm:prSet phldrT="[Text]"/>
      <dgm:spPr/>
      <dgm:t>
        <a:bodyPr/>
        <a:lstStyle/>
        <a:p>
          <a:r>
            <a:rPr lang="en-US" dirty="0"/>
            <a:t>Resolve</a:t>
          </a:r>
        </a:p>
      </dgm:t>
    </dgm:pt>
    <dgm:pt modelId="{284BDDEF-2D01-4106-988E-9D5DA8F219BA}" type="parTrans" cxnId="{DECCCB36-081A-4EC3-B465-493D019A7E59}">
      <dgm:prSet/>
      <dgm:spPr/>
      <dgm:t>
        <a:bodyPr/>
        <a:lstStyle/>
        <a:p>
          <a:endParaRPr lang="en-US"/>
        </a:p>
      </dgm:t>
    </dgm:pt>
    <dgm:pt modelId="{C0A15D9E-8005-4CB4-A789-CA1D5257CAFA}" type="sibTrans" cxnId="{DECCCB36-081A-4EC3-B465-493D019A7E59}">
      <dgm:prSet/>
      <dgm:spPr/>
      <dgm:t>
        <a:bodyPr/>
        <a:lstStyle/>
        <a:p>
          <a:endParaRPr lang="en-US"/>
        </a:p>
      </dgm:t>
    </dgm:pt>
    <dgm:pt modelId="{38162C88-81E7-4B9C-99A1-C05771B7953C}">
      <dgm:prSet phldrT="[Text]"/>
      <dgm:spPr/>
      <dgm:t>
        <a:bodyPr/>
        <a:lstStyle/>
        <a:p>
          <a:r>
            <a:rPr lang="en-US" dirty="0"/>
            <a:t>Review</a:t>
          </a:r>
        </a:p>
      </dgm:t>
    </dgm:pt>
    <dgm:pt modelId="{B26A3982-82A2-4AA0-8E65-3CC277B0A873}" type="parTrans" cxnId="{D715621A-DD79-4F32-B205-1D3A73584346}">
      <dgm:prSet/>
      <dgm:spPr/>
      <dgm:t>
        <a:bodyPr/>
        <a:lstStyle/>
        <a:p>
          <a:endParaRPr lang="en-US"/>
        </a:p>
      </dgm:t>
    </dgm:pt>
    <dgm:pt modelId="{CC52DC50-1999-476E-820E-B331EDF94001}" type="sibTrans" cxnId="{D715621A-DD79-4F32-B205-1D3A73584346}">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97E5D9C7-B64C-4435-BD82-6F75B6F708AC}" type="pres">
      <dgm:prSet presAssocID="{C2865322-B316-4798-B21B-1BE10517ACB7}" presName="composite" presStyleCnt="0"/>
      <dgm:spPr/>
    </dgm:pt>
    <dgm:pt modelId="{0BC03FB2-22FF-4E89-9F7B-6577CFEBD66B}" type="pres">
      <dgm:prSet presAssocID="{C2865322-B316-4798-B21B-1BE10517ACB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a:ext>
      </dgm:extLst>
    </dgm:pt>
    <dgm:pt modelId="{C88B4FB6-76E8-44C0-ABA2-BB9E8FE56780}" type="pres">
      <dgm:prSet presAssocID="{C2865322-B316-4798-B21B-1BE10517ACB7}" presName="txShp" presStyleLbl="node1" presStyleIdx="0" presStyleCnt="4" custLinFactNeighborX="491" custLinFactNeighborY="-187">
        <dgm:presLayoutVars>
          <dgm:bulletEnabled val="1"/>
        </dgm:presLayoutVars>
      </dgm:prSet>
      <dgm:spPr/>
    </dgm:pt>
    <dgm:pt modelId="{E6A0AF8F-53B8-4106-86AD-8593D411C6D5}" type="pres">
      <dgm:prSet presAssocID="{ACE8B37A-E09D-4F2B-8E2F-BE000AEB0FDB}" presName="spacing" presStyleCnt="0"/>
      <dgm:spPr/>
    </dgm:pt>
    <dgm:pt modelId="{50B3A262-DB53-41E8-B2BD-4DA356D20BD6}" type="pres">
      <dgm:prSet presAssocID="{B732770E-A74F-4E69-86D7-AFF37B39E0EC}" presName="composite" presStyleCnt="0"/>
      <dgm:spPr/>
    </dgm:pt>
    <dgm:pt modelId="{C960795C-8AE0-4C0A-814A-532E92C62A4F}" type="pres">
      <dgm:prSet presAssocID="{B732770E-A74F-4E69-86D7-AFF37B39E0EC}"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a:ext>
      </dgm:extLst>
    </dgm:pt>
    <dgm:pt modelId="{0E4D22B1-79E3-480B-B831-2A104D301353}" type="pres">
      <dgm:prSet presAssocID="{B732770E-A74F-4E69-86D7-AFF37B39E0EC}" presName="txShp" presStyleLbl="node1" presStyleIdx="1" presStyleCnt="4">
        <dgm:presLayoutVars>
          <dgm:bulletEnabled val="1"/>
        </dgm:presLayoutVars>
      </dgm:prSet>
      <dgm:spPr/>
    </dgm:pt>
    <dgm:pt modelId="{33786A13-D5E0-48F2-8C7C-CD82E0891DD4}" type="pres">
      <dgm:prSet presAssocID="{E47268B2-A51B-4330-84C5-C6E9D4937F9F}" presName="spacing" presStyleCnt="0"/>
      <dgm:spPr/>
    </dgm:pt>
    <dgm:pt modelId="{8A5DD896-79B4-41D9-833E-E6F1C8F14214}" type="pres">
      <dgm:prSet presAssocID="{1CBBDFC3-AA32-4106-B32C-B665A3200E86}" presName="composite" presStyleCnt="0"/>
      <dgm:spPr/>
    </dgm:pt>
    <dgm:pt modelId="{6D4A3DE2-569F-465B-9E2F-2556F0BFB5E2}" type="pres">
      <dgm:prSet presAssocID="{1CBBDFC3-AA32-4106-B32C-B665A3200E86}"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a:ext>
      </dgm:extLst>
    </dgm:pt>
    <dgm:pt modelId="{DB0A5963-836A-4C81-83B8-A8810B13084F}" type="pres">
      <dgm:prSet presAssocID="{1CBBDFC3-AA32-4106-B32C-B665A3200E86}" presName="txShp" presStyleLbl="node1" presStyleIdx="2" presStyleCnt="4">
        <dgm:presLayoutVars>
          <dgm:bulletEnabled val="1"/>
        </dgm:presLayoutVars>
      </dgm:prSet>
      <dgm:spPr/>
    </dgm:pt>
    <dgm:pt modelId="{E1EB5A77-EE38-406F-BA51-89658FEE6F86}" type="pres">
      <dgm:prSet presAssocID="{C0A15D9E-8005-4CB4-A789-CA1D5257CAFA}" presName="spacing" presStyleCnt="0"/>
      <dgm:spPr/>
    </dgm:pt>
    <dgm:pt modelId="{2D89B5EC-457D-4154-8BC3-43CD27B4A7F1}" type="pres">
      <dgm:prSet presAssocID="{38162C88-81E7-4B9C-99A1-C05771B7953C}" presName="composite" presStyleCnt="0"/>
      <dgm:spPr/>
    </dgm:pt>
    <dgm:pt modelId="{39AF9FE6-E782-416D-B312-56E3DF8C2ED1}" type="pres">
      <dgm:prSet presAssocID="{38162C88-81E7-4B9C-99A1-C05771B7953C}"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81772763-83AC-4F4C-B63B-E26418B1D836}" type="pres">
      <dgm:prSet presAssocID="{38162C88-81E7-4B9C-99A1-C05771B7953C}" presName="txShp" presStyleLbl="node1" presStyleIdx="3" presStyleCnt="4">
        <dgm:presLayoutVars>
          <dgm:bulletEnabled val="1"/>
        </dgm:presLayoutVars>
      </dgm:prSet>
      <dgm:spPr/>
    </dgm:pt>
  </dgm:ptLst>
  <dgm:cxnLst>
    <dgm:cxn modelId="{D715621A-DD79-4F32-B205-1D3A73584346}" srcId="{78574200-AD42-4EEE-B72C-50A6B42F8D88}" destId="{38162C88-81E7-4B9C-99A1-C05771B7953C}" srcOrd="3" destOrd="0" parTransId="{B26A3982-82A2-4AA0-8E65-3CC277B0A873}" sibTransId="{CC52DC50-1999-476E-820E-B331EDF94001}"/>
    <dgm:cxn modelId="{BEC56635-CC72-4650-8064-5C52068D0CE2}" type="presOf" srcId="{38162C88-81E7-4B9C-99A1-C05771B7953C}" destId="{81772763-83AC-4F4C-B63B-E26418B1D836}" srcOrd="0" destOrd="0" presId="urn:microsoft.com/office/officeart/2005/8/layout/vList3"/>
    <dgm:cxn modelId="{DECCCB36-081A-4EC3-B465-493D019A7E59}" srcId="{78574200-AD42-4EEE-B72C-50A6B42F8D88}" destId="{1CBBDFC3-AA32-4106-B32C-B665A3200E86}" srcOrd="2" destOrd="0" parTransId="{284BDDEF-2D01-4106-988E-9D5DA8F219BA}" sibTransId="{C0A15D9E-8005-4CB4-A789-CA1D5257CAFA}"/>
    <dgm:cxn modelId="{8D4B4C64-BD0D-48E0-8B2A-CAB2003217BF}" type="presOf" srcId="{C2865322-B316-4798-B21B-1BE10517ACB7}" destId="{C88B4FB6-76E8-44C0-ABA2-BB9E8FE56780}" srcOrd="0" destOrd="0" presId="urn:microsoft.com/office/officeart/2005/8/layout/vList3"/>
    <dgm:cxn modelId="{63599F49-E064-43B5-AB21-5DBA41A89A13}" srcId="{78574200-AD42-4EEE-B72C-50A6B42F8D88}" destId="{B732770E-A74F-4E69-86D7-AFF37B39E0EC}" srcOrd="1" destOrd="0" parTransId="{574A331B-7654-43D8-8AEF-CE3691BD9129}" sibTransId="{E47268B2-A51B-4330-84C5-C6E9D4937F9F}"/>
    <dgm:cxn modelId="{8675854F-B5E7-46FF-BD26-E4FAE607D351}" type="presOf" srcId="{78574200-AD42-4EEE-B72C-50A6B42F8D88}" destId="{36D3E2D0-905A-4317-8F70-3D50FDD65EBB}" srcOrd="0" destOrd="0" presId="urn:microsoft.com/office/officeart/2005/8/layout/vList3"/>
    <dgm:cxn modelId="{1FAE0593-E50C-4B7C-BAA6-3FA13843BFFA}" type="presOf" srcId="{B732770E-A74F-4E69-86D7-AFF37B39E0EC}" destId="{0E4D22B1-79E3-480B-B831-2A104D301353}" srcOrd="0" destOrd="0" presId="urn:microsoft.com/office/officeart/2005/8/layout/vList3"/>
    <dgm:cxn modelId="{58C34CA3-0045-4904-9DA6-BAA41DB12801}" type="presOf" srcId="{1CBBDFC3-AA32-4106-B32C-B665A3200E86}" destId="{DB0A5963-836A-4C81-83B8-A8810B13084F}" srcOrd="0" destOrd="0" presId="urn:microsoft.com/office/officeart/2005/8/layout/vList3"/>
    <dgm:cxn modelId="{E78841DC-46CE-4E90-9017-1DEE3E922C1D}" srcId="{78574200-AD42-4EEE-B72C-50A6B42F8D88}" destId="{C2865322-B316-4798-B21B-1BE10517ACB7}" srcOrd="0" destOrd="0" parTransId="{FDC91E6A-1F6D-4B08-BE8B-FFB9C00ED0E1}" sibTransId="{ACE8B37A-E09D-4F2B-8E2F-BE000AEB0FDB}"/>
    <dgm:cxn modelId="{72239134-783F-4657-BA10-CA7D8BA48996}" type="presParOf" srcId="{36D3E2D0-905A-4317-8F70-3D50FDD65EBB}" destId="{97E5D9C7-B64C-4435-BD82-6F75B6F708AC}" srcOrd="0" destOrd="0" presId="urn:microsoft.com/office/officeart/2005/8/layout/vList3"/>
    <dgm:cxn modelId="{A675D13C-C2C0-41B8-8C88-410F7F2A0E0A}" type="presParOf" srcId="{97E5D9C7-B64C-4435-BD82-6F75B6F708AC}" destId="{0BC03FB2-22FF-4E89-9F7B-6577CFEBD66B}" srcOrd="0" destOrd="0" presId="urn:microsoft.com/office/officeart/2005/8/layout/vList3"/>
    <dgm:cxn modelId="{0C1E181F-2262-4653-A0D6-0E284635C24F}" type="presParOf" srcId="{97E5D9C7-B64C-4435-BD82-6F75B6F708AC}" destId="{C88B4FB6-76E8-44C0-ABA2-BB9E8FE56780}" srcOrd="1" destOrd="0" presId="urn:microsoft.com/office/officeart/2005/8/layout/vList3"/>
    <dgm:cxn modelId="{A9C28D69-B6C7-49F0-9658-5DA3BD4C8C4B}" type="presParOf" srcId="{36D3E2D0-905A-4317-8F70-3D50FDD65EBB}" destId="{E6A0AF8F-53B8-4106-86AD-8593D411C6D5}" srcOrd="1" destOrd="0" presId="urn:microsoft.com/office/officeart/2005/8/layout/vList3"/>
    <dgm:cxn modelId="{E5CF5827-D43D-41DD-A3C0-01AEE5F76444}" type="presParOf" srcId="{36D3E2D0-905A-4317-8F70-3D50FDD65EBB}" destId="{50B3A262-DB53-41E8-B2BD-4DA356D20BD6}" srcOrd="2" destOrd="0" presId="urn:microsoft.com/office/officeart/2005/8/layout/vList3"/>
    <dgm:cxn modelId="{2EC147DD-C0D3-4B93-8A7E-688E6A7B9B72}" type="presParOf" srcId="{50B3A262-DB53-41E8-B2BD-4DA356D20BD6}" destId="{C960795C-8AE0-4C0A-814A-532E92C62A4F}" srcOrd="0" destOrd="0" presId="urn:microsoft.com/office/officeart/2005/8/layout/vList3"/>
    <dgm:cxn modelId="{4DEA3C0C-2965-4C47-8AC6-4F11B95D2DFF}" type="presParOf" srcId="{50B3A262-DB53-41E8-B2BD-4DA356D20BD6}" destId="{0E4D22B1-79E3-480B-B831-2A104D301353}" srcOrd="1" destOrd="0" presId="urn:microsoft.com/office/officeart/2005/8/layout/vList3"/>
    <dgm:cxn modelId="{376FE754-ACAC-48EA-B2A9-3E1BBC5D0385}" type="presParOf" srcId="{36D3E2D0-905A-4317-8F70-3D50FDD65EBB}" destId="{33786A13-D5E0-48F2-8C7C-CD82E0891DD4}" srcOrd="3" destOrd="0" presId="urn:microsoft.com/office/officeart/2005/8/layout/vList3"/>
    <dgm:cxn modelId="{16E736C4-2DD2-4AE9-8662-EF817172CC4D}" type="presParOf" srcId="{36D3E2D0-905A-4317-8F70-3D50FDD65EBB}" destId="{8A5DD896-79B4-41D9-833E-E6F1C8F14214}" srcOrd="4" destOrd="0" presId="urn:microsoft.com/office/officeart/2005/8/layout/vList3"/>
    <dgm:cxn modelId="{D4BA7823-601A-43C2-A00E-B5EFD44BE8FA}" type="presParOf" srcId="{8A5DD896-79B4-41D9-833E-E6F1C8F14214}" destId="{6D4A3DE2-569F-465B-9E2F-2556F0BFB5E2}" srcOrd="0" destOrd="0" presId="urn:microsoft.com/office/officeart/2005/8/layout/vList3"/>
    <dgm:cxn modelId="{2201AB43-5BA1-46A6-A1AF-3935C971E02E}" type="presParOf" srcId="{8A5DD896-79B4-41D9-833E-E6F1C8F14214}" destId="{DB0A5963-836A-4C81-83B8-A8810B13084F}" srcOrd="1" destOrd="0" presId="urn:microsoft.com/office/officeart/2005/8/layout/vList3"/>
    <dgm:cxn modelId="{6D65C74A-5016-4B34-B9C3-186E3F826FC2}" type="presParOf" srcId="{36D3E2D0-905A-4317-8F70-3D50FDD65EBB}" destId="{E1EB5A77-EE38-406F-BA51-89658FEE6F86}" srcOrd="5" destOrd="0" presId="urn:microsoft.com/office/officeart/2005/8/layout/vList3"/>
    <dgm:cxn modelId="{FCA6AC86-4221-4C28-9E16-8ECC4B53F0AB}" type="presParOf" srcId="{36D3E2D0-905A-4317-8F70-3D50FDD65EBB}" destId="{2D89B5EC-457D-4154-8BC3-43CD27B4A7F1}" srcOrd="6" destOrd="0" presId="urn:microsoft.com/office/officeart/2005/8/layout/vList3"/>
    <dgm:cxn modelId="{04F523DC-E2B4-4166-AA72-4333D321305E}" type="presParOf" srcId="{2D89B5EC-457D-4154-8BC3-43CD27B4A7F1}" destId="{39AF9FE6-E782-416D-B312-56E3DF8C2ED1}" srcOrd="0" destOrd="0" presId="urn:microsoft.com/office/officeart/2005/8/layout/vList3"/>
    <dgm:cxn modelId="{29C4BE86-5B02-4DFD-A73C-F1B64FD3024F}" type="presParOf" srcId="{2D89B5EC-457D-4154-8BC3-43CD27B4A7F1}" destId="{81772763-83AC-4F4C-B63B-E26418B1D83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C2865322-B316-4798-B21B-1BE10517ACB7}">
      <dgm:prSet phldrT="[Text]"/>
      <dgm:spPr/>
      <dgm:t>
        <a:bodyPr/>
        <a:lstStyle/>
        <a:p>
          <a:r>
            <a:rPr lang="en-US" dirty="0"/>
            <a:t>Identify</a:t>
          </a:r>
        </a:p>
      </dgm:t>
    </dgm:pt>
    <dgm:pt modelId="{FDC91E6A-1F6D-4B08-BE8B-FFB9C00ED0E1}" type="parTrans" cxnId="{E78841DC-46CE-4E90-9017-1DEE3E922C1D}">
      <dgm:prSet/>
      <dgm:spPr/>
      <dgm:t>
        <a:bodyPr/>
        <a:lstStyle/>
        <a:p>
          <a:endParaRPr lang="en-US"/>
        </a:p>
      </dgm:t>
    </dgm:pt>
    <dgm:pt modelId="{ACE8B37A-E09D-4F2B-8E2F-BE000AEB0FDB}" type="sibTrans" cxnId="{E78841DC-46CE-4E90-9017-1DEE3E922C1D}">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97E5D9C7-B64C-4435-BD82-6F75B6F708AC}" type="pres">
      <dgm:prSet presAssocID="{C2865322-B316-4798-B21B-1BE10517ACB7}" presName="composite" presStyleCnt="0"/>
      <dgm:spPr/>
    </dgm:pt>
    <dgm:pt modelId="{0BC03FB2-22FF-4E89-9F7B-6577CFEBD66B}" type="pres">
      <dgm:prSet presAssocID="{C2865322-B316-4798-B21B-1BE10517ACB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a:ext>
      </dgm:extLst>
    </dgm:pt>
    <dgm:pt modelId="{C88B4FB6-76E8-44C0-ABA2-BB9E8FE56780}" type="pres">
      <dgm:prSet presAssocID="{C2865322-B316-4798-B21B-1BE10517ACB7}" presName="txShp" presStyleLbl="node1" presStyleIdx="0" presStyleCnt="1" custLinFactNeighborX="491" custLinFactNeighborY="-187">
        <dgm:presLayoutVars>
          <dgm:bulletEnabled val="1"/>
        </dgm:presLayoutVars>
      </dgm:prSet>
      <dgm:spPr/>
    </dgm:pt>
  </dgm:ptLst>
  <dgm:cxnLst>
    <dgm:cxn modelId="{8D4B4C64-BD0D-48E0-8B2A-CAB2003217BF}" type="presOf" srcId="{C2865322-B316-4798-B21B-1BE10517ACB7}" destId="{C88B4FB6-76E8-44C0-ABA2-BB9E8FE56780}" srcOrd="0" destOrd="0" presId="urn:microsoft.com/office/officeart/2005/8/layout/vList3"/>
    <dgm:cxn modelId="{8675854F-B5E7-46FF-BD26-E4FAE607D351}" type="presOf" srcId="{78574200-AD42-4EEE-B72C-50A6B42F8D88}" destId="{36D3E2D0-905A-4317-8F70-3D50FDD65EBB}" srcOrd="0" destOrd="0" presId="urn:microsoft.com/office/officeart/2005/8/layout/vList3"/>
    <dgm:cxn modelId="{E78841DC-46CE-4E90-9017-1DEE3E922C1D}" srcId="{78574200-AD42-4EEE-B72C-50A6B42F8D88}" destId="{C2865322-B316-4798-B21B-1BE10517ACB7}" srcOrd="0" destOrd="0" parTransId="{FDC91E6A-1F6D-4B08-BE8B-FFB9C00ED0E1}" sibTransId="{ACE8B37A-E09D-4F2B-8E2F-BE000AEB0FDB}"/>
    <dgm:cxn modelId="{72239134-783F-4657-BA10-CA7D8BA48996}" type="presParOf" srcId="{36D3E2D0-905A-4317-8F70-3D50FDD65EBB}" destId="{97E5D9C7-B64C-4435-BD82-6F75B6F708AC}" srcOrd="0" destOrd="0" presId="urn:microsoft.com/office/officeart/2005/8/layout/vList3"/>
    <dgm:cxn modelId="{A675D13C-C2C0-41B8-8C88-410F7F2A0E0A}" type="presParOf" srcId="{97E5D9C7-B64C-4435-BD82-6F75B6F708AC}" destId="{0BC03FB2-22FF-4E89-9F7B-6577CFEBD66B}" srcOrd="0" destOrd="0" presId="urn:microsoft.com/office/officeart/2005/8/layout/vList3"/>
    <dgm:cxn modelId="{0C1E181F-2262-4653-A0D6-0E284635C24F}" type="presParOf" srcId="{97E5D9C7-B64C-4435-BD82-6F75B6F708AC}" destId="{C88B4FB6-76E8-44C0-ABA2-BB9E8FE5678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C2865322-B316-4798-B21B-1BE10517ACB7}">
      <dgm:prSet phldrT="[Text]"/>
      <dgm:spPr/>
      <dgm:t>
        <a:bodyPr/>
        <a:lstStyle/>
        <a:p>
          <a:r>
            <a:rPr lang="en-US" dirty="0"/>
            <a:t>Identify</a:t>
          </a:r>
        </a:p>
      </dgm:t>
    </dgm:pt>
    <dgm:pt modelId="{FDC91E6A-1F6D-4B08-BE8B-FFB9C00ED0E1}" type="parTrans" cxnId="{E78841DC-46CE-4E90-9017-1DEE3E922C1D}">
      <dgm:prSet/>
      <dgm:spPr/>
      <dgm:t>
        <a:bodyPr/>
        <a:lstStyle/>
        <a:p>
          <a:endParaRPr lang="en-US"/>
        </a:p>
      </dgm:t>
    </dgm:pt>
    <dgm:pt modelId="{ACE8B37A-E09D-4F2B-8E2F-BE000AEB0FDB}" type="sibTrans" cxnId="{E78841DC-46CE-4E90-9017-1DEE3E922C1D}">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97E5D9C7-B64C-4435-BD82-6F75B6F708AC}" type="pres">
      <dgm:prSet presAssocID="{C2865322-B316-4798-B21B-1BE10517ACB7}" presName="composite" presStyleCnt="0"/>
      <dgm:spPr/>
    </dgm:pt>
    <dgm:pt modelId="{0BC03FB2-22FF-4E89-9F7B-6577CFEBD66B}" type="pres">
      <dgm:prSet presAssocID="{C2865322-B316-4798-B21B-1BE10517ACB7}"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a:ext>
      </dgm:extLst>
    </dgm:pt>
    <dgm:pt modelId="{C88B4FB6-76E8-44C0-ABA2-BB9E8FE56780}" type="pres">
      <dgm:prSet presAssocID="{C2865322-B316-4798-B21B-1BE10517ACB7}" presName="txShp" presStyleLbl="node1" presStyleIdx="0" presStyleCnt="1" custLinFactNeighborX="491" custLinFactNeighborY="-187">
        <dgm:presLayoutVars>
          <dgm:bulletEnabled val="1"/>
        </dgm:presLayoutVars>
      </dgm:prSet>
      <dgm:spPr/>
    </dgm:pt>
  </dgm:ptLst>
  <dgm:cxnLst>
    <dgm:cxn modelId="{8D4B4C64-BD0D-48E0-8B2A-CAB2003217BF}" type="presOf" srcId="{C2865322-B316-4798-B21B-1BE10517ACB7}" destId="{C88B4FB6-76E8-44C0-ABA2-BB9E8FE56780}" srcOrd="0" destOrd="0" presId="urn:microsoft.com/office/officeart/2005/8/layout/vList3"/>
    <dgm:cxn modelId="{8675854F-B5E7-46FF-BD26-E4FAE607D351}" type="presOf" srcId="{78574200-AD42-4EEE-B72C-50A6B42F8D88}" destId="{36D3E2D0-905A-4317-8F70-3D50FDD65EBB}" srcOrd="0" destOrd="0" presId="urn:microsoft.com/office/officeart/2005/8/layout/vList3"/>
    <dgm:cxn modelId="{E78841DC-46CE-4E90-9017-1DEE3E922C1D}" srcId="{78574200-AD42-4EEE-B72C-50A6B42F8D88}" destId="{C2865322-B316-4798-B21B-1BE10517ACB7}" srcOrd="0" destOrd="0" parTransId="{FDC91E6A-1F6D-4B08-BE8B-FFB9C00ED0E1}" sibTransId="{ACE8B37A-E09D-4F2B-8E2F-BE000AEB0FDB}"/>
    <dgm:cxn modelId="{72239134-783F-4657-BA10-CA7D8BA48996}" type="presParOf" srcId="{36D3E2D0-905A-4317-8F70-3D50FDD65EBB}" destId="{97E5D9C7-B64C-4435-BD82-6F75B6F708AC}" srcOrd="0" destOrd="0" presId="urn:microsoft.com/office/officeart/2005/8/layout/vList3"/>
    <dgm:cxn modelId="{A675D13C-C2C0-41B8-8C88-410F7F2A0E0A}" type="presParOf" srcId="{97E5D9C7-B64C-4435-BD82-6F75B6F708AC}" destId="{0BC03FB2-22FF-4E89-9F7B-6577CFEBD66B}" srcOrd="0" destOrd="0" presId="urn:microsoft.com/office/officeart/2005/8/layout/vList3"/>
    <dgm:cxn modelId="{0C1E181F-2262-4653-A0D6-0E284635C24F}" type="presParOf" srcId="{97E5D9C7-B64C-4435-BD82-6F75B6F708AC}" destId="{C88B4FB6-76E8-44C0-ABA2-BB9E8FE5678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C2865322-B316-4798-B21B-1BE10517ACB7}">
      <dgm:prSet phldrT="[Text]"/>
      <dgm:spPr/>
      <dgm:t>
        <a:bodyPr/>
        <a:lstStyle/>
        <a:p>
          <a:r>
            <a:rPr lang="en-US" b="0" dirty="0"/>
            <a:t>Identify</a:t>
          </a:r>
        </a:p>
      </dgm:t>
    </dgm:pt>
    <dgm:pt modelId="{FDC91E6A-1F6D-4B08-BE8B-FFB9C00ED0E1}" type="parTrans" cxnId="{E78841DC-46CE-4E90-9017-1DEE3E922C1D}">
      <dgm:prSet/>
      <dgm:spPr/>
      <dgm:t>
        <a:bodyPr/>
        <a:lstStyle/>
        <a:p>
          <a:endParaRPr lang="en-US"/>
        </a:p>
      </dgm:t>
    </dgm:pt>
    <dgm:pt modelId="{ACE8B37A-E09D-4F2B-8E2F-BE000AEB0FDB}" type="sibTrans" cxnId="{E78841DC-46CE-4E90-9017-1DEE3E922C1D}">
      <dgm:prSet/>
      <dgm:spPr/>
      <dgm:t>
        <a:bodyPr/>
        <a:lstStyle/>
        <a:p>
          <a:endParaRPr lang="en-US"/>
        </a:p>
      </dgm:t>
    </dgm:pt>
    <dgm:pt modelId="{B732770E-A74F-4E69-86D7-AFF37B39E0EC}">
      <dgm:prSet phldrT="[Text]"/>
      <dgm:spPr/>
      <dgm:t>
        <a:bodyPr/>
        <a:lstStyle/>
        <a:p>
          <a:r>
            <a:rPr lang="en-US" b="1" dirty="0"/>
            <a:t>Act</a:t>
          </a:r>
        </a:p>
      </dgm:t>
    </dgm:pt>
    <dgm:pt modelId="{574A331B-7654-43D8-8AEF-CE3691BD9129}" type="parTrans" cxnId="{63599F49-E064-43B5-AB21-5DBA41A89A13}">
      <dgm:prSet/>
      <dgm:spPr/>
      <dgm:t>
        <a:bodyPr/>
        <a:lstStyle/>
        <a:p>
          <a:endParaRPr lang="en-US"/>
        </a:p>
      </dgm:t>
    </dgm:pt>
    <dgm:pt modelId="{E47268B2-A51B-4330-84C5-C6E9D4937F9F}" type="sibTrans" cxnId="{63599F49-E064-43B5-AB21-5DBA41A89A13}">
      <dgm:prSet/>
      <dgm:spPr/>
      <dgm:t>
        <a:bodyPr/>
        <a:lstStyle/>
        <a:p>
          <a:endParaRPr lang="en-US"/>
        </a:p>
      </dgm:t>
    </dgm:pt>
    <dgm:pt modelId="{1CBBDFC3-AA32-4106-B32C-B665A3200E86}">
      <dgm:prSet phldrT="[Text]"/>
      <dgm:spPr/>
      <dgm:t>
        <a:bodyPr/>
        <a:lstStyle/>
        <a:p>
          <a:r>
            <a:rPr lang="en-US" dirty="0"/>
            <a:t>Resolve</a:t>
          </a:r>
        </a:p>
      </dgm:t>
    </dgm:pt>
    <dgm:pt modelId="{284BDDEF-2D01-4106-988E-9D5DA8F219BA}" type="parTrans" cxnId="{DECCCB36-081A-4EC3-B465-493D019A7E59}">
      <dgm:prSet/>
      <dgm:spPr/>
      <dgm:t>
        <a:bodyPr/>
        <a:lstStyle/>
        <a:p>
          <a:endParaRPr lang="en-US"/>
        </a:p>
      </dgm:t>
    </dgm:pt>
    <dgm:pt modelId="{C0A15D9E-8005-4CB4-A789-CA1D5257CAFA}" type="sibTrans" cxnId="{DECCCB36-081A-4EC3-B465-493D019A7E59}">
      <dgm:prSet/>
      <dgm:spPr/>
      <dgm:t>
        <a:bodyPr/>
        <a:lstStyle/>
        <a:p>
          <a:endParaRPr lang="en-US"/>
        </a:p>
      </dgm:t>
    </dgm:pt>
    <dgm:pt modelId="{38162C88-81E7-4B9C-99A1-C05771B7953C}">
      <dgm:prSet phldrT="[Text]"/>
      <dgm:spPr/>
      <dgm:t>
        <a:bodyPr/>
        <a:lstStyle/>
        <a:p>
          <a:r>
            <a:rPr lang="en-US" dirty="0"/>
            <a:t>Review</a:t>
          </a:r>
        </a:p>
      </dgm:t>
    </dgm:pt>
    <dgm:pt modelId="{B26A3982-82A2-4AA0-8E65-3CC277B0A873}" type="parTrans" cxnId="{D715621A-DD79-4F32-B205-1D3A73584346}">
      <dgm:prSet/>
      <dgm:spPr/>
      <dgm:t>
        <a:bodyPr/>
        <a:lstStyle/>
        <a:p>
          <a:endParaRPr lang="en-US"/>
        </a:p>
      </dgm:t>
    </dgm:pt>
    <dgm:pt modelId="{CC52DC50-1999-476E-820E-B331EDF94001}" type="sibTrans" cxnId="{D715621A-DD79-4F32-B205-1D3A73584346}">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97E5D9C7-B64C-4435-BD82-6F75B6F708AC}" type="pres">
      <dgm:prSet presAssocID="{C2865322-B316-4798-B21B-1BE10517ACB7}" presName="composite" presStyleCnt="0"/>
      <dgm:spPr/>
    </dgm:pt>
    <dgm:pt modelId="{0BC03FB2-22FF-4E89-9F7B-6577CFEBD66B}" type="pres">
      <dgm:prSet presAssocID="{C2865322-B316-4798-B21B-1BE10517ACB7}"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a:ext>
      </dgm:extLst>
    </dgm:pt>
    <dgm:pt modelId="{C88B4FB6-76E8-44C0-ABA2-BB9E8FE56780}" type="pres">
      <dgm:prSet presAssocID="{C2865322-B316-4798-B21B-1BE10517ACB7}" presName="txShp" presStyleLbl="node1" presStyleIdx="0" presStyleCnt="4" custLinFactNeighborX="491" custLinFactNeighborY="-187">
        <dgm:presLayoutVars>
          <dgm:bulletEnabled val="1"/>
        </dgm:presLayoutVars>
      </dgm:prSet>
      <dgm:spPr/>
    </dgm:pt>
    <dgm:pt modelId="{E6A0AF8F-53B8-4106-86AD-8593D411C6D5}" type="pres">
      <dgm:prSet presAssocID="{ACE8B37A-E09D-4F2B-8E2F-BE000AEB0FDB}" presName="spacing" presStyleCnt="0"/>
      <dgm:spPr/>
    </dgm:pt>
    <dgm:pt modelId="{50B3A262-DB53-41E8-B2BD-4DA356D20BD6}" type="pres">
      <dgm:prSet presAssocID="{B732770E-A74F-4E69-86D7-AFF37B39E0EC}" presName="composite" presStyleCnt="0"/>
      <dgm:spPr/>
    </dgm:pt>
    <dgm:pt modelId="{C960795C-8AE0-4C0A-814A-532E92C62A4F}" type="pres">
      <dgm:prSet presAssocID="{B732770E-A74F-4E69-86D7-AFF37B39E0EC}"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ustomer review"/>
        </a:ext>
      </dgm:extLst>
    </dgm:pt>
    <dgm:pt modelId="{0E4D22B1-79E3-480B-B831-2A104D301353}" type="pres">
      <dgm:prSet presAssocID="{B732770E-A74F-4E69-86D7-AFF37B39E0EC}" presName="txShp" presStyleLbl="node1" presStyleIdx="1" presStyleCnt="4">
        <dgm:presLayoutVars>
          <dgm:bulletEnabled val="1"/>
        </dgm:presLayoutVars>
      </dgm:prSet>
      <dgm:spPr/>
    </dgm:pt>
    <dgm:pt modelId="{33786A13-D5E0-48F2-8C7C-CD82E0891DD4}" type="pres">
      <dgm:prSet presAssocID="{E47268B2-A51B-4330-84C5-C6E9D4937F9F}" presName="spacing" presStyleCnt="0"/>
      <dgm:spPr/>
    </dgm:pt>
    <dgm:pt modelId="{8A5DD896-79B4-41D9-833E-E6F1C8F14214}" type="pres">
      <dgm:prSet presAssocID="{1CBBDFC3-AA32-4106-B32C-B665A3200E86}" presName="composite" presStyleCnt="0"/>
      <dgm:spPr/>
    </dgm:pt>
    <dgm:pt modelId="{6D4A3DE2-569F-465B-9E2F-2556F0BFB5E2}" type="pres">
      <dgm:prSet presAssocID="{1CBBDFC3-AA32-4106-B32C-B665A3200E86}"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a:ext>
      </dgm:extLst>
    </dgm:pt>
    <dgm:pt modelId="{DB0A5963-836A-4C81-83B8-A8810B13084F}" type="pres">
      <dgm:prSet presAssocID="{1CBBDFC3-AA32-4106-B32C-B665A3200E86}" presName="txShp" presStyleLbl="node1" presStyleIdx="2" presStyleCnt="4">
        <dgm:presLayoutVars>
          <dgm:bulletEnabled val="1"/>
        </dgm:presLayoutVars>
      </dgm:prSet>
      <dgm:spPr/>
    </dgm:pt>
    <dgm:pt modelId="{E1EB5A77-EE38-406F-BA51-89658FEE6F86}" type="pres">
      <dgm:prSet presAssocID="{C0A15D9E-8005-4CB4-A789-CA1D5257CAFA}" presName="spacing" presStyleCnt="0"/>
      <dgm:spPr/>
    </dgm:pt>
    <dgm:pt modelId="{2D89B5EC-457D-4154-8BC3-43CD27B4A7F1}" type="pres">
      <dgm:prSet presAssocID="{38162C88-81E7-4B9C-99A1-C05771B7953C}" presName="composite" presStyleCnt="0"/>
      <dgm:spPr/>
    </dgm:pt>
    <dgm:pt modelId="{39AF9FE6-E782-416D-B312-56E3DF8C2ED1}" type="pres">
      <dgm:prSet presAssocID="{38162C88-81E7-4B9C-99A1-C05771B7953C}"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81772763-83AC-4F4C-B63B-E26418B1D836}" type="pres">
      <dgm:prSet presAssocID="{38162C88-81E7-4B9C-99A1-C05771B7953C}" presName="txShp" presStyleLbl="node1" presStyleIdx="3" presStyleCnt="4">
        <dgm:presLayoutVars>
          <dgm:bulletEnabled val="1"/>
        </dgm:presLayoutVars>
      </dgm:prSet>
      <dgm:spPr/>
    </dgm:pt>
  </dgm:ptLst>
  <dgm:cxnLst>
    <dgm:cxn modelId="{D715621A-DD79-4F32-B205-1D3A73584346}" srcId="{78574200-AD42-4EEE-B72C-50A6B42F8D88}" destId="{38162C88-81E7-4B9C-99A1-C05771B7953C}" srcOrd="3" destOrd="0" parTransId="{B26A3982-82A2-4AA0-8E65-3CC277B0A873}" sibTransId="{CC52DC50-1999-476E-820E-B331EDF94001}"/>
    <dgm:cxn modelId="{BEC56635-CC72-4650-8064-5C52068D0CE2}" type="presOf" srcId="{38162C88-81E7-4B9C-99A1-C05771B7953C}" destId="{81772763-83AC-4F4C-B63B-E26418B1D836}" srcOrd="0" destOrd="0" presId="urn:microsoft.com/office/officeart/2005/8/layout/vList3"/>
    <dgm:cxn modelId="{DECCCB36-081A-4EC3-B465-493D019A7E59}" srcId="{78574200-AD42-4EEE-B72C-50A6B42F8D88}" destId="{1CBBDFC3-AA32-4106-B32C-B665A3200E86}" srcOrd="2" destOrd="0" parTransId="{284BDDEF-2D01-4106-988E-9D5DA8F219BA}" sibTransId="{C0A15D9E-8005-4CB4-A789-CA1D5257CAFA}"/>
    <dgm:cxn modelId="{8D4B4C64-BD0D-48E0-8B2A-CAB2003217BF}" type="presOf" srcId="{C2865322-B316-4798-B21B-1BE10517ACB7}" destId="{C88B4FB6-76E8-44C0-ABA2-BB9E8FE56780}" srcOrd="0" destOrd="0" presId="urn:microsoft.com/office/officeart/2005/8/layout/vList3"/>
    <dgm:cxn modelId="{63599F49-E064-43B5-AB21-5DBA41A89A13}" srcId="{78574200-AD42-4EEE-B72C-50A6B42F8D88}" destId="{B732770E-A74F-4E69-86D7-AFF37B39E0EC}" srcOrd="1" destOrd="0" parTransId="{574A331B-7654-43D8-8AEF-CE3691BD9129}" sibTransId="{E47268B2-A51B-4330-84C5-C6E9D4937F9F}"/>
    <dgm:cxn modelId="{8675854F-B5E7-46FF-BD26-E4FAE607D351}" type="presOf" srcId="{78574200-AD42-4EEE-B72C-50A6B42F8D88}" destId="{36D3E2D0-905A-4317-8F70-3D50FDD65EBB}" srcOrd="0" destOrd="0" presId="urn:microsoft.com/office/officeart/2005/8/layout/vList3"/>
    <dgm:cxn modelId="{1FAE0593-E50C-4B7C-BAA6-3FA13843BFFA}" type="presOf" srcId="{B732770E-A74F-4E69-86D7-AFF37B39E0EC}" destId="{0E4D22B1-79E3-480B-B831-2A104D301353}" srcOrd="0" destOrd="0" presId="urn:microsoft.com/office/officeart/2005/8/layout/vList3"/>
    <dgm:cxn modelId="{58C34CA3-0045-4904-9DA6-BAA41DB12801}" type="presOf" srcId="{1CBBDFC3-AA32-4106-B32C-B665A3200E86}" destId="{DB0A5963-836A-4C81-83B8-A8810B13084F}" srcOrd="0" destOrd="0" presId="urn:microsoft.com/office/officeart/2005/8/layout/vList3"/>
    <dgm:cxn modelId="{E78841DC-46CE-4E90-9017-1DEE3E922C1D}" srcId="{78574200-AD42-4EEE-B72C-50A6B42F8D88}" destId="{C2865322-B316-4798-B21B-1BE10517ACB7}" srcOrd="0" destOrd="0" parTransId="{FDC91E6A-1F6D-4B08-BE8B-FFB9C00ED0E1}" sibTransId="{ACE8B37A-E09D-4F2B-8E2F-BE000AEB0FDB}"/>
    <dgm:cxn modelId="{72239134-783F-4657-BA10-CA7D8BA48996}" type="presParOf" srcId="{36D3E2D0-905A-4317-8F70-3D50FDD65EBB}" destId="{97E5D9C7-B64C-4435-BD82-6F75B6F708AC}" srcOrd="0" destOrd="0" presId="urn:microsoft.com/office/officeart/2005/8/layout/vList3"/>
    <dgm:cxn modelId="{A675D13C-C2C0-41B8-8C88-410F7F2A0E0A}" type="presParOf" srcId="{97E5D9C7-B64C-4435-BD82-6F75B6F708AC}" destId="{0BC03FB2-22FF-4E89-9F7B-6577CFEBD66B}" srcOrd="0" destOrd="0" presId="urn:microsoft.com/office/officeart/2005/8/layout/vList3"/>
    <dgm:cxn modelId="{0C1E181F-2262-4653-A0D6-0E284635C24F}" type="presParOf" srcId="{97E5D9C7-B64C-4435-BD82-6F75B6F708AC}" destId="{C88B4FB6-76E8-44C0-ABA2-BB9E8FE56780}" srcOrd="1" destOrd="0" presId="urn:microsoft.com/office/officeart/2005/8/layout/vList3"/>
    <dgm:cxn modelId="{A9C28D69-B6C7-49F0-9658-5DA3BD4C8C4B}" type="presParOf" srcId="{36D3E2D0-905A-4317-8F70-3D50FDD65EBB}" destId="{E6A0AF8F-53B8-4106-86AD-8593D411C6D5}" srcOrd="1" destOrd="0" presId="urn:microsoft.com/office/officeart/2005/8/layout/vList3"/>
    <dgm:cxn modelId="{E5CF5827-D43D-41DD-A3C0-01AEE5F76444}" type="presParOf" srcId="{36D3E2D0-905A-4317-8F70-3D50FDD65EBB}" destId="{50B3A262-DB53-41E8-B2BD-4DA356D20BD6}" srcOrd="2" destOrd="0" presId="urn:microsoft.com/office/officeart/2005/8/layout/vList3"/>
    <dgm:cxn modelId="{2EC147DD-C0D3-4B93-8A7E-688E6A7B9B72}" type="presParOf" srcId="{50B3A262-DB53-41E8-B2BD-4DA356D20BD6}" destId="{C960795C-8AE0-4C0A-814A-532E92C62A4F}" srcOrd="0" destOrd="0" presId="urn:microsoft.com/office/officeart/2005/8/layout/vList3"/>
    <dgm:cxn modelId="{4DEA3C0C-2965-4C47-8AC6-4F11B95D2DFF}" type="presParOf" srcId="{50B3A262-DB53-41E8-B2BD-4DA356D20BD6}" destId="{0E4D22B1-79E3-480B-B831-2A104D301353}" srcOrd="1" destOrd="0" presId="urn:microsoft.com/office/officeart/2005/8/layout/vList3"/>
    <dgm:cxn modelId="{376FE754-ACAC-48EA-B2A9-3E1BBC5D0385}" type="presParOf" srcId="{36D3E2D0-905A-4317-8F70-3D50FDD65EBB}" destId="{33786A13-D5E0-48F2-8C7C-CD82E0891DD4}" srcOrd="3" destOrd="0" presId="urn:microsoft.com/office/officeart/2005/8/layout/vList3"/>
    <dgm:cxn modelId="{16E736C4-2DD2-4AE9-8662-EF817172CC4D}" type="presParOf" srcId="{36D3E2D0-905A-4317-8F70-3D50FDD65EBB}" destId="{8A5DD896-79B4-41D9-833E-E6F1C8F14214}" srcOrd="4" destOrd="0" presId="urn:microsoft.com/office/officeart/2005/8/layout/vList3"/>
    <dgm:cxn modelId="{D4BA7823-601A-43C2-A00E-B5EFD44BE8FA}" type="presParOf" srcId="{8A5DD896-79B4-41D9-833E-E6F1C8F14214}" destId="{6D4A3DE2-569F-465B-9E2F-2556F0BFB5E2}" srcOrd="0" destOrd="0" presId="urn:microsoft.com/office/officeart/2005/8/layout/vList3"/>
    <dgm:cxn modelId="{2201AB43-5BA1-46A6-A1AF-3935C971E02E}" type="presParOf" srcId="{8A5DD896-79B4-41D9-833E-E6F1C8F14214}" destId="{DB0A5963-836A-4C81-83B8-A8810B13084F}" srcOrd="1" destOrd="0" presId="urn:microsoft.com/office/officeart/2005/8/layout/vList3"/>
    <dgm:cxn modelId="{6D65C74A-5016-4B34-B9C3-186E3F826FC2}" type="presParOf" srcId="{36D3E2D0-905A-4317-8F70-3D50FDD65EBB}" destId="{E1EB5A77-EE38-406F-BA51-89658FEE6F86}" srcOrd="5" destOrd="0" presId="urn:microsoft.com/office/officeart/2005/8/layout/vList3"/>
    <dgm:cxn modelId="{FCA6AC86-4221-4C28-9E16-8ECC4B53F0AB}" type="presParOf" srcId="{36D3E2D0-905A-4317-8F70-3D50FDD65EBB}" destId="{2D89B5EC-457D-4154-8BC3-43CD27B4A7F1}" srcOrd="6" destOrd="0" presId="urn:microsoft.com/office/officeart/2005/8/layout/vList3"/>
    <dgm:cxn modelId="{04F523DC-E2B4-4166-AA72-4333D321305E}" type="presParOf" srcId="{2D89B5EC-457D-4154-8BC3-43CD27B4A7F1}" destId="{39AF9FE6-E782-416D-B312-56E3DF8C2ED1}" srcOrd="0" destOrd="0" presId="urn:microsoft.com/office/officeart/2005/8/layout/vList3"/>
    <dgm:cxn modelId="{29C4BE86-5B02-4DFD-A73C-F1B64FD3024F}" type="presParOf" srcId="{2D89B5EC-457D-4154-8BC3-43CD27B4A7F1}" destId="{81772763-83AC-4F4C-B63B-E26418B1D836}"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AC8AB851-F6DD-4F30-9E27-5A7C94865764}">
      <dgm:prSet phldrT="[Text]"/>
      <dgm:spPr/>
      <dgm:t>
        <a:bodyPr/>
        <a:lstStyle/>
        <a:p>
          <a:r>
            <a:rPr lang="en-US" dirty="0"/>
            <a:t>Act</a:t>
          </a:r>
        </a:p>
      </dgm:t>
    </dgm:pt>
    <dgm:pt modelId="{270A1381-D517-4793-B2B4-92A5936D8C67}" type="parTrans" cxnId="{7F7B3421-0696-4E17-98BE-D89C1F0E488E}">
      <dgm:prSet/>
      <dgm:spPr/>
      <dgm:t>
        <a:bodyPr/>
        <a:lstStyle/>
        <a:p>
          <a:endParaRPr lang="en-US"/>
        </a:p>
      </dgm:t>
    </dgm:pt>
    <dgm:pt modelId="{0B3423BC-045E-4147-8809-8B2B1B852525}" type="sibTrans" cxnId="{7F7B3421-0696-4E17-98BE-D89C1F0E488E}">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31437042-45DA-43A4-B0AE-F8E609793D94}" type="pres">
      <dgm:prSet presAssocID="{AC8AB851-F6DD-4F30-9E27-5A7C94865764}" presName="composite" presStyleCnt="0"/>
      <dgm:spPr/>
    </dgm:pt>
    <dgm:pt modelId="{FB944F60-2AF7-4F70-85DB-2790A7735F55}" type="pres">
      <dgm:prSet presAssocID="{AC8AB851-F6DD-4F30-9E27-5A7C9486576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ustomer review"/>
        </a:ext>
      </dgm:extLst>
    </dgm:pt>
    <dgm:pt modelId="{AF93E4A0-8240-418B-8DE9-A6F053D3F1D1}" type="pres">
      <dgm:prSet presAssocID="{AC8AB851-F6DD-4F30-9E27-5A7C94865764}" presName="txShp" presStyleLbl="node1" presStyleIdx="0" presStyleCnt="1">
        <dgm:presLayoutVars>
          <dgm:bulletEnabled val="1"/>
        </dgm:presLayoutVars>
      </dgm:prSet>
      <dgm:spPr/>
    </dgm:pt>
  </dgm:ptLst>
  <dgm:cxnLst>
    <dgm:cxn modelId="{7F7B3421-0696-4E17-98BE-D89C1F0E488E}" srcId="{78574200-AD42-4EEE-B72C-50A6B42F8D88}" destId="{AC8AB851-F6DD-4F30-9E27-5A7C94865764}" srcOrd="0" destOrd="0" parTransId="{270A1381-D517-4793-B2B4-92A5936D8C67}" sibTransId="{0B3423BC-045E-4147-8809-8B2B1B852525}"/>
    <dgm:cxn modelId="{8477F33A-5F00-4912-AB2E-71874042DC8A}" type="presOf" srcId="{AC8AB851-F6DD-4F30-9E27-5A7C94865764}" destId="{AF93E4A0-8240-418B-8DE9-A6F053D3F1D1}" srcOrd="0" destOrd="0" presId="urn:microsoft.com/office/officeart/2005/8/layout/vList3"/>
    <dgm:cxn modelId="{8675854F-B5E7-46FF-BD26-E4FAE607D351}" type="presOf" srcId="{78574200-AD42-4EEE-B72C-50A6B42F8D88}" destId="{36D3E2D0-905A-4317-8F70-3D50FDD65EBB}" srcOrd="0" destOrd="0" presId="urn:microsoft.com/office/officeart/2005/8/layout/vList3"/>
    <dgm:cxn modelId="{AF836056-FC43-4E5E-9F43-C007BD386701}" type="presParOf" srcId="{36D3E2D0-905A-4317-8F70-3D50FDD65EBB}" destId="{31437042-45DA-43A4-B0AE-F8E609793D94}" srcOrd="0" destOrd="0" presId="urn:microsoft.com/office/officeart/2005/8/layout/vList3"/>
    <dgm:cxn modelId="{4021B983-43F4-48CC-B561-0F070D42CFE8}" type="presParOf" srcId="{31437042-45DA-43A4-B0AE-F8E609793D94}" destId="{FB944F60-2AF7-4F70-85DB-2790A7735F55}" srcOrd="0" destOrd="0" presId="urn:microsoft.com/office/officeart/2005/8/layout/vList3"/>
    <dgm:cxn modelId="{DA55BC7C-3681-46CC-9C94-2EE0795BADB1}" type="presParOf" srcId="{31437042-45DA-43A4-B0AE-F8E609793D94}" destId="{AF93E4A0-8240-418B-8DE9-A6F053D3F1D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AC8AB851-F6DD-4F30-9E27-5A7C94865764}">
      <dgm:prSet phldrT="[Text]"/>
      <dgm:spPr/>
      <dgm:t>
        <a:bodyPr/>
        <a:lstStyle/>
        <a:p>
          <a:r>
            <a:rPr lang="en-US" dirty="0"/>
            <a:t>Act</a:t>
          </a:r>
        </a:p>
      </dgm:t>
    </dgm:pt>
    <dgm:pt modelId="{270A1381-D517-4793-B2B4-92A5936D8C67}" type="parTrans" cxnId="{7F7B3421-0696-4E17-98BE-D89C1F0E488E}">
      <dgm:prSet/>
      <dgm:spPr/>
      <dgm:t>
        <a:bodyPr/>
        <a:lstStyle/>
        <a:p>
          <a:endParaRPr lang="en-US"/>
        </a:p>
      </dgm:t>
    </dgm:pt>
    <dgm:pt modelId="{0B3423BC-045E-4147-8809-8B2B1B852525}" type="sibTrans" cxnId="{7F7B3421-0696-4E17-98BE-D89C1F0E488E}">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31437042-45DA-43A4-B0AE-F8E609793D94}" type="pres">
      <dgm:prSet presAssocID="{AC8AB851-F6DD-4F30-9E27-5A7C94865764}" presName="composite" presStyleCnt="0"/>
      <dgm:spPr/>
    </dgm:pt>
    <dgm:pt modelId="{FB944F60-2AF7-4F70-85DB-2790A7735F55}" type="pres">
      <dgm:prSet presAssocID="{AC8AB851-F6DD-4F30-9E27-5A7C9486576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ustomer review"/>
        </a:ext>
      </dgm:extLst>
    </dgm:pt>
    <dgm:pt modelId="{AF93E4A0-8240-418B-8DE9-A6F053D3F1D1}" type="pres">
      <dgm:prSet presAssocID="{AC8AB851-F6DD-4F30-9E27-5A7C94865764}" presName="txShp" presStyleLbl="node1" presStyleIdx="0" presStyleCnt="1">
        <dgm:presLayoutVars>
          <dgm:bulletEnabled val="1"/>
        </dgm:presLayoutVars>
      </dgm:prSet>
      <dgm:spPr/>
    </dgm:pt>
  </dgm:ptLst>
  <dgm:cxnLst>
    <dgm:cxn modelId="{7F7B3421-0696-4E17-98BE-D89C1F0E488E}" srcId="{78574200-AD42-4EEE-B72C-50A6B42F8D88}" destId="{AC8AB851-F6DD-4F30-9E27-5A7C94865764}" srcOrd="0" destOrd="0" parTransId="{270A1381-D517-4793-B2B4-92A5936D8C67}" sibTransId="{0B3423BC-045E-4147-8809-8B2B1B852525}"/>
    <dgm:cxn modelId="{8477F33A-5F00-4912-AB2E-71874042DC8A}" type="presOf" srcId="{AC8AB851-F6DD-4F30-9E27-5A7C94865764}" destId="{AF93E4A0-8240-418B-8DE9-A6F053D3F1D1}" srcOrd="0" destOrd="0" presId="urn:microsoft.com/office/officeart/2005/8/layout/vList3"/>
    <dgm:cxn modelId="{8675854F-B5E7-46FF-BD26-E4FAE607D351}" type="presOf" srcId="{78574200-AD42-4EEE-B72C-50A6B42F8D88}" destId="{36D3E2D0-905A-4317-8F70-3D50FDD65EBB}" srcOrd="0" destOrd="0" presId="urn:microsoft.com/office/officeart/2005/8/layout/vList3"/>
    <dgm:cxn modelId="{AF836056-FC43-4E5E-9F43-C007BD386701}" type="presParOf" srcId="{36D3E2D0-905A-4317-8F70-3D50FDD65EBB}" destId="{31437042-45DA-43A4-B0AE-F8E609793D94}" srcOrd="0" destOrd="0" presId="urn:microsoft.com/office/officeart/2005/8/layout/vList3"/>
    <dgm:cxn modelId="{4021B983-43F4-48CC-B561-0F070D42CFE8}" type="presParOf" srcId="{31437042-45DA-43A4-B0AE-F8E609793D94}" destId="{FB944F60-2AF7-4F70-85DB-2790A7735F55}" srcOrd="0" destOrd="0" presId="urn:microsoft.com/office/officeart/2005/8/layout/vList3"/>
    <dgm:cxn modelId="{DA55BC7C-3681-46CC-9C94-2EE0795BADB1}" type="presParOf" srcId="{31437042-45DA-43A4-B0AE-F8E609793D94}" destId="{AF93E4A0-8240-418B-8DE9-A6F053D3F1D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AC8AB851-F6DD-4F30-9E27-5A7C94865764}">
      <dgm:prSet phldrT="[Text]"/>
      <dgm:spPr/>
      <dgm:t>
        <a:bodyPr/>
        <a:lstStyle/>
        <a:p>
          <a:r>
            <a:rPr lang="en-US" dirty="0"/>
            <a:t>Act</a:t>
          </a:r>
        </a:p>
      </dgm:t>
    </dgm:pt>
    <dgm:pt modelId="{270A1381-D517-4793-B2B4-92A5936D8C67}" type="parTrans" cxnId="{7F7B3421-0696-4E17-98BE-D89C1F0E488E}">
      <dgm:prSet/>
      <dgm:spPr/>
      <dgm:t>
        <a:bodyPr/>
        <a:lstStyle/>
        <a:p>
          <a:endParaRPr lang="en-US"/>
        </a:p>
      </dgm:t>
    </dgm:pt>
    <dgm:pt modelId="{0B3423BC-045E-4147-8809-8B2B1B852525}" type="sibTrans" cxnId="{7F7B3421-0696-4E17-98BE-D89C1F0E488E}">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31437042-45DA-43A4-B0AE-F8E609793D94}" type="pres">
      <dgm:prSet presAssocID="{AC8AB851-F6DD-4F30-9E27-5A7C94865764}" presName="composite" presStyleCnt="0"/>
      <dgm:spPr/>
    </dgm:pt>
    <dgm:pt modelId="{FB944F60-2AF7-4F70-85DB-2790A7735F55}" type="pres">
      <dgm:prSet presAssocID="{AC8AB851-F6DD-4F30-9E27-5A7C9486576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ustomer review"/>
        </a:ext>
      </dgm:extLst>
    </dgm:pt>
    <dgm:pt modelId="{AF93E4A0-8240-418B-8DE9-A6F053D3F1D1}" type="pres">
      <dgm:prSet presAssocID="{AC8AB851-F6DD-4F30-9E27-5A7C94865764}" presName="txShp" presStyleLbl="node1" presStyleIdx="0" presStyleCnt="1">
        <dgm:presLayoutVars>
          <dgm:bulletEnabled val="1"/>
        </dgm:presLayoutVars>
      </dgm:prSet>
      <dgm:spPr/>
    </dgm:pt>
  </dgm:ptLst>
  <dgm:cxnLst>
    <dgm:cxn modelId="{7F7B3421-0696-4E17-98BE-D89C1F0E488E}" srcId="{78574200-AD42-4EEE-B72C-50A6B42F8D88}" destId="{AC8AB851-F6DD-4F30-9E27-5A7C94865764}" srcOrd="0" destOrd="0" parTransId="{270A1381-D517-4793-B2B4-92A5936D8C67}" sibTransId="{0B3423BC-045E-4147-8809-8B2B1B852525}"/>
    <dgm:cxn modelId="{8477F33A-5F00-4912-AB2E-71874042DC8A}" type="presOf" srcId="{AC8AB851-F6DD-4F30-9E27-5A7C94865764}" destId="{AF93E4A0-8240-418B-8DE9-A6F053D3F1D1}" srcOrd="0" destOrd="0" presId="urn:microsoft.com/office/officeart/2005/8/layout/vList3"/>
    <dgm:cxn modelId="{8675854F-B5E7-46FF-BD26-E4FAE607D351}" type="presOf" srcId="{78574200-AD42-4EEE-B72C-50A6B42F8D88}" destId="{36D3E2D0-905A-4317-8F70-3D50FDD65EBB}" srcOrd="0" destOrd="0" presId="urn:microsoft.com/office/officeart/2005/8/layout/vList3"/>
    <dgm:cxn modelId="{AF836056-FC43-4E5E-9F43-C007BD386701}" type="presParOf" srcId="{36D3E2D0-905A-4317-8F70-3D50FDD65EBB}" destId="{31437042-45DA-43A4-B0AE-F8E609793D94}" srcOrd="0" destOrd="0" presId="urn:microsoft.com/office/officeart/2005/8/layout/vList3"/>
    <dgm:cxn modelId="{4021B983-43F4-48CC-B561-0F070D42CFE8}" type="presParOf" srcId="{31437042-45DA-43A4-B0AE-F8E609793D94}" destId="{FB944F60-2AF7-4F70-85DB-2790A7735F55}" srcOrd="0" destOrd="0" presId="urn:microsoft.com/office/officeart/2005/8/layout/vList3"/>
    <dgm:cxn modelId="{DA55BC7C-3681-46CC-9C94-2EE0795BADB1}" type="presParOf" srcId="{31437042-45DA-43A4-B0AE-F8E609793D94}" destId="{AF93E4A0-8240-418B-8DE9-A6F053D3F1D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574200-AD42-4EEE-B72C-50A6B42F8D88}" type="doc">
      <dgm:prSet loTypeId="urn:microsoft.com/office/officeart/2005/8/layout/vList3" loCatId="picture" qsTypeId="urn:microsoft.com/office/officeart/2005/8/quickstyle/simple2" qsCatId="simple" csTypeId="urn:microsoft.com/office/officeart/2005/8/colors/accent1_2" csCatId="accent1" phldr="1"/>
      <dgm:spPr/>
      <dgm:t>
        <a:bodyPr/>
        <a:lstStyle/>
        <a:p>
          <a:endParaRPr lang="en-US"/>
        </a:p>
      </dgm:t>
    </dgm:pt>
    <dgm:pt modelId="{AC8AB851-F6DD-4F30-9E27-5A7C94865764}">
      <dgm:prSet phldrT="[Text]"/>
      <dgm:spPr/>
      <dgm:t>
        <a:bodyPr/>
        <a:lstStyle/>
        <a:p>
          <a:r>
            <a:rPr lang="en-US" dirty="0"/>
            <a:t>Act</a:t>
          </a:r>
        </a:p>
      </dgm:t>
    </dgm:pt>
    <dgm:pt modelId="{270A1381-D517-4793-B2B4-92A5936D8C67}" type="parTrans" cxnId="{7F7B3421-0696-4E17-98BE-D89C1F0E488E}">
      <dgm:prSet/>
      <dgm:spPr/>
      <dgm:t>
        <a:bodyPr/>
        <a:lstStyle/>
        <a:p>
          <a:endParaRPr lang="en-US"/>
        </a:p>
      </dgm:t>
    </dgm:pt>
    <dgm:pt modelId="{0B3423BC-045E-4147-8809-8B2B1B852525}" type="sibTrans" cxnId="{7F7B3421-0696-4E17-98BE-D89C1F0E488E}">
      <dgm:prSet/>
      <dgm:spPr/>
      <dgm:t>
        <a:bodyPr/>
        <a:lstStyle/>
        <a:p>
          <a:endParaRPr lang="en-US"/>
        </a:p>
      </dgm:t>
    </dgm:pt>
    <dgm:pt modelId="{36D3E2D0-905A-4317-8F70-3D50FDD65EBB}" type="pres">
      <dgm:prSet presAssocID="{78574200-AD42-4EEE-B72C-50A6B42F8D88}" presName="linearFlow" presStyleCnt="0">
        <dgm:presLayoutVars>
          <dgm:dir/>
          <dgm:resizeHandles val="exact"/>
        </dgm:presLayoutVars>
      </dgm:prSet>
      <dgm:spPr/>
    </dgm:pt>
    <dgm:pt modelId="{31437042-45DA-43A4-B0AE-F8E609793D94}" type="pres">
      <dgm:prSet presAssocID="{AC8AB851-F6DD-4F30-9E27-5A7C94865764}" presName="composite" presStyleCnt="0"/>
      <dgm:spPr/>
    </dgm:pt>
    <dgm:pt modelId="{FB944F60-2AF7-4F70-85DB-2790A7735F55}" type="pres">
      <dgm:prSet presAssocID="{AC8AB851-F6DD-4F30-9E27-5A7C94865764}"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ustomer review"/>
        </a:ext>
      </dgm:extLst>
    </dgm:pt>
    <dgm:pt modelId="{AF93E4A0-8240-418B-8DE9-A6F053D3F1D1}" type="pres">
      <dgm:prSet presAssocID="{AC8AB851-F6DD-4F30-9E27-5A7C94865764}" presName="txShp" presStyleLbl="node1" presStyleIdx="0" presStyleCnt="1">
        <dgm:presLayoutVars>
          <dgm:bulletEnabled val="1"/>
        </dgm:presLayoutVars>
      </dgm:prSet>
      <dgm:spPr/>
    </dgm:pt>
  </dgm:ptLst>
  <dgm:cxnLst>
    <dgm:cxn modelId="{7F7B3421-0696-4E17-98BE-D89C1F0E488E}" srcId="{78574200-AD42-4EEE-B72C-50A6B42F8D88}" destId="{AC8AB851-F6DD-4F30-9E27-5A7C94865764}" srcOrd="0" destOrd="0" parTransId="{270A1381-D517-4793-B2B4-92A5936D8C67}" sibTransId="{0B3423BC-045E-4147-8809-8B2B1B852525}"/>
    <dgm:cxn modelId="{8477F33A-5F00-4912-AB2E-71874042DC8A}" type="presOf" srcId="{AC8AB851-F6DD-4F30-9E27-5A7C94865764}" destId="{AF93E4A0-8240-418B-8DE9-A6F053D3F1D1}" srcOrd="0" destOrd="0" presId="urn:microsoft.com/office/officeart/2005/8/layout/vList3"/>
    <dgm:cxn modelId="{8675854F-B5E7-46FF-BD26-E4FAE607D351}" type="presOf" srcId="{78574200-AD42-4EEE-B72C-50A6B42F8D88}" destId="{36D3E2D0-905A-4317-8F70-3D50FDD65EBB}" srcOrd="0" destOrd="0" presId="urn:microsoft.com/office/officeart/2005/8/layout/vList3"/>
    <dgm:cxn modelId="{AF836056-FC43-4E5E-9F43-C007BD386701}" type="presParOf" srcId="{36D3E2D0-905A-4317-8F70-3D50FDD65EBB}" destId="{31437042-45DA-43A4-B0AE-F8E609793D94}" srcOrd="0" destOrd="0" presId="urn:microsoft.com/office/officeart/2005/8/layout/vList3"/>
    <dgm:cxn modelId="{4021B983-43F4-48CC-B561-0F070D42CFE8}" type="presParOf" srcId="{31437042-45DA-43A4-B0AE-F8E609793D94}" destId="{FB944F60-2AF7-4F70-85DB-2790A7735F55}" srcOrd="0" destOrd="0" presId="urn:microsoft.com/office/officeart/2005/8/layout/vList3"/>
    <dgm:cxn modelId="{DA55BC7C-3681-46CC-9C94-2EE0795BADB1}" type="presParOf" srcId="{31437042-45DA-43A4-B0AE-F8E609793D94}" destId="{AF93E4A0-8240-418B-8DE9-A6F053D3F1D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4FB6-76E8-44C0-ABA2-BB9E8FE56780}">
      <dsp:nvSpPr>
        <dsp:cNvPr id="0" name=""/>
        <dsp:cNvSpPr/>
      </dsp:nvSpPr>
      <dsp:spPr>
        <a:xfrm rot="10800000">
          <a:off x="631859" y="0"/>
          <a:ext cx="2016375" cy="456301"/>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1217" tIns="80010" rIns="149352" bIns="80010" numCol="1" spcCol="1270" anchor="ctr" anchorCtr="0">
          <a:noAutofit/>
        </a:bodyPr>
        <a:lstStyle/>
        <a:p>
          <a:pPr marL="0" lvl="0" indent="0" algn="ctr" defTabSz="933450">
            <a:lnSpc>
              <a:spcPct val="90000"/>
            </a:lnSpc>
            <a:spcBef>
              <a:spcPct val="0"/>
            </a:spcBef>
            <a:spcAft>
              <a:spcPct val="35000"/>
            </a:spcAft>
            <a:buNone/>
          </a:pPr>
          <a:endParaRPr lang="en-US" sz="2100" b="1" kern="1200" dirty="0"/>
        </a:p>
      </dsp:txBody>
      <dsp:txXfrm rot="10800000">
        <a:off x="745934" y="0"/>
        <a:ext cx="1902300" cy="456301"/>
      </dsp:txXfrm>
    </dsp:sp>
    <dsp:sp modelId="{0BC03FB2-22FF-4E89-9F7B-6577CFEBD66B}">
      <dsp:nvSpPr>
        <dsp:cNvPr id="0" name=""/>
        <dsp:cNvSpPr/>
      </dsp:nvSpPr>
      <dsp:spPr>
        <a:xfrm>
          <a:off x="393808" y="67"/>
          <a:ext cx="456301" cy="45630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E4D22B1-79E3-480B-B831-2A104D301353}">
      <dsp:nvSpPr>
        <dsp:cNvPr id="0" name=""/>
        <dsp:cNvSpPr/>
      </dsp:nvSpPr>
      <dsp:spPr>
        <a:xfrm rot="10800000">
          <a:off x="621959" y="592578"/>
          <a:ext cx="2016375" cy="456301"/>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1217" tIns="80010" rIns="149352"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736034" y="592578"/>
        <a:ext cx="1902300" cy="456301"/>
      </dsp:txXfrm>
    </dsp:sp>
    <dsp:sp modelId="{C960795C-8AE0-4C0A-814A-532E92C62A4F}">
      <dsp:nvSpPr>
        <dsp:cNvPr id="0" name=""/>
        <dsp:cNvSpPr/>
      </dsp:nvSpPr>
      <dsp:spPr>
        <a:xfrm>
          <a:off x="393808" y="592578"/>
          <a:ext cx="456301" cy="45630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B0A5963-836A-4C81-83B8-A8810B13084F}">
      <dsp:nvSpPr>
        <dsp:cNvPr id="0" name=""/>
        <dsp:cNvSpPr/>
      </dsp:nvSpPr>
      <dsp:spPr>
        <a:xfrm rot="10800000">
          <a:off x="621959" y="1185090"/>
          <a:ext cx="2016375" cy="456301"/>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1217" tIns="80010" rIns="149352"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736034" y="1185090"/>
        <a:ext cx="1902300" cy="456301"/>
      </dsp:txXfrm>
    </dsp:sp>
    <dsp:sp modelId="{6D4A3DE2-569F-465B-9E2F-2556F0BFB5E2}">
      <dsp:nvSpPr>
        <dsp:cNvPr id="0" name=""/>
        <dsp:cNvSpPr/>
      </dsp:nvSpPr>
      <dsp:spPr>
        <a:xfrm>
          <a:off x="393808" y="1185090"/>
          <a:ext cx="456301" cy="45630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1772763-83AC-4F4C-B63B-E26418B1D836}">
      <dsp:nvSpPr>
        <dsp:cNvPr id="0" name=""/>
        <dsp:cNvSpPr/>
      </dsp:nvSpPr>
      <dsp:spPr>
        <a:xfrm rot="10800000">
          <a:off x="621959" y="1777601"/>
          <a:ext cx="2016375" cy="456301"/>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1217" tIns="80010" rIns="149352"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rot="10800000">
        <a:off x="736034" y="1777601"/>
        <a:ext cx="1902300" cy="456301"/>
      </dsp:txXfrm>
    </dsp:sp>
    <dsp:sp modelId="{39AF9FE6-E782-416D-B312-56E3DF8C2ED1}">
      <dsp:nvSpPr>
        <dsp:cNvPr id="0" name=""/>
        <dsp:cNvSpPr/>
      </dsp:nvSpPr>
      <dsp:spPr>
        <a:xfrm>
          <a:off x="393808" y="1777601"/>
          <a:ext cx="456301" cy="45630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4FB6-76E8-44C0-ABA2-BB9E8FE56780}">
      <dsp:nvSpPr>
        <dsp:cNvPr id="0" name=""/>
        <dsp:cNvSpPr/>
      </dsp:nvSpPr>
      <dsp:spPr>
        <a:xfrm rot="10800000">
          <a:off x="1072362" y="0"/>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0" kern="1200" dirty="0"/>
            <a:t>Identify</a:t>
          </a:r>
        </a:p>
      </dsp:txBody>
      <dsp:txXfrm rot="10800000">
        <a:off x="1259888" y="0"/>
        <a:ext cx="3258237" cy="750104"/>
      </dsp:txXfrm>
    </dsp:sp>
    <dsp:sp modelId="{0BC03FB2-22FF-4E89-9F7B-6577CFEBD66B}">
      <dsp:nvSpPr>
        <dsp:cNvPr id="0" name=""/>
        <dsp:cNvSpPr/>
      </dsp:nvSpPr>
      <dsp:spPr>
        <a:xfrm>
          <a:off x="680391" y="684"/>
          <a:ext cx="750104" cy="75010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E4D22B1-79E3-480B-B831-2A104D301353}">
      <dsp:nvSpPr>
        <dsp:cNvPr id="0" name=""/>
        <dsp:cNvSpPr/>
      </dsp:nvSpPr>
      <dsp:spPr>
        <a:xfrm rot="10800000">
          <a:off x="1055444" y="974701"/>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Act</a:t>
          </a:r>
        </a:p>
      </dsp:txBody>
      <dsp:txXfrm rot="10800000">
        <a:off x="1242970" y="974701"/>
        <a:ext cx="3258237" cy="750104"/>
      </dsp:txXfrm>
    </dsp:sp>
    <dsp:sp modelId="{C960795C-8AE0-4C0A-814A-532E92C62A4F}">
      <dsp:nvSpPr>
        <dsp:cNvPr id="0" name=""/>
        <dsp:cNvSpPr/>
      </dsp:nvSpPr>
      <dsp:spPr>
        <a:xfrm>
          <a:off x="680391" y="974701"/>
          <a:ext cx="750104" cy="75010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B0A5963-836A-4C81-83B8-A8810B13084F}">
      <dsp:nvSpPr>
        <dsp:cNvPr id="0" name=""/>
        <dsp:cNvSpPr/>
      </dsp:nvSpPr>
      <dsp:spPr>
        <a:xfrm rot="10800000">
          <a:off x="1055444" y="1948717"/>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Resolve</a:t>
          </a:r>
        </a:p>
      </dsp:txBody>
      <dsp:txXfrm rot="10800000">
        <a:off x="1242970" y="1948717"/>
        <a:ext cx="3258237" cy="750104"/>
      </dsp:txXfrm>
    </dsp:sp>
    <dsp:sp modelId="{6D4A3DE2-569F-465B-9E2F-2556F0BFB5E2}">
      <dsp:nvSpPr>
        <dsp:cNvPr id="0" name=""/>
        <dsp:cNvSpPr/>
      </dsp:nvSpPr>
      <dsp:spPr>
        <a:xfrm>
          <a:off x="680391" y="1948717"/>
          <a:ext cx="750104" cy="75010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1772763-83AC-4F4C-B63B-E26418B1D836}">
      <dsp:nvSpPr>
        <dsp:cNvPr id="0" name=""/>
        <dsp:cNvSpPr/>
      </dsp:nvSpPr>
      <dsp:spPr>
        <a:xfrm rot="10800000">
          <a:off x="1055444" y="2922734"/>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Review</a:t>
          </a:r>
        </a:p>
      </dsp:txBody>
      <dsp:txXfrm rot="10800000">
        <a:off x="1242970" y="2922734"/>
        <a:ext cx="3258237" cy="750104"/>
      </dsp:txXfrm>
    </dsp:sp>
    <dsp:sp modelId="{39AF9FE6-E782-416D-B312-56E3DF8C2ED1}">
      <dsp:nvSpPr>
        <dsp:cNvPr id="0" name=""/>
        <dsp:cNvSpPr/>
      </dsp:nvSpPr>
      <dsp:spPr>
        <a:xfrm>
          <a:off x="680391" y="2922734"/>
          <a:ext cx="750104" cy="75010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01587-2974-4407-9C2A-BE8D6AE919E4}">
      <dsp:nvSpPr>
        <dsp:cNvPr id="0" name=""/>
        <dsp:cNvSpPr/>
      </dsp:nvSpPr>
      <dsp:spPr>
        <a:xfrm rot="10800000">
          <a:off x="522637"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Resolve</a:t>
          </a:r>
        </a:p>
      </dsp:txBody>
      <dsp:txXfrm rot="10800000">
        <a:off x="655988" y="0"/>
        <a:ext cx="1412174" cy="533403"/>
      </dsp:txXfrm>
    </dsp:sp>
    <dsp:sp modelId="{6F29BEF6-3BAA-49AF-8DEE-A0E01B56838E}">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4FB6-76E8-44C0-ABA2-BB9E8FE56780}">
      <dsp:nvSpPr>
        <dsp:cNvPr id="0" name=""/>
        <dsp:cNvSpPr/>
      </dsp:nvSpPr>
      <dsp:spPr>
        <a:xfrm rot="10800000">
          <a:off x="1072362" y="0"/>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0" kern="1200" dirty="0"/>
            <a:t>Identify</a:t>
          </a:r>
        </a:p>
      </dsp:txBody>
      <dsp:txXfrm rot="10800000">
        <a:off x="1259888" y="0"/>
        <a:ext cx="3258237" cy="750104"/>
      </dsp:txXfrm>
    </dsp:sp>
    <dsp:sp modelId="{0BC03FB2-22FF-4E89-9F7B-6577CFEBD66B}">
      <dsp:nvSpPr>
        <dsp:cNvPr id="0" name=""/>
        <dsp:cNvSpPr/>
      </dsp:nvSpPr>
      <dsp:spPr>
        <a:xfrm>
          <a:off x="680391" y="684"/>
          <a:ext cx="750104" cy="75010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E4D22B1-79E3-480B-B831-2A104D301353}">
      <dsp:nvSpPr>
        <dsp:cNvPr id="0" name=""/>
        <dsp:cNvSpPr/>
      </dsp:nvSpPr>
      <dsp:spPr>
        <a:xfrm rot="10800000">
          <a:off x="1055444" y="974701"/>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Act</a:t>
          </a:r>
        </a:p>
      </dsp:txBody>
      <dsp:txXfrm rot="10800000">
        <a:off x="1242970" y="974701"/>
        <a:ext cx="3258237" cy="750104"/>
      </dsp:txXfrm>
    </dsp:sp>
    <dsp:sp modelId="{C960795C-8AE0-4C0A-814A-532E92C62A4F}">
      <dsp:nvSpPr>
        <dsp:cNvPr id="0" name=""/>
        <dsp:cNvSpPr/>
      </dsp:nvSpPr>
      <dsp:spPr>
        <a:xfrm>
          <a:off x="680391" y="974701"/>
          <a:ext cx="750104" cy="75010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B0A5963-836A-4C81-83B8-A8810B13084F}">
      <dsp:nvSpPr>
        <dsp:cNvPr id="0" name=""/>
        <dsp:cNvSpPr/>
      </dsp:nvSpPr>
      <dsp:spPr>
        <a:xfrm rot="10800000">
          <a:off x="1055444" y="1948717"/>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Resolve</a:t>
          </a:r>
        </a:p>
      </dsp:txBody>
      <dsp:txXfrm rot="10800000">
        <a:off x="1242970" y="1948717"/>
        <a:ext cx="3258237" cy="750104"/>
      </dsp:txXfrm>
    </dsp:sp>
    <dsp:sp modelId="{6D4A3DE2-569F-465B-9E2F-2556F0BFB5E2}">
      <dsp:nvSpPr>
        <dsp:cNvPr id="0" name=""/>
        <dsp:cNvSpPr/>
      </dsp:nvSpPr>
      <dsp:spPr>
        <a:xfrm>
          <a:off x="680391" y="1948717"/>
          <a:ext cx="750104" cy="75010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1772763-83AC-4F4C-B63B-E26418B1D836}">
      <dsp:nvSpPr>
        <dsp:cNvPr id="0" name=""/>
        <dsp:cNvSpPr/>
      </dsp:nvSpPr>
      <dsp:spPr>
        <a:xfrm rot="10800000">
          <a:off x="1055444" y="2922734"/>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Review</a:t>
          </a:r>
        </a:p>
      </dsp:txBody>
      <dsp:txXfrm rot="10800000">
        <a:off x="1242970" y="2922734"/>
        <a:ext cx="3258237" cy="750104"/>
      </dsp:txXfrm>
    </dsp:sp>
    <dsp:sp modelId="{39AF9FE6-E782-416D-B312-56E3DF8C2ED1}">
      <dsp:nvSpPr>
        <dsp:cNvPr id="0" name=""/>
        <dsp:cNvSpPr/>
      </dsp:nvSpPr>
      <dsp:spPr>
        <a:xfrm>
          <a:off x="680391" y="2922734"/>
          <a:ext cx="750104" cy="75010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32C20-7B58-4BF8-85BC-5BC00496E958}">
      <dsp:nvSpPr>
        <dsp:cNvPr id="0" name=""/>
        <dsp:cNvSpPr/>
      </dsp:nvSpPr>
      <dsp:spPr>
        <a:xfrm rot="10800000">
          <a:off x="522637"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Review</a:t>
          </a:r>
        </a:p>
      </dsp:txBody>
      <dsp:txXfrm rot="10800000">
        <a:off x="655988" y="0"/>
        <a:ext cx="1412174" cy="533403"/>
      </dsp:txXfrm>
    </dsp:sp>
    <dsp:sp modelId="{885063C3-857D-44F8-9BBE-801858EC0A0F}">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32C20-7B58-4BF8-85BC-5BC00496E958}">
      <dsp:nvSpPr>
        <dsp:cNvPr id="0" name=""/>
        <dsp:cNvSpPr/>
      </dsp:nvSpPr>
      <dsp:spPr>
        <a:xfrm rot="10800000">
          <a:off x="522637"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Review</a:t>
          </a:r>
        </a:p>
      </dsp:txBody>
      <dsp:txXfrm rot="10800000">
        <a:off x="655988" y="0"/>
        <a:ext cx="1412174" cy="533403"/>
      </dsp:txXfrm>
    </dsp:sp>
    <dsp:sp modelId="{885063C3-857D-44F8-9BBE-801858EC0A0F}">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32C20-7B58-4BF8-85BC-5BC00496E958}">
      <dsp:nvSpPr>
        <dsp:cNvPr id="0" name=""/>
        <dsp:cNvSpPr/>
      </dsp:nvSpPr>
      <dsp:spPr>
        <a:xfrm rot="10800000">
          <a:off x="522637"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Review</a:t>
          </a:r>
        </a:p>
      </dsp:txBody>
      <dsp:txXfrm rot="10800000">
        <a:off x="655988" y="0"/>
        <a:ext cx="1412174" cy="533403"/>
      </dsp:txXfrm>
    </dsp:sp>
    <dsp:sp modelId="{885063C3-857D-44F8-9BBE-801858EC0A0F}">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32C20-7B58-4BF8-85BC-5BC00496E958}">
      <dsp:nvSpPr>
        <dsp:cNvPr id="0" name=""/>
        <dsp:cNvSpPr/>
      </dsp:nvSpPr>
      <dsp:spPr>
        <a:xfrm rot="10800000">
          <a:off x="522637"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Review</a:t>
          </a:r>
        </a:p>
      </dsp:txBody>
      <dsp:txXfrm rot="10800000">
        <a:off x="655988" y="0"/>
        <a:ext cx="1412174" cy="533403"/>
      </dsp:txXfrm>
    </dsp:sp>
    <dsp:sp modelId="{885063C3-857D-44F8-9BBE-801858EC0A0F}">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32C20-7B58-4BF8-85BC-5BC00496E958}">
      <dsp:nvSpPr>
        <dsp:cNvPr id="0" name=""/>
        <dsp:cNvSpPr/>
      </dsp:nvSpPr>
      <dsp:spPr>
        <a:xfrm rot="10800000">
          <a:off x="522637"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Review</a:t>
          </a:r>
        </a:p>
      </dsp:txBody>
      <dsp:txXfrm rot="10800000">
        <a:off x="655988" y="0"/>
        <a:ext cx="1412174" cy="533403"/>
      </dsp:txXfrm>
    </dsp:sp>
    <dsp:sp modelId="{885063C3-857D-44F8-9BBE-801858EC0A0F}">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4FB6-76E8-44C0-ABA2-BB9E8FE56780}">
      <dsp:nvSpPr>
        <dsp:cNvPr id="0" name=""/>
        <dsp:cNvSpPr/>
      </dsp:nvSpPr>
      <dsp:spPr>
        <a:xfrm rot="10800000">
          <a:off x="1072362" y="0"/>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0" kern="1200" dirty="0"/>
            <a:t>Identify</a:t>
          </a:r>
        </a:p>
      </dsp:txBody>
      <dsp:txXfrm rot="10800000">
        <a:off x="1259888" y="0"/>
        <a:ext cx="3258237" cy="750104"/>
      </dsp:txXfrm>
    </dsp:sp>
    <dsp:sp modelId="{0BC03FB2-22FF-4E89-9F7B-6577CFEBD66B}">
      <dsp:nvSpPr>
        <dsp:cNvPr id="0" name=""/>
        <dsp:cNvSpPr/>
      </dsp:nvSpPr>
      <dsp:spPr>
        <a:xfrm>
          <a:off x="680391" y="684"/>
          <a:ext cx="750104" cy="75010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E4D22B1-79E3-480B-B831-2A104D301353}">
      <dsp:nvSpPr>
        <dsp:cNvPr id="0" name=""/>
        <dsp:cNvSpPr/>
      </dsp:nvSpPr>
      <dsp:spPr>
        <a:xfrm rot="10800000">
          <a:off x="1055444" y="974701"/>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Act</a:t>
          </a:r>
        </a:p>
      </dsp:txBody>
      <dsp:txXfrm rot="10800000">
        <a:off x="1242970" y="974701"/>
        <a:ext cx="3258237" cy="750104"/>
      </dsp:txXfrm>
    </dsp:sp>
    <dsp:sp modelId="{C960795C-8AE0-4C0A-814A-532E92C62A4F}">
      <dsp:nvSpPr>
        <dsp:cNvPr id="0" name=""/>
        <dsp:cNvSpPr/>
      </dsp:nvSpPr>
      <dsp:spPr>
        <a:xfrm>
          <a:off x="680391" y="974701"/>
          <a:ext cx="750104" cy="75010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B0A5963-836A-4C81-83B8-A8810B13084F}">
      <dsp:nvSpPr>
        <dsp:cNvPr id="0" name=""/>
        <dsp:cNvSpPr/>
      </dsp:nvSpPr>
      <dsp:spPr>
        <a:xfrm rot="10800000">
          <a:off x="1055444" y="1948717"/>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Resolve</a:t>
          </a:r>
        </a:p>
      </dsp:txBody>
      <dsp:txXfrm rot="10800000">
        <a:off x="1242970" y="1948717"/>
        <a:ext cx="3258237" cy="750104"/>
      </dsp:txXfrm>
    </dsp:sp>
    <dsp:sp modelId="{6D4A3DE2-569F-465B-9E2F-2556F0BFB5E2}">
      <dsp:nvSpPr>
        <dsp:cNvPr id="0" name=""/>
        <dsp:cNvSpPr/>
      </dsp:nvSpPr>
      <dsp:spPr>
        <a:xfrm>
          <a:off x="680391" y="1948717"/>
          <a:ext cx="750104" cy="75010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1772763-83AC-4F4C-B63B-E26418B1D836}">
      <dsp:nvSpPr>
        <dsp:cNvPr id="0" name=""/>
        <dsp:cNvSpPr/>
      </dsp:nvSpPr>
      <dsp:spPr>
        <a:xfrm rot="10800000">
          <a:off x="1055444" y="2922734"/>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0" kern="1200" dirty="0"/>
            <a:t>Review</a:t>
          </a:r>
        </a:p>
      </dsp:txBody>
      <dsp:txXfrm rot="10800000">
        <a:off x="1242970" y="2922734"/>
        <a:ext cx="3258237" cy="750104"/>
      </dsp:txXfrm>
    </dsp:sp>
    <dsp:sp modelId="{39AF9FE6-E782-416D-B312-56E3DF8C2ED1}">
      <dsp:nvSpPr>
        <dsp:cNvPr id="0" name=""/>
        <dsp:cNvSpPr/>
      </dsp:nvSpPr>
      <dsp:spPr>
        <a:xfrm>
          <a:off x="680391" y="2922734"/>
          <a:ext cx="750104" cy="75010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4FB6-76E8-44C0-ABA2-BB9E8FE56780}">
      <dsp:nvSpPr>
        <dsp:cNvPr id="0" name=""/>
        <dsp:cNvSpPr/>
      </dsp:nvSpPr>
      <dsp:spPr>
        <a:xfrm rot="10800000">
          <a:off x="1072362" y="0"/>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Identify</a:t>
          </a:r>
        </a:p>
      </dsp:txBody>
      <dsp:txXfrm rot="10800000">
        <a:off x="1259888" y="0"/>
        <a:ext cx="3258237" cy="750104"/>
      </dsp:txXfrm>
    </dsp:sp>
    <dsp:sp modelId="{0BC03FB2-22FF-4E89-9F7B-6577CFEBD66B}">
      <dsp:nvSpPr>
        <dsp:cNvPr id="0" name=""/>
        <dsp:cNvSpPr/>
      </dsp:nvSpPr>
      <dsp:spPr>
        <a:xfrm>
          <a:off x="680391" y="684"/>
          <a:ext cx="750104" cy="75010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E4D22B1-79E3-480B-B831-2A104D301353}">
      <dsp:nvSpPr>
        <dsp:cNvPr id="0" name=""/>
        <dsp:cNvSpPr/>
      </dsp:nvSpPr>
      <dsp:spPr>
        <a:xfrm rot="10800000">
          <a:off x="1055444" y="974701"/>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Act</a:t>
          </a:r>
        </a:p>
      </dsp:txBody>
      <dsp:txXfrm rot="10800000">
        <a:off x="1242970" y="974701"/>
        <a:ext cx="3258237" cy="750104"/>
      </dsp:txXfrm>
    </dsp:sp>
    <dsp:sp modelId="{C960795C-8AE0-4C0A-814A-532E92C62A4F}">
      <dsp:nvSpPr>
        <dsp:cNvPr id="0" name=""/>
        <dsp:cNvSpPr/>
      </dsp:nvSpPr>
      <dsp:spPr>
        <a:xfrm>
          <a:off x="680391" y="974701"/>
          <a:ext cx="750104" cy="75010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B0A5963-836A-4C81-83B8-A8810B13084F}">
      <dsp:nvSpPr>
        <dsp:cNvPr id="0" name=""/>
        <dsp:cNvSpPr/>
      </dsp:nvSpPr>
      <dsp:spPr>
        <a:xfrm rot="10800000">
          <a:off x="1055444" y="1948717"/>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Resolve</a:t>
          </a:r>
        </a:p>
      </dsp:txBody>
      <dsp:txXfrm rot="10800000">
        <a:off x="1242970" y="1948717"/>
        <a:ext cx="3258237" cy="750104"/>
      </dsp:txXfrm>
    </dsp:sp>
    <dsp:sp modelId="{6D4A3DE2-569F-465B-9E2F-2556F0BFB5E2}">
      <dsp:nvSpPr>
        <dsp:cNvPr id="0" name=""/>
        <dsp:cNvSpPr/>
      </dsp:nvSpPr>
      <dsp:spPr>
        <a:xfrm>
          <a:off x="680391" y="1948717"/>
          <a:ext cx="750104" cy="75010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1772763-83AC-4F4C-B63B-E26418B1D836}">
      <dsp:nvSpPr>
        <dsp:cNvPr id="0" name=""/>
        <dsp:cNvSpPr/>
      </dsp:nvSpPr>
      <dsp:spPr>
        <a:xfrm rot="10800000">
          <a:off x="1055444" y="2922734"/>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Review</a:t>
          </a:r>
        </a:p>
      </dsp:txBody>
      <dsp:txXfrm rot="10800000">
        <a:off x="1242970" y="2922734"/>
        <a:ext cx="3258237" cy="750104"/>
      </dsp:txXfrm>
    </dsp:sp>
    <dsp:sp modelId="{39AF9FE6-E782-416D-B312-56E3DF8C2ED1}">
      <dsp:nvSpPr>
        <dsp:cNvPr id="0" name=""/>
        <dsp:cNvSpPr/>
      </dsp:nvSpPr>
      <dsp:spPr>
        <a:xfrm>
          <a:off x="680391" y="2922734"/>
          <a:ext cx="750104" cy="75010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4FB6-76E8-44C0-ABA2-BB9E8FE56780}">
      <dsp:nvSpPr>
        <dsp:cNvPr id="0" name=""/>
        <dsp:cNvSpPr/>
      </dsp:nvSpPr>
      <dsp:spPr>
        <a:xfrm rot="10800000">
          <a:off x="530225"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Identify</a:t>
          </a:r>
        </a:p>
      </dsp:txBody>
      <dsp:txXfrm rot="10800000">
        <a:off x="663576" y="0"/>
        <a:ext cx="1412174" cy="533403"/>
      </dsp:txXfrm>
    </dsp:sp>
    <dsp:sp modelId="{0BC03FB2-22FF-4E89-9F7B-6577CFEBD66B}">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4FB6-76E8-44C0-ABA2-BB9E8FE56780}">
      <dsp:nvSpPr>
        <dsp:cNvPr id="0" name=""/>
        <dsp:cNvSpPr/>
      </dsp:nvSpPr>
      <dsp:spPr>
        <a:xfrm rot="10800000">
          <a:off x="530225"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Identify</a:t>
          </a:r>
        </a:p>
      </dsp:txBody>
      <dsp:txXfrm rot="10800000">
        <a:off x="663576" y="0"/>
        <a:ext cx="1412174" cy="533403"/>
      </dsp:txXfrm>
    </dsp:sp>
    <dsp:sp modelId="{0BC03FB2-22FF-4E89-9F7B-6577CFEBD66B}">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4FB6-76E8-44C0-ABA2-BB9E8FE56780}">
      <dsp:nvSpPr>
        <dsp:cNvPr id="0" name=""/>
        <dsp:cNvSpPr/>
      </dsp:nvSpPr>
      <dsp:spPr>
        <a:xfrm rot="10800000">
          <a:off x="1072362" y="0"/>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0" kern="1200" dirty="0"/>
            <a:t>Identify</a:t>
          </a:r>
        </a:p>
      </dsp:txBody>
      <dsp:txXfrm rot="10800000">
        <a:off x="1259888" y="0"/>
        <a:ext cx="3258237" cy="750104"/>
      </dsp:txXfrm>
    </dsp:sp>
    <dsp:sp modelId="{0BC03FB2-22FF-4E89-9F7B-6577CFEBD66B}">
      <dsp:nvSpPr>
        <dsp:cNvPr id="0" name=""/>
        <dsp:cNvSpPr/>
      </dsp:nvSpPr>
      <dsp:spPr>
        <a:xfrm>
          <a:off x="680391" y="684"/>
          <a:ext cx="750104" cy="75010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E4D22B1-79E3-480B-B831-2A104D301353}">
      <dsp:nvSpPr>
        <dsp:cNvPr id="0" name=""/>
        <dsp:cNvSpPr/>
      </dsp:nvSpPr>
      <dsp:spPr>
        <a:xfrm rot="10800000">
          <a:off x="1055444" y="974701"/>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Act</a:t>
          </a:r>
        </a:p>
      </dsp:txBody>
      <dsp:txXfrm rot="10800000">
        <a:off x="1242970" y="974701"/>
        <a:ext cx="3258237" cy="750104"/>
      </dsp:txXfrm>
    </dsp:sp>
    <dsp:sp modelId="{C960795C-8AE0-4C0A-814A-532E92C62A4F}">
      <dsp:nvSpPr>
        <dsp:cNvPr id="0" name=""/>
        <dsp:cNvSpPr/>
      </dsp:nvSpPr>
      <dsp:spPr>
        <a:xfrm>
          <a:off x="680391" y="974701"/>
          <a:ext cx="750104" cy="75010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B0A5963-836A-4C81-83B8-A8810B13084F}">
      <dsp:nvSpPr>
        <dsp:cNvPr id="0" name=""/>
        <dsp:cNvSpPr/>
      </dsp:nvSpPr>
      <dsp:spPr>
        <a:xfrm rot="10800000">
          <a:off x="1055444" y="1948717"/>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Resolve</a:t>
          </a:r>
        </a:p>
      </dsp:txBody>
      <dsp:txXfrm rot="10800000">
        <a:off x="1242970" y="1948717"/>
        <a:ext cx="3258237" cy="750104"/>
      </dsp:txXfrm>
    </dsp:sp>
    <dsp:sp modelId="{6D4A3DE2-569F-465B-9E2F-2556F0BFB5E2}">
      <dsp:nvSpPr>
        <dsp:cNvPr id="0" name=""/>
        <dsp:cNvSpPr/>
      </dsp:nvSpPr>
      <dsp:spPr>
        <a:xfrm>
          <a:off x="680391" y="1948717"/>
          <a:ext cx="750104" cy="75010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1772763-83AC-4F4C-B63B-E26418B1D836}">
      <dsp:nvSpPr>
        <dsp:cNvPr id="0" name=""/>
        <dsp:cNvSpPr/>
      </dsp:nvSpPr>
      <dsp:spPr>
        <a:xfrm rot="10800000">
          <a:off x="1055444" y="2922734"/>
          <a:ext cx="3445763" cy="750104"/>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775" tIns="129540" rIns="241808"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Review</a:t>
          </a:r>
        </a:p>
      </dsp:txBody>
      <dsp:txXfrm rot="10800000">
        <a:off x="1242970" y="2922734"/>
        <a:ext cx="3258237" cy="750104"/>
      </dsp:txXfrm>
    </dsp:sp>
    <dsp:sp modelId="{39AF9FE6-E782-416D-B312-56E3DF8C2ED1}">
      <dsp:nvSpPr>
        <dsp:cNvPr id="0" name=""/>
        <dsp:cNvSpPr/>
      </dsp:nvSpPr>
      <dsp:spPr>
        <a:xfrm>
          <a:off x="680391" y="2922734"/>
          <a:ext cx="750104" cy="75010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3E4A0-8240-418B-8DE9-A6F053D3F1D1}">
      <dsp:nvSpPr>
        <dsp:cNvPr id="0" name=""/>
        <dsp:cNvSpPr/>
      </dsp:nvSpPr>
      <dsp:spPr>
        <a:xfrm rot="10800000">
          <a:off x="522637"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a:t>
          </a:r>
        </a:p>
      </dsp:txBody>
      <dsp:txXfrm rot="10800000">
        <a:off x="655988" y="0"/>
        <a:ext cx="1412174" cy="533403"/>
      </dsp:txXfrm>
    </dsp:sp>
    <dsp:sp modelId="{FB944F60-2AF7-4F70-85DB-2790A7735F55}">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3E4A0-8240-418B-8DE9-A6F053D3F1D1}">
      <dsp:nvSpPr>
        <dsp:cNvPr id="0" name=""/>
        <dsp:cNvSpPr/>
      </dsp:nvSpPr>
      <dsp:spPr>
        <a:xfrm rot="10800000">
          <a:off x="522637"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a:t>
          </a:r>
        </a:p>
      </dsp:txBody>
      <dsp:txXfrm rot="10800000">
        <a:off x="655988" y="0"/>
        <a:ext cx="1412174" cy="533403"/>
      </dsp:txXfrm>
    </dsp:sp>
    <dsp:sp modelId="{FB944F60-2AF7-4F70-85DB-2790A7735F55}">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3E4A0-8240-418B-8DE9-A6F053D3F1D1}">
      <dsp:nvSpPr>
        <dsp:cNvPr id="0" name=""/>
        <dsp:cNvSpPr/>
      </dsp:nvSpPr>
      <dsp:spPr>
        <a:xfrm rot="10800000">
          <a:off x="522637"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a:t>
          </a:r>
        </a:p>
      </dsp:txBody>
      <dsp:txXfrm rot="10800000">
        <a:off x="655988" y="0"/>
        <a:ext cx="1412174" cy="533403"/>
      </dsp:txXfrm>
    </dsp:sp>
    <dsp:sp modelId="{FB944F60-2AF7-4F70-85DB-2790A7735F55}">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3E4A0-8240-418B-8DE9-A6F053D3F1D1}">
      <dsp:nvSpPr>
        <dsp:cNvPr id="0" name=""/>
        <dsp:cNvSpPr/>
      </dsp:nvSpPr>
      <dsp:spPr>
        <a:xfrm rot="10800000">
          <a:off x="522637" y="0"/>
          <a:ext cx="1545525" cy="533403"/>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521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Act</a:t>
          </a:r>
        </a:p>
      </dsp:txBody>
      <dsp:txXfrm rot="10800000">
        <a:off x="655988" y="0"/>
        <a:ext cx="1412174" cy="533403"/>
      </dsp:txXfrm>
    </dsp:sp>
    <dsp:sp modelId="{FB944F60-2AF7-4F70-85DB-2790A7735F55}">
      <dsp:nvSpPr>
        <dsp:cNvPr id="0" name=""/>
        <dsp:cNvSpPr/>
      </dsp:nvSpPr>
      <dsp:spPr>
        <a:xfrm>
          <a:off x="255935" y="0"/>
          <a:ext cx="533403" cy="5334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A356C8B-6C39-46EF-8810-F3E61C522C48}" type="datetimeFigureOut">
              <a:rPr lang="en-US" smtClean="0"/>
              <a:t>8/8/2019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3D8CEAC-B183-4F61-9ACB-253D235719CA}" type="slidenum">
              <a:rPr lang="en-US" smtClean="0"/>
              <a:t>‹#›</a:t>
            </a:fld>
            <a:endParaRPr lang="en-US"/>
          </a:p>
        </p:txBody>
      </p:sp>
    </p:spTree>
    <p:extLst>
      <p:ext uri="{BB962C8B-B14F-4D97-AF65-F5344CB8AC3E}">
        <p14:creationId xmlns:p14="http://schemas.microsoft.com/office/powerpoint/2010/main" val="117201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INTRO SLIDE***</a:t>
            </a:r>
          </a:p>
          <a:p>
            <a:r>
              <a:rPr lang="en-US" b="1" dirty="0"/>
              <a:t>Elizabeth</a:t>
            </a:r>
          </a:p>
          <a:p>
            <a:r>
              <a:rPr lang="en-US" dirty="0"/>
              <a:t>Welcome to the final session of the 2019 CIT Annual Conference. I am Elizabeth Giller, one of the 3 Incident Coordinators on the Incident Coordinator team within the Technology Support Center. [Insert some background on yourself here if you wish]. </a:t>
            </a:r>
          </a:p>
          <a:p>
            <a:r>
              <a:rPr lang="en-US" b="1" dirty="0"/>
              <a:t>Tyler</a:t>
            </a:r>
          </a:p>
          <a:p>
            <a:r>
              <a:rPr lang="en-US" dirty="0"/>
              <a:t>I am Tyler Piper, Assistant Director of the Technology Support Center.  Today we will be discussing Major Incident Coordination and Communication. We will start by defining what we mean when we say something is a Major Incident, and then walk through a scenario to show you what is happens behind the scenes to identify and scope an impact, communicate it, restore service, and hopefully reduce the frequency or severity of future impacts.</a:t>
            </a:r>
          </a:p>
          <a:p>
            <a:endParaRPr lang="en-US" dirty="0"/>
          </a:p>
        </p:txBody>
      </p:sp>
      <p:sp>
        <p:nvSpPr>
          <p:cNvPr id="4" name="Slide Number Placeholder 3"/>
          <p:cNvSpPr>
            <a:spLocks noGrp="1"/>
          </p:cNvSpPr>
          <p:nvPr>
            <p:ph type="sldNum" sz="quarter" idx="10"/>
          </p:nvPr>
        </p:nvSpPr>
        <p:spPr/>
        <p:txBody>
          <a:bodyPr/>
          <a:lstStyle/>
          <a:p>
            <a:fld id="{93D8CEAC-B183-4F61-9ACB-253D235719CA}" type="slidenum">
              <a:rPr lang="en-US" smtClean="0"/>
              <a:t>2</a:t>
            </a:fld>
            <a:endParaRPr lang="en-US"/>
          </a:p>
        </p:txBody>
      </p:sp>
    </p:spTree>
    <p:extLst>
      <p:ext uri="{BB962C8B-B14F-4D97-AF65-F5344CB8AC3E}">
        <p14:creationId xmlns:p14="http://schemas.microsoft.com/office/powerpoint/2010/main" val="238960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STEP***</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11</a:t>
            </a:fld>
            <a:endParaRPr lang="en-US"/>
          </a:p>
        </p:txBody>
      </p:sp>
    </p:spTree>
    <p:extLst>
      <p:ext uri="{BB962C8B-B14F-4D97-AF65-F5344CB8AC3E}">
        <p14:creationId xmlns:p14="http://schemas.microsoft.com/office/powerpoint/2010/main" val="423697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***ACT STEP***</a:t>
            </a:r>
          </a:p>
        </p:txBody>
      </p:sp>
      <p:sp>
        <p:nvSpPr>
          <p:cNvPr id="4" name="Slide Number Placeholder 3"/>
          <p:cNvSpPr>
            <a:spLocks noGrp="1"/>
          </p:cNvSpPr>
          <p:nvPr>
            <p:ph type="sldNum" sz="quarter" idx="10"/>
          </p:nvPr>
        </p:nvSpPr>
        <p:spPr/>
        <p:txBody>
          <a:bodyPr/>
          <a:lstStyle/>
          <a:p>
            <a:fld id="{93D8CEAC-B183-4F61-9ACB-253D235719CA}" type="slidenum">
              <a:rPr lang="en-US" smtClean="0"/>
              <a:t>12</a:t>
            </a:fld>
            <a:endParaRPr lang="en-US"/>
          </a:p>
        </p:txBody>
      </p:sp>
    </p:spTree>
    <p:extLst>
      <p:ext uri="{BB962C8B-B14F-4D97-AF65-F5344CB8AC3E}">
        <p14:creationId xmlns:p14="http://schemas.microsoft.com/office/powerpoint/2010/main" val="2764300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 STEP***</a:t>
            </a:r>
          </a:p>
          <a:p>
            <a:r>
              <a:rPr lang="en-US" b="1" dirty="0" err="1"/>
              <a:t>Veoci</a:t>
            </a:r>
            <a:r>
              <a:rPr lang="en-US" b="1" dirty="0"/>
              <a:t> (</a:t>
            </a:r>
            <a:r>
              <a:rPr lang="en-US" b="0" dirty="0"/>
              <a:t>Side Rooms) </a:t>
            </a:r>
            <a:r>
              <a:rPr lang="en-US" b="1" dirty="0"/>
              <a:t>- </a:t>
            </a:r>
          </a:p>
          <a:p>
            <a:r>
              <a:rPr lang="en-US" dirty="0"/>
              <a:t>•        </a:t>
            </a:r>
            <a:r>
              <a:rPr lang="en-US" i="1" dirty="0"/>
              <a:t>Communications</a:t>
            </a:r>
            <a:r>
              <a:rPr lang="en-US" dirty="0"/>
              <a:t>: A side room used to discuss the development of communication plans, review wording, and document social media responses.</a:t>
            </a:r>
          </a:p>
          <a:p>
            <a:r>
              <a:rPr lang="en-US" dirty="0"/>
              <a:t>•        </a:t>
            </a:r>
            <a:r>
              <a:rPr lang="en-US" i="1" dirty="0"/>
              <a:t>Contingency Planning: </a:t>
            </a:r>
            <a:r>
              <a:rPr lang="en-US" dirty="0"/>
              <a:t>“What if” action plan discussions for impacts.</a:t>
            </a:r>
          </a:p>
        </p:txBody>
      </p:sp>
      <p:sp>
        <p:nvSpPr>
          <p:cNvPr id="4" name="Slide Number Placeholder 3"/>
          <p:cNvSpPr>
            <a:spLocks noGrp="1"/>
          </p:cNvSpPr>
          <p:nvPr>
            <p:ph type="sldNum" sz="quarter" idx="10"/>
          </p:nvPr>
        </p:nvSpPr>
        <p:spPr/>
        <p:txBody>
          <a:bodyPr/>
          <a:lstStyle/>
          <a:p>
            <a:fld id="{93D8CEAC-B183-4F61-9ACB-253D235719CA}" type="slidenum">
              <a:rPr lang="en-US" smtClean="0"/>
              <a:t>13</a:t>
            </a:fld>
            <a:endParaRPr lang="en-US"/>
          </a:p>
        </p:txBody>
      </p:sp>
    </p:spTree>
    <p:extLst>
      <p:ext uri="{BB962C8B-B14F-4D97-AF65-F5344CB8AC3E}">
        <p14:creationId xmlns:p14="http://schemas.microsoft.com/office/powerpoint/2010/main" val="2933153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 STEP***</a:t>
            </a:r>
          </a:p>
          <a:p>
            <a:pPr marL="171450" indent="-171450">
              <a:buFont typeface="Arial" panose="020B0604020202020204" pitchFamily="34" charset="0"/>
              <a:buChar char="•"/>
            </a:pPr>
            <a:r>
              <a:rPr lang="en-US" dirty="0"/>
              <a:t>Based on known information and recovery options, you start to map out an action plan.</a:t>
            </a:r>
          </a:p>
          <a:p>
            <a:pPr marL="171450" indent="-171450">
              <a:buFont typeface="Arial" panose="020B0604020202020204" pitchFamily="34" charset="0"/>
              <a:buChar char="•"/>
            </a:pPr>
            <a:r>
              <a:rPr lang="en-US" dirty="0"/>
              <a:t>*Keep in mind we don't know the root cause, and may never know.</a:t>
            </a:r>
          </a:p>
          <a:p>
            <a:pPr fontAlgn="ctr"/>
            <a:endParaRPr lang="en-US" dirty="0"/>
          </a:p>
          <a:p>
            <a:pPr marL="0" marR="0" lvl="0" indent="0" algn="l" defTabSz="914400" rtl="0" eaLnBrk="1" fontAlgn="ctr" latinLnBrk="0" hangingPunct="1">
              <a:lnSpc>
                <a:spcPct val="100000"/>
              </a:lnSpc>
              <a:spcBef>
                <a:spcPts val="0"/>
              </a:spcBef>
              <a:spcAft>
                <a:spcPts val="0"/>
              </a:spcAft>
              <a:buClrTx/>
              <a:buSzTx/>
              <a:buFontTx/>
              <a:buNone/>
              <a:tabLst/>
              <a:defRPr/>
            </a:pPr>
            <a:r>
              <a:rPr lang="en-US" dirty="0"/>
              <a:t>All members of the recovery team check their particular areas of expertise and report their findings.</a:t>
            </a:r>
          </a:p>
          <a:p>
            <a:pPr fontAlgn="ctr"/>
            <a:endParaRPr lang="en-US" dirty="0"/>
          </a:p>
        </p:txBody>
      </p:sp>
      <p:sp>
        <p:nvSpPr>
          <p:cNvPr id="4" name="Slide Number Placeholder 3"/>
          <p:cNvSpPr>
            <a:spLocks noGrp="1"/>
          </p:cNvSpPr>
          <p:nvPr>
            <p:ph type="sldNum" sz="quarter" idx="10"/>
          </p:nvPr>
        </p:nvSpPr>
        <p:spPr/>
        <p:txBody>
          <a:bodyPr/>
          <a:lstStyle/>
          <a:p>
            <a:fld id="{93D8CEAC-B183-4F61-9ACB-253D235719CA}" type="slidenum">
              <a:rPr lang="en-US" smtClean="0"/>
              <a:t>14</a:t>
            </a:fld>
            <a:endParaRPr lang="en-US"/>
          </a:p>
        </p:txBody>
      </p:sp>
    </p:spTree>
    <p:extLst>
      <p:ext uri="{BB962C8B-B14F-4D97-AF65-F5344CB8AC3E}">
        <p14:creationId xmlns:p14="http://schemas.microsoft.com/office/powerpoint/2010/main" val="3177012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Goal - </a:t>
            </a:r>
            <a:r>
              <a:rPr lang="en-US" b="1" dirty="0"/>
              <a:t>Restore service as quickly as possible. </a:t>
            </a:r>
            <a:r>
              <a:rPr lang="en-US" u="sng" dirty="0"/>
              <a:t>This does not necessarily mean in the most efficient way.</a:t>
            </a:r>
            <a:endParaRPr lang="en-US" dirty="0"/>
          </a:p>
          <a:p>
            <a:pPr marL="171450" indent="-171450">
              <a:buFont typeface="Arial" panose="020B0604020202020204" pitchFamily="34" charset="0"/>
              <a:buChar char="•"/>
            </a:pPr>
            <a:r>
              <a:rPr lang="en-US" dirty="0"/>
              <a:t>*Keep in mind we don't know the root cause, and may never know.</a:t>
            </a:r>
          </a:p>
          <a:p>
            <a:pPr fontAlgn="ctr"/>
            <a:endParaRPr lang="en-US" dirty="0"/>
          </a:p>
          <a:p>
            <a:pPr fontAlgn="ctr"/>
            <a:r>
              <a:rPr lang="en-US" dirty="0"/>
              <a:t>Other considerations – place hand sanitizer in restrooms.</a:t>
            </a:r>
          </a:p>
          <a:p>
            <a:pPr fontAlgn="ctr"/>
            <a:r>
              <a:rPr lang="en-US" b="1" dirty="0"/>
              <a:t>Do nothing </a:t>
            </a:r>
            <a:r>
              <a:rPr lang="en-US" dirty="0"/>
              <a:t>- Your customers may find an alternative if you don't provide service adequately.</a:t>
            </a:r>
          </a:p>
          <a:p>
            <a:pPr lvl="1" fontAlgn="ctr"/>
            <a:r>
              <a:rPr lang="en-US" dirty="0"/>
              <a:t>Deciding not having hot water and using the workaround for extended time - problem + known error article.</a:t>
            </a:r>
          </a:p>
        </p:txBody>
      </p:sp>
      <p:sp>
        <p:nvSpPr>
          <p:cNvPr id="4" name="Slide Number Placeholder 3"/>
          <p:cNvSpPr>
            <a:spLocks noGrp="1"/>
          </p:cNvSpPr>
          <p:nvPr>
            <p:ph type="sldNum" sz="quarter" idx="10"/>
          </p:nvPr>
        </p:nvSpPr>
        <p:spPr/>
        <p:txBody>
          <a:bodyPr/>
          <a:lstStyle/>
          <a:p>
            <a:fld id="{93D8CEAC-B183-4F61-9ACB-253D235719CA}" type="slidenum">
              <a:rPr lang="en-US" smtClean="0"/>
              <a:t>15</a:t>
            </a:fld>
            <a:endParaRPr lang="en-US"/>
          </a:p>
        </p:txBody>
      </p:sp>
    </p:spTree>
    <p:extLst>
      <p:ext uri="{BB962C8B-B14F-4D97-AF65-F5344CB8AC3E}">
        <p14:creationId xmlns:p14="http://schemas.microsoft.com/office/powerpoint/2010/main" val="221577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So at this point we should be less than 15 minutes into the impact. That may seem reasonable for this scenario, but think about some of the complex systems we have on campus. Imagine trying to get scope an impact, contact the right IT Staff, start up a </a:t>
            </a:r>
            <a:r>
              <a:rPr lang="en-US" baseline="0" dirty="0" err="1"/>
              <a:t>Veoci</a:t>
            </a:r>
            <a:r>
              <a:rPr lang="en-US" baseline="0" dirty="0"/>
              <a:t> room and conference call, and write a Tech Alert that accurately captures the impact in a way end users will understand.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a:t>
            </a:r>
            <a:r>
              <a:rPr lang="en-US" dirty="0"/>
              <a:t>f impact lasts ~15 minutes, may post after acknowledging something wasn't working right and that the system is now stable.</a:t>
            </a:r>
          </a:p>
          <a:p>
            <a:endParaRPr lang="en-US" baseline="0" dirty="0"/>
          </a:p>
          <a:p>
            <a:r>
              <a:rPr lang="en-US" b="1" baseline="0" dirty="0"/>
              <a:t>Other Communication paths included:</a:t>
            </a:r>
          </a:p>
          <a:p>
            <a:pPr marL="171450" indent="-171450">
              <a:buFont typeface="Arial" panose="020B0604020202020204" pitchFamily="34" charset="0"/>
              <a:buChar char="•"/>
            </a:pPr>
            <a:r>
              <a:rPr lang="en-US" baseline="0" dirty="0"/>
              <a:t>Tech Alert</a:t>
            </a:r>
          </a:p>
          <a:p>
            <a:pPr marL="171450" indent="-171450">
              <a:buFont typeface="Arial" panose="020B0604020202020204" pitchFamily="34" charset="0"/>
              <a:buChar char="•"/>
            </a:pPr>
            <a:r>
              <a:rPr lang="en-US" baseline="0" dirty="0"/>
              <a:t>TSC Phone Upfront message</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16</a:t>
            </a:fld>
            <a:endParaRPr lang="en-US"/>
          </a:p>
        </p:txBody>
      </p:sp>
    </p:spTree>
    <p:extLst>
      <p:ext uri="{BB962C8B-B14F-4D97-AF65-F5344CB8AC3E}">
        <p14:creationId xmlns:p14="http://schemas.microsoft.com/office/powerpoint/2010/main" val="111416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***RESOLVE STEP***</a:t>
            </a:r>
          </a:p>
        </p:txBody>
      </p:sp>
      <p:sp>
        <p:nvSpPr>
          <p:cNvPr id="4" name="Slide Number Placeholder 3"/>
          <p:cNvSpPr>
            <a:spLocks noGrp="1"/>
          </p:cNvSpPr>
          <p:nvPr>
            <p:ph type="sldNum" sz="quarter" idx="10"/>
          </p:nvPr>
        </p:nvSpPr>
        <p:spPr/>
        <p:txBody>
          <a:bodyPr/>
          <a:lstStyle/>
          <a:p>
            <a:fld id="{93D8CEAC-B183-4F61-9ACB-253D235719CA}" type="slidenum">
              <a:rPr lang="en-US" smtClean="0"/>
              <a:t>17</a:t>
            </a:fld>
            <a:endParaRPr lang="en-US"/>
          </a:p>
        </p:txBody>
      </p:sp>
    </p:spTree>
    <p:extLst>
      <p:ext uri="{BB962C8B-B14F-4D97-AF65-F5344CB8AC3E}">
        <p14:creationId xmlns:p14="http://schemas.microsoft.com/office/powerpoint/2010/main" val="28720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***RESOLVE STEP***</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18</a:t>
            </a:fld>
            <a:endParaRPr lang="en-US"/>
          </a:p>
        </p:txBody>
      </p:sp>
    </p:spTree>
    <p:extLst>
      <p:ext uri="{BB962C8B-B14F-4D97-AF65-F5344CB8AC3E}">
        <p14:creationId xmlns:p14="http://schemas.microsoft.com/office/powerpoint/2010/main" val="1685015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r>
              <a:rPr lang="en-US" baseline="0" dirty="0"/>
              <a:t>*** INTRO SLIDE***</a:t>
            </a:r>
          </a:p>
          <a:p>
            <a:pPr defTabSz="933237">
              <a:defRPr/>
            </a:pPr>
            <a:endParaRPr lang="en-US" b="1" dirty="0"/>
          </a:p>
          <a:p>
            <a:pPr defTabSz="933237">
              <a:defRPr/>
            </a:pPr>
            <a:r>
              <a:rPr lang="en-US" b="1" dirty="0"/>
              <a:t>Tasks can be split to multiple IC’s, but not after hours.</a:t>
            </a:r>
          </a:p>
          <a:p>
            <a:r>
              <a:rPr lang="en-US" baseline="0" dirty="0"/>
              <a:t>Severity 3 – shown here</a:t>
            </a:r>
          </a:p>
          <a:p>
            <a:r>
              <a:rPr lang="en-US" baseline="0" dirty="0"/>
              <a:t>Severity 2 – Physical Response Room &amp; Additional Communications (CTLT, CS-L, AP-L, </a:t>
            </a:r>
            <a:r>
              <a:rPr lang="en-US" baseline="0" dirty="0" err="1"/>
              <a:t>ect</a:t>
            </a:r>
            <a:r>
              <a:rPr lang="en-US" baseline="0" dirty="0"/>
              <a:t>)</a:t>
            </a:r>
          </a:p>
          <a:p>
            <a:r>
              <a:rPr lang="en-US" baseline="0" dirty="0"/>
              <a:t>Severity 1 – Coordinate with EOC</a:t>
            </a:r>
          </a:p>
          <a:p>
            <a:endParaRPr lang="en-US" b="1" dirty="0"/>
          </a:p>
          <a:p>
            <a:r>
              <a:rPr lang="en-US" b="1" dirty="0"/>
              <a:t>Severity 1 Roles</a:t>
            </a:r>
            <a:endParaRPr lang="en-US" dirty="0"/>
          </a:p>
          <a:p>
            <a:r>
              <a:rPr lang="en-US" dirty="0"/>
              <a:t>As incident severity escalates, the necessity for responsibility specific, assigned roles may be required. These roles will be assigned by Administrative Technologies leadership as deemed necessary.</a:t>
            </a:r>
          </a:p>
          <a:p>
            <a:pPr rtl="0" fontAlgn="ctr"/>
            <a:r>
              <a:rPr lang="en-US" dirty="0"/>
              <a:t>Incident Manager: Overall Point of Contact.</a:t>
            </a:r>
          </a:p>
          <a:p>
            <a:pPr rtl="0" fontAlgn="ctr"/>
            <a:r>
              <a:rPr lang="en-US" dirty="0"/>
              <a:t>Communications Lead: Oversees all communications.</a:t>
            </a:r>
          </a:p>
          <a:p>
            <a:pPr rtl="0" fontAlgn="ctr"/>
            <a:r>
              <a:rPr lang="en-US" dirty="0"/>
              <a:t>Technical Lead: Acts as approver and prioritization of analysis and recovery tasks.</a:t>
            </a:r>
          </a:p>
          <a:p>
            <a:pPr rtl="0" fontAlgn="ctr"/>
            <a:r>
              <a:rPr lang="en-US" dirty="0"/>
              <a:t>Planning Lead: Contingency planning and resource allocation.</a:t>
            </a:r>
          </a:p>
          <a:p>
            <a:pPr rtl="0" fontAlgn="ctr"/>
            <a:r>
              <a:rPr lang="en-US" dirty="0"/>
              <a:t>Campus IT Liaison: Communications on status and coordination of IT resources campus wide.</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19</a:t>
            </a:fld>
            <a:endParaRPr lang="en-US"/>
          </a:p>
        </p:txBody>
      </p:sp>
    </p:spTree>
    <p:extLst>
      <p:ext uri="{BB962C8B-B14F-4D97-AF65-F5344CB8AC3E}">
        <p14:creationId xmlns:p14="http://schemas.microsoft.com/office/powerpoint/2010/main" val="381621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***RESOLVE STEP***</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20</a:t>
            </a:fld>
            <a:endParaRPr lang="en-US"/>
          </a:p>
        </p:txBody>
      </p:sp>
    </p:spTree>
    <p:extLst>
      <p:ext uri="{BB962C8B-B14F-4D97-AF65-F5344CB8AC3E}">
        <p14:creationId xmlns:p14="http://schemas.microsoft.com/office/powerpoint/2010/main" val="217685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93D8CEAC-B183-4F61-9ACB-253D235719CA}" type="slidenum">
              <a:rPr lang="en-US" smtClean="0"/>
              <a:t>3</a:t>
            </a:fld>
            <a:endParaRPr lang="en-US"/>
          </a:p>
        </p:txBody>
      </p:sp>
    </p:spTree>
    <p:extLst>
      <p:ext uri="{BB962C8B-B14F-4D97-AF65-F5344CB8AC3E}">
        <p14:creationId xmlns:p14="http://schemas.microsoft.com/office/powerpoint/2010/main" val="893564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***REVIEW STEP***</a:t>
            </a:r>
          </a:p>
          <a:p>
            <a:pPr defTabSz="933237">
              <a:defRPr/>
            </a:pPr>
            <a:r>
              <a:rPr lang="en-US" b="1" dirty="0"/>
              <a:t>Elizabeth</a:t>
            </a:r>
          </a:p>
        </p:txBody>
      </p:sp>
      <p:sp>
        <p:nvSpPr>
          <p:cNvPr id="4" name="Slide Number Placeholder 3"/>
          <p:cNvSpPr>
            <a:spLocks noGrp="1"/>
          </p:cNvSpPr>
          <p:nvPr>
            <p:ph type="sldNum" sz="quarter" idx="10"/>
          </p:nvPr>
        </p:nvSpPr>
        <p:spPr/>
        <p:txBody>
          <a:bodyPr/>
          <a:lstStyle/>
          <a:p>
            <a:fld id="{93D8CEAC-B183-4F61-9ACB-253D235719CA}" type="slidenum">
              <a:rPr lang="en-US" smtClean="0"/>
              <a:t>21</a:t>
            </a:fld>
            <a:endParaRPr lang="en-US"/>
          </a:p>
        </p:txBody>
      </p:sp>
    </p:spTree>
    <p:extLst>
      <p:ext uri="{BB962C8B-B14F-4D97-AF65-F5344CB8AC3E}">
        <p14:creationId xmlns:p14="http://schemas.microsoft.com/office/powerpoint/2010/main" val="408606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Elizabeth</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22</a:t>
            </a:fld>
            <a:endParaRPr lang="en-US"/>
          </a:p>
        </p:txBody>
      </p:sp>
    </p:spTree>
    <p:extLst>
      <p:ext uri="{BB962C8B-B14F-4D97-AF65-F5344CB8AC3E}">
        <p14:creationId xmlns:p14="http://schemas.microsoft.com/office/powerpoint/2010/main" val="1308990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Elizabeth</a:t>
            </a:r>
          </a:p>
          <a:p>
            <a:pPr rtl="0" eaLnBrk="1" fontAlgn="t" latinLnBrk="0" hangingPunct="1"/>
            <a:r>
              <a:rPr lang="en-US" sz="1200" b="0" i="0" u="none" strike="noStrike" kern="1200" dirty="0">
                <a:solidFill>
                  <a:schemeClr val="tx1"/>
                </a:solidFill>
                <a:effectLst/>
                <a:latin typeface="+mn-lt"/>
                <a:ea typeface="+mn-ea"/>
                <a:cs typeface="+mn-cs"/>
              </a:rPr>
              <a:t>Review root cause, determine follow up action items, discuss prevention,  evaluate need for process/communication changes or improvement</a:t>
            </a:r>
          </a:p>
          <a:p>
            <a:pPr rtl="0" eaLnBrk="1" fontAlgn="t" latinLnBrk="0" hangingPunct="1"/>
            <a:r>
              <a:rPr lang="en-US" sz="1200" b="0" i="0" u="none" strike="noStrike" kern="1200" dirty="0">
                <a:solidFill>
                  <a:schemeClr val="tx1"/>
                </a:solidFill>
                <a:effectLst/>
                <a:latin typeface="+mn-lt"/>
                <a:ea typeface="+mn-ea"/>
                <a:cs typeface="+mn-cs"/>
              </a:rPr>
              <a:t>Agenda compiled from prior 2 weeks coordinated events.  Details include impact, resolution, root cause, length of outage, response times and actions as well as questions and notes.</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23</a:t>
            </a:fld>
            <a:endParaRPr lang="en-US"/>
          </a:p>
        </p:txBody>
      </p:sp>
    </p:spTree>
    <p:extLst>
      <p:ext uri="{BB962C8B-B14F-4D97-AF65-F5344CB8AC3E}">
        <p14:creationId xmlns:p14="http://schemas.microsoft.com/office/powerpoint/2010/main" val="685068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Elizabeth</a:t>
            </a:r>
            <a:endParaRPr lang="en-US" b="1" baseline="0"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a:t>All relevant information is recorded in this template.  As we discuss the event in the Executive Event Review Meeting with leadership we review the Impact, Resolution, Root cause and length of outage (total time to resolution).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a:t>Additional key information is also included for reference including link to tech alert, start and end time, incident/problem/related change.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a:t>Discussion notes, Lessons learned and Action items are added during the meeting.  Occasionally some of this information is determined prior and then reviewed.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a:t>Checklist, tasks and 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93D8CEAC-B183-4F61-9ACB-253D235719CA}" type="slidenum">
              <a:rPr lang="en-US" smtClean="0"/>
              <a:t>24</a:t>
            </a:fld>
            <a:endParaRPr lang="en-US"/>
          </a:p>
        </p:txBody>
      </p:sp>
    </p:spTree>
    <p:extLst>
      <p:ext uri="{BB962C8B-B14F-4D97-AF65-F5344CB8AC3E}">
        <p14:creationId xmlns:p14="http://schemas.microsoft.com/office/powerpoint/2010/main" val="4004560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Elizabeth</a:t>
            </a:r>
          </a:p>
          <a:p>
            <a:pPr marL="228600" indent="-228600">
              <a:buFont typeface="+mj-lt"/>
              <a:buAutoNum type="arabicPeriod"/>
            </a:pPr>
            <a:r>
              <a:rPr lang="en-US" baseline="0" dirty="0"/>
              <a:t>Response times and actions</a:t>
            </a:r>
          </a:p>
          <a:p>
            <a:pPr marL="228600" indent="-228600">
              <a:buFont typeface="+mj-lt"/>
              <a:buAutoNum type="arabicPeriod"/>
            </a:pPr>
            <a:r>
              <a:rPr lang="en-US" baseline="0" dirty="0"/>
              <a:t>Questions and notes</a:t>
            </a:r>
          </a:p>
        </p:txBody>
      </p:sp>
      <p:sp>
        <p:nvSpPr>
          <p:cNvPr id="4" name="Slide Number Placeholder 3"/>
          <p:cNvSpPr>
            <a:spLocks noGrp="1"/>
          </p:cNvSpPr>
          <p:nvPr>
            <p:ph type="sldNum" sz="quarter" idx="10"/>
          </p:nvPr>
        </p:nvSpPr>
        <p:spPr/>
        <p:txBody>
          <a:bodyPr/>
          <a:lstStyle/>
          <a:p>
            <a:fld id="{93D8CEAC-B183-4F61-9ACB-253D235719CA}" type="slidenum">
              <a:rPr lang="en-US" smtClean="0"/>
              <a:t>25</a:t>
            </a:fld>
            <a:endParaRPr lang="en-US"/>
          </a:p>
        </p:txBody>
      </p:sp>
    </p:spTree>
    <p:extLst>
      <p:ext uri="{BB962C8B-B14F-4D97-AF65-F5344CB8AC3E}">
        <p14:creationId xmlns:p14="http://schemas.microsoft.com/office/powerpoint/2010/main" val="3610811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Elizabeth</a:t>
            </a:r>
          </a:p>
        </p:txBody>
      </p:sp>
      <p:sp>
        <p:nvSpPr>
          <p:cNvPr id="4" name="Slide Number Placeholder 3"/>
          <p:cNvSpPr>
            <a:spLocks noGrp="1"/>
          </p:cNvSpPr>
          <p:nvPr>
            <p:ph type="sldNum" sz="quarter" idx="10"/>
          </p:nvPr>
        </p:nvSpPr>
        <p:spPr/>
        <p:txBody>
          <a:bodyPr/>
          <a:lstStyle/>
          <a:p>
            <a:fld id="{93D8CEAC-B183-4F61-9ACB-253D235719CA}" type="slidenum">
              <a:rPr lang="en-US" smtClean="0"/>
              <a:t>26</a:t>
            </a:fld>
            <a:endParaRPr lang="en-US"/>
          </a:p>
        </p:txBody>
      </p:sp>
    </p:spTree>
    <p:extLst>
      <p:ext uri="{BB962C8B-B14F-4D97-AF65-F5344CB8AC3E}">
        <p14:creationId xmlns:p14="http://schemas.microsoft.com/office/powerpoint/2010/main" val="2894096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***REVIEW STEP***</a:t>
            </a:r>
          </a:p>
          <a:p>
            <a:pPr defTabSz="933237">
              <a:defRPr/>
            </a:pPr>
            <a:r>
              <a:rPr lang="en-US" dirty="0"/>
              <a:t>Reiterate steps and transition into Findings.</a:t>
            </a:r>
          </a:p>
          <a:p>
            <a:pPr defTabSz="933237">
              <a:defRPr/>
            </a:pPr>
            <a:r>
              <a:rPr lang="en-US" dirty="0"/>
              <a:t>32min at this point</a:t>
            </a:r>
          </a:p>
        </p:txBody>
      </p:sp>
      <p:sp>
        <p:nvSpPr>
          <p:cNvPr id="4" name="Slide Number Placeholder 3"/>
          <p:cNvSpPr>
            <a:spLocks noGrp="1"/>
          </p:cNvSpPr>
          <p:nvPr>
            <p:ph type="sldNum" sz="quarter" idx="10"/>
          </p:nvPr>
        </p:nvSpPr>
        <p:spPr/>
        <p:txBody>
          <a:bodyPr/>
          <a:lstStyle/>
          <a:p>
            <a:fld id="{93D8CEAC-B183-4F61-9ACB-253D235719CA}" type="slidenum">
              <a:rPr lang="en-US" smtClean="0"/>
              <a:t>27</a:t>
            </a:fld>
            <a:endParaRPr lang="en-US"/>
          </a:p>
        </p:txBody>
      </p:sp>
    </p:spTree>
    <p:extLst>
      <p:ext uri="{BB962C8B-B14F-4D97-AF65-F5344CB8AC3E}">
        <p14:creationId xmlns:p14="http://schemas.microsoft.com/office/powerpoint/2010/main" val="207331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Common causes </a:t>
            </a:r>
            <a:r>
              <a:rPr lang="en-US" b="0" baseline="0" dirty="0"/>
              <a:t>– review each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Back to our </a:t>
            </a:r>
            <a:r>
              <a:rPr lang="en-US" baseline="0" dirty="0"/>
              <a:t>Multi-system outage from this past May.  It affected Central Login, MY, VOIP, Pharos, Virtual Servers and several databases.  Guesses on Root Cause?  Hardware!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Change is the cause?: </a:t>
            </a:r>
            <a:r>
              <a:rPr lang="en-US" dirty="0"/>
              <a:t>Not necessarily the case anymore with the reliance on vendors, integrations, points of failure.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Cloud,</a:t>
            </a:r>
            <a:r>
              <a:rPr lang="en-US" baseline="0" dirty="0"/>
              <a:t> Integrations (Connections and System Dependencies)</a:t>
            </a:r>
            <a:endParaRPr lang="en-US"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28</a:t>
            </a:fld>
            <a:endParaRPr lang="en-US"/>
          </a:p>
        </p:txBody>
      </p:sp>
    </p:spTree>
    <p:extLst>
      <p:ext uri="{BB962C8B-B14F-4D97-AF65-F5344CB8AC3E}">
        <p14:creationId xmlns:p14="http://schemas.microsoft.com/office/powerpoint/2010/main" val="3414285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2017 was prior to the Incident Coordinator team and the Major Incident Process</a:t>
            </a:r>
          </a:p>
          <a:p>
            <a:endParaRPr lang="en-US" baseline="0" dirty="0"/>
          </a:p>
          <a:p>
            <a:r>
              <a:rPr lang="en-US" baseline="0" dirty="0"/>
              <a:t>*The value in giving our users 2 ½ hours back on average for every impact.</a:t>
            </a:r>
          </a:p>
          <a:p>
            <a:endParaRPr lang="en-US" baseline="0" dirty="0"/>
          </a:p>
          <a:p>
            <a:r>
              <a:rPr lang="en-US" baseline="0" dirty="0"/>
              <a:t>Increased communication among IT Staff</a:t>
            </a:r>
          </a:p>
          <a:p>
            <a:r>
              <a:rPr lang="en-US" baseline="0" dirty="0"/>
              <a:t>Better Processes</a:t>
            </a:r>
          </a:p>
        </p:txBody>
      </p:sp>
      <p:sp>
        <p:nvSpPr>
          <p:cNvPr id="4" name="Slide Number Placeholder 3"/>
          <p:cNvSpPr>
            <a:spLocks noGrp="1"/>
          </p:cNvSpPr>
          <p:nvPr>
            <p:ph type="sldNum" sz="quarter" idx="10"/>
          </p:nvPr>
        </p:nvSpPr>
        <p:spPr/>
        <p:txBody>
          <a:bodyPr/>
          <a:lstStyle/>
          <a:p>
            <a:fld id="{93D8CEAC-B183-4F61-9ACB-253D235719CA}" type="slidenum">
              <a:rPr lang="en-US" smtClean="0"/>
              <a:t>29</a:t>
            </a:fld>
            <a:endParaRPr lang="en-US"/>
          </a:p>
        </p:txBody>
      </p:sp>
    </p:spTree>
    <p:extLst>
      <p:ext uri="{BB962C8B-B14F-4D97-AF65-F5344CB8AC3E}">
        <p14:creationId xmlns:p14="http://schemas.microsoft.com/office/powerpoint/2010/main" val="3316029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***WRAPUP***</a:t>
            </a:r>
          </a:p>
        </p:txBody>
      </p:sp>
      <p:sp>
        <p:nvSpPr>
          <p:cNvPr id="4" name="Slide Number Placeholder 3"/>
          <p:cNvSpPr>
            <a:spLocks noGrp="1"/>
          </p:cNvSpPr>
          <p:nvPr>
            <p:ph type="sldNum" sz="quarter" idx="10"/>
          </p:nvPr>
        </p:nvSpPr>
        <p:spPr/>
        <p:txBody>
          <a:bodyPr/>
          <a:lstStyle/>
          <a:p>
            <a:fld id="{93D8CEAC-B183-4F61-9ACB-253D235719CA}" type="slidenum">
              <a:rPr lang="en-US" smtClean="0"/>
              <a:t>30</a:t>
            </a:fld>
            <a:endParaRPr lang="en-US"/>
          </a:p>
        </p:txBody>
      </p:sp>
    </p:spTree>
    <p:extLst>
      <p:ext uri="{BB962C8B-B14F-4D97-AF65-F5344CB8AC3E}">
        <p14:creationId xmlns:p14="http://schemas.microsoft.com/office/powerpoint/2010/main" val="1653546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4</a:t>
            </a:fld>
            <a:endParaRPr lang="en-US"/>
          </a:p>
        </p:txBody>
      </p:sp>
    </p:spTree>
    <p:extLst>
      <p:ext uri="{BB962C8B-B14F-4D97-AF65-F5344CB8AC3E}">
        <p14:creationId xmlns:p14="http://schemas.microsoft.com/office/powerpoint/2010/main" val="29212468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***QUESTIONS***</a:t>
            </a:r>
          </a:p>
        </p:txBody>
      </p:sp>
      <p:sp>
        <p:nvSpPr>
          <p:cNvPr id="4" name="Slide Number Placeholder 3"/>
          <p:cNvSpPr>
            <a:spLocks noGrp="1"/>
          </p:cNvSpPr>
          <p:nvPr>
            <p:ph type="sldNum" sz="quarter" idx="10"/>
          </p:nvPr>
        </p:nvSpPr>
        <p:spPr/>
        <p:txBody>
          <a:bodyPr/>
          <a:lstStyle/>
          <a:p>
            <a:fld id="{93D8CEAC-B183-4F61-9ACB-253D235719CA}" type="slidenum">
              <a:rPr lang="en-US" smtClean="0"/>
              <a:t>31</a:t>
            </a:fld>
            <a:endParaRPr lang="en-US"/>
          </a:p>
        </p:txBody>
      </p:sp>
    </p:spTree>
    <p:extLst>
      <p:ext uri="{BB962C8B-B14F-4D97-AF65-F5344CB8AC3E}">
        <p14:creationId xmlns:p14="http://schemas.microsoft.com/office/powerpoint/2010/main" val="1425625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***CONCLUDE***</a:t>
            </a:r>
          </a:p>
        </p:txBody>
      </p:sp>
      <p:sp>
        <p:nvSpPr>
          <p:cNvPr id="4" name="Slide Number Placeholder 3"/>
          <p:cNvSpPr>
            <a:spLocks noGrp="1"/>
          </p:cNvSpPr>
          <p:nvPr>
            <p:ph type="sldNum" sz="quarter" idx="5"/>
          </p:nvPr>
        </p:nvSpPr>
        <p:spPr/>
        <p:txBody>
          <a:bodyPr/>
          <a:lstStyle/>
          <a:p>
            <a:fld id="{93D8CEAC-B183-4F61-9ACB-253D235719CA}" type="slidenum">
              <a:rPr lang="en-US" smtClean="0"/>
              <a:t>32</a:t>
            </a:fld>
            <a:endParaRPr lang="en-US"/>
          </a:p>
        </p:txBody>
      </p:sp>
    </p:spTree>
    <p:extLst>
      <p:ext uri="{BB962C8B-B14F-4D97-AF65-F5344CB8AC3E}">
        <p14:creationId xmlns:p14="http://schemas.microsoft.com/office/powerpoint/2010/main" val="256375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Major Incidents start as a severity 3 with additional tasks, procedures, and roles being invoked as severity is escalated. </a:t>
            </a:r>
          </a:p>
          <a:p>
            <a:r>
              <a:rPr lang="en-US" dirty="0"/>
              <a:t>Severity level escalation is at the discretion of Incident Coordinators in collaboration with Administrative Technologies leadership.</a:t>
            </a:r>
          </a:p>
          <a:p>
            <a:endParaRPr lang="en-US" dirty="0"/>
          </a:p>
          <a:p>
            <a:pPr defTabSz="933237">
              <a:defRPr/>
            </a:pPr>
            <a:r>
              <a:rPr lang="en-US" dirty="0"/>
              <a:t>But what about that one thing that one time?</a:t>
            </a:r>
          </a:p>
          <a:p>
            <a:pPr defTabSz="933237">
              <a:defRPr/>
            </a:pPr>
            <a:r>
              <a:rPr lang="en-US" dirty="0"/>
              <a:t>Financial, legal, or academic calendar considerations may raise the profile of an incident involving a non-critical service resulting in the initiation of the Major Incident process at the discretion of Administrative Technologies leadership.</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5</a:t>
            </a:fld>
            <a:endParaRPr lang="en-US"/>
          </a:p>
        </p:txBody>
      </p:sp>
    </p:spTree>
    <p:extLst>
      <p:ext uri="{BB962C8B-B14F-4D97-AF65-F5344CB8AC3E}">
        <p14:creationId xmlns:p14="http://schemas.microsoft.com/office/powerpoint/2010/main" val="191899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Public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Target registers down in ALL Target stores. – June 15</a:t>
            </a:r>
            <a:r>
              <a:rPr lang="en-US" baseline="30000" dirty="0"/>
              <a:t>th</a:t>
            </a:r>
            <a:r>
              <a:rPr lang="en-US" baseline="0" dirty="0"/>
              <a:t>, 2019 – 2 Hours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Massachusetts 911 outage, December 2018 –</a:t>
            </a:r>
            <a:r>
              <a:rPr lang="en-US" sz="1200" b="0" i="0" kern="1200" dirty="0">
                <a:solidFill>
                  <a:schemeClr val="tx1"/>
                </a:solidFill>
                <a:effectLst/>
                <a:latin typeface="+mn-lt"/>
                <a:ea typeface="+mn-ea"/>
                <a:cs typeface="+mn-cs"/>
              </a:rPr>
              <a:t>This is not the first time a CenturyLink outage has disrupted 911 services. In 2015, the carrier agreed to a $16 million settlement with the FCC stemming from an April 2014 outage that impacted seven states.</a:t>
            </a:r>
            <a:endParaRPr lang="en-US" baseline="0" dirty="0"/>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ISU</a:t>
            </a:r>
          </a:p>
          <a:p>
            <a:pPr marL="171450" indent="-171450">
              <a:buFont typeface="Arial" panose="020B0604020202020204" pitchFamily="34" charset="0"/>
              <a:buChar char="•"/>
            </a:pPr>
            <a:r>
              <a:rPr lang="en-US" baseline="0" dirty="0"/>
              <a:t>Multi-system outage – May 2019, affected Central Login, MY, VOIP, Pharos, Virtual Servers and several databases.  Stay tuned later to hear root cause on this one.</a:t>
            </a:r>
          </a:p>
          <a:p>
            <a:pPr marL="171450" indent="-171450">
              <a:buFont typeface="Arial" panose="020B0604020202020204" pitchFamily="34" charset="0"/>
              <a:buChar char="•"/>
            </a:pPr>
            <a:r>
              <a:rPr lang="en-US" baseline="0" dirty="0"/>
              <a:t>Email degradation – 9 hour degradation in July due to components on Microsoft’s end.</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6</a:t>
            </a:fld>
            <a:endParaRPr lang="en-US"/>
          </a:p>
        </p:txBody>
      </p:sp>
    </p:spTree>
    <p:extLst>
      <p:ext uri="{BB962C8B-B14F-4D97-AF65-F5344CB8AC3E}">
        <p14:creationId xmlns:p14="http://schemas.microsoft.com/office/powerpoint/2010/main" val="1361337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see it in action! </a:t>
            </a:r>
          </a:p>
          <a:p>
            <a:r>
              <a:rPr lang="en-US" dirty="0"/>
              <a:t>For those of you that read the presentation description and were really hoping to dive into some real ISU IT Impact scenarios, I'm sorry. In going through some of the big impacts over the past couple of years, we had a tough time picking out examples that we could explain without a ton of background information and also be discussed for 45 minutes without putting half of you to sleep. With that said, we felt a more hypothetical and relatable non-IT example would help us better present our material.</a:t>
            </a:r>
          </a:p>
          <a:p>
            <a:endParaRPr lang="en-US" baseline="0" dirty="0"/>
          </a:p>
          <a:p>
            <a:pPr defTabSz="933237">
              <a:defRPr/>
            </a:pPr>
            <a:r>
              <a:rPr lang="en-US" dirty="0"/>
              <a:t>We titled this scenario: Hot Showers, and the Relatives….</a:t>
            </a:r>
          </a:p>
          <a:p>
            <a:pPr defTabSz="933237">
              <a:defRPr/>
            </a:pPr>
            <a:endParaRPr lang="en-US" dirty="0"/>
          </a:p>
          <a:p>
            <a:pPr marL="228600" indent="-228600">
              <a:buFont typeface="+mj-lt"/>
              <a:buAutoNum type="arabicPeriod"/>
            </a:pPr>
            <a:r>
              <a:rPr lang="en-US" dirty="0"/>
              <a:t>Some of your relatives, let’s say your In-Laws, are taking a vacation to see your family and experience all that Bloomington-Normal has to offer. They don't want to deal with the hassle of hotels and ask to stay at your home for the week. Sounds simple enough, you have an extra room and your kids will enjoy seeing them. You do things like clean the house, buy food, and let everyone known the plan.  </a:t>
            </a:r>
            <a:r>
              <a:rPr lang="en-US" b="0" i="1" dirty="0"/>
              <a:t>This would be a </a:t>
            </a:r>
            <a:r>
              <a:rPr lang="en-US" b="1" i="1" dirty="0"/>
              <a:t>Change</a:t>
            </a:r>
            <a:r>
              <a:rPr lang="en-US" dirty="0"/>
              <a:t>. </a:t>
            </a:r>
          </a:p>
          <a:p>
            <a:pPr marL="228600" indent="-228600">
              <a:buFont typeface="+mj-lt"/>
              <a:buAutoNum type="arabicPeriod"/>
            </a:pPr>
            <a:r>
              <a:rPr lang="en-US" dirty="0"/>
              <a:t>The day of their arrival comes and goes smoothly. Everyone is having a good time, catching up, your mother in law even manages to get through dinner without channeling her inner Gordon Ramsay. </a:t>
            </a:r>
            <a:r>
              <a:rPr lang="en-US" i="1" dirty="0"/>
              <a:t>This would be considered a </a:t>
            </a:r>
            <a:r>
              <a:rPr lang="en-US" b="1" i="1" dirty="0"/>
              <a:t>Release</a:t>
            </a:r>
            <a:r>
              <a:rPr lang="en-US" dirty="0"/>
              <a:t>.</a:t>
            </a:r>
          </a:p>
          <a:p>
            <a:pPr marL="228600" indent="-228600">
              <a:buFont typeface="+mj-lt"/>
              <a:buAutoNum type="arabicPeriod"/>
            </a:pPr>
            <a:r>
              <a:rPr lang="en-US" dirty="0"/>
              <a:t>Fast forward to a few days later. You have one of those days at work where all you want to do is go home, watch your favorite show, have an ice cold …soda, take a hot shower, and go to bed. When you arrive home you set out to do exactly that. Your show was everything you hoped it would be, the soda, and the subsequent second soda were great, and now it's time for that shower.  You turn on the water, high</a:t>
            </a:r>
            <a:r>
              <a:rPr lang="en-US" baseline="0" dirty="0"/>
              <a:t> five </a:t>
            </a:r>
            <a:r>
              <a:rPr lang="en-US" dirty="0"/>
              <a:t>your reflection in the mirror, and step in. Then, to your shock, the water is…ice cold. </a:t>
            </a:r>
            <a:r>
              <a:rPr lang="en-US" i="1" dirty="0"/>
              <a:t>This would be an </a:t>
            </a:r>
            <a:r>
              <a:rPr lang="en-US" b="1" i="1" dirty="0"/>
              <a:t>Incident</a:t>
            </a:r>
            <a:r>
              <a:rPr lang="en-US" i="1" dirty="0"/>
              <a:t>.</a:t>
            </a:r>
            <a:endParaRPr lang="en-US" dirty="0"/>
          </a:p>
          <a:p>
            <a:pPr defTabSz="933237">
              <a:defRPr/>
            </a:pPr>
            <a:endParaRPr lang="en-US" dirty="0"/>
          </a:p>
          <a:p>
            <a:pPr defTabSz="933237">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7</a:t>
            </a:fld>
            <a:endParaRPr lang="en-US"/>
          </a:p>
        </p:txBody>
      </p:sp>
    </p:spTree>
    <p:extLst>
      <p:ext uri="{BB962C8B-B14F-4D97-AF65-F5344CB8AC3E}">
        <p14:creationId xmlns:p14="http://schemas.microsoft.com/office/powerpoint/2010/main" val="102808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If you happen to not be an Incident Coordinator, what would you do?</a:t>
            </a:r>
          </a:p>
          <a:p>
            <a:pPr defTabSz="933237">
              <a:defRPr/>
            </a:pPr>
            <a:endParaRPr lang="en-US" dirty="0"/>
          </a:p>
          <a:p>
            <a:pPr defTabSz="933237">
              <a:defRPr/>
            </a:pPr>
            <a:r>
              <a:rPr lang="en-US" dirty="0"/>
              <a:t>I’d yell out the bathroom door at the kids for using all the hot water.</a:t>
            </a:r>
          </a:p>
          <a:p>
            <a:pPr defTabSz="933237">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8</a:t>
            </a:fld>
            <a:endParaRPr lang="en-US"/>
          </a:p>
        </p:txBody>
      </p:sp>
    </p:spTree>
    <p:extLst>
      <p:ext uri="{BB962C8B-B14F-4D97-AF65-F5344CB8AC3E}">
        <p14:creationId xmlns:p14="http://schemas.microsoft.com/office/powerpoint/2010/main" val="327000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Lucky for you, you just so happen to be an Incident Coordinator and know exactly how to get</a:t>
            </a:r>
            <a:r>
              <a:rPr lang="en-US" baseline="0" dirty="0"/>
              <a:t> this resolved as quickly as possible.</a:t>
            </a:r>
            <a:endParaRPr lang="en-US" dirty="0"/>
          </a:p>
          <a:p>
            <a:pPr fontAlgn="ctr"/>
            <a:r>
              <a:rPr lang="en-US" dirty="0"/>
              <a:t>Single point of contact for management, functional, and technical support</a:t>
            </a:r>
          </a:p>
          <a:p>
            <a:pPr fontAlgn="ctr"/>
            <a:r>
              <a:rPr lang="en-US" dirty="0"/>
              <a:t>First level customer contact management</a:t>
            </a:r>
          </a:p>
          <a:p>
            <a:pPr defTabSz="933237">
              <a:defRPr/>
            </a:pPr>
            <a:endParaRPr lang="en-US" dirty="0"/>
          </a:p>
        </p:txBody>
      </p:sp>
      <p:sp>
        <p:nvSpPr>
          <p:cNvPr id="4" name="Slide Number Placeholder 3"/>
          <p:cNvSpPr>
            <a:spLocks noGrp="1"/>
          </p:cNvSpPr>
          <p:nvPr>
            <p:ph type="sldNum" sz="quarter" idx="10"/>
          </p:nvPr>
        </p:nvSpPr>
        <p:spPr/>
        <p:txBody>
          <a:bodyPr/>
          <a:lstStyle/>
          <a:p>
            <a:fld id="{93D8CEAC-B183-4F61-9ACB-253D235719CA}" type="slidenum">
              <a:rPr lang="en-US" smtClean="0"/>
              <a:t>9</a:t>
            </a:fld>
            <a:endParaRPr lang="en-US"/>
          </a:p>
        </p:txBody>
      </p:sp>
    </p:spTree>
    <p:extLst>
      <p:ext uri="{BB962C8B-B14F-4D97-AF65-F5344CB8AC3E}">
        <p14:creationId xmlns:p14="http://schemas.microsoft.com/office/powerpoint/2010/main" val="284837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***IDENTIFY STEP***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Identify Scope &amp; Verify Impact</a:t>
            </a:r>
          </a:p>
          <a:p>
            <a:pPr marL="171450" indent="-171450">
              <a:buFont typeface="Arial" panose="020B0604020202020204" pitchFamily="34" charset="0"/>
              <a:buChar char="•"/>
            </a:pPr>
            <a:r>
              <a:rPr lang="en-US" dirty="0"/>
              <a:t>Impact &amp; Urgency Matrix - Is this a major incident? How many people are impacted and how soon until</a:t>
            </a:r>
            <a:r>
              <a:rPr lang="en-US" baseline="0" dirty="0"/>
              <a:t> it causes a disruption?</a:t>
            </a:r>
            <a:endParaRPr lang="en-US" dirty="0"/>
          </a:p>
          <a:p>
            <a:pPr marL="171450" indent="-171450">
              <a:buFont typeface="Arial" panose="020B0604020202020204" pitchFamily="34" charset="0"/>
              <a:buChar char="•"/>
            </a:pPr>
            <a:r>
              <a:rPr lang="en-US" b="1" i="1" dirty="0"/>
              <a:t>This may or may not be identified at the time of impact, and may or may not be easy to identify relation.</a:t>
            </a:r>
          </a:p>
          <a:p>
            <a:pPr marL="171450" indent="-171450">
              <a:buFont typeface="Arial" panose="020B0604020202020204" pitchFamily="34" charset="0"/>
              <a:buChar char="•"/>
            </a:pPr>
            <a:r>
              <a:rPr lang="en-US" dirty="0"/>
              <a:t>Workarounds?</a:t>
            </a:r>
          </a:p>
          <a:p>
            <a:pPr marL="628650" lvl="1" indent="-171450">
              <a:buFont typeface="Arial" panose="020B0604020202020204" pitchFamily="34" charset="0"/>
              <a:buChar char="•"/>
            </a:pPr>
            <a:r>
              <a:rPr lang="en-US" dirty="0"/>
              <a:t>Take a cold shower. Depending on your customer base, this may or may not be an acceptable workaround. </a:t>
            </a:r>
          </a:p>
          <a:p>
            <a:endParaRPr lang="en-US" baseline="0" dirty="0"/>
          </a:p>
        </p:txBody>
      </p:sp>
      <p:sp>
        <p:nvSpPr>
          <p:cNvPr id="4" name="Slide Number Placeholder 3"/>
          <p:cNvSpPr>
            <a:spLocks noGrp="1"/>
          </p:cNvSpPr>
          <p:nvPr>
            <p:ph type="sldNum" sz="quarter" idx="10"/>
          </p:nvPr>
        </p:nvSpPr>
        <p:spPr/>
        <p:txBody>
          <a:bodyPr/>
          <a:lstStyle/>
          <a:p>
            <a:fld id="{93D8CEAC-B183-4F61-9ACB-253D235719CA}" type="slidenum">
              <a:rPr lang="en-US" smtClean="0"/>
              <a:t>10</a:t>
            </a:fld>
            <a:endParaRPr lang="en-US"/>
          </a:p>
        </p:txBody>
      </p:sp>
    </p:spTree>
    <p:extLst>
      <p:ext uri="{BB962C8B-B14F-4D97-AF65-F5344CB8AC3E}">
        <p14:creationId xmlns:p14="http://schemas.microsoft.com/office/powerpoint/2010/main" val="424096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C222DF-4A0C-564A-BDC4-89C55FF98B72}"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968913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47701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372229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222DF-4A0C-564A-BDC4-89C55FF98B72}"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270142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C222DF-4A0C-564A-BDC4-89C55FF98B72}"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77926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C222DF-4A0C-564A-BDC4-89C55FF98B72}"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420301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C222DF-4A0C-564A-BDC4-89C55FF98B72}"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3647730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C222DF-4A0C-564A-BDC4-89C55FF98B72}"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23687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222DF-4A0C-564A-BDC4-89C55FF98B72}"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797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18887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C222DF-4A0C-564A-BDC4-89C55FF98B72}"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00931-7141-904F-B72F-E2098AC593DB}" type="slidenum">
              <a:rPr lang="en-US" smtClean="0"/>
              <a:t>‹#›</a:t>
            </a:fld>
            <a:endParaRPr lang="en-US"/>
          </a:p>
        </p:txBody>
      </p:sp>
    </p:spTree>
    <p:extLst>
      <p:ext uri="{BB962C8B-B14F-4D97-AF65-F5344CB8AC3E}">
        <p14:creationId xmlns:p14="http://schemas.microsoft.com/office/powerpoint/2010/main" val="75903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C222DF-4A0C-564A-BDC4-89C55FF98B72}" type="datetimeFigureOut">
              <a:rPr lang="en-US" smtClean="0"/>
              <a:t>8/8/2019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0700931-7141-904F-B72F-E2098AC593DB}" type="slidenum">
              <a:rPr lang="en-US" smtClean="0"/>
              <a:t>‹#›</a:t>
            </a:fld>
            <a:endParaRPr lang="en-US"/>
          </a:p>
        </p:txBody>
      </p:sp>
    </p:spTree>
    <p:extLst>
      <p:ext uri="{BB962C8B-B14F-4D97-AF65-F5344CB8AC3E}">
        <p14:creationId xmlns:p14="http://schemas.microsoft.com/office/powerpoint/2010/main" val="626636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8.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2.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eg"/><Relationship Id="rId7"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3.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jpeg"/><Relationship Id="rId7" Type="http://schemas.openxmlformats.org/officeDocument/2006/relationships/diagramColors" Target="../diagrams/colors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20.png"/><Relationship Id="rId7" Type="http://schemas.openxmlformats.org/officeDocument/2006/relationships/diagramLayout" Target="../diagrams/layout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Data" Target="../diagrams/data15.xml"/><Relationship Id="rId5" Type="http://schemas.openxmlformats.org/officeDocument/2006/relationships/image" Target="../media/image21.png"/><Relationship Id="rId10" Type="http://schemas.microsoft.com/office/2007/relationships/diagramDrawing" Target="../diagrams/drawing15.xml"/><Relationship Id="rId4" Type="http://schemas.openxmlformats.org/officeDocument/2006/relationships/image" Target="../media/image2.jpeg"/><Relationship Id="rId9" Type="http://schemas.openxmlformats.org/officeDocument/2006/relationships/diagramColors" Target="../diagrams/colors15.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2.jpeg"/><Relationship Id="rId7" Type="http://schemas.openxmlformats.org/officeDocument/2006/relationships/diagramQuickStyle" Target="../diagrams/quickStyle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22.png"/><Relationship Id="rId9" Type="http://schemas.microsoft.com/office/2007/relationships/diagramDrawing" Target="../diagrams/drawing16.xml"/></Relationships>
</file>

<file path=ppt/slides/_rels/slide26.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2.jpeg"/><Relationship Id="rId7" Type="http://schemas.openxmlformats.org/officeDocument/2006/relationships/diagramColors" Target="../diagrams/colors1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7.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2.jpeg"/><Relationship Id="rId7" Type="http://schemas.openxmlformats.org/officeDocument/2006/relationships/diagramColors" Target="../diagrams/colors1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ommons.wikimedia.org/wiki/File:Attention_Sign.svg"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fif"/><Relationship Id="rId4" Type="http://schemas.openxmlformats.org/officeDocument/2006/relationships/image" Target="../media/image16.jfi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36015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1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nvGraphicFramePr>
        <p:xfrm>
          <a:off x="-97364" y="177795"/>
          <a:ext cx="2324098" cy="533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Table 7">
            <a:extLst>
              <a:ext uri="{FF2B5EF4-FFF2-40B4-BE49-F238E27FC236}">
                <a16:creationId xmlns:a16="http://schemas.microsoft.com/office/drawing/2014/main" id="{16566E0F-799E-4FEA-A1EB-C539CBB7835F}"/>
              </a:ext>
            </a:extLst>
          </p:cNvPr>
          <p:cNvGraphicFramePr>
            <a:graphicFrameLocks noGrp="1"/>
          </p:cNvGraphicFramePr>
          <p:nvPr>
            <p:extLst>
              <p:ext uri="{D42A27DB-BD31-4B8C-83A1-F6EECF244321}">
                <p14:modId xmlns:p14="http://schemas.microsoft.com/office/powerpoint/2010/main" val="2137646249"/>
              </p:ext>
            </p:extLst>
          </p:nvPr>
        </p:nvGraphicFramePr>
        <p:xfrm>
          <a:off x="393799" y="834390"/>
          <a:ext cx="8498274" cy="3291840"/>
        </p:xfrm>
        <a:graphic>
          <a:graphicData uri="http://schemas.openxmlformats.org/drawingml/2006/table">
            <a:tbl>
              <a:tblPr firstRow="1" bandRow="1">
                <a:tableStyleId>{B301B821-A1FF-4177-AEE7-76D212191A09}</a:tableStyleId>
              </a:tblPr>
              <a:tblGrid>
                <a:gridCol w="2422332">
                  <a:extLst>
                    <a:ext uri="{9D8B030D-6E8A-4147-A177-3AD203B41FA5}">
                      <a16:colId xmlns:a16="http://schemas.microsoft.com/office/drawing/2014/main" val="119283774"/>
                    </a:ext>
                  </a:extLst>
                </a:gridCol>
                <a:gridCol w="6075942">
                  <a:extLst>
                    <a:ext uri="{9D8B030D-6E8A-4147-A177-3AD203B41FA5}">
                      <a16:colId xmlns:a16="http://schemas.microsoft.com/office/drawing/2014/main" val="2923214893"/>
                    </a:ext>
                  </a:extLst>
                </a:gridCol>
              </a:tblGrid>
              <a:tr h="332708">
                <a:tc>
                  <a:txBody>
                    <a:bodyPr/>
                    <a:lstStyle/>
                    <a:p>
                      <a:pPr algn="ctr"/>
                      <a:r>
                        <a:rPr lang="en-US" dirty="0"/>
                        <a:t>What | Who | How</a:t>
                      </a:r>
                    </a:p>
                  </a:txBody>
                  <a:tcPr/>
                </a:tc>
                <a:tc>
                  <a:txBody>
                    <a:bodyPr/>
                    <a:lstStyle/>
                    <a:p>
                      <a:pPr algn="ctr"/>
                      <a:r>
                        <a:rPr lang="en-US" sz="1800" dirty="0"/>
                        <a:t>Identify, Verify &amp; Document</a:t>
                      </a:r>
                    </a:p>
                  </a:txBody>
                  <a:tcPr/>
                </a:tc>
                <a:extLst>
                  <a:ext uri="{0D108BD9-81ED-4DB2-BD59-A6C34878D82A}">
                    <a16:rowId xmlns:a16="http://schemas.microsoft.com/office/drawing/2014/main" val="2595435261"/>
                  </a:ext>
                </a:extLst>
              </a:tr>
              <a:tr h="332708">
                <a:tc>
                  <a:txBody>
                    <a:bodyPr/>
                    <a:lstStyle/>
                    <a:p>
                      <a:r>
                        <a:rPr lang="en-US" dirty="0"/>
                        <a:t>Who is affected</a:t>
                      </a:r>
                    </a:p>
                  </a:txBody>
                  <a:tcPr/>
                </a:tc>
                <a:tc>
                  <a:txBody>
                    <a:bodyPr/>
                    <a:lstStyle/>
                    <a:p>
                      <a:r>
                        <a:rPr lang="en-US" sz="1600" dirty="0"/>
                        <a:t>Residents?  Guests? Only You?</a:t>
                      </a:r>
                    </a:p>
                  </a:txBody>
                  <a:tcPr/>
                </a:tc>
                <a:extLst>
                  <a:ext uri="{0D108BD9-81ED-4DB2-BD59-A6C34878D82A}">
                    <a16:rowId xmlns:a16="http://schemas.microsoft.com/office/drawing/2014/main" val="1886617293"/>
                  </a:ext>
                </a:extLst>
              </a:tr>
              <a:tr h="332708">
                <a:tc>
                  <a:txBody>
                    <a:bodyPr/>
                    <a:lstStyle/>
                    <a:p>
                      <a:r>
                        <a:rPr lang="en-US" dirty="0"/>
                        <a:t>Scope of impact</a:t>
                      </a:r>
                    </a:p>
                  </a:txBody>
                  <a:tcPr/>
                </a:tc>
                <a:tc>
                  <a:txBody>
                    <a:bodyPr/>
                    <a:lstStyle/>
                    <a:p>
                      <a:r>
                        <a:rPr lang="en-US" sz="1600" dirty="0"/>
                        <a:t>Just this shower?  Sinks too?</a:t>
                      </a:r>
                    </a:p>
                  </a:txBody>
                  <a:tcPr/>
                </a:tc>
                <a:extLst>
                  <a:ext uri="{0D108BD9-81ED-4DB2-BD59-A6C34878D82A}">
                    <a16:rowId xmlns:a16="http://schemas.microsoft.com/office/drawing/2014/main" val="1943327164"/>
                  </a:ext>
                </a:extLst>
              </a:tr>
              <a:tr h="5703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Details/Confirmation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 impact</a:t>
                      </a:r>
                    </a:p>
                    <a:p>
                      <a:endParaRPr lang="en-US" dirty="0"/>
                    </a:p>
                  </a:txBody>
                  <a:tcPr/>
                </a:tc>
                <a:tc>
                  <a:txBody>
                    <a:bodyPr/>
                    <a:lstStyle/>
                    <a:p>
                      <a:r>
                        <a:rPr lang="en-US" sz="1600" dirty="0"/>
                        <a:t>Reproducible?  Is handle/faucet broken?</a:t>
                      </a:r>
                    </a:p>
                    <a:p>
                      <a:r>
                        <a:rPr lang="en-US" sz="1600" dirty="0"/>
                        <a:t>Who was last to use it?  When?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How long has hot water been out?</a:t>
                      </a:r>
                    </a:p>
                    <a:p>
                      <a:r>
                        <a:rPr lang="en-US" sz="1600" dirty="0"/>
                        <a:t>Has anyone else reported an issue?</a:t>
                      </a:r>
                    </a:p>
                    <a:p>
                      <a:r>
                        <a:rPr lang="en-US" sz="1600" dirty="0"/>
                        <a:t>Does anyone else need hot water now or soon?  Who, when &amp; what for?</a:t>
                      </a:r>
                    </a:p>
                  </a:txBody>
                  <a:tcPr/>
                </a:tc>
                <a:extLst>
                  <a:ext uri="{0D108BD9-81ED-4DB2-BD59-A6C34878D82A}">
                    <a16:rowId xmlns:a16="http://schemas.microsoft.com/office/drawing/2014/main" val="2919412677"/>
                  </a:ext>
                </a:extLst>
              </a:tr>
              <a:tr h="5973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Additional Considerations</a:t>
                      </a:r>
                    </a:p>
                  </a:txBody>
                  <a:tcPr/>
                </a:tc>
                <a:tc>
                  <a:txBody>
                    <a:bodyPr/>
                    <a:lstStyle/>
                    <a:p>
                      <a:r>
                        <a:rPr lang="en-US" sz="1600" dirty="0"/>
                        <a:t>Any recent changes?</a:t>
                      </a:r>
                    </a:p>
                    <a:p>
                      <a:r>
                        <a:rPr lang="en-US" sz="1600" dirty="0"/>
                        <a:t>Workarounds?</a:t>
                      </a:r>
                    </a:p>
                  </a:txBody>
                  <a:tcPr/>
                </a:tc>
                <a:extLst>
                  <a:ext uri="{0D108BD9-81ED-4DB2-BD59-A6C34878D82A}">
                    <a16:rowId xmlns:a16="http://schemas.microsoft.com/office/drawing/2014/main" val="1156741407"/>
                  </a:ext>
                </a:extLst>
              </a:tr>
            </a:tbl>
          </a:graphicData>
        </a:graphic>
      </p:graphicFrame>
      <p:sp>
        <p:nvSpPr>
          <p:cNvPr id="5" name="Title 1">
            <a:extLst>
              <a:ext uri="{FF2B5EF4-FFF2-40B4-BE49-F238E27FC236}">
                <a16:creationId xmlns:a16="http://schemas.microsoft.com/office/drawing/2014/main" id="{AD603885-4F32-43F8-9536-C4110862A3E9}"/>
              </a:ext>
            </a:extLst>
          </p:cNvPr>
          <p:cNvSpPr>
            <a:spLocks noGrp="1"/>
          </p:cNvSpPr>
          <p:nvPr>
            <p:ph type="title"/>
          </p:nvPr>
        </p:nvSpPr>
        <p:spPr>
          <a:xfrm>
            <a:off x="3004455" y="150499"/>
            <a:ext cx="5887618" cy="533403"/>
          </a:xfrm>
        </p:spPr>
        <p:txBody>
          <a:bodyPr>
            <a:normAutofit fontScale="90000"/>
          </a:bodyPr>
          <a:lstStyle/>
          <a:p>
            <a:r>
              <a:rPr lang="en-US" dirty="0">
                <a:latin typeface="Tw Cen MT Condensed Extra Bold" panose="020B0803020202020204" pitchFamily="34" charset="0"/>
              </a:rPr>
              <a:t>Identify Scope/Verify Impact</a:t>
            </a:r>
          </a:p>
        </p:txBody>
      </p:sp>
    </p:spTree>
    <p:extLst>
      <p:ext uri="{BB962C8B-B14F-4D97-AF65-F5344CB8AC3E}">
        <p14:creationId xmlns:p14="http://schemas.microsoft.com/office/powerpoint/2010/main" val="154218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1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nvGraphicFramePr>
        <p:xfrm>
          <a:off x="-97364" y="177795"/>
          <a:ext cx="2324098" cy="533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Table 7">
            <a:extLst>
              <a:ext uri="{FF2B5EF4-FFF2-40B4-BE49-F238E27FC236}">
                <a16:creationId xmlns:a16="http://schemas.microsoft.com/office/drawing/2014/main" id="{16566E0F-799E-4FEA-A1EB-C539CBB7835F}"/>
              </a:ext>
            </a:extLst>
          </p:cNvPr>
          <p:cNvGraphicFramePr>
            <a:graphicFrameLocks noGrp="1"/>
          </p:cNvGraphicFramePr>
          <p:nvPr>
            <p:extLst>
              <p:ext uri="{D42A27DB-BD31-4B8C-83A1-F6EECF244321}">
                <p14:modId xmlns:p14="http://schemas.microsoft.com/office/powerpoint/2010/main" val="1846507813"/>
              </p:ext>
            </p:extLst>
          </p:nvPr>
        </p:nvGraphicFramePr>
        <p:xfrm>
          <a:off x="391197" y="1066273"/>
          <a:ext cx="8435564" cy="2954967"/>
        </p:xfrm>
        <a:graphic>
          <a:graphicData uri="http://schemas.openxmlformats.org/drawingml/2006/table">
            <a:tbl>
              <a:tblPr firstRow="1" bandRow="1">
                <a:tableStyleId>{B301B821-A1FF-4177-AEE7-76D212191A09}</a:tableStyleId>
              </a:tblPr>
              <a:tblGrid>
                <a:gridCol w="2324763">
                  <a:extLst>
                    <a:ext uri="{9D8B030D-6E8A-4147-A177-3AD203B41FA5}">
                      <a16:colId xmlns:a16="http://schemas.microsoft.com/office/drawing/2014/main" val="119283774"/>
                    </a:ext>
                  </a:extLst>
                </a:gridCol>
                <a:gridCol w="4543257">
                  <a:extLst>
                    <a:ext uri="{9D8B030D-6E8A-4147-A177-3AD203B41FA5}">
                      <a16:colId xmlns:a16="http://schemas.microsoft.com/office/drawing/2014/main" val="2923214893"/>
                    </a:ext>
                  </a:extLst>
                </a:gridCol>
                <a:gridCol w="1567544">
                  <a:extLst>
                    <a:ext uri="{9D8B030D-6E8A-4147-A177-3AD203B41FA5}">
                      <a16:colId xmlns:a16="http://schemas.microsoft.com/office/drawing/2014/main" val="4218456751"/>
                    </a:ext>
                  </a:extLst>
                </a:gridCol>
              </a:tblGrid>
              <a:tr h="407715">
                <a:tc>
                  <a:txBody>
                    <a:bodyPr/>
                    <a:lstStyle/>
                    <a:p>
                      <a:pPr algn="ctr"/>
                      <a:r>
                        <a:rPr lang="en-US" dirty="0"/>
                        <a:t>What</a:t>
                      </a:r>
                    </a:p>
                  </a:txBody>
                  <a:tcPr/>
                </a:tc>
                <a:tc>
                  <a:txBody>
                    <a:bodyPr/>
                    <a:lstStyle/>
                    <a:p>
                      <a:pPr algn="ctr"/>
                      <a:r>
                        <a:rPr lang="en-US" dirty="0"/>
                        <a:t>In Action</a:t>
                      </a:r>
                    </a:p>
                  </a:txBody>
                  <a:tcPr/>
                </a:tc>
                <a:tc>
                  <a:txBody>
                    <a:bodyPr/>
                    <a:lstStyle/>
                    <a:p>
                      <a:pPr algn="ctr"/>
                      <a:r>
                        <a:rPr lang="en-US" dirty="0"/>
                        <a:t>Scenario</a:t>
                      </a:r>
                    </a:p>
                  </a:txBody>
                  <a:tcPr/>
                </a:tc>
                <a:extLst>
                  <a:ext uri="{0D108BD9-81ED-4DB2-BD59-A6C34878D82A}">
                    <a16:rowId xmlns:a16="http://schemas.microsoft.com/office/drawing/2014/main" val="2595435261"/>
                  </a:ext>
                </a:extLst>
              </a:tr>
              <a:tr h="584651">
                <a:tc>
                  <a:txBody>
                    <a:bodyPr/>
                    <a:lstStyle/>
                    <a:p>
                      <a:r>
                        <a:rPr lang="en-US" dirty="0"/>
                        <a:t>Impact</a:t>
                      </a:r>
                    </a:p>
                  </a:txBody>
                  <a:tcPr/>
                </a:tc>
                <a:tc>
                  <a:txBody>
                    <a:bodyPr/>
                    <a:lstStyle/>
                    <a:p>
                      <a:r>
                        <a:rPr lang="en-US" dirty="0"/>
                        <a:t>All of “Campus” </a:t>
                      </a:r>
                    </a:p>
                    <a:p>
                      <a:pPr marL="285750" indent="-285750">
                        <a:buFont typeface="Arial" panose="020B0604020202020204" pitchFamily="34" charset="0"/>
                        <a:buChar char="•"/>
                      </a:pPr>
                      <a:r>
                        <a:rPr lang="en-US" dirty="0"/>
                        <a:t>no hot water in house</a:t>
                      </a:r>
                    </a:p>
                  </a:txBody>
                  <a:tcPr/>
                </a:tc>
                <a:tc>
                  <a:txBody>
                    <a:bodyPr/>
                    <a:lstStyle/>
                    <a:p>
                      <a:pPr algn="ctr"/>
                      <a:r>
                        <a:rPr lang="en-US" dirty="0"/>
                        <a:t>HIGH</a:t>
                      </a:r>
                    </a:p>
                  </a:txBody>
                  <a:tcPr/>
                </a:tc>
                <a:extLst>
                  <a:ext uri="{0D108BD9-81ED-4DB2-BD59-A6C34878D82A}">
                    <a16:rowId xmlns:a16="http://schemas.microsoft.com/office/drawing/2014/main" val="1886617293"/>
                  </a:ext>
                </a:extLst>
              </a:tr>
              <a:tr h="1085780">
                <a:tc>
                  <a:txBody>
                    <a:bodyPr/>
                    <a:lstStyle/>
                    <a:p>
                      <a:r>
                        <a:rPr lang="en-US" dirty="0"/>
                        <a:t>Urgency</a:t>
                      </a:r>
                    </a:p>
                  </a:txBody>
                  <a:tcPr/>
                </a:tc>
                <a:tc>
                  <a:txBody>
                    <a:bodyPr/>
                    <a:lstStyle/>
                    <a:p>
                      <a:r>
                        <a:rPr lang="en-US" dirty="0"/>
                        <a:t>Debatable (“business” critical?)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Sink full of dirty dishes, teenager just home from wrestling practice, and other stinky kiddos</a:t>
                      </a:r>
                    </a:p>
                  </a:txBody>
                  <a:tcPr/>
                </a:tc>
                <a:tc>
                  <a:txBody>
                    <a:bodyPr/>
                    <a:lstStyle/>
                    <a:p>
                      <a:pPr algn="ctr"/>
                      <a:r>
                        <a:rPr lang="en-US" dirty="0"/>
                        <a:t>HIGH</a:t>
                      </a:r>
                    </a:p>
                  </a:txBody>
                  <a:tcPr/>
                </a:tc>
                <a:extLst>
                  <a:ext uri="{0D108BD9-81ED-4DB2-BD59-A6C34878D82A}">
                    <a16:rowId xmlns:a16="http://schemas.microsoft.com/office/drawing/2014/main" val="1943327164"/>
                  </a:ext>
                </a:extLst>
              </a:tr>
              <a:tr h="718452">
                <a:tc>
                  <a:txBody>
                    <a:bodyPr/>
                    <a:lstStyle/>
                    <a:p>
                      <a:r>
                        <a:rPr lang="en-US" dirty="0"/>
                        <a:t>Major Incident?</a:t>
                      </a:r>
                    </a:p>
                  </a:txBody>
                  <a:tcPr/>
                </a:tc>
                <a:tc>
                  <a:txBody>
                    <a:bodyPr/>
                    <a:lstStyle/>
                    <a:p>
                      <a:r>
                        <a:rPr lang="en-US" dirty="0"/>
                        <a:t>Impact and Urgency considered</a:t>
                      </a:r>
                    </a:p>
                  </a:txBody>
                  <a:tcPr/>
                </a:tc>
                <a:tc>
                  <a:txBody>
                    <a:bodyPr/>
                    <a:lstStyle/>
                    <a:p>
                      <a:pPr algn="ctr"/>
                      <a:r>
                        <a:rPr lang="en-US" dirty="0"/>
                        <a:t>YES</a:t>
                      </a:r>
                    </a:p>
                  </a:txBody>
                  <a:tcPr/>
                </a:tc>
                <a:extLst>
                  <a:ext uri="{0D108BD9-81ED-4DB2-BD59-A6C34878D82A}">
                    <a16:rowId xmlns:a16="http://schemas.microsoft.com/office/drawing/2014/main" val="3487283001"/>
                  </a:ext>
                </a:extLst>
              </a:tr>
            </a:tbl>
          </a:graphicData>
        </a:graphic>
      </p:graphicFrame>
      <p:sp>
        <p:nvSpPr>
          <p:cNvPr id="5" name="Title 1">
            <a:extLst>
              <a:ext uri="{FF2B5EF4-FFF2-40B4-BE49-F238E27FC236}">
                <a16:creationId xmlns:a16="http://schemas.microsoft.com/office/drawing/2014/main" id="{F2D65004-4059-4272-95FE-F4BD6A0E9A00}"/>
              </a:ext>
            </a:extLst>
          </p:cNvPr>
          <p:cNvSpPr>
            <a:spLocks noGrp="1"/>
          </p:cNvSpPr>
          <p:nvPr>
            <p:ph type="title"/>
          </p:nvPr>
        </p:nvSpPr>
        <p:spPr>
          <a:xfrm>
            <a:off x="4571999" y="177795"/>
            <a:ext cx="4320073" cy="533403"/>
          </a:xfrm>
        </p:spPr>
        <p:txBody>
          <a:bodyPr>
            <a:normAutofit fontScale="90000"/>
          </a:bodyPr>
          <a:lstStyle/>
          <a:p>
            <a:r>
              <a:rPr lang="en-US" dirty="0">
                <a:latin typeface="Tw Cen MT Condensed Extra Bold" panose="020B0803020202020204" pitchFamily="34" charset="0"/>
              </a:rPr>
              <a:t>Cold Water Analysis</a:t>
            </a:r>
          </a:p>
        </p:txBody>
      </p:sp>
    </p:spTree>
    <p:extLst>
      <p:ext uri="{BB962C8B-B14F-4D97-AF65-F5344CB8AC3E}">
        <p14:creationId xmlns:p14="http://schemas.microsoft.com/office/powerpoint/2010/main" val="372951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extLst>
              <p:ext uri="{D42A27DB-BD31-4B8C-83A1-F6EECF244321}">
                <p14:modId xmlns:p14="http://schemas.microsoft.com/office/powerpoint/2010/main" val="2076005877"/>
              </p:ext>
            </p:extLst>
          </p:nvPr>
        </p:nvGraphicFramePr>
        <p:xfrm>
          <a:off x="3767667" y="575731"/>
          <a:ext cx="5181599" cy="3673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B9A53A31-2FB3-42AE-A0D5-FD23AD05EDCC}"/>
              </a:ext>
            </a:extLst>
          </p:cNvPr>
          <p:cNvSpPr txBox="1"/>
          <p:nvPr/>
        </p:nvSpPr>
        <p:spPr>
          <a:xfrm>
            <a:off x="321734" y="389468"/>
            <a:ext cx="3816313" cy="3416320"/>
          </a:xfrm>
          <a:prstGeom prst="rect">
            <a:avLst/>
          </a:prstGeom>
          <a:noFill/>
        </p:spPr>
        <p:txBody>
          <a:bodyPr wrap="square" rtlCol="0">
            <a:spAutoFit/>
          </a:bodyPr>
          <a:lstStyle/>
          <a:p>
            <a:pPr algn="ctr"/>
            <a:r>
              <a:rPr lang="en-US" sz="5400" dirty="0"/>
              <a:t>Major Incident Coordination Process</a:t>
            </a:r>
          </a:p>
        </p:txBody>
      </p:sp>
    </p:spTree>
    <p:extLst>
      <p:ext uri="{BB962C8B-B14F-4D97-AF65-F5344CB8AC3E}">
        <p14:creationId xmlns:p14="http://schemas.microsoft.com/office/powerpoint/2010/main" val="349894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1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nvGraphicFramePr>
        <p:xfrm>
          <a:off x="-97364" y="177795"/>
          <a:ext cx="2324098" cy="533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Table 7">
            <a:extLst>
              <a:ext uri="{FF2B5EF4-FFF2-40B4-BE49-F238E27FC236}">
                <a16:creationId xmlns:a16="http://schemas.microsoft.com/office/drawing/2014/main" id="{16566E0F-799E-4FEA-A1EB-C539CBB7835F}"/>
              </a:ext>
            </a:extLst>
          </p:cNvPr>
          <p:cNvGraphicFramePr>
            <a:graphicFrameLocks noGrp="1"/>
          </p:cNvGraphicFramePr>
          <p:nvPr>
            <p:extLst>
              <p:ext uri="{D42A27DB-BD31-4B8C-83A1-F6EECF244321}">
                <p14:modId xmlns:p14="http://schemas.microsoft.com/office/powerpoint/2010/main" val="1936050591"/>
              </p:ext>
            </p:extLst>
          </p:nvPr>
        </p:nvGraphicFramePr>
        <p:xfrm>
          <a:off x="372534" y="888993"/>
          <a:ext cx="8568267" cy="3135756"/>
        </p:xfrm>
        <a:graphic>
          <a:graphicData uri="http://schemas.openxmlformats.org/drawingml/2006/table">
            <a:tbl>
              <a:tblPr firstRow="1" bandRow="1">
                <a:tableStyleId>{B301B821-A1FF-4177-AEE7-76D212191A09}</a:tableStyleId>
              </a:tblPr>
              <a:tblGrid>
                <a:gridCol w="2855858">
                  <a:extLst>
                    <a:ext uri="{9D8B030D-6E8A-4147-A177-3AD203B41FA5}">
                      <a16:colId xmlns:a16="http://schemas.microsoft.com/office/drawing/2014/main" val="119283774"/>
                    </a:ext>
                  </a:extLst>
                </a:gridCol>
                <a:gridCol w="3760237">
                  <a:extLst>
                    <a:ext uri="{9D8B030D-6E8A-4147-A177-3AD203B41FA5}">
                      <a16:colId xmlns:a16="http://schemas.microsoft.com/office/drawing/2014/main" val="2923214893"/>
                    </a:ext>
                  </a:extLst>
                </a:gridCol>
                <a:gridCol w="1952172">
                  <a:extLst>
                    <a:ext uri="{9D8B030D-6E8A-4147-A177-3AD203B41FA5}">
                      <a16:colId xmlns:a16="http://schemas.microsoft.com/office/drawing/2014/main" val="4218456751"/>
                    </a:ext>
                  </a:extLst>
                </a:gridCol>
              </a:tblGrid>
              <a:tr h="321843">
                <a:tc>
                  <a:txBody>
                    <a:bodyPr/>
                    <a:lstStyle/>
                    <a:p>
                      <a:pPr algn="ctr"/>
                      <a:r>
                        <a:rPr lang="en-US" dirty="0"/>
                        <a:t>What</a:t>
                      </a:r>
                    </a:p>
                  </a:txBody>
                  <a:tcPr/>
                </a:tc>
                <a:tc>
                  <a:txBody>
                    <a:bodyPr/>
                    <a:lstStyle/>
                    <a:p>
                      <a:pPr algn="ctr"/>
                      <a:r>
                        <a:rPr lang="en-US" dirty="0"/>
                        <a:t>In Action</a:t>
                      </a:r>
                    </a:p>
                  </a:txBody>
                  <a:tcPr/>
                </a:tc>
                <a:tc>
                  <a:txBody>
                    <a:bodyPr/>
                    <a:lstStyle/>
                    <a:p>
                      <a:pPr algn="ctr"/>
                      <a:r>
                        <a:rPr lang="en-US" dirty="0"/>
                        <a:t>Scenario</a:t>
                      </a:r>
                    </a:p>
                  </a:txBody>
                  <a:tcPr/>
                </a:tc>
                <a:extLst>
                  <a:ext uri="{0D108BD9-81ED-4DB2-BD59-A6C34878D82A}">
                    <a16:rowId xmlns:a16="http://schemas.microsoft.com/office/drawing/2014/main" val="2595435261"/>
                  </a:ext>
                </a:extLst>
              </a:tr>
              <a:tr h="278647">
                <a:tc>
                  <a:txBody>
                    <a:bodyPr/>
                    <a:lstStyle/>
                    <a:p>
                      <a:r>
                        <a:rPr lang="en-US" dirty="0"/>
                        <a:t>Relay relevant information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hot water doesn't work in the shower. It was verified to also not work in the kitchen. Appears to be all hot water.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 hot water</a:t>
                      </a:r>
                    </a:p>
                  </a:txBody>
                  <a:tcPr/>
                </a:tc>
                <a:extLst>
                  <a:ext uri="{0D108BD9-81ED-4DB2-BD59-A6C34878D82A}">
                    <a16:rowId xmlns:a16="http://schemas.microsoft.com/office/drawing/2014/main" val="1886617293"/>
                  </a:ext>
                </a:extLst>
              </a:tr>
              <a:tr h="489802">
                <a:tc>
                  <a:txBody>
                    <a:bodyPr/>
                    <a:lstStyle/>
                    <a:p>
                      <a:r>
                        <a:rPr lang="en-US" dirty="0"/>
                        <a:t>Basic troubleshooting was completed</a:t>
                      </a:r>
                    </a:p>
                  </a:txBody>
                  <a:tcPr/>
                </a:tc>
                <a:tc>
                  <a:txBody>
                    <a:bodyPr/>
                    <a:lstStyle/>
                    <a:p>
                      <a:r>
                        <a:rPr lang="en-US" dirty="0"/>
                        <a:t>Tried all sinks and showers.  Didn’t confirm washing machine.</a:t>
                      </a:r>
                    </a:p>
                  </a:txBody>
                  <a:tcPr/>
                </a:tc>
                <a:tc>
                  <a:txBody>
                    <a:bodyPr/>
                    <a:lstStyle/>
                    <a:p>
                      <a:endParaRPr lang="en-US" dirty="0"/>
                    </a:p>
                  </a:txBody>
                  <a:tcPr/>
                </a:tc>
                <a:extLst>
                  <a:ext uri="{0D108BD9-81ED-4DB2-BD59-A6C34878D82A}">
                    <a16:rowId xmlns:a16="http://schemas.microsoft.com/office/drawing/2014/main" val="1943327164"/>
                  </a:ext>
                </a:extLst>
              </a:tr>
              <a:tr h="941196">
                <a:tc>
                  <a:txBody>
                    <a:bodyPr/>
                    <a:lstStyle/>
                    <a:p>
                      <a:r>
                        <a:rPr lang="en-US" dirty="0"/>
                        <a:t>Establish communications paths</a:t>
                      </a:r>
                    </a:p>
                  </a:txBody>
                  <a:tcPr/>
                </a:tc>
                <a:tc>
                  <a:txBody>
                    <a:bodyPr/>
                    <a:lstStyle/>
                    <a:p>
                      <a:r>
                        <a:rPr lang="en-US" dirty="0" err="1"/>
                        <a:t>Veoci</a:t>
                      </a:r>
                      <a:endParaRPr lang="en-US" dirty="0"/>
                    </a:p>
                    <a:p>
                      <a:r>
                        <a:rPr lang="en-US" dirty="0"/>
                        <a:t>Conference Call</a:t>
                      </a:r>
                    </a:p>
                    <a:p>
                      <a:endParaRPr lang="en-US" dirty="0"/>
                    </a:p>
                  </a:txBody>
                  <a:tcPr/>
                </a:tc>
                <a:tc>
                  <a:txBody>
                    <a:bodyPr/>
                    <a:lstStyle/>
                    <a:p>
                      <a:endParaRPr lang="en-US" dirty="0"/>
                    </a:p>
                  </a:txBody>
                  <a:tcPr/>
                </a:tc>
                <a:extLst>
                  <a:ext uri="{0D108BD9-81ED-4DB2-BD59-A6C34878D82A}">
                    <a16:rowId xmlns:a16="http://schemas.microsoft.com/office/drawing/2014/main" val="3287552988"/>
                  </a:ext>
                </a:extLst>
              </a:tr>
            </a:tbl>
          </a:graphicData>
        </a:graphic>
      </p:graphicFrame>
      <p:sp>
        <p:nvSpPr>
          <p:cNvPr id="5" name="Title 1">
            <a:extLst>
              <a:ext uri="{FF2B5EF4-FFF2-40B4-BE49-F238E27FC236}">
                <a16:creationId xmlns:a16="http://schemas.microsoft.com/office/drawing/2014/main" id="{893641DB-4861-49B0-91F7-7FE773C539DF}"/>
              </a:ext>
            </a:extLst>
          </p:cNvPr>
          <p:cNvSpPr>
            <a:spLocks noGrp="1"/>
          </p:cNvSpPr>
          <p:nvPr>
            <p:ph type="title"/>
          </p:nvPr>
        </p:nvSpPr>
        <p:spPr>
          <a:xfrm>
            <a:off x="4571999" y="177795"/>
            <a:ext cx="4320073" cy="533403"/>
          </a:xfrm>
        </p:spPr>
        <p:txBody>
          <a:bodyPr>
            <a:normAutofit fontScale="90000"/>
          </a:bodyPr>
          <a:lstStyle/>
          <a:p>
            <a:r>
              <a:rPr lang="en-US" dirty="0">
                <a:latin typeface="Tw Cen MT Condensed Extra Bold" panose="020B0803020202020204" pitchFamily="34" charset="0"/>
              </a:rPr>
              <a:t>Contact Support Staff</a:t>
            </a:r>
          </a:p>
        </p:txBody>
      </p:sp>
    </p:spTree>
    <p:extLst>
      <p:ext uri="{BB962C8B-B14F-4D97-AF65-F5344CB8AC3E}">
        <p14:creationId xmlns:p14="http://schemas.microsoft.com/office/powerpoint/2010/main" val="206988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1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nvGraphicFramePr>
        <p:xfrm>
          <a:off x="-97364" y="177795"/>
          <a:ext cx="2324098" cy="533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a:extLst>
              <a:ext uri="{FF2B5EF4-FFF2-40B4-BE49-F238E27FC236}">
                <a16:creationId xmlns:a16="http://schemas.microsoft.com/office/drawing/2014/main" id="{68B1B82D-A4B7-492F-BEC3-1C9B10B159FE}"/>
              </a:ext>
            </a:extLst>
          </p:cNvPr>
          <p:cNvSpPr>
            <a:spLocks noGrp="1"/>
          </p:cNvSpPr>
          <p:nvPr>
            <p:ph type="title"/>
          </p:nvPr>
        </p:nvSpPr>
        <p:spPr>
          <a:xfrm>
            <a:off x="4571999" y="177795"/>
            <a:ext cx="4320073" cy="533403"/>
          </a:xfrm>
        </p:spPr>
        <p:txBody>
          <a:bodyPr>
            <a:normAutofit fontScale="90000"/>
          </a:bodyPr>
          <a:lstStyle/>
          <a:p>
            <a:pPr algn="r"/>
            <a:r>
              <a:rPr lang="en-US" dirty="0">
                <a:latin typeface="Tw Cen MT Condensed Extra Bold" panose="020B0803020202020204" pitchFamily="34" charset="0"/>
              </a:rPr>
              <a:t>Action Plan</a:t>
            </a:r>
          </a:p>
        </p:txBody>
      </p:sp>
      <p:graphicFrame>
        <p:nvGraphicFramePr>
          <p:cNvPr id="9" name="Table 8">
            <a:extLst>
              <a:ext uri="{FF2B5EF4-FFF2-40B4-BE49-F238E27FC236}">
                <a16:creationId xmlns:a16="http://schemas.microsoft.com/office/drawing/2014/main" id="{16566E0F-799E-4FEA-A1EB-C539CBB7835F}"/>
              </a:ext>
            </a:extLst>
          </p:cNvPr>
          <p:cNvGraphicFramePr>
            <a:graphicFrameLocks noGrp="1"/>
          </p:cNvGraphicFramePr>
          <p:nvPr>
            <p:extLst>
              <p:ext uri="{D42A27DB-BD31-4B8C-83A1-F6EECF244321}">
                <p14:modId xmlns:p14="http://schemas.microsoft.com/office/powerpoint/2010/main" val="4277736079"/>
              </p:ext>
            </p:extLst>
          </p:nvPr>
        </p:nvGraphicFramePr>
        <p:xfrm>
          <a:off x="372534" y="888994"/>
          <a:ext cx="8568267" cy="3166714"/>
        </p:xfrm>
        <a:graphic>
          <a:graphicData uri="http://schemas.openxmlformats.org/drawingml/2006/table">
            <a:tbl>
              <a:tblPr firstRow="1" bandRow="1">
                <a:tableStyleId>{B301B821-A1FF-4177-AEE7-76D212191A09}</a:tableStyleId>
              </a:tblPr>
              <a:tblGrid>
                <a:gridCol w="2856089">
                  <a:extLst>
                    <a:ext uri="{9D8B030D-6E8A-4147-A177-3AD203B41FA5}">
                      <a16:colId xmlns:a16="http://schemas.microsoft.com/office/drawing/2014/main" val="119283774"/>
                    </a:ext>
                  </a:extLst>
                </a:gridCol>
                <a:gridCol w="2856089">
                  <a:extLst>
                    <a:ext uri="{9D8B030D-6E8A-4147-A177-3AD203B41FA5}">
                      <a16:colId xmlns:a16="http://schemas.microsoft.com/office/drawing/2014/main" val="2923214893"/>
                    </a:ext>
                  </a:extLst>
                </a:gridCol>
                <a:gridCol w="2856089">
                  <a:extLst>
                    <a:ext uri="{9D8B030D-6E8A-4147-A177-3AD203B41FA5}">
                      <a16:colId xmlns:a16="http://schemas.microsoft.com/office/drawing/2014/main" val="4218456751"/>
                    </a:ext>
                  </a:extLst>
                </a:gridCol>
              </a:tblGrid>
              <a:tr h="520626">
                <a:tc>
                  <a:txBody>
                    <a:bodyPr/>
                    <a:lstStyle/>
                    <a:p>
                      <a:pPr algn="ctr"/>
                      <a:r>
                        <a:rPr lang="en-US" dirty="0"/>
                        <a:t>What | Who | How</a:t>
                      </a:r>
                    </a:p>
                  </a:txBody>
                  <a:tcPr/>
                </a:tc>
                <a:tc>
                  <a:txBody>
                    <a:bodyPr/>
                    <a:lstStyle/>
                    <a:p>
                      <a:pPr algn="ctr"/>
                      <a:r>
                        <a:rPr lang="en-US" dirty="0"/>
                        <a:t>In Action</a:t>
                      </a:r>
                    </a:p>
                  </a:txBody>
                  <a:tcPr/>
                </a:tc>
                <a:tc>
                  <a:txBody>
                    <a:bodyPr/>
                    <a:lstStyle/>
                    <a:p>
                      <a:pPr algn="ctr"/>
                      <a:r>
                        <a:rPr lang="en-US" dirty="0"/>
                        <a:t>IT Equivalent</a:t>
                      </a:r>
                    </a:p>
                  </a:txBody>
                  <a:tcPr/>
                </a:tc>
                <a:extLst>
                  <a:ext uri="{0D108BD9-81ED-4DB2-BD59-A6C34878D82A}">
                    <a16:rowId xmlns:a16="http://schemas.microsoft.com/office/drawing/2014/main" val="2595435261"/>
                  </a:ext>
                </a:extLst>
              </a:tr>
              <a:tr h="1323044">
                <a:tc>
                  <a:txBody>
                    <a:bodyPr/>
                    <a:lstStyle/>
                    <a:p>
                      <a:r>
                        <a:rPr lang="en-US" dirty="0"/>
                        <a:t>Water</a:t>
                      </a:r>
                      <a:r>
                        <a:rPr lang="en-US" baseline="0" dirty="0"/>
                        <a:t> Heater Check</a:t>
                      </a:r>
                      <a:endParaRPr lang="en-US" dirty="0"/>
                    </a:p>
                  </a:txBody>
                  <a:tcPr/>
                </a:tc>
                <a:tc>
                  <a:txBody>
                    <a:bodyPr/>
                    <a:lstStyle/>
                    <a:p>
                      <a:r>
                        <a:rPr lang="en-US" dirty="0"/>
                        <a:t>Go to the basement and check for issues.</a:t>
                      </a:r>
                    </a:p>
                  </a:txBody>
                  <a:tcPr/>
                </a:tc>
                <a:tc>
                  <a:txBody>
                    <a:bodyPr/>
                    <a:lstStyle/>
                    <a:p>
                      <a:r>
                        <a:rPr lang="en-US" dirty="0"/>
                        <a:t>Infrastructure Monitoring</a:t>
                      </a:r>
                    </a:p>
                    <a:p>
                      <a:r>
                        <a:rPr lang="en-US" dirty="0"/>
                        <a:t>Manual Tests</a:t>
                      </a:r>
                    </a:p>
                  </a:txBody>
                  <a:tcPr/>
                </a:tc>
                <a:extLst>
                  <a:ext uri="{0D108BD9-81ED-4DB2-BD59-A6C34878D82A}">
                    <a16:rowId xmlns:a16="http://schemas.microsoft.com/office/drawing/2014/main" val="1886617293"/>
                  </a:ext>
                </a:extLst>
              </a:tr>
              <a:tr h="1323044">
                <a:tc>
                  <a:txBody>
                    <a:bodyPr/>
                    <a:lstStyle/>
                    <a:p>
                      <a:r>
                        <a:rPr lang="en-US" dirty="0"/>
                        <a:t>What happened earlier?</a:t>
                      </a:r>
                    </a:p>
                  </a:txBody>
                  <a:tcPr/>
                </a:tc>
                <a:tc>
                  <a:txBody>
                    <a:bodyPr/>
                    <a:lstStyle/>
                    <a:p>
                      <a:r>
                        <a:rPr lang="en-US" strike="sngStrike" dirty="0"/>
                        <a:t>Interrogate</a:t>
                      </a:r>
                      <a:r>
                        <a:rPr lang="en-US" baseline="0" dirty="0"/>
                        <a:t> Ask people what they know.</a:t>
                      </a:r>
                      <a:endParaRPr lang="en-US" dirty="0"/>
                    </a:p>
                  </a:txBody>
                  <a:tcPr/>
                </a:tc>
                <a:tc>
                  <a:txBody>
                    <a:bodyPr/>
                    <a:lstStyle/>
                    <a:p>
                      <a:r>
                        <a:rPr lang="en-US" dirty="0"/>
                        <a:t>Check System Logs</a:t>
                      </a:r>
                    </a:p>
                  </a:txBody>
                  <a:tcPr/>
                </a:tc>
                <a:extLst>
                  <a:ext uri="{0D108BD9-81ED-4DB2-BD59-A6C34878D82A}">
                    <a16:rowId xmlns:a16="http://schemas.microsoft.com/office/drawing/2014/main" val="1943327164"/>
                  </a:ext>
                </a:extLst>
              </a:tr>
            </a:tbl>
          </a:graphicData>
        </a:graphic>
      </p:graphicFrame>
    </p:spTree>
    <p:extLst>
      <p:ext uri="{BB962C8B-B14F-4D97-AF65-F5344CB8AC3E}">
        <p14:creationId xmlns:p14="http://schemas.microsoft.com/office/powerpoint/2010/main" val="1486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1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nvGraphicFramePr>
        <p:xfrm>
          <a:off x="-97364" y="177795"/>
          <a:ext cx="2324098" cy="533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Table 7">
            <a:extLst>
              <a:ext uri="{FF2B5EF4-FFF2-40B4-BE49-F238E27FC236}">
                <a16:creationId xmlns:a16="http://schemas.microsoft.com/office/drawing/2014/main" id="{16566E0F-799E-4FEA-A1EB-C539CBB7835F}"/>
              </a:ext>
            </a:extLst>
          </p:cNvPr>
          <p:cNvGraphicFramePr>
            <a:graphicFrameLocks noGrp="1"/>
          </p:cNvGraphicFramePr>
          <p:nvPr>
            <p:extLst>
              <p:ext uri="{D42A27DB-BD31-4B8C-83A1-F6EECF244321}">
                <p14:modId xmlns:p14="http://schemas.microsoft.com/office/powerpoint/2010/main" val="3846649819"/>
              </p:ext>
            </p:extLst>
          </p:nvPr>
        </p:nvGraphicFramePr>
        <p:xfrm>
          <a:off x="372534" y="888992"/>
          <a:ext cx="8519538" cy="3169823"/>
        </p:xfrm>
        <a:graphic>
          <a:graphicData uri="http://schemas.openxmlformats.org/drawingml/2006/table">
            <a:tbl>
              <a:tblPr firstRow="1" bandRow="1">
                <a:tableStyleId>{B301B821-A1FF-4177-AEE7-76D212191A09}</a:tableStyleId>
              </a:tblPr>
              <a:tblGrid>
                <a:gridCol w="3397033">
                  <a:extLst>
                    <a:ext uri="{9D8B030D-6E8A-4147-A177-3AD203B41FA5}">
                      <a16:colId xmlns:a16="http://schemas.microsoft.com/office/drawing/2014/main" val="119283774"/>
                    </a:ext>
                  </a:extLst>
                </a:gridCol>
                <a:gridCol w="5122505">
                  <a:extLst>
                    <a:ext uri="{9D8B030D-6E8A-4147-A177-3AD203B41FA5}">
                      <a16:colId xmlns:a16="http://schemas.microsoft.com/office/drawing/2014/main" val="4218456751"/>
                    </a:ext>
                  </a:extLst>
                </a:gridCol>
              </a:tblGrid>
              <a:tr h="378369">
                <a:tc>
                  <a:txBody>
                    <a:bodyPr/>
                    <a:lstStyle/>
                    <a:p>
                      <a:pPr algn="ctr"/>
                      <a:r>
                        <a:rPr lang="en-US" dirty="0"/>
                        <a:t>Options</a:t>
                      </a:r>
                    </a:p>
                  </a:txBody>
                  <a:tcPr/>
                </a:tc>
                <a:tc>
                  <a:txBody>
                    <a:bodyPr/>
                    <a:lstStyle/>
                    <a:p>
                      <a:pPr algn="ctr"/>
                      <a:r>
                        <a:rPr lang="en-US" dirty="0"/>
                        <a:t>Considerations</a:t>
                      </a:r>
                    </a:p>
                  </a:txBody>
                  <a:tcPr/>
                </a:tc>
                <a:extLst>
                  <a:ext uri="{0D108BD9-81ED-4DB2-BD59-A6C34878D82A}">
                    <a16:rowId xmlns:a16="http://schemas.microsoft.com/office/drawing/2014/main" val="2595435261"/>
                  </a:ext>
                </a:extLst>
              </a:tr>
              <a:tr h="359477">
                <a:tc>
                  <a:txBody>
                    <a:bodyPr/>
                    <a:lstStyle/>
                    <a:p>
                      <a:r>
                        <a:rPr lang="en-US" sz="1600" dirty="0"/>
                        <a:t>Wait for hot water heater to catch up.</a:t>
                      </a:r>
                    </a:p>
                  </a:txBody>
                  <a:tcPr/>
                </a:tc>
                <a:tc>
                  <a:txBody>
                    <a:bodyPr/>
                    <a:lstStyle/>
                    <a:p>
                      <a:r>
                        <a:rPr lang="en-US" sz="1600" dirty="0"/>
                        <a:t>What if it never does?  Should we assume it will?</a:t>
                      </a:r>
                    </a:p>
                  </a:txBody>
                  <a:tcPr/>
                </a:tc>
                <a:extLst>
                  <a:ext uri="{0D108BD9-81ED-4DB2-BD59-A6C34878D82A}">
                    <a16:rowId xmlns:a16="http://schemas.microsoft.com/office/drawing/2014/main" val="1886617293"/>
                  </a:ext>
                </a:extLst>
              </a:tr>
              <a:tr h="401254">
                <a:tc>
                  <a:txBody>
                    <a:bodyPr/>
                    <a:lstStyle/>
                    <a:p>
                      <a:r>
                        <a:rPr lang="en-US" sz="1600" dirty="0"/>
                        <a:t>Order and install new water heater</a:t>
                      </a:r>
                    </a:p>
                  </a:txBody>
                  <a:tcPr/>
                </a:tc>
                <a:tc>
                  <a:txBody>
                    <a:bodyPr/>
                    <a:lstStyle/>
                    <a:p>
                      <a:r>
                        <a:rPr lang="en-US" sz="1600" dirty="0"/>
                        <a:t>Is this a recurring problem?  </a:t>
                      </a:r>
                    </a:p>
                  </a:txBody>
                  <a:tcPr/>
                </a:tc>
                <a:extLst>
                  <a:ext uri="{0D108BD9-81ED-4DB2-BD59-A6C34878D82A}">
                    <a16:rowId xmlns:a16="http://schemas.microsoft.com/office/drawing/2014/main" val="2716499990"/>
                  </a:ext>
                </a:extLst>
              </a:tr>
              <a:tr h="599084">
                <a:tc>
                  <a:txBody>
                    <a:bodyPr/>
                    <a:lstStyle/>
                    <a:p>
                      <a:r>
                        <a:rPr lang="en-US" sz="1600" dirty="0"/>
                        <a:t>Rent hotel rooms for family &amp; guests</a:t>
                      </a:r>
                    </a:p>
                  </a:txBody>
                  <a:tcPr/>
                </a:tc>
                <a:tc>
                  <a:txBody>
                    <a:bodyPr/>
                    <a:lstStyle/>
                    <a:p>
                      <a:r>
                        <a:rPr lang="en-US" sz="1600" dirty="0"/>
                        <a:t>May not be ideal, but provides hot water service as a temporary workaround</a:t>
                      </a:r>
                    </a:p>
                  </a:txBody>
                  <a:tcPr/>
                </a:tc>
                <a:extLst>
                  <a:ext uri="{0D108BD9-81ED-4DB2-BD59-A6C34878D82A}">
                    <a16:rowId xmlns:a16="http://schemas.microsoft.com/office/drawing/2014/main" val="2780974886"/>
                  </a:ext>
                </a:extLst>
              </a:tr>
              <a:tr h="599084">
                <a:tc>
                  <a:txBody>
                    <a:bodyPr/>
                    <a:lstStyle/>
                    <a:p>
                      <a:r>
                        <a:rPr lang="en-US" sz="1600" dirty="0"/>
                        <a:t>Heat water on stove and take a bath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May not be ideal, but provides hot water service as a temporary workaround</a:t>
                      </a:r>
                    </a:p>
                  </a:txBody>
                  <a:tcPr/>
                </a:tc>
                <a:extLst>
                  <a:ext uri="{0D108BD9-81ED-4DB2-BD59-A6C34878D82A}">
                    <a16:rowId xmlns:a16="http://schemas.microsoft.com/office/drawing/2014/main" val="2679990578"/>
                  </a:ext>
                </a:extLst>
              </a:tr>
              <a:tr h="832555">
                <a:tc>
                  <a:txBody>
                    <a:bodyPr/>
                    <a:lstStyle/>
                    <a:p>
                      <a:r>
                        <a:rPr lang="en-US" sz="1600" dirty="0"/>
                        <a:t>Do nothing</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Could be permanent solution due to time/money.  Results in Problem Record with “known error” KB article</a:t>
                      </a:r>
                    </a:p>
                  </a:txBody>
                  <a:tcPr/>
                </a:tc>
                <a:extLst>
                  <a:ext uri="{0D108BD9-81ED-4DB2-BD59-A6C34878D82A}">
                    <a16:rowId xmlns:a16="http://schemas.microsoft.com/office/drawing/2014/main" val="3995792077"/>
                  </a:ext>
                </a:extLst>
              </a:tr>
            </a:tbl>
          </a:graphicData>
        </a:graphic>
      </p:graphicFrame>
      <p:sp>
        <p:nvSpPr>
          <p:cNvPr id="5" name="Title 1">
            <a:extLst>
              <a:ext uri="{FF2B5EF4-FFF2-40B4-BE49-F238E27FC236}">
                <a16:creationId xmlns:a16="http://schemas.microsoft.com/office/drawing/2014/main" id="{68B1B82D-A4B7-492F-BEC3-1C9B10B159FE}"/>
              </a:ext>
            </a:extLst>
          </p:cNvPr>
          <p:cNvSpPr>
            <a:spLocks noGrp="1"/>
          </p:cNvSpPr>
          <p:nvPr>
            <p:ph type="title"/>
          </p:nvPr>
        </p:nvSpPr>
        <p:spPr>
          <a:xfrm>
            <a:off x="4571999" y="177795"/>
            <a:ext cx="4320073" cy="533403"/>
          </a:xfrm>
        </p:spPr>
        <p:txBody>
          <a:bodyPr>
            <a:normAutofit fontScale="90000"/>
          </a:bodyPr>
          <a:lstStyle/>
          <a:p>
            <a:pPr algn="r"/>
            <a:r>
              <a:rPr lang="en-US" dirty="0">
                <a:latin typeface="Tw Cen MT Condensed Extra Bold" panose="020B0803020202020204" pitchFamily="34" charset="0"/>
              </a:rPr>
              <a:t>Action Plan</a:t>
            </a:r>
          </a:p>
        </p:txBody>
      </p:sp>
      <p:sp>
        <p:nvSpPr>
          <p:cNvPr id="3" name="Rectangle 2">
            <a:extLst>
              <a:ext uri="{FF2B5EF4-FFF2-40B4-BE49-F238E27FC236}">
                <a16:creationId xmlns:a16="http://schemas.microsoft.com/office/drawing/2014/main" id="{884EDBA2-2A34-4E21-88E5-7EC76FA280ED}"/>
              </a:ext>
            </a:extLst>
          </p:cNvPr>
          <p:cNvSpPr/>
          <p:nvPr/>
        </p:nvSpPr>
        <p:spPr>
          <a:xfrm>
            <a:off x="4278948" y="4414938"/>
            <a:ext cx="4430315" cy="369332"/>
          </a:xfrm>
          <a:prstGeom prst="rect">
            <a:avLst/>
          </a:prstGeom>
        </p:spPr>
        <p:txBody>
          <a:bodyPr wrap="none">
            <a:spAutoFit/>
          </a:bodyPr>
          <a:lstStyle/>
          <a:p>
            <a:r>
              <a:rPr lang="en-US" b="1" dirty="0"/>
              <a:t>Goal:  Restore service as quickly as possible. </a:t>
            </a:r>
            <a:endParaRPr lang="en-US" dirty="0"/>
          </a:p>
        </p:txBody>
      </p:sp>
    </p:spTree>
    <p:extLst>
      <p:ext uri="{BB962C8B-B14F-4D97-AF65-F5344CB8AC3E}">
        <p14:creationId xmlns:p14="http://schemas.microsoft.com/office/powerpoint/2010/main" val="160943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1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nvGraphicFramePr>
        <p:xfrm>
          <a:off x="-97364" y="177795"/>
          <a:ext cx="2324098" cy="533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Table 7">
            <a:extLst>
              <a:ext uri="{FF2B5EF4-FFF2-40B4-BE49-F238E27FC236}">
                <a16:creationId xmlns:a16="http://schemas.microsoft.com/office/drawing/2014/main" id="{16566E0F-799E-4FEA-A1EB-C539CBB7835F}"/>
              </a:ext>
            </a:extLst>
          </p:cNvPr>
          <p:cNvGraphicFramePr>
            <a:graphicFrameLocks noGrp="1"/>
          </p:cNvGraphicFramePr>
          <p:nvPr>
            <p:extLst>
              <p:ext uri="{D42A27DB-BD31-4B8C-83A1-F6EECF244321}">
                <p14:modId xmlns:p14="http://schemas.microsoft.com/office/powerpoint/2010/main" val="3601013145"/>
              </p:ext>
            </p:extLst>
          </p:nvPr>
        </p:nvGraphicFramePr>
        <p:xfrm>
          <a:off x="372534" y="888993"/>
          <a:ext cx="8416903" cy="3118896"/>
        </p:xfrm>
        <a:graphic>
          <a:graphicData uri="http://schemas.openxmlformats.org/drawingml/2006/table">
            <a:tbl>
              <a:tblPr firstRow="1" bandRow="1">
                <a:tableStyleId>{B301B821-A1FF-4177-AEE7-76D212191A09}</a:tableStyleId>
              </a:tblPr>
              <a:tblGrid>
                <a:gridCol w="3252269">
                  <a:extLst>
                    <a:ext uri="{9D8B030D-6E8A-4147-A177-3AD203B41FA5}">
                      <a16:colId xmlns:a16="http://schemas.microsoft.com/office/drawing/2014/main" val="119283774"/>
                    </a:ext>
                  </a:extLst>
                </a:gridCol>
                <a:gridCol w="5164634">
                  <a:extLst>
                    <a:ext uri="{9D8B030D-6E8A-4147-A177-3AD203B41FA5}">
                      <a16:colId xmlns:a16="http://schemas.microsoft.com/office/drawing/2014/main" val="2923214893"/>
                    </a:ext>
                  </a:extLst>
                </a:gridCol>
              </a:tblGrid>
              <a:tr h="338593">
                <a:tc>
                  <a:txBody>
                    <a:bodyPr/>
                    <a:lstStyle/>
                    <a:p>
                      <a:pPr algn="ctr"/>
                      <a:r>
                        <a:rPr lang="en-US" dirty="0"/>
                        <a:t>What</a:t>
                      </a:r>
                    </a:p>
                  </a:txBody>
                  <a:tcPr/>
                </a:tc>
                <a:tc>
                  <a:txBody>
                    <a:bodyPr/>
                    <a:lstStyle/>
                    <a:p>
                      <a:pPr algn="ctr"/>
                      <a:r>
                        <a:rPr lang="en-US" dirty="0"/>
                        <a:t>In Action</a:t>
                      </a:r>
                    </a:p>
                  </a:txBody>
                  <a:tcPr/>
                </a:tc>
                <a:extLst>
                  <a:ext uri="{0D108BD9-81ED-4DB2-BD59-A6C34878D82A}">
                    <a16:rowId xmlns:a16="http://schemas.microsoft.com/office/drawing/2014/main" val="2595435261"/>
                  </a:ext>
                </a:extLst>
              </a:tr>
              <a:tr h="1100428">
                <a:tc>
                  <a:txBody>
                    <a:bodyPr/>
                    <a:lstStyle/>
                    <a:p>
                      <a:r>
                        <a:rPr lang="en-US" dirty="0"/>
                        <a:t>Tech Alert</a:t>
                      </a:r>
                    </a:p>
                  </a:txBody>
                  <a:tcPr/>
                </a:tc>
                <a:tc>
                  <a:txBody>
                    <a:bodyPr/>
                    <a:lstStyle/>
                    <a:p>
                      <a:r>
                        <a:rPr lang="en-US" dirty="0"/>
                        <a:t>Inform hot water users that hot water is not available. Root cause is not known at this time. No ETA. Workaround = use cold water.</a:t>
                      </a:r>
                    </a:p>
                  </a:txBody>
                  <a:tcPr/>
                </a:tc>
                <a:extLst>
                  <a:ext uri="{0D108BD9-81ED-4DB2-BD59-A6C34878D82A}">
                    <a16:rowId xmlns:a16="http://schemas.microsoft.com/office/drawing/2014/main" val="1886617293"/>
                  </a:ext>
                </a:extLst>
              </a:tr>
              <a:tr h="826354">
                <a:tc>
                  <a:txBody>
                    <a:bodyPr/>
                    <a:lstStyle/>
                    <a:p>
                      <a:r>
                        <a:rPr lang="en-US" dirty="0"/>
                        <a:t>Leadership/Other IT Staff Areas</a:t>
                      </a:r>
                    </a:p>
                  </a:txBody>
                  <a:tcPr/>
                </a:tc>
                <a:tc>
                  <a:txBody>
                    <a:bodyPr/>
                    <a:lstStyle/>
                    <a:p>
                      <a:r>
                        <a:rPr lang="en-US" dirty="0"/>
                        <a:t>Teams ISU IT Staff</a:t>
                      </a:r>
                    </a:p>
                    <a:p>
                      <a:r>
                        <a:rPr lang="en-US" dirty="0"/>
                        <a:t>Email distribution group</a:t>
                      </a:r>
                    </a:p>
                  </a:txBody>
                  <a:tcPr/>
                </a:tc>
                <a:extLst>
                  <a:ext uri="{0D108BD9-81ED-4DB2-BD59-A6C34878D82A}">
                    <a16:rowId xmlns:a16="http://schemas.microsoft.com/office/drawing/2014/main" val="1943327164"/>
                  </a:ext>
                </a:extLst>
              </a:tr>
              <a:tr h="826354">
                <a:tc>
                  <a:txBody>
                    <a:bodyPr/>
                    <a:lstStyle/>
                    <a:p>
                      <a:r>
                        <a:rPr lang="en-US" dirty="0"/>
                        <a:t>University</a:t>
                      </a:r>
                    </a:p>
                  </a:txBody>
                  <a:tcPr/>
                </a:tc>
                <a:tc>
                  <a:txBody>
                    <a:bodyPr/>
                    <a:lstStyle/>
                    <a:p>
                      <a:r>
                        <a:rPr lang="en-US" dirty="0"/>
                        <a:t>Social Media</a:t>
                      </a:r>
                    </a:p>
                    <a:p>
                      <a:r>
                        <a:rPr lang="en-US" dirty="0"/>
                        <a:t>News Article</a:t>
                      </a:r>
                    </a:p>
                  </a:txBody>
                  <a:tcPr/>
                </a:tc>
                <a:extLst>
                  <a:ext uri="{0D108BD9-81ED-4DB2-BD59-A6C34878D82A}">
                    <a16:rowId xmlns:a16="http://schemas.microsoft.com/office/drawing/2014/main" val="1955628726"/>
                  </a:ext>
                </a:extLst>
              </a:tr>
            </a:tbl>
          </a:graphicData>
        </a:graphic>
      </p:graphicFrame>
      <p:sp>
        <p:nvSpPr>
          <p:cNvPr id="5" name="Title 1">
            <a:extLst>
              <a:ext uri="{FF2B5EF4-FFF2-40B4-BE49-F238E27FC236}">
                <a16:creationId xmlns:a16="http://schemas.microsoft.com/office/drawing/2014/main" id="{68B1B82D-A4B7-492F-BEC3-1C9B10B159FE}"/>
              </a:ext>
            </a:extLst>
          </p:cNvPr>
          <p:cNvSpPr>
            <a:spLocks noGrp="1"/>
          </p:cNvSpPr>
          <p:nvPr>
            <p:ph type="title"/>
          </p:nvPr>
        </p:nvSpPr>
        <p:spPr>
          <a:xfrm>
            <a:off x="4571999" y="177795"/>
            <a:ext cx="4320073" cy="533403"/>
          </a:xfrm>
        </p:spPr>
        <p:txBody>
          <a:bodyPr>
            <a:normAutofit fontScale="90000"/>
          </a:bodyPr>
          <a:lstStyle/>
          <a:p>
            <a:pPr algn="r"/>
            <a:r>
              <a:rPr lang="en-US" dirty="0">
                <a:latin typeface="Tw Cen MT Condensed Extra Bold" panose="020B0803020202020204" pitchFamily="34" charset="0"/>
              </a:rPr>
              <a:t>Communications</a:t>
            </a:r>
          </a:p>
        </p:txBody>
      </p:sp>
      <p:sp>
        <p:nvSpPr>
          <p:cNvPr id="9" name="Rectangle 8">
            <a:extLst>
              <a:ext uri="{FF2B5EF4-FFF2-40B4-BE49-F238E27FC236}">
                <a16:creationId xmlns:a16="http://schemas.microsoft.com/office/drawing/2014/main" id="{B00B2280-0FF8-43B4-8B53-327E5C2A9076}"/>
              </a:ext>
            </a:extLst>
          </p:cNvPr>
          <p:cNvSpPr/>
          <p:nvPr/>
        </p:nvSpPr>
        <p:spPr>
          <a:xfrm>
            <a:off x="4908930" y="4377445"/>
            <a:ext cx="3983142" cy="369332"/>
          </a:xfrm>
          <a:prstGeom prst="rect">
            <a:avLst/>
          </a:prstGeom>
        </p:spPr>
        <p:txBody>
          <a:bodyPr wrap="none">
            <a:spAutoFit/>
          </a:bodyPr>
          <a:lstStyle/>
          <a:p>
            <a:r>
              <a:rPr lang="en-US" b="1" dirty="0"/>
              <a:t>Goal:  Communicate within 15 minutes. </a:t>
            </a:r>
            <a:endParaRPr lang="en-US" dirty="0"/>
          </a:p>
        </p:txBody>
      </p:sp>
    </p:spTree>
    <p:extLst>
      <p:ext uri="{BB962C8B-B14F-4D97-AF65-F5344CB8AC3E}">
        <p14:creationId xmlns:p14="http://schemas.microsoft.com/office/powerpoint/2010/main" val="175472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extLst>
              <p:ext uri="{D42A27DB-BD31-4B8C-83A1-F6EECF244321}">
                <p14:modId xmlns:p14="http://schemas.microsoft.com/office/powerpoint/2010/main" val="2570574279"/>
              </p:ext>
            </p:extLst>
          </p:nvPr>
        </p:nvGraphicFramePr>
        <p:xfrm>
          <a:off x="3767667" y="575731"/>
          <a:ext cx="5181599" cy="3673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B9A53A31-2FB3-42AE-A0D5-FD23AD05EDCC}"/>
              </a:ext>
            </a:extLst>
          </p:cNvPr>
          <p:cNvSpPr txBox="1"/>
          <p:nvPr/>
        </p:nvSpPr>
        <p:spPr>
          <a:xfrm>
            <a:off x="321734" y="389468"/>
            <a:ext cx="3816313" cy="3416320"/>
          </a:xfrm>
          <a:prstGeom prst="rect">
            <a:avLst/>
          </a:prstGeom>
          <a:noFill/>
        </p:spPr>
        <p:txBody>
          <a:bodyPr wrap="square" rtlCol="0">
            <a:spAutoFit/>
          </a:bodyPr>
          <a:lstStyle/>
          <a:p>
            <a:pPr algn="ctr"/>
            <a:r>
              <a:rPr lang="en-US" sz="5400" dirty="0"/>
              <a:t>Major Incident Coordination Process</a:t>
            </a:r>
          </a:p>
        </p:txBody>
      </p:sp>
    </p:spTree>
    <p:extLst>
      <p:ext uri="{BB962C8B-B14F-4D97-AF65-F5344CB8AC3E}">
        <p14:creationId xmlns:p14="http://schemas.microsoft.com/office/powerpoint/2010/main" val="17802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1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nvGraphicFramePr>
        <p:xfrm>
          <a:off x="-97364" y="177795"/>
          <a:ext cx="2324098" cy="533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Table 8">
            <a:extLst>
              <a:ext uri="{FF2B5EF4-FFF2-40B4-BE49-F238E27FC236}">
                <a16:creationId xmlns:a16="http://schemas.microsoft.com/office/drawing/2014/main" id="{16566E0F-799E-4FEA-A1EB-C539CBB7835F}"/>
              </a:ext>
            </a:extLst>
          </p:cNvPr>
          <p:cNvGraphicFramePr>
            <a:graphicFrameLocks noGrp="1"/>
          </p:cNvGraphicFramePr>
          <p:nvPr>
            <p:extLst>
              <p:ext uri="{D42A27DB-BD31-4B8C-83A1-F6EECF244321}">
                <p14:modId xmlns:p14="http://schemas.microsoft.com/office/powerpoint/2010/main" val="3295071233"/>
              </p:ext>
            </p:extLst>
          </p:nvPr>
        </p:nvGraphicFramePr>
        <p:xfrm>
          <a:off x="372534" y="888993"/>
          <a:ext cx="8416903" cy="3207188"/>
        </p:xfrm>
        <a:graphic>
          <a:graphicData uri="http://schemas.openxmlformats.org/drawingml/2006/table">
            <a:tbl>
              <a:tblPr firstRow="1" bandRow="1">
                <a:tableStyleId>{B301B821-A1FF-4177-AEE7-76D212191A09}</a:tableStyleId>
              </a:tblPr>
              <a:tblGrid>
                <a:gridCol w="3252269">
                  <a:extLst>
                    <a:ext uri="{9D8B030D-6E8A-4147-A177-3AD203B41FA5}">
                      <a16:colId xmlns:a16="http://schemas.microsoft.com/office/drawing/2014/main" val="119283774"/>
                    </a:ext>
                  </a:extLst>
                </a:gridCol>
                <a:gridCol w="5164634">
                  <a:extLst>
                    <a:ext uri="{9D8B030D-6E8A-4147-A177-3AD203B41FA5}">
                      <a16:colId xmlns:a16="http://schemas.microsoft.com/office/drawing/2014/main" val="2923214893"/>
                    </a:ext>
                  </a:extLst>
                </a:gridCol>
              </a:tblGrid>
              <a:tr h="338593">
                <a:tc>
                  <a:txBody>
                    <a:bodyPr/>
                    <a:lstStyle/>
                    <a:p>
                      <a:pPr algn="ctr"/>
                      <a:r>
                        <a:rPr lang="en-US" dirty="0"/>
                        <a:t>What</a:t>
                      </a:r>
                    </a:p>
                  </a:txBody>
                  <a:tcPr/>
                </a:tc>
                <a:tc>
                  <a:txBody>
                    <a:bodyPr/>
                    <a:lstStyle/>
                    <a:p>
                      <a:pPr algn="ctr"/>
                      <a:r>
                        <a:rPr lang="en-US" dirty="0"/>
                        <a:t>In Action</a:t>
                      </a:r>
                    </a:p>
                  </a:txBody>
                  <a:tcPr/>
                </a:tc>
                <a:extLst>
                  <a:ext uri="{0D108BD9-81ED-4DB2-BD59-A6C34878D82A}">
                    <a16:rowId xmlns:a16="http://schemas.microsoft.com/office/drawing/2014/main" val="2595435261"/>
                  </a:ext>
                </a:extLst>
              </a:tr>
              <a:tr h="1100428">
                <a:tc>
                  <a:txBody>
                    <a:bodyPr/>
                    <a:lstStyle/>
                    <a:p>
                      <a:r>
                        <a:rPr lang="en-US" dirty="0"/>
                        <a:t>Work until recovery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Administrators makes decisions on what recovery actions to try. Sometimes, trial</a:t>
                      </a:r>
                      <a:r>
                        <a:rPr lang="en-US" baseline="0" dirty="0"/>
                        <a:t> and error is needed, other times</a:t>
                      </a:r>
                      <a:r>
                        <a:rPr lang="en-US" dirty="0"/>
                        <a:t> the issue resolves without outside intervention. </a:t>
                      </a:r>
                    </a:p>
                  </a:txBody>
                  <a:tcPr/>
                </a:tc>
                <a:extLst>
                  <a:ext uri="{0D108BD9-81ED-4DB2-BD59-A6C34878D82A}">
                    <a16:rowId xmlns:a16="http://schemas.microsoft.com/office/drawing/2014/main" val="1886617293"/>
                  </a:ext>
                </a:extLst>
              </a:tr>
              <a:tr h="826354">
                <a:tc>
                  <a:txBody>
                    <a:bodyPr/>
                    <a:lstStyle/>
                    <a:p>
                      <a:r>
                        <a:rPr lang="en-US" dirty="0"/>
                        <a:t>Validate Recovery</a:t>
                      </a:r>
                    </a:p>
                  </a:txBody>
                  <a:tcPr/>
                </a:tc>
                <a:tc>
                  <a:txBody>
                    <a:bodyPr/>
                    <a:lstStyle/>
                    <a:p>
                      <a:r>
                        <a:rPr lang="en-US" dirty="0"/>
                        <a:t>Direct testing of system performance or availability. Confirmation with impacted users when possible.</a:t>
                      </a:r>
                    </a:p>
                  </a:txBody>
                  <a:tcPr/>
                </a:tc>
                <a:extLst>
                  <a:ext uri="{0D108BD9-81ED-4DB2-BD59-A6C34878D82A}">
                    <a16:rowId xmlns:a16="http://schemas.microsoft.com/office/drawing/2014/main" val="1943327164"/>
                  </a:ext>
                </a:extLst>
              </a:tr>
              <a:tr h="826354">
                <a:tc>
                  <a:txBody>
                    <a:bodyPr/>
                    <a:lstStyle/>
                    <a:p>
                      <a:r>
                        <a:rPr lang="en-US" dirty="0"/>
                        <a:t>Tech Alert</a:t>
                      </a:r>
                    </a:p>
                  </a:txBody>
                  <a:tcPr/>
                </a:tc>
                <a:tc>
                  <a:txBody>
                    <a:bodyPr/>
                    <a:lstStyle/>
                    <a:p>
                      <a:r>
                        <a:rPr lang="en-US" dirty="0"/>
                        <a:t>Communicate the issue has been resolved.</a:t>
                      </a:r>
                      <a:r>
                        <a:rPr lang="en-US" baseline="0" dirty="0"/>
                        <a:t> Include recovery time and any required actions.</a:t>
                      </a:r>
                      <a:endParaRPr lang="en-US" dirty="0"/>
                    </a:p>
                  </a:txBody>
                  <a:tcPr/>
                </a:tc>
                <a:extLst>
                  <a:ext uri="{0D108BD9-81ED-4DB2-BD59-A6C34878D82A}">
                    <a16:rowId xmlns:a16="http://schemas.microsoft.com/office/drawing/2014/main" val="1955628726"/>
                  </a:ext>
                </a:extLst>
              </a:tr>
            </a:tbl>
          </a:graphicData>
        </a:graphic>
      </p:graphicFrame>
      <p:sp>
        <p:nvSpPr>
          <p:cNvPr id="3" name="TextBox 2"/>
          <p:cNvSpPr txBox="1"/>
          <p:nvPr/>
        </p:nvSpPr>
        <p:spPr>
          <a:xfrm>
            <a:off x="3526971" y="4247996"/>
            <a:ext cx="5390606" cy="646331"/>
          </a:xfrm>
          <a:prstGeom prst="rect">
            <a:avLst/>
          </a:prstGeom>
          <a:noFill/>
        </p:spPr>
        <p:txBody>
          <a:bodyPr wrap="square" rtlCol="0">
            <a:spAutoFit/>
          </a:bodyPr>
          <a:lstStyle/>
          <a:p>
            <a:r>
              <a:rPr lang="en-US" dirty="0"/>
              <a:t>Scenario Resolution: You went downstairs, had another soda. You tried again 30 minutes later.  </a:t>
            </a:r>
          </a:p>
        </p:txBody>
      </p:sp>
    </p:spTree>
    <p:extLst>
      <p:ext uri="{BB962C8B-B14F-4D97-AF65-F5344CB8AC3E}">
        <p14:creationId xmlns:p14="http://schemas.microsoft.com/office/powerpoint/2010/main" val="1284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latin typeface="Tw Cen MT Condensed Extra Bold" panose="020B0803020202020204" pitchFamily="34" charset="0"/>
              </a:rPr>
              <a:t>Roles &amp; Responsibilities</a:t>
            </a:r>
          </a:p>
        </p:txBody>
      </p:sp>
      <p:graphicFrame>
        <p:nvGraphicFramePr>
          <p:cNvPr id="5" name="Table 4"/>
          <p:cNvGraphicFramePr>
            <a:graphicFrameLocks noGrp="1"/>
          </p:cNvGraphicFramePr>
          <p:nvPr>
            <p:extLst>
              <p:ext uri="{D42A27DB-BD31-4B8C-83A1-F6EECF244321}">
                <p14:modId xmlns:p14="http://schemas.microsoft.com/office/powerpoint/2010/main" val="1152685598"/>
              </p:ext>
            </p:extLst>
          </p:nvPr>
        </p:nvGraphicFramePr>
        <p:xfrm>
          <a:off x="457200" y="1143707"/>
          <a:ext cx="8229601" cy="2831133"/>
        </p:xfrm>
        <a:graphic>
          <a:graphicData uri="http://schemas.openxmlformats.org/drawingml/2006/table">
            <a:tbl>
              <a:tblPr firstRow="1" bandRow="1">
                <a:tableStyleId>{284E427A-3D55-4303-BF80-6455036E1DE7}</a:tableStyleId>
              </a:tblPr>
              <a:tblGrid>
                <a:gridCol w="2447958">
                  <a:extLst>
                    <a:ext uri="{9D8B030D-6E8A-4147-A177-3AD203B41FA5}">
                      <a16:colId xmlns:a16="http://schemas.microsoft.com/office/drawing/2014/main" val="3554896327"/>
                    </a:ext>
                  </a:extLst>
                </a:gridCol>
                <a:gridCol w="2102732">
                  <a:extLst>
                    <a:ext uri="{9D8B030D-6E8A-4147-A177-3AD203B41FA5}">
                      <a16:colId xmlns:a16="http://schemas.microsoft.com/office/drawing/2014/main" val="2202388260"/>
                    </a:ext>
                  </a:extLst>
                </a:gridCol>
                <a:gridCol w="2039965">
                  <a:extLst>
                    <a:ext uri="{9D8B030D-6E8A-4147-A177-3AD203B41FA5}">
                      <a16:colId xmlns:a16="http://schemas.microsoft.com/office/drawing/2014/main" val="3576222013"/>
                    </a:ext>
                  </a:extLst>
                </a:gridCol>
                <a:gridCol w="1638946">
                  <a:extLst>
                    <a:ext uri="{9D8B030D-6E8A-4147-A177-3AD203B41FA5}">
                      <a16:colId xmlns:a16="http://schemas.microsoft.com/office/drawing/2014/main" val="2398461704"/>
                    </a:ext>
                  </a:extLst>
                </a:gridCol>
              </a:tblGrid>
              <a:tr h="467585">
                <a:tc>
                  <a:txBody>
                    <a:bodyPr/>
                    <a:lstStyle/>
                    <a:p>
                      <a:pPr algn="ctr"/>
                      <a:r>
                        <a:rPr lang="en-US" dirty="0"/>
                        <a:t>Incident Coordinator</a:t>
                      </a:r>
                    </a:p>
                  </a:txBody>
                  <a:tcPr/>
                </a:tc>
                <a:tc>
                  <a:txBody>
                    <a:bodyPr/>
                    <a:lstStyle/>
                    <a:p>
                      <a:pPr algn="ctr"/>
                      <a:r>
                        <a:rPr lang="en-US" dirty="0"/>
                        <a:t>IT Staff</a:t>
                      </a:r>
                    </a:p>
                  </a:txBody>
                  <a:tcPr/>
                </a:tc>
                <a:tc>
                  <a:txBody>
                    <a:bodyPr/>
                    <a:lstStyle/>
                    <a:p>
                      <a:pPr algn="ctr"/>
                      <a:r>
                        <a:rPr lang="en-US" dirty="0"/>
                        <a:t>Communications</a:t>
                      </a:r>
                    </a:p>
                  </a:txBody>
                  <a:tcPr/>
                </a:tc>
                <a:tc>
                  <a:txBody>
                    <a:bodyPr/>
                    <a:lstStyle/>
                    <a:p>
                      <a:pPr algn="ctr"/>
                      <a:r>
                        <a:rPr lang="en-US" dirty="0"/>
                        <a:t>IT Leadership</a:t>
                      </a:r>
                    </a:p>
                  </a:txBody>
                  <a:tcPr/>
                </a:tc>
                <a:extLst>
                  <a:ext uri="{0D108BD9-81ED-4DB2-BD59-A6C34878D82A}">
                    <a16:rowId xmlns:a16="http://schemas.microsoft.com/office/drawing/2014/main" val="2059485533"/>
                  </a:ext>
                </a:extLst>
              </a:tr>
              <a:tr h="2363548">
                <a:tc>
                  <a:txBody>
                    <a:bodyPr/>
                    <a:lstStyle/>
                    <a:p>
                      <a:r>
                        <a:rPr lang="en-US" sz="1100" dirty="0"/>
                        <a:t>Verify Impact or Outage</a:t>
                      </a:r>
                    </a:p>
                    <a:p>
                      <a:r>
                        <a:rPr lang="en-US" sz="1100" dirty="0"/>
                        <a:t>Contact IT Support Staff</a:t>
                      </a:r>
                    </a:p>
                    <a:p>
                      <a:r>
                        <a:rPr lang="en-US" sz="1100" dirty="0"/>
                        <a:t>Create the Infrastructure Incident</a:t>
                      </a:r>
                    </a:p>
                    <a:p>
                      <a:r>
                        <a:rPr lang="en-US" sz="1100" dirty="0"/>
                        <a:t>Create Veoci Room</a:t>
                      </a:r>
                    </a:p>
                    <a:p>
                      <a:r>
                        <a:rPr lang="en-US" sz="1100" dirty="0"/>
                        <a:t>Invite Technical Teams</a:t>
                      </a:r>
                    </a:p>
                    <a:p>
                      <a:r>
                        <a:rPr lang="en-US" sz="1100" dirty="0"/>
                        <a:t>Start a Conference Call</a:t>
                      </a:r>
                    </a:p>
                    <a:p>
                      <a:r>
                        <a:rPr lang="en-US" sz="1100" dirty="0"/>
                        <a:t>Create TSC Phone Upfront Message</a:t>
                      </a:r>
                    </a:p>
                    <a:p>
                      <a:r>
                        <a:rPr lang="en-US" sz="1100" dirty="0"/>
                        <a:t>Post Tech Alert</a:t>
                      </a:r>
                    </a:p>
                    <a:p>
                      <a:r>
                        <a:rPr lang="en-US" sz="1100" dirty="0"/>
                        <a:t>Establish Next Update Expectations</a:t>
                      </a:r>
                    </a:p>
                    <a:p>
                      <a:r>
                        <a:rPr lang="en-US" sz="1100" dirty="0"/>
                        <a:t>Coordinate TSC Response</a:t>
                      </a:r>
                    </a:p>
                    <a:p>
                      <a:r>
                        <a:rPr lang="en-US" sz="1100" dirty="0"/>
                        <a:t>Create OneNote Documentation Entry</a:t>
                      </a:r>
                    </a:p>
                    <a:p>
                      <a:r>
                        <a:rPr lang="en-US" sz="1100" b="1" dirty="0"/>
                        <a:t>Document Resolution Progress</a:t>
                      </a:r>
                    </a:p>
                    <a:p>
                      <a:endParaRPr lang="en-US" sz="1100" dirty="0"/>
                    </a:p>
                  </a:txBody>
                  <a:tcPr/>
                </a:tc>
                <a:tc>
                  <a:txBody>
                    <a:bodyPr/>
                    <a:lstStyle/>
                    <a:p>
                      <a:r>
                        <a:rPr lang="en-US" sz="1100" dirty="0"/>
                        <a:t>Verify Impact or Outage</a:t>
                      </a:r>
                    </a:p>
                    <a:p>
                      <a:r>
                        <a:rPr lang="en-US" sz="1100" dirty="0"/>
                        <a:t>Provide Impact Details</a:t>
                      </a:r>
                    </a:p>
                    <a:p>
                      <a:r>
                        <a:rPr lang="en-US" sz="1100" dirty="0"/>
                        <a:t>Join Veoci Room</a:t>
                      </a:r>
                    </a:p>
                    <a:p>
                      <a:r>
                        <a:rPr lang="en-US" sz="1100" dirty="0"/>
                        <a:t>Join Conference Call</a:t>
                      </a:r>
                    </a:p>
                    <a:p>
                      <a:r>
                        <a:rPr lang="en-US" sz="1100" dirty="0"/>
                        <a:t>Provide Troubleshooting Details</a:t>
                      </a:r>
                    </a:p>
                    <a:p>
                      <a:r>
                        <a:rPr lang="en-US" sz="1100" dirty="0"/>
                        <a:t>Provide Recovery Action Details</a:t>
                      </a:r>
                    </a:p>
                    <a:p>
                      <a:r>
                        <a:rPr lang="en-US" sz="1100" dirty="0"/>
                        <a:t>Engage Vendor as Required</a:t>
                      </a:r>
                    </a:p>
                    <a:p>
                      <a:r>
                        <a:rPr lang="en-US" sz="1100" dirty="0"/>
                        <a:t>Engage Functional Staff as Required</a:t>
                      </a:r>
                    </a:p>
                    <a:p>
                      <a:r>
                        <a:rPr lang="en-US" sz="1100" dirty="0"/>
                        <a:t>Provide Tech Alert Update Information</a:t>
                      </a:r>
                    </a:p>
                    <a:p>
                      <a:endParaRPr lang="en-US" sz="1100" dirty="0"/>
                    </a:p>
                  </a:txBody>
                  <a:tcPr/>
                </a:tc>
                <a:tc>
                  <a:txBody>
                    <a:bodyPr/>
                    <a:lstStyle/>
                    <a:p>
                      <a:r>
                        <a:rPr lang="en-US" sz="1100" dirty="0"/>
                        <a:t>Update Social Media</a:t>
                      </a:r>
                    </a:p>
                    <a:p>
                      <a:r>
                        <a:rPr lang="en-US" sz="1100" dirty="0"/>
                        <a:t>Monitor Social Media Mentions</a:t>
                      </a:r>
                    </a:p>
                    <a:p>
                      <a:r>
                        <a:rPr lang="en-US" sz="1100" dirty="0"/>
                        <a:t>Draft Mass Communications</a:t>
                      </a:r>
                    </a:p>
                    <a:p>
                      <a:r>
                        <a:rPr lang="en-US" sz="1100" dirty="0"/>
                        <a:t>Initiate MY Announcements/Banners</a:t>
                      </a:r>
                    </a:p>
                    <a:p>
                      <a:endParaRPr lang="en-US" sz="2800" dirty="0"/>
                    </a:p>
                  </a:txBody>
                  <a:tcPr/>
                </a:tc>
                <a:tc>
                  <a:txBody>
                    <a:bodyPr/>
                    <a:lstStyle/>
                    <a:p>
                      <a:r>
                        <a:rPr lang="en-US" sz="1100" dirty="0"/>
                        <a:t>Join Veoci Room</a:t>
                      </a:r>
                    </a:p>
                    <a:p>
                      <a:r>
                        <a:rPr lang="en-US" sz="1100" dirty="0"/>
                        <a:t>Ensure Team Engagement</a:t>
                      </a:r>
                    </a:p>
                    <a:p>
                      <a:r>
                        <a:rPr lang="en-US" sz="1100" dirty="0"/>
                        <a:t>Communicate Team Progress to Veoci</a:t>
                      </a:r>
                    </a:p>
                    <a:p>
                      <a:r>
                        <a:rPr lang="en-US" sz="1100" dirty="0"/>
                        <a:t>Update Campus IT Teams</a:t>
                      </a:r>
                    </a:p>
                    <a:p>
                      <a:endParaRPr lang="en-US" sz="2800" dirty="0"/>
                    </a:p>
                  </a:txBody>
                  <a:tcPr/>
                </a:tc>
                <a:extLst>
                  <a:ext uri="{0D108BD9-81ED-4DB2-BD59-A6C34878D82A}">
                    <a16:rowId xmlns:a16="http://schemas.microsoft.com/office/drawing/2014/main" val="1919005053"/>
                  </a:ext>
                </a:extLst>
              </a:tr>
            </a:tbl>
          </a:graphicData>
        </a:graphic>
      </p:graphicFrame>
    </p:spTree>
    <p:extLst>
      <p:ext uri="{BB962C8B-B14F-4D97-AF65-F5344CB8AC3E}">
        <p14:creationId xmlns:p14="http://schemas.microsoft.com/office/powerpoint/2010/main" val="378031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background.jpg"/>
          <p:cNvPicPr>
            <a:picLocks noChangeAspect="1"/>
          </p:cNvPicPr>
          <p:nvPr/>
        </p:nvPicPr>
        <p:blipFill rotWithShape="1">
          <a:blip r:embed="rId3">
            <a:alphaModFix amt="50000"/>
            <a:extLst>
              <a:ext uri="{28A0092B-C50C-407E-A947-70E740481C1C}">
                <a14:useLocalDpi xmlns:a14="http://schemas.microsoft.com/office/drawing/2010/main" val="0"/>
              </a:ext>
            </a:extLst>
          </a:blip>
          <a:srcRect/>
          <a:stretch/>
        </p:blipFill>
        <p:spPr>
          <a:xfrm>
            <a:off x="20" y="10"/>
            <a:ext cx="9143980" cy="5143490"/>
          </a:xfrm>
          <a:prstGeom prst="rect">
            <a:avLst/>
          </a:prstGeom>
        </p:spPr>
      </p:pic>
      <p:sp>
        <p:nvSpPr>
          <p:cNvPr id="2" name="Title 1"/>
          <p:cNvSpPr>
            <a:spLocks noGrp="1"/>
          </p:cNvSpPr>
          <p:nvPr>
            <p:ph type="ctrTitle"/>
          </p:nvPr>
        </p:nvSpPr>
        <p:spPr>
          <a:xfrm>
            <a:off x="1143000" y="841771"/>
            <a:ext cx="6858000" cy="2175389"/>
          </a:xfrm>
        </p:spPr>
        <p:txBody>
          <a:bodyPr>
            <a:normAutofit/>
          </a:bodyPr>
          <a:lstStyle/>
          <a:p>
            <a:r>
              <a:rPr lang="en-US">
                <a:solidFill>
                  <a:srgbClr val="FFFFFF"/>
                </a:solidFill>
              </a:rPr>
              <a:t>Major Incident Coordination &amp; Communication</a:t>
            </a:r>
          </a:p>
        </p:txBody>
      </p:sp>
      <p:sp>
        <p:nvSpPr>
          <p:cNvPr id="3" name="Subtitle 2"/>
          <p:cNvSpPr>
            <a:spLocks noGrp="1"/>
          </p:cNvSpPr>
          <p:nvPr>
            <p:ph type="subTitle" idx="1"/>
          </p:nvPr>
        </p:nvSpPr>
        <p:spPr>
          <a:xfrm>
            <a:off x="1143000" y="3119553"/>
            <a:ext cx="6858000" cy="823796"/>
          </a:xfrm>
        </p:spPr>
        <p:txBody>
          <a:bodyPr>
            <a:normAutofit/>
          </a:bodyPr>
          <a:lstStyle/>
          <a:p>
            <a:pPr>
              <a:lnSpc>
                <a:spcPct val="90000"/>
              </a:lnSpc>
            </a:pPr>
            <a:r>
              <a:rPr lang="en-US" sz="2200">
                <a:solidFill>
                  <a:srgbClr val="FFFFFF"/>
                </a:solidFill>
              </a:rPr>
              <a:t>Tyler Piper &amp; Elizabeth Giller</a:t>
            </a:r>
          </a:p>
          <a:p>
            <a:pPr>
              <a:lnSpc>
                <a:spcPct val="90000"/>
              </a:lnSpc>
            </a:pPr>
            <a:r>
              <a:rPr lang="en-US" sz="2200">
                <a:solidFill>
                  <a:srgbClr val="FFFFFF"/>
                </a:solidFill>
              </a:rPr>
              <a:t>August 2019</a:t>
            </a:r>
          </a:p>
        </p:txBody>
      </p:sp>
    </p:spTree>
    <p:extLst>
      <p:ext uri="{BB962C8B-B14F-4D97-AF65-F5344CB8AC3E}">
        <p14:creationId xmlns:p14="http://schemas.microsoft.com/office/powerpoint/2010/main" val="126380382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latin typeface="Tw Cen MT Condensed Extra Bold" panose="020B0803020202020204" pitchFamily="34" charset="0"/>
              </a:rPr>
              <a:t>Roles &amp; Responsibilities</a:t>
            </a:r>
          </a:p>
        </p:txBody>
      </p:sp>
      <p:graphicFrame>
        <p:nvGraphicFramePr>
          <p:cNvPr id="5" name="Table 4"/>
          <p:cNvGraphicFramePr>
            <a:graphicFrameLocks noGrp="1"/>
          </p:cNvGraphicFramePr>
          <p:nvPr>
            <p:extLst>
              <p:ext uri="{D42A27DB-BD31-4B8C-83A1-F6EECF244321}">
                <p14:modId xmlns:p14="http://schemas.microsoft.com/office/powerpoint/2010/main" val="804624755"/>
              </p:ext>
            </p:extLst>
          </p:nvPr>
        </p:nvGraphicFramePr>
        <p:xfrm>
          <a:off x="457200" y="1134372"/>
          <a:ext cx="8229601" cy="2656840"/>
        </p:xfrm>
        <a:graphic>
          <a:graphicData uri="http://schemas.openxmlformats.org/drawingml/2006/table">
            <a:tbl>
              <a:tblPr firstRow="1" bandRow="1">
                <a:tableStyleId>{284E427A-3D55-4303-BF80-6455036E1DE7}</a:tableStyleId>
              </a:tblPr>
              <a:tblGrid>
                <a:gridCol w="2447958">
                  <a:extLst>
                    <a:ext uri="{9D8B030D-6E8A-4147-A177-3AD203B41FA5}">
                      <a16:colId xmlns:a16="http://schemas.microsoft.com/office/drawing/2014/main" val="3554896327"/>
                    </a:ext>
                  </a:extLst>
                </a:gridCol>
                <a:gridCol w="2102732">
                  <a:extLst>
                    <a:ext uri="{9D8B030D-6E8A-4147-A177-3AD203B41FA5}">
                      <a16:colId xmlns:a16="http://schemas.microsoft.com/office/drawing/2014/main" val="2202388260"/>
                    </a:ext>
                  </a:extLst>
                </a:gridCol>
                <a:gridCol w="2039965">
                  <a:extLst>
                    <a:ext uri="{9D8B030D-6E8A-4147-A177-3AD203B41FA5}">
                      <a16:colId xmlns:a16="http://schemas.microsoft.com/office/drawing/2014/main" val="3576222013"/>
                    </a:ext>
                  </a:extLst>
                </a:gridCol>
                <a:gridCol w="1638946">
                  <a:extLst>
                    <a:ext uri="{9D8B030D-6E8A-4147-A177-3AD203B41FA5}">
                      <a16:colId xmlns:a16="http://schemas.microsoft.com/office/drawing/2014/main" val="2398461704"/>
                    </a:ext>
                  </a:extLst>
                </a:gridCol>
              </a:tblGrid>
              <a:tr h="370840">
                <a:tc>
                  <a:txBody>
                    <a:bodyPr/>
                    <a:lstStyle/>
                    <a:p>
                      <a:pPr algn="ctr"/>
                      <a:r>
                        <a:rPr lang="en-US" dirty="0"/>
                        <a:t>Incident Coordinator</a:t>
                      </a:r>
                    </a:p>
                  </a:txBody>
                  <a:tcPr/>
                </a:tc>
                <a:tc>
                  <a:txBody>
                    <a:bodyPr/>
                    <a:lstStyle/>
                    <a:p>
                      <a:pPr algn="ctr"/>
                      <a:r>
                        <a:rPr lang="en-US" dirty="0"/>
                        <a:t>IT Staff</a:t>
                      </a:r>
                    </a:p>
                  </a:txBody>
                  <a:tcPr/>
                </a:tc>
                <a:tc>
                  <a:txBody>
                    <a:bodyPr/>
                    <a:lstStyle/>
                    <a:p>
                      <a:pPr algn="ctr"/>
                      <a:r>
                        <a:rPr lang="en-US" dirty="0"/>
                        <a:t>Communications</a:t>
                      </a:r>
                    </a:p>
                  </a:txBody>
                  <a:tcPr/>
                </a:tc>
                <a:tc>
                  <a:txBody>
                    <a:bodyPr/>
                    <a:lstStyle/>
                    <a:p>
                      <a:pPr algn="ctr"/>
                      <a:r>
                        <a:rPr lang="en-US" dirty="0"/>
                        <a:t>IT Leadership</a:t>
                      </a:r>
                    </a:p>
                  </a:txBody>
                  <a:tcPr/>
                </a:tc>
                <a:extLst>
                  <a:ext uri="{0D108BD9-81ED-4DB2-BD59-A6C34878D82A}">
                    <a16:rowId xmlns:a16="http://schemas.microsoft.com/office/drawing/2014/main" val="2059485533"/>
                  </a:ext>
                </a:extLst>
              </a:tr>
              <a:tr h="370840">
                <a:tc>
                  <a:txBody>
                    <a:bodyPr/>
                    <a:lstStyle/>
                    <a:p>
                      <a:r>
                        <a:rPr lang="en-US" sz="1200" dirty="0"/>
                        <a:t>Post Resolution Tech Alert</a:t>
                      </a:r>
                    </a:p>
                    <a:p>
                      <a:r>
                        <a:rPr lang="en-US" sz="1200" dirty="0"/>
                        <a:t>Close Child Incidents</a:t>
                      </a:r>
                    </a:p>
                    <a:p>
                      <a:r>
                        <a:rPr lang="en-US" sz="1200" dirty="0"/>
                        <a:t>Close Infrastructure Incident</a:t>
                      </a:r>
                    </a:p>
                    <a:p>
                      <a:r>
                        <a:rPr lang="en-US" sz="1200" dirty="0"/>
                        <a:t>Request Root Cause &amp; Other Answers</a:t>
                      </a:r>
                    </a:p>
                    <a:p>
                      <a:r>
                        <a:rPr lang="en-US" sz="1200" dirty="0"/>
                        <a:t>Create Problem Record</a:t>
                      </a:r>
                    </a:p>
                    <a:p>
                      <a:r>
                        <a:rPr lang="en-US" sz="1200" dirty="0"/>
                        <a:t>Attach Veoci Log to Infra Incident</a:t>
                      </a:r>
                    </a:p>
                    <a:p>
                      <a:r>
                        <a:rPr lang="en-US" sz="1200" dirty="0"/>
                        <a:t>Finalize OneNote Document</a:t>
                      </a:r>
                    </a:p>
                    <a:p>
                      <a:r>
                        <a:rPr lang="en-US" sz="1200" dirty="0"/>
                        <a:t>Create Event Review Entry</a:t>
                      </a:r>
                    </a:p>
                    <a:p>
                      <a:r>
                        <a:rPr lang="en-US" sz="1200" dirty="0"/>
                        <a:t>Schedule Post Impact Review Meeting</a:t>
                      </a:r>
                    </a:p>
                    <a:p>
                      <a:endParaRPr lang="en-US" sz="1200" dirty="0"/>
                    </a:p>
                  </a:txBody>
                  <a:tcPr/>
                </a:tc>
                <a:tc>
                  <a:txBody>
                    <a:bodyPr/>
                    <a:lstStyle/>
                    <a:p>
                      <a:r>
                        <a:rPr lang="en-US" sz="1200" dirty="0"/>
                        <a:t>Update</a:t>
                      </a:r>
                      <a:r>
                        <a:rPr lang="en-US" sz="1200" baseline="0" dirty="0"/>
                        <a:t> and Close Infrastructure Incident</a:t>
                      </a:r>
                      <a:endParaRPr lang="en-US" sz="1200" dirty="0"/>
                    </a:p>
                  </a:txBody>
                  <a:tcPr/>
                </a:tc>
                <a:tc>
                  <a:txBody>
                    <a:bodyPr/>
                    <a:lstStyle/>
                    <a:p>
                      <a:r>
                        <a:rPr lang="en-US" sz="1200" dirty="0"/>
                        <a:t>Update Social Media</a:t>
                      </a:r>
                    </a:p>
                    <a:p>
                      <a:endParaRPr lang="en-US" sz="3200" dirty="0"/>
                    </a:p>
                  </a:txBody>
                  <a:tcPr/>
                </a:tc>
                <a:tc>
                  <a:txBody>
                    <a:bodyPr/>
                    <a:lstStyle/>
                    <a:p>
                      <a:r>
                        <a:rPr lang="en-US" sz="1200" dirty="0"/>
                        <a:t>No Additional Tasks</a:t>
                      </a:r>
                    </a:p>
                    <a:p>
                      <a:endParaRPr lang="en-US" sz="3200" dirty="0"/>
                    </a:p>
                  </a:txBody>
                  <a:tcPr/>
                </a:tc>
                <a:extLst>
                  <a:ext uri="{0D108BD9-81ED-4DB2-BD59-A6C34878D82A}">
                    <a16:rowId xmlns:a16="http://schemas.microsoft.com/office/drawing/2014/main" val="1919005053"/>
                  </a:ext>
                </a:extLst>
              </a:tr>
            </a:tbl>
          </a:graphicData>
        </a:graphic>
      </p:graphicFrame>
      <p:sp>
        <p:nvSpPr>
          <p:cNvPr id="6" name="TextBox 5">
            <a:extLst>
              <a:ext uri="{FF2B5EF4-FFF2-40B4-BE49-F238E27FC236}">
                <a16:creationId xmlns:a16="http://schemas.microsoft.com/office/drawing/2014/main" id="{EC024995-0E46-44CD-997F-F68C3DA45C05}"/>
              </a:ext>
            </a:extLst>
          </p:cNvPr>
          <p:cNvSpPr txBox="1"/>
          <p:nvPr/>
        </p:nvSpPr>
        <p:spPr>
          <a:xfrm>
            <a:off x="4163217" y="3172408"/>
            <a:ext cx="4749282"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3600" dirty="0"/>
              <a:t>Post Impact Resolution</a:t>
            </a:r>
          </a:p>
          <a:p>
            <a:endParaRPr lang="en-US" dirty="0"/>
          </a:p>
        </p:txBody>
      </p:sp>
    </p:spTree>
    <p:extLst>
      <p:ext uri="{BB962C8B-B14F-4D97-AF65-F5344CB8AC3E}">
        <p14:creationId xmlns:p14="http://schemas.microsoft.com/office/powerpoint/2010/main" val="283234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extLst>
              <p:ext uri="{D42A27DB-BD31-4B8C-83A1-F6EECF244321}">
                <p14:modId xmlns:p14="http://schemas.microsoft.com/office/powerpoint/2010/main" val="2645078968"/>
              </p:ext>
            </p:extLst>
          </p:nvPr>
        </p:nvGraphicFramePr>
        <p:xfrm>
          <a:off x="3767667" y="575731"/>
          <a:ext cx="5181599" cy="3673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B9A53A31-2FB3-42AE-A0D5-FD23AD05EDCC}"/>
              </a:ext>
            </a:extLst>
          </p:cNvPr>
          <p:cNvSpPr txBox="1"/>
          <p:nvPr/>
        </p:nvSpPr>
        <p:spPr>
          <a:xfrm>
            <a:off x="321734" y="389468"/>
            <a:ext cx="3824063" cy="3416320"/>
          </a:xfrm>
          <a:prstGeom prst="rect">
            <a:avLst/>
          </a:prstGeom>
          <a:noFill/>
        </p:spPr>
        <p:txBody>
          <a:bodyPr wrap="square" rtlCol="0">
            <a:spAutoFit/>
          </a:bodyPr>
          <a:lstStyle/>
          <a:p>
            <a:pPr algn="ctr"/>
            <a:r>
              <a:rPr lang="en-US" sz="5400" dirty="0"/>
              <a:t>Major Incident Coordination Process</a:t>
            </a:r>
          </a:p>
        </p:txBody>
      </p:sp>
    </p:spTree>
    <p:extLst>
      <p:ext uri="{BB962C8B-B14F-4D97-AF65-F5344CB8AC3E}">
        <p14:creationId xmlns:p14="http://schemas.microsoft.com/office/powerpoint/2010/main" val="57312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1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nvGraphicFramePr>
        <p:xfrm>
          <a:off x="-97364" y="177795"/>
          <a:ext cx="2324098" cy="533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Table 11">
            <a:extLst>
              <a:ext uri="{FF2B5EF4-FFF2-40B4-BE49-F238E27FC236}">
                <a16:creationId xmlns:a16="http://schemas.microsoft.com/office/drawing/2014/main" id="{2E6B3F21-3C30-4626-9FF4-950D2ECC91B0}"/>
              </a:ext>
            </a:extLst>
          </p:cNvPr>
          <p:cNvGraphicFramePr>
            <a:graphicFrameLocks noGrp="1"/>
          </p:cNvGraphicFramePr>
          <p:nvPr>
            <p:extLst>
              <p:ext uri="{D42A27DB-BD31-4B8C-83A1-F6EECF244321}">
                <p14:modId xmlns:p14="http://schemas.microsoft.com/office/powerpoint/2010/main" val="703642825"/>
              </p:ext>
            </p:extLst>
          </p:nvPr>
        </p:nvGraphicFramePr>
        <p:xfrm>
          <a:off x="372533" y="888993"/>
          <a:ext cx="8361331" cy="3017520"/>
        </p:xfrm>
        <a:graphic>
          <a:graphicData uri="http://schemas.openxmlformats.org/drawingml/2006/table">
            <a:tbl>
              <a:tblPr firstRow="1" bandRow="1">
                <a:tableStyleId>{B301B821-A1FF-4177-AEE7-76D212191A09}</a:tableStyleId>
              </a:tblPr>
              <a:tblGrid>
                <a:gridCol w="1402479">
                  <a:extLst>
                    <a:ext uri="{9D8B030D-6E8A-4147-A177-3AD203B41FA5}">
                      <a16:colId xmlns:a16="http://schemas.microsoft.com/office/drawing/2014/main" val="119283774"/>
                    </a:ext>
                  </a:extLst>
                </a:gridCol>
                <a:gridCol w="6958852">
                  <a:extLst>
                    <a:ext uri="{9D8B030D-6E8A-4147-A177-3AD203B41FA5}">
                      <a16:colId xmlns:a16="http://schemas.microsoft.com/office/drawing/2014/main" val="2923214893"/>
                    </a:ext>
                  </a:extLst>
                </a:gridCol>
              </a:tblGrid>
              <a:tr h="117066">
                <a:tc>
                  <a:txBody>
                    <a:bodyPr/>
                    <a:lstStyle/>
                    <a:p>
                      <a:pPr algn="ctr"/>
                      <a:r>
                        <a:rPr lang="en-US" dirty="0"/>
                        <a:t>Info</a:t>
                      </a:r>
                    </a:p>
                  </a:txBody>
                  <a:tcPr/>
                </a:tc>
                <a:tc>
                  <a:txBody>
                    <a:bodyPr/>
                    <a:lstStyle/>
                    <a:p>
                      <a:pPr algn="ctr"/>
                      <a:endParaRPr lang="en-US" dirty="0"/>
                    </a:p>
                  </a:txBody>
                  <a:tcPr/>
                </a:tc>
                <a:extLst>
                  <a:ext uri="{0D108BD9-81ED-4DB2-BD59-A6C34878D82A}">
                    <a16:rowId xmlns:a16="http://schemas.microsoft.com/office/drawing/2014/main" val="2595435261"/>
                  </a:ext>
                </a:extLst>
              </a:tr>
              <a:tr h="342347">
                <a:tc>
                  <a:txBody>
                    <a:bodyPr/>
                    <a:lstStyle/>
                    <a:p>
                      <a:r>
                        <a:rPr lang="en-US" dirty="0"/>
                        <a:t>Who</a:t>
                      </a:r>
                    </a:p>
                  </a:txBody>
                  <a:tcPr/>
                </a:tc>
                <a:tc>
                  <a:txBody>
                    <a:bodyPr/>
                    <a:lstStyle/>
                    <a:p>
                      <a:r>
                        <a:rPr lang="en-US" dirty="0"/>
                        <a:t>AT Leadership</a:t>
                      </a:r>
                    </a:p>
                  </a:txBody>
                  <a:tcPr/>
                </a:tc>
                <a:extLst>
                  <a:ext uri="{0D108BD9-81ED-4DB2-BD59-A6C34878D82A}">
                    <a16:rowId xmlns:a16="http://schemas.microsoft.com/office/drawing/2014/main" val="1886617293"/>
                  </a:ext>
                </a:extLst>
              </a:tr>
              <a:tr h="342347">
                <a:tc>
                  <a:txBody>
                    <a:bodyPr/>
                    <a:lstStyle/>
                    <a:p>
                      <a:r>
                        <a:rPr lang="en-US" dirty="0"/>
                        <a:t>What</a:t>
                      </a:r>
                    </a:p>
                  </a:txBody>
                  <a:tcPr/>
                </a:tc>
                <a:tc>
                  <a:txBody>
                    <a:bodyPr/>
                    <a:lstStyle/>
                    <a:p>
                      <a:r>
                        <a:rPr lang="en-US" dirty="0"/>
                        <a:t>Review Meeting of Prior Major Incidents</a:t>
                      </a:r>
                    </a:p>
                  </a:txBody>
                  <a:tcPr/>
                </a:tc>
                <a:extLst>
                  <a:ext uri="{0D108BD9-81ED-4DB2-BD59-A6C34878D82A}">
                    <a16:rowId xmlns:a16="http://schemas.microsoft.com/office/drawing/2014/main" val="1943327164"/>
                  </a:ext>
                </a:extLst>
              </a:tr>
              <a:tr h="342347">
                <a:tc>
                  <a:txBody>
                    <a:bodyPr/>
                    <a:lstStyle/>
                    <a:p>
                      <a:r>
                        <a:rPr lang="en-US" dirty="0"/>
                        <a:t>When</a:t>
                      </a:r>
                    </a:p>
                  </a:txBody>
                  <a:tcPr/>
                </a:tc>
                <a:tc>
                  <a:txBody>
                    <a:bodyPr/>
                    <a:lstStyle/>
                    <a:p>
                      <a:r>
                        <a:rPr lang="en-US" dirty="0"/>
                        <a:t>Bi-weekly</a:t>
                      </a:r>
                    </a:p>
                  </a:txBody>
                  <a:tcPr/>
                </a:tc>
                <a:extLst>
                  <a:ext uri="{0D108BD9-81ED-4DB2-BD59-A6C34878D82A}">
                    <a16:rowId xmlns:a16="http://schemas.microsoft.com/office/drawing/2014/main" val="3174642445"/>
                  </a:ext>
                </a:extLst>
              </a:tr>
              <a:tr h="342347">
                <a:tc>
                  <a:txBody>
                    <a:bodyPr/>
                    <a:lstStyle/>
                    <a:p>
                      <a:r>
                        <a:rPr lang="en-US" dirty="0"/>
                        <a:t>Why</a:t>
                      </a:r>
                    </a:p>
                  </a:txBody>
                  <a:tcPr/>
                </a:tc>
                <a:tc>
                  <a:txBody>
                    <a:bodyPr/>
                    <a:lstStyle/>
                    <a:p>
                      <a:r>
                        <a:rPr lang="en-US" dirty="0"/>
                        <a:t>Review root cause, determine follow up action items, discuss prevention,  evaluate need for process/communication changes or improvement</a:t>
                      </a:r>
                    </a:p>
                  </a:txBody>
                  <a:tcPr/>
                </a:tc>
                <a:extLst>
                  <a:ext uri="{0D108BD9-81ED-4DB2-BD59-A6C34878D82A}">
                    <a16:rowId xmlns:a16="http://schemas.microsoft.com/office/drawing/2014/main" val="1692369174"/>
                  </a:ext>
                </a:extLst>
              </a:tr>
              <a:tr h="342347">
                <a:tc>
                  <a:txBody>
                    <a:bodyPr/>
                    <a:lstStyle/>
                    <a:p>
                      <a:r>
                        <a:rPr lang="en-US" dirty="0"/>
                        <a:t>How</a:t>
                      </a:r>
                    </a:p>
                  </a:txBody>
                  <a:tcPr/>
                </a:tc>
                <a:tc>
                  <a:txBody>
                    <a:bodyPr/>
                    <a:lstStyle/>
                    <a:p>
                      <a:r>
                        <a:rPr lang="en-US" dirty="0"/>
                        <a:t>Agenda created from prior 2 weeks coordinated events.  Details include impact, resolution, root cause, length of outage, response times and actions as well as questions and notes.</a:t>
                      </a:r>
                    </a:p>
                  </a:txBody>
                  <a:tcPr/>
                </a:tc>
                <a:extLst>
                  <a:ext uri="{0D108BD9-81ED-4DB2-BD59-A6C34878D82A}">
                    <a16:rowId xmlns:a16="http://schemas.microsoft.com/office/drawing/2014/main" val="234275520"/>
                  </a:ext>
                </a:extLst>
              </a:tr>
            </a:tbl>
          </a:graphicData>
        </a:graphic>
      </p:graphicFrame>
    </p:spTree>
    <p:extLst>
      <p:ext uri="{BB962C8B-B14F-4D97-AF65-F5344CB8AC3E}">
        <p14:creationId xmlns:p14="http://schemas.microsoft.com/office/powerpoint/2010/main" val="278718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1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nvGraphicFramePr>
        <p:xfrm>
          <a:off x="-97364" y="177795"/>
          <a:ext cx="2324098" cy="533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ontent Placeholder 2">
            <a:extLst>
              <a:ext uri="{FF2B5EF4-FFF2-40B4-BE49-F238E27FC236}">
                <a16:creationId xmlns:a16="http://schemas.microsoft.com/office/drawing/2014/main" id="{04CFF07D-A1F9-4E17-A398-453114BD32F9}"/>
              </a:ext>
            </a:extLst>
          </p:cNvPr>
          <p:cNvSpPr txBox="1">
            <a:spLocks/>
          </p:cNvSpPr>
          <p:nvPr/>
        </p:nvSpPr>
        <p:spPr>
          <a:xfrm>
            <a:off x="4790661" y="1144443"/>
            <a:ext cx="4040188" cy="3586579"/>
          </a:xfrm>
          <a:prstGeom prst="rect">
            <a:avLst/>
          </a:prstGeom>
        </p:spPr>
        <p:txBody>
          <a:bodyPr>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Tw Cen MT Condensed Extra Bold" panose="020B0803020202020204" pitchFamily="34" charset="0"/>
              </a:rPr>
              <a:t>Resulting Actions</a:t>
            </a:r>
          </a:p>
          <a:p>
            <a:r>
              <a:rPr lang="en-US" dirty="0"/>
              <a:t>Determine follow-up action items</a:t>
            </a:r>
          </a:p>
          <a:p>
            <a:r>
              <a:rPr lang="en-US" dirty="0"/>
              <a:t>Discuss prevention</a:t>
            </a:r>
          </a:p>
          <a:p>
            <a:r>
              <a:rPr lang="en-US" dirty="0"/>
              <a:t>Evaluate need for process/comm changes or improvement (and next steps if necessary)</a:t>
            </a:r>
          </a:p>
        </p:txBody>
      </p:sp>
      <p:sp>
        <p:nvSpPr>
          <p:cNvPr id="13" name="Content Placeholder 8">
            <a:extLst>
              <a:ext uri="{FF2B5EF4-FFF2-40B4-BE49-F238E27FC236}">
                <a16:creationId xmlns:a16="http://schemas.microsoft.com/office/drawing/2014/main" id="{9D1CF899-960A-4E5A-9402-95001DF19751}"/>
              </a:ext>
            </a:extLst>
          </p:cNvPr>
          <p:cNvSpPr txBox="1">
            <a:spLocks/>
          </p:cNvSpPr>
          <p:nvPr/>
        </p:nvSpPr>
        <p:spPr>
          <a:xfrm>
            <a:off x="917852" y="929876"/>
            <a:ext cx="4041775" cy="3507377"/>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latin typeface="Tw Cen MT Condensed Extra Bold" panose="020B0803020202020204" pitchFamily="34" charset="0"/>
              </a:rPr>
              <a:t>Event Details</a:t>
            </a:r>
          </a:p>
          <a:p>
            <a:r>
              <a:rPr lang="en-US" dirty="0"/>
              <a:t>Impact</a:t>
            </a:r>
          </a:p>
          <a:p>
            <a:r>
              <a:rPr lang="en-US" dirty="0"/>
              <a:t>Resolution</a:t>
            </a:r>
          </a:p>
          <a:p>
            <a:r>
              <a:rPr lang="en-US" dirty="0"/>
              <a:t>Root Cause</a:t>
            </a:r>
          </a:p>
          <a:p>
            <a:r>
              <a:rPr lang="en-US" dirty="0"/>
              <a:t>Length of outage</a:t>
            </a:r>
          </a:p>
          <a:p>
            <a:r>
              <a:rPr lang="en-US" dirty="0"/>
              <a:t>Response times &amp; actions</a:t>
            </a:r>
          </a:p>
          <a:p>
            <a:r>
              <a:rPr lang="en-US" dirty="0"/>
              <a:t>Questions &amp; Notes</a:t>
            </a:r>
          </a:p>
          <a:p>
            <a:endParaRPr lang="en-US" dirty="0"/>
          </a:p>
        </p:txBody>
      </p:sp>
      <p:sp>
        <p:nvSpPr>
          <p:cNvPr id="10" name="Arrow: Right 9">
            <a:extLst>
              <a:ext uri="{FF2B5EF4-FFF2-40B4-BE49-F238E27FC236}">
                <a16:creationId xmlns:a16="http://schemas.microsoft.com/office/drawing/2014/main" id="{31D88E12-5EED-4D21-8BEA-2CFBF40607D6}"/>
              </a:ext>
            </a:extLst>
          </p:cNvPr>
          <p:cNvSpPr/>
          <p:nvPr/>
        </p:nvSpPr>
        <p:spPr>
          <a:xfrm rot="527044">
            <a:off x="3044018" y="916888"/>
            <a:ext cx="1540939" cy="70860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74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To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whitebackgroun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pic>
        <p:nvPicPr>
          <p:cNvPr id="8" name="Picture 7">
            <a:extLst>
              <a:ext uri="{FF2B5EF4-FFF2-40B4-BE49-F238E27FC236}">
                <a16:creationId xmlns:a16="http://schemas.microsoft.com/office/drawing/2014/main" id="{605100B7-9A96-4C9D-9AC6-3E39B7918B65}"/>
              </a:ext>
            </a:extLst>
          </p:cNvPr>
          <p:cNvPicPr>
            <a:picLocks noChangeAspect="1"/>
          </p:cNvPicPr>
          <p:nvPr/>
        </p:nvPicPr>
        <p:blipFill rotWithShape="1">
          <a:blip r:embed="rId5"/>
          <a:srcRect t="7336"/>
          <a:stretch/>
        </p:blipFill>
        <p:spPr>
          <a:xfrm>
            <a:off x="1054359" y="685803"/>
            <a:ext cx="7869234" cy="3614310"/>
          </a:xfrm>
          <a:prstGeom prst="rect">
            <a:avLst/>
          </a:prstGeom>
        </p:spPr>
      </p:pic>
      <p:graphicFrame>
        <p:nvGraphicFramePr>
          <p:cNvPr id="32" name="Diagram 31">
            <a:extLst>
              <a:ext uri="{FF2B5EF4-FFF2-40B4-BE49-F238E27FC236}">
                <a16:creationId xmlns:a16="http://schemas.microsoft.com/office/drawing/2014/main" id="{CC84E4F0-76F7-4336-B6C9-83A6A2087022}"/>
              </a:ext>
            </a:extLst>
          </p:cNvPr>
          <p:cNvGraphicFramePr/>
          <p:nvPr/>
        </p:nvGraphicFramePr>
        <p:xfrm>
          <a:off x="0" y="152400"/>
          <a:ext cx="2324098" cy="5334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le: Rounded Corners 2">
            <a:extLst>
              <a:ext uri="{FF2B5EF4-FFF2-40B4-BE49-F238E27FC236}">
                <a16:creationId xmlns:a16="http://schemas.microsoft.com/office/drawing/2014/main" id="{D35E49D7-AAE2-4A28-A81F-02DFA76A50EC}"/>
              </a:ext>
            </a:extLst>
          </p:cNvPr>
          <p:cNvSpPr/>
          <p:nvPr/>
        </p:nvSpPr>
        <p:spPr>
          <a:xfrm>
            <a:off x="5219700" y="1120140"/>
            <a:ext cx="3619500" cy="304800"/>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2B2EC4C-0D9E-4366-8831-1C50919EFAD8}"/>
              </a:ext>
            </a:extLst>
          </p:cNvPr>
          <p:cNvSpPr/>
          <p:nvPr/>
        </p:nvSpPr>
        <p:spPr>
          <a:xfrm>
            <a:off x="5212080" y="1470660"/>
            <a:ext cx="3619500" cy="152400"/>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1CE73D9-41D8-4607-A90C-18F3A740AB36}"/>
              </a:ext>
            </a:extLst>
          </p:cNvPr>
          <p:cNvSpPr/>
          <p:nvPr/>
        </p:nvSpPr>
        <p:spPr>
          <a:xfrm>
            <a:off x="5227320" y="1691639"/>
            <a:ext cx="3619500" cy="396243"/>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E4E2FBD-DAE6-4A48-8854-A7DB0CE40D90}"/>
              </a:ext>
            </a:extLst>
          </p:cNvPr>
          <p:cNvSpPr/>
          <p:nvPr/>
        </p:nvSpPr>
        <p:spPr>
          <a:xfrm>
            <a:off x="1184909" y="1584960"/>
            <a:ext cx="1771651" cy="236220"/>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7886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pic>
        <p:nvPicPr>
          <p:cNvPr id="2" name="Picture 1">
            <a:extLst>
              <a:ext uri="{FF2B5EF4-FFF2-40B4-BE49-F238E27FC236}">
                <a16:creationId xmlns:a16="http://schemas.microsoft.com/office/drawing/2014/main" id="{181C82BA-65DB-4B62-8C9F-65336923068B}"/>
              </a:ext>
            </a:extLst>
          </p:cNvPr>
          <p:cNvPicPr>
            <a:picLocks noChangeAspect="1"/>
          </p:cNvPicPr>
          <p:nvPr/>
        </p:nvPicPr>
        <p:blipFill rotWithShape="1">
          <a:blip r:embed="rId4"/>
          <a:srcRect b="8834"/>
          <a:stretch/>
        </p:blipFill>
        <p:spPr>
          <a:xfrm>
            <a:off x="928606" y="654703"/>
            <a:ext cx="8103428" cy="3609392"/>
          </a:xfrm>
          <a:prstGeom prst="rect">
            <a:avLst/>
          </a:prstGeom>
        </p:spPr>
      </p:pic>
      <p:graphicFrame>
        <p:nvGraphicFramePr>
          <p:cNvPr id="6" name="Diagram 5">
            <a:extLst>
              <a:ext uri="{FF2B5EF4-FFF2-40B4-BE49-F238E27FC236}">
                <a16:creationId xmlns:a16="http://schemas.microsoft.com/office/drawing/2014/main" id="{B8E9AA80-9DCA-41D9-8246-371124A1DD1D}"/>
              </a:ext>
            </a:extLst>
          </p:cNvPr>
          <p:cNvGraphicFramePr/>
          <p:nvPr/>
        </p:nvGraphicFramePr>
        <p:xfrm>
          <a:off x="-37322" y="87086"/>
          <a:ext cx="2324098" cy="5334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Rounded Corners 4">
            <a:extLst>
              <a:ext uri="{FF2B5EF4-FFF2-40B4-BE49-F238E27FC236}">
                <a16:creationId xmlns:a16="http://schemas.microsoft.com/office/drawing/2014/main" id="{4CBF6531-F9B8-45CE-B69A-4F772992DB8D}"/>
              </a:ext>
            </a:extLst>
          </p:cNvPr>
          <p:cNvSpPr/>
          <p:nvPr/>
        </p:nvSpPr>
        <p:spPr>
          <a:xfrm>
            <a:off x="928606" y="654703"/>
            <a:ext cx="7995938" cy="1997057"/>
          </a:xfrm>
          <a:prstGeom prst="round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6371410-DE11-493C-9FC1-4E649C6C823B}"/>
              </a:ext>
            </a:extLst>
          </p:cNvPr>
          <p:cNvSpPr/>
          <p:nvPr/>
        </p:nvSpPr>
        <p:spPr>
          <a:xfrm>
            <a:off x="934702" y="2685974"/>
            <a:ext cx="7995938" cy="1626946"/>
          </a:xfrm>
          <a:prstGeom prst="roundRect">
            <a:avLst/>
          </a:prstGeom>
          <a:noFill/>
          <a:ln w="349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90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graphicFrame>
        <p:nvGraphicFramePr>
          <p:cNvPr id="6" name="Diagram 5">
            <a:extLst>
              <a:ext uri="{FF2B5EF4-FFF2-40B4-BE49-F238E27FC236}">
                <a16:creationId xmlns:a16="http://schemas.microsoft.com/office/drawing/2014/main" id="{B8E9AA80-9DCA-41D9-8246-371124A1DD1D}"/>
              </a:ext>
            </a:extLst>
          </p:cNvPr>
          <p:cNvGraphicFramePr/>
          <p:nvPr/>
        </p:nvGraphicFramePr>
        <p:xfrm>
          <a:off x="-37322" y="87086"/>
          <a:ext cx="2324098" cy="533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ontent Placeholder 7">
            <a:extLst>
              <a:ext uri="{FF2B5EF4-FFF2-40B4-BE49-F238E27FC236}">
                <a16:creationId xmlns:a16="http://schemas.microsoft.com/office/drawing/2014/main" id="{B5A1694E-BB7F-4CD7-8E47-A7F3514E4A7D}"/>
              </a:ext>
            </a:extLst>
          </p:cNvPr>
          <p:cNvSpPr>
            <a:spLocks noGrp="1"/>
          </p:cNvSpPr>
          <p:nvPr>
            <p:ph idx="1"/>
          </p:nvPr>
        </p:nvSpPr>
        <p:spPr>
          <a:xfrm>
            <a:off x="457200" y="1200151"/>
            <a:ext cx="8028432" cy="2932937"/>
          </a:xfrm>
        </p:spPr>
        <p:txBody>
          <a:bodyPr>
            <a:normAutofit fontScale="92500" lnSpcReduction="10000"/>
          </a:bodyPr>
          <a:lstStyle/>
          <a:p>
            <a:r>
              <a:rPr lang="en-US" dirty="0"/>
              <a:t>Review &amp; cleanup notes</a:t>
            </a:r>
          </a:p>
          <a:p>
            <a:r>
              <a:rPr lang="en-US" dirty="0"/>
              <a:t>Send Post Event Review Summary</a:t>
            </a:r>
          </a:p>
          <a:p>
            <a:pPr lvl="1"/>
            <a:r>
              <a:rPr lang="en-US" dirty="0"/>
              <a:t>Compiled list of follow up action items</a:t>
            </a:r>
          </a:p>
          <a:p>
            <a:pPr lvl="1"/>
            <a:r>
              <a:rPr lang="en-US" dirty="0"/>
              <a:t>Link to updated event notes</a:t>
            </a:r>
          </a:p>
          <a:p>
            <a:r>
              <a:rPr lang="en-US" dirty="0"/>
              <a:t>Action items reviewed at next Event Review meeting</a:t>
            </a:r>
          </a:p>
        </p:txBody>
      </p:sp>
    </p:spTree>
    <p:extLst>
      <p:ext uri="{BB962C8B-B14F-4D97-AF65-F5344CB8AC3E}">
        <p14:creationId xmlns:p14="http://schemas.microsoft.com/office/powerpoint/2010/main" val="109823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extLst>
              <p:ext uri="{D42A27DB-BD31-4B8C-83A1-F6EECF244321}">
                <p14:modId xmlns:p14="http://schemas.microsoft.com/office/powerpoint/2010/main" val="3883605114"/>
              </p:ext>
            </p:extLst>
          </p:nvPr>
        </p:nvGraphicFramePr>
        <p:xfrm>
          <a:off x="3767667" y="575731"/>
          <a:ext cx="5181599" cy="3673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B9A53A31-2FB3-42AE-A0D5-FD23AD05EDCC}"/>
              </a:ext>
            </a:extLst>
          </p:cNvPr>
          <p:cNvSpPr txBox="1"/>
          <p:nvPr/>
        </p:nvSpPr>
        <p:spPr>
          <a:xfrm>
            <a:off x="321734" y="389468"/>
            <a:ext cx="3824063" cy="3416320"/>
          </a:xfrm>
          <a:prstGeom prst="rect">
            <a:avLst/>
          </a:prstGeom>
          <a:noFill/>
        </p:spPr>
        <p:txBody>
          <a:bodyPr wrap="square" rtlCol="0">
            <a:spAutoFit/>
          </a:bodyPr>
          <a:lstStyle/>
          <a:p>
            <a:pPr algn="ctr"/>
            <a:r>
              <a:rPr lang="en-US" sz="5400" dirty="0"/>
              <a:t>Major Incident Coordination Process</a:t>
            </a:r>
          </a:p>
        </p:txBody>
      </p:sp>
      <p:sp>
        <p:nvSpPr>
          <p:cNvPr id="2" name="TextBox 1">
            <a:extLst>
              <a:ext uri="{FF2B5EF4-FFF2-40B4-BE49-F238E27FC236}">
                <a16:creationId xmlns:a16="http://schemas.microsoft.com/office/drawing/2014/main" id="{3A6D722A-8B08-4B88-A3AD-5479842B71B5}"/>
              </a:ext>
            </a:extLst>
          </p:cNvPr>
          <p:cNvSpPr txBox="1"/>
          <p:nvPr/>
        </p:nvSpPr>
        <p:spPr>
          <a:xfrm>
            <a:off x="554186" y="191723"/>
            <a:ext cx="7809723" cy="458587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US" sz="6600" dirty="0">
              <a:latin typeface="Verdana Pro Cond Black" panose="020B0A06030504040204" pitchFamily="34" charset="0"/>
            </a:endParaRPr>
          </a:p>
          <a:p>
            <a:pPr algn="ctr"/>
            <a:r>
              <a:rPr lang="en-US" sz="8000" dirty="0">
                <a:latin typeface="Verdana Pro Cond Black" panose="020B0A06030504040204" pitchFamily="34" charset="0"/>
              </a:rPr>
              <a:t>Findings</a:t>
            </a:r>
          </a:p>
          <a:p>
            <a:pPr algn="ctr"/>
            <a:endParaRPr lang="en-US" sz="8000" dirty="0">
              <a:latin typeface="Verdana Pro Cond Black" panose="020B0A06030504040204" pitchFamily="34" charset="0"/>
            </a:endParaRPr>
          </a:p>
          <a:p>
            <a:pPr algn="ctr"/>
            <a:endParaRPr lang="en-US" sz="6600" dirty="0">
              <a:latin typeface="Verdana Pro Cond Black" panose="020B0A06030504040204" pitchFamily="34" charset="0"/>
            </a:endParaRPr>
          </a:p>
        </p:txBody>
      </p:sp>
    </p:spTree>
    <p:extLst>
      <p:ext uri="{BB962C8B-B14F-4D97-AF65-F5344CB8AC3E}">
        <p14:creationId xmlns:p14="http://schemas.microsoft.com/office/powerpoint/2010/main" val="170049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latin typeface="Tw Cen MT Condensed Extra Bold" panose="020B0803020202020204" pitchFamily="34" charset="0"/>
              </a:rPr>
              <a:t>What Causes Major Incidents?</a:t>
            </a:r>
          </a:p>
        </p:txBody>
      </p:sp>
      <p:sp>
        <p:nvSpPr>
          <p:cNvPr id="7" name="Text Placeholder 6">
            <a:extLst>
              <a:ext uri="{FF2B5EF4-FFF2-40B4-BE49-F238E27FC236}">
                <a16:creationId xmlns:a16="http://schemas.microsoft.com/office/drawing/2014/main" id="{0AE0F17F-A570-4879-B460-FF4B88366FB9}"/>
              </a:ext>
            </a:extLst>
          </p:cNvPr>
          <p:cNvSpPr>
            <a:spLocks noGrp="1"/>
          </p:cNvSpPr>
          <p:nvPr>
            <p:ph type="body" idx="1"/>
          </p:nvPr>
        </p:nvSpPr>
        <p:spPr/>
        <p:txBody>
          <a:bodyPr/>
          <a:lstStyle/>
          <a:p>
            <a:r>
              <a:rPr lang="en-US" dirty="0"/>
              <a:t>Common Causes</a:t>
            </a:r>
          </a:p>
        </p:txBody>
      </p:sp>
      <p:sp>
        <p:nvSpPr>
          <p:cNvPr id="3" name="Content Placeholder 2"/>
          <p:cNvSpPr>
            <a:spLocks noGrp="1"/>
          </p:cNvSpPr>
          <p:nvPr>
            <p:ph sz="half" idx="2"/>
          </p:nvPr>
        </p:nvSpPr>
        <p:spPr>
          <a:xfrm>
            <a:off x="457200" y="1631156"/>
            <a:ext cx="4040188" cy="2963466"/>
          </a:xfrm>
        </p:spPr>
        <p:txBody>
          <a:bodyPr>
            <a:normAutofit/>
          </a:bodyPr>
          <a:lstStyle/>
          <a:p>
            <a:r>
              <a:rPr lang="en-US" dirty="0"/>
              <a:t>Hardware</a:t>
            </a:r>
          </a:p>
          <a:p>
            <a:r>
              <a:rPr lang="en-US" dirty="0"/>
              <a:t>Change</a:t>
            </a:r>
          </a:p>
          <a:p>
            <a:r>
              <a:rPr lang="en-US" dirty="0"/>
              <a:t>Human Error</a:t>
            </a:r>
          </a:p>
          <a:p>
            <a:r>
              <a:rPr lang="en-US" dirty="0"/>
              <a:t>Queries</a:t>
            </a:r>
          </a:p>
          <a:p>
            <a:r>
              <a:rPr lang="en-US" dirty="0"/>
              <a:t>Jobs</a:t>
            </a:r>
          </a:p>
          <a:p>
            <a:endParaRPr lang="en-US" dirty="0"/>
          </a:p>
        </p:txBody>
      </p:sp>
      <p:sp>
        <p:nvSpPr>
          <p:cNvPr id="8" name="Text Placeholder 7">
            <a:extLst>
              <a:ext uri="{FF2B5EF4-FFF2-40B4-BE49-F238E27FC236}">
                <a16:creationId xmlns:a16="http://schemas.microsoft.com/office/drawing/2014/main" id="{0BF235D3-D00E-4599-8CBE-8A9FF1BD93A7}"/>
              </a:ext>
            </a:extLst>
          </p:cNvPr>
          <p:cNvSpPr>
            <a:spLocks noGrp="1"/>
          </p:cNvSpPr>
          <p:nvPr>
            <p:ph type="body" sz="quarter" idx="3"/>
          </p:nvPr>
        </p:nvSpPr>
        <p:spPr/>
        <p:txBody>
          <a:bodyPr/>
          <a:lstStyle/>
          <a:p>
            <a:r>
              <a:rPr lang="en-US" dirty="0"/>
              <a:t>Additional Info</a:t>
            </a:r>
          </a:p>
        </p:txBody>
      </p:sp>
      <p:sp>
        <p:nvSpPr>
          <p:cNvPr id="9" name="Content Placeholder 8">
            <a:extLst>
              <a:ext uri="{FF2B5EF4-FFF2-40B4-BE49-F238E27FC236}">
                <a16:creationId xmlns:a16="http://schemas.microsoft.com/office/drawing/2014/main" id="{00692C0D-DD5D-4A33-94D8-2FCDDEF7455D}"/>
              </a:ext>
            </a:extLst>
          </p:cNvPr>
          <p:cNvSpPr>
            <a:spLocks noGrp="1"/>
          </p:cNvSpPr>
          <p:nvPr>
            <p:ph sz="quarter" idx="4"/>
          </p:nvPr>
        </p:nvSpPr>
        <p:spPr/>
        <p:txBody>
          <a:bodyPr>
            <a:normAutofit/>
          </a:bodyPr>
          <a:lstStyle/>
          <a:p>
            <a:pPr marL="0" indent="0">
              <a:buNone/>
            </a:pPr>
            <a:r>
              <a:rPr lang="en-US" dirty="0"/>
              <a:t>80% result of Change</a:t>
            </a:r>
          </a:p>
          <a:p>
            <a:r>
              <a:rPr lang="en-US" dirty="0"/>
              <a:t>Prior industry average</a:t>
            </a:r>
          </a:p>
          <a:p>
            <a:r>
              <a:rPr lang="en-US" dirty="0"/>
              <a:t>hosted solutions factor</a:t>
            </a:r>
          </a:p>
          <a:p>
            <a:pPr marL="0" indent="0">
              <a:buNone/>
            </a:pPr>
            <a:r>
              <a:rPr lang="en-US" dirty="0"/>
              <a:t>2018</a:t>
            </a:r>
          </a:p>
          <a:p>
            <a:r>
              <a:rPr lang="en-US" dirty="0"/>
              <a:t>83 Impacts</a:t>
            </a:r>
          </a:p>
          <a:p>
            <a:r>
              <a:rPr lang="en-US" dirty="0"/>
              <a:t>33% Vendor</a:t>
            </a:r>
          </a:p>
          <a:p>
            <a:endParaRPr lang="en-US" dirty="0"/>
          </a:p>
        </p:txBody>
      </p:sp>
    </p:spTree>
    <p:extLst>
      <p:ext uri="{BB962C8B-B14F-4D97-AF65-F5344CB8AC3E}">
        <p14:creationId xmlns:p14="http://schemas.microsoft.com/office/powerpoint/2010/main" val="323081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
                                            <p:txEl>
                                              <p:pRg st="4" end="4"/>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lstStyle/>
          <a:p>
            <a:r>
              <a:rPr lang="en-US" dirty="0">
                <a:latin typeface="Tw Cen MT Condensed Extra Bold" panose="020B0803020202020204" pitchFamily="34" charset="0"/>
              </a:rPr>
              <a:t>Value</a:t>
            </a:r>
          </a:p>
        </p:txBody>
      </p:sp>
      <p:graphicFrame>
        <p:nvGraphicFramePr>
          <p:cNvPr id="8" name="Table 7"/>
          <p:cNvGraphicFramePr>
            <a:graphicFrameLocks noGrp="1"/>
          </p:cNvGraphicFramePr>
          <p:nvPr>
            <p:extLst>
              <p:ext uri="{D42A27DB-BD31-4B8C-83A1-F6EECF244321}">
                <p14:modId xmlns:p14="http://schemas.microsoft.com/office/powerpoint/2010/main" val="3711986947"/>
              </p:ext>
            </p:extLst>
          </p:nvPr>
        </p:nvGraphicFramePr>
        <p:xfrm>
          <a:off x="457200" y="1054339"/>
          <a:ext cx="8229600" cy="7416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202741065"/>
                    </a:ext>
                  </a:extLst>
                </a:gridCol>
                <a:gridCol w="2743200">
                  <a:extLst>
                    <a:ext uri="{9D8B030D-6E8A-4147-A177-3AD203B41FA5}">
                      <a16:colId xmlns:a16="http://schemas.microsoft.com/office/drawing/2014/main" val="2741686742"/>
                    </a:ext>
                  </a:extLst>
                </a:gridCol>
                <a:gridCol w="2743200">
                  <a:extLst>
                    <a:ext uri="{9D8B030D-6E8A-4147-A177-3AD203B41FA5}">
                      <a16:colId xmlns:a16="http://schemas.microsoft.com/office/drawing/2014/main" val="2204590904"/>
                    </a:ext>
                  </a:extLst>
                </a:gridCol>
              </a:tblGrid>
              <a:tr h="370840">
                <a:tc>
                  <a:txBody>
                    <a:bodyPr/>
                    <a:lstStyle/>
                    <a:p>
                      <a:pPr algn="ctr"/>
                      <a:r>
                        <a:rPr lang="en-US" dirty="0"/>
                        <a:t>Year (5</a:t>
                      </a:r>
                      <a:r>
                        <a:rPr lang="en-US" baseline="0" dirty="0"/>
                        <a:t> Month Span)</a:t>
                      </a:r>
                      <a:endParaRPr lang="en-US" dirty="0"/>
                    </a:p>
                  </a:txBody>
                  <a:tcPr/>
                </a:tc>
                <a:tc>
                  <a:txBody>
                    <a:bodyPr/>
                    <a:lstStyle/>
                    <a:p>
                      <a:pPr algn="ctr"/>
                      <a:r>
                        <a:rPr lang="en-US" dirty="0"/>
                        <a:t>#</a:t>
                      </a:r>
                      <a:r>
                        <a:rPr lang="en-US" baseline="0" dirty="0"/>
                        <a:t> of Impacts</a:t>
                      </a:r>
                      <a:endParaRPr lang="en-US" dirty="0"/>
                    </a:p>
                  </a:txBody>
                  <a:tcPr/>
                </a:tc>
                <a:tc>
                  <a:txBody>
                    <a:bodyPr/>
                    <a:lstStyle/>
                    <a:p>
                      <a:pPr algn="ctr"/>
                      <a:r>
                        <a:rPr lang="en-US" dirty="0"/>
                        <a:t>Avg. Recovery</a:t>
                      </a:r>
                      <a:r>
                        <a:rPr lang="en-US" baseline="0" dirty="0"/>
                        <a:t> Time</a:t>
                      </a:r>
                      <a:r>
                        <a:rPr lang="en-US" baseline="30000" dirty="0"/>
                        <a:t>1</a:t>
                      </a:r>
                      <a:endParaRPr lang="en-US" dirty="0"/>
                    </a:p>
                  </a:txBody>
                  <a:tcPr/>
                </a:tc>
                <a:extLst>
                  <a:ext uri="{0D108BD9-81ED-4DB2-BD59-A6C34878D82A}">
                    <a16:rowId xmlns:a16="http://schemas.microsoft.com/office/drawing/2014/main" val="3809492458"/>
                  </a:ext>
                </a:extLst>
              </a:tr>
              <a:tr h="370840">
                <a:tc>
                  <a:txBody>
                    <a:bodyPr/>
                    <a:lstStyle/>
                    <a:p>
                      <a:pPr algn="ctr"/>
                      <a:r>
                        <a:rPr lang="en-US" dirty="0"/>
                        <a:t>*2017</a:t>
                      </a:r>
                    </a:p>
                  </a:txBody>
                  <a:tcPr/>
                </a:tc>
                <a:tc>
                  <a:txBody>
                    <a:bodyPr/>
                    <a:lstStyle/>
                    <a:p>
                      <a:pPr algn="ctr"/>
                      <a:r>
                        <a:rPr lang="en-US" dirty="0"/>
                        <a:t>73</a:t>
                      </a:r>
                    </a:p>
                  </a:txBody>
                  <a:tcPr/>
                </a:tc>
                <a:tc>
                  <a:txBody>
                    <a:bodyPr/>
                    <a:lstStyle/>
                    <a:p>
                      <a:pPr algn="ctr"/>
                      <a:r>
                        <a:rPr lang="en-US" dirty="0"/>
                        <a:t>7 Hours, 25 Minutes</a:t>
                      </a:r>
                    </a:p>
                  </a:txBody>
                  <a:tcPr/>
                </a:tc>
                <a:extLst>
                  <a:ext uri="{0D108BD9-81ED-4DB2-BD59-A6C34878D82A}">
                    <a16:rowId xmlns:a16="http://schemas.microsoft.com/office/drawing/2014/main" val="264424616"/>
                  </a:ext>
                </a:extLst>
              </a:tr>
            </a:tbl>
          </a:graphicData>
        </a:graphic>
      </p:graphicFrame>
      <p:sp>
        <p:nvSpPr>
          <p:cNvPr id="3" name="TextBox 2"/>
          <p:cNvSpPr txBox="1"/>
          <p:nvPr/>
        </p:nvSpPr>
        <p:spPr>
          <a:xfrm>
            <a:off x="522514" y="2947240"/>
            <a:ext cx="7868372" cy="369332"/>
          </a:xfrm>
          <a:prstGeom prst="rect">
            <a:avLst/>
          </a:prstGeom>
          <a:noFill/>
        </p:spPr>
        <p:txBody>
          <a:bodyPr wrap="none" rtlCol="0">
            <a:spAutoFit/>
          </a:bodyPr>
          <a:lstStyle/>
          <a:p>
            <a:r>
              <a:rPr lang="en-US" dirty="0"/>
              <a:t>2. The increase in impact volume is heavily attributed to improved documentation.</a:t>
            </a:r>
          </a:p>
        </p:txBody>
      </p:sp>
      <p:sp>
        <p:nvSpPr>
          <p:cNvPr id="6" name="TextBox 5"/>
          <p:cNvSpPr txBox="1"/>
          <p:nvPr/>
        </p:nvSpPr>
        <p:spPr>
          <a:xfrm>
            <a:off x="522514" y="3300787"/>
            <a:ext cx="5158913" cy="369332"/>
          </a:xfrm>
          <a:prstGeom prst="rect">
            <a:avLst/>
          </a:prstGeom>
          <a:noFill/>
        </p:spPr>
        <p:txBody>
          <a:bodyPr wrap="none" rtlCol="0">
            <a:spAutoFit/>
          </a:bodyPr>
          <a:lstStyle/>
          <a:p>
            <a:r>
              <a:rPr lang="en-US" dirty="0"/>
              <a:t>3. We are reliant on vendors to resolve their impacts.</a:t>
            </a:r>
          </a:p>
        </p:txBody>
      </p:sp>
      <p:graphicFrame>
        <p:nvGraphicFramePr>
          <p:cNvPr id="7" name="Table 6"/>
          <p:cNvGraphicFramePr>
            <a:graphicFrameLocks noGrp="1"/>
          </p:cNvGraphicFramePr>
          <p:nvPr>
            <p:extLst>
              <p:ext uri="{D42A27DB-BD31-4B8C-83A1-F6EECF244321}">
                <p14:modId xmlns:p14="http://schemas.microsoft.com/office/powerpoint/2010/main" val="4149005863"/>
              </p:ext>
            </p:extLst>
          </p:nvPr>
        </p:nvGraphicFramePr>
        <p:xfrm>
          <a:off x="454298" y="1796019"/>
          <a:ext cx="8229600" cy="370840"/>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2202741065"/>
                    </a:ext>
                  </a:extLst>
                </a:gridCol>
                <a:gridCol w="2743200">
                  <a:extLst>
                    <a:ext uri="{9D8B030D-6E8A-4147-A177-3AD203B41FA5}">
                      <a16:colId xmlns:a16="http://schemas.microsoft.com/office/drawing/2014/main" val="2741686742"/>
                    </a:ext>
                  </a:extLst>
                </a:gridCol>
                <a:gridCol w="2743200">
                  <a:extLst>
                    <a:ext uri="{9D8B030D-6E8A-4147-A177-3AD203B41FA5}">
                      <a16:colId xmlns:a16="http://schemas.microsoft.com/office/drawing/2014/main" val="2204590904"/>
                    </a:ext>
                  </a:extLst>
                </a:gridCol>
              </a:tblGrid>
              <a:tr h="370840">
                <a:tc>
                  <a:txBody>
                    <a:bodyPr/>
                    <a:lstStyle/>
                    <a:p>
                      <a:pPr algn="ctr"/>
                      <a:r>
                        <a:rPr lang="en-US" dirty="0"/>
                        <a:t>2018</a:t>
                      </a:r>
                    </a:p>
                  </a:txBody>
                  <a:tcPr/>
                </a:tc>
                <a:tc>
                  <a:txBody>
                    <a:bodyPr/>
                    <a:lstStyle/>
                    <a:p>
                      <a:pPr algn="ctr"/>
                      <a:r>
                        <a:rPr lang="en-US" dirty="0"/>
                        <a:t>126</a:t>
                      </a:r>
                      <a:r>
                        <a:rPr lang="en-US" b="1" baseline="30000" dirty="0">
                          <a:solidFill>
                            <a:srgbClr val="0070C0"/>
                          </a:solidFill>
                        </a:rPr>
                        <a:t>2</a:t>
                      </a:r>
                      <a:endParaRPr lang="en-US" b="1" dirty="0">
                        <a:solidFill>
                          <a:srgbClr val="0070C0"/>
                        </a:solidFill>
                      </a:endParaRPr>
                    </a:p>
                  </a:txBody>
                  <a:tcPr/>
                </a:tc>
                <a:tc>
                  <a:txBody>
                    <a:bodyPr/>
                    <a:lstStyle/>
                    <a:p>
                      <a:pPr algn="ctr"/>
                      <a:r>
                        <a:rPr lang="en-US" dirty="0"/>
                        <a:t>5 Hours</a:t>
                      </a:r>
                    </a:p>
                  </a:txBody>
                  <a:tcPr/>
                </a:tc>
                <a:extLst>
                  <a:ext uri="{0D108BD9-81ED-4DB2-BD59-A6C34878D82A}">
                    <a16:rowId xmlns:a16="http://schemas.microsoft.com/office/drawing/2014/main" val="62556098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78321594"/>
              </p:ext>
            </p:extLst>
          </p:nvPr>
        </p:nvGraphicFramePr>
        <p:xfrm>
          <a:off x="457200" y="2162562"/>
          <a:ext cx="8229600" cy="370840"/>
        </p:xfrm>
        <a:graphic>
          <a:graphicData uri="http://schemas.openxmlformats.org/drawingml/2006/table">
            <a:tbl>
              <a:tblPr bandRow="1">
                <a:tableStyleId>{5C22544A-7EE6-4342-B048-85BDC9FD1C3A}</a:tableStyleId>
              </a:tblPr>
              <a:tblGrid>
                <a:gridCol w="2743200">
                  <a:extLst>
                    <a:ext uri="{9D8B030D-6E8A-4147-A177-3AD203B41FA5}">
                      <a16:colId xmlns:a16="http://schemas.microsoft.com/office/drawing/2014/main" val="2202741065"/>
                    </a:ext>
                  </a:extLst>
                </a:gridCol>
                <a:gridCol w="2743200">
                  <a:extLst>
                    <a:ext uri="{9D8B030D-6E8A-4147-A177-3AD203B41FA5}">
                      <a16:colId xmlns:a16="http://schemas.microsoft.com/office/drawing/2014/main" val="2741686742"/>
                    </a:ext>
                  </a:extLst>
                </a:gridCol>
                <a:gridCol w="2743200">
                  <a:extLst>
                    <a:ext uri="{9D8B030D-6E8A-4147-A177-3AD203B41FA5}">
                      <a16:colId xmlns:a16="http://schemas.microsoft.com/office/drawing/2014/main" val="2204590904"/>
                    </a:ext>
                  </a:extLst>
                </a:gridCol>
              </a:tblGrid>
              <a:tr h="370840">
                <a:tc>
                  <a:txBody>
                    <a:bodyPr/>
                    <a:lstStyle/>
                    <a:p>
                      <a:pPr algn="ctr"/>
                      <a:r>
                        <a:rPr lang="en-US" dirty="0"/>
                        <a:t>2019</a:t>
                      </a:r>
                    </a:p>
                  </a:txBody>
                  <a:tcPr/>
                </a:tc>
                <a:tc>
                  <a:txBody>
                    <a:bodyPr/>
                    <a:lstStyle/>
                    <a:p>
                      <a:pPr algn="ctr"/>
                      <a:r>
                        <a:rPr lang="en-US" dirty="0"/>
                        <a:t>70</a:t>
                      </a:r>
                    </a:p>
                  </a:txBody>
                  <a:tcPr/>
                </a:tc>
                <a:tc>
                  <a:txBody>
                    <a:bodyPr/>
                    <a:lstStyle/>
                    <a:p>
                      <a:pPr algn="ctr"/>
                      <a:r>
                        <a:rPr lang="en-US" dirty="0"/>
                        <a:t>5 Hours, 10 Minutes</a:t>
                      </a:r>
                      <a:r>
                        <a:rPr lang="en-US" b="1" baseline="30000" dirty="0">
                          <a:solidFill>
                            <a:srgbClr val="0070C0"/>
                          </a:solidFill>
                        </a:rPr>
                        <a:t>3</a:t>
                      </a:r>
                      <a:endParaRPr lang="en-US" b="1" dirty="0">
                        <a:solidFill>
                          <a:srgbClr val="0070C0"/>
                        </a:solidFill>
                      </a:endParaRPr>
                    </a:p>
                  </a:txBody>
                  <a:tcPr/>
                </a:tc>
                <a:extLst>
                  <a:ext uri="{0D108BD9-81ED-4DB2-BD59-A6C34878D82A}">
                    <a16:rowId xmlns:a16="http://schemas.microsoft.com/office/drawing/2014/main" val="4022603192"/>
                  </a:ext>
                </a:extLst>
              </a:tr>
            </a:tbl>
          </a:graphicData>
        </a:graphic>
      </p:graphicFrame>
      <p:sp>
        <p:nvSpPr>
          <p:cNvPr id="10" name="TextBox 9"/>
          <p:cNvSpPr txBox="1"/>
          <p:nvPr/>
        </p:nvSpPr>
        <p:spPr>
          <a:xfrm>
            <a:off x="522514" y="2644379"/>
            <a:ext cx="6529223" cy="369332"/>
          </a:xfrm>
          <a:prstGeom prst="rect">
            <a:avLst/>
          </a:prstGeom>
          <a:noFill/>
        </p:spPr>
        <p:txBody>
          <a:bodyPr wrap="none" rtlCol="0">
            <a:spAutoFit/>
          </a:bodyPr>
          <a:lstStyle/>
          <a:p>
            <a:r>
              <a:rPr lang="en-US" dirty="0"/>
              <a:t>1. Average time is calculated with impacts resolved within 36 hours.</a:t>
            </a:r>
          </a:p>
        </p:txBody>
      </p:sp>
      <p:sp>
        <p:nvSpPr>
          <p:cNvPr id="5" name="TextBox 4"/>
          <p:cNvSpPr txBox="1"/>
          <p:nvPr/>
        </p:nvSpPr>
        <p:spPr>
          <a:xfrm>
            <a:off x="-60960" y="9500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9593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extLst>
              <p:ext uri="{D42A27DB-BD31-4B8C-83A1-F6EECF244321}">
                <p14:modId xmlns:p14="http://schemas.microsoft.com/office/powerpoint/2010/main" val="1493330332"/>
              </p:ext>
            </p:extLst>
          </p:nvPr>
        </p:nvGraphicFramePr>
        <p:xfrm>
          <a:off x="3069400" y="1679205"/>
          <a:ext cx="3032143" cy="2233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Arrow: Right 4">
            <a:extLst>
              <a:ext uri="{FF2B5EF4-FFF2-40B4-BE49-F238E27FC236}">
                <a16:creationId xmlns:a16="http://schemas.microsoft.com/office/drawing/2014/main" id="{95E83543-A29F-4773-8126-154FF373BBDA}"/>
              </a:ext>
            </a:extLst>
          </p:cNvPr>
          <p:cNvSpPr/>
          <p:nvPr/>
        </p:nvSpPr>
        <p:spPr>
          <a:xfrm>
            <a:off x="216131" y="282633"/>
            <a:ext cx="8819804" cy="12302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A8A9518-9273-41C0-8EE2-230B78DC7FD4}"/>
              </a:ext>
            </a:extLst>
          </p:cNvPr>
          <p:cNvSpPr txBox="1"/>
          <p:nvPr/>
        </p:nvSpPr>
        <p:spPr>
          <a:xfrm>
            <a:off x="3895514" y="648393"/>
            <a:ext cx="1396538" cy="461665"/>
          </a:xfrm>
          <a:prstGeom prst="rect">
            <a:avLst/>
          </a:prstGeom>
          <a:noFill/>
        </p:spPr>
        <p:txBody>
          <a:bodyPr wrap="square" rtlCol="0">
            <a:spAutoFit/>
          </a:bodyPr>
          <a:lstStyle/>
          <a:p>
            <a:r>
              <a:rPr lang="en-US" sz="2400" b="1" dirty="0"/>
              <a:t>PROCESS</a:t>
            </a:r>
          </a:p>
        </p:txBody>
      </p:sp>
      <p:sp>
        <p:nvSpPr>
          <p:cNvPr id="9" name="TextBox 8">
            <a:extLst>
              <a:ext uri="{FF2B5EF4-FFF2-40B4-BE49-F238E27FC236}">
                <a16:creationId xmlns:a16="http://schemas.microsoft.com/office/drawing/2014/main" id="{EE3463B5-F47C-449C-8B65-43E0A44DA8C3}"/>
              </a:ext>
            </a:extLst>
          </p:cNvPr>
          <p:cNvSpPr txBox="1"/>
          <p:nvPr/>
        </p:nvSpPr>
        <p:spPr>
          <a:xfrm>
            <a:off x="6075024" y="648393"/>
            <a:ext cx="2661652" cy="2985433"/>
          </a:xfrm>
          <a:prstGeom prst="rect">
            <a:avLst/>
          </a:prstGeom>
          <a:noFill/>
        </p:spPr>
        <p:txBody>
          <a:bodyPr wrap="square" rtlCol="0">
            <a:spAutoFit/>
          </a:bodyPr>
          <a:lstStyle/>
          <a:p>
            <a:pPr algn="ctr"/>
            <a:r>
              <a:rPr lang="en-US" sz="2400" b="1" dirty="0"/>
              <a:t>FINDINGS</a:t>
            </a:r>
          </a:p>
          <a:p>
            <a:pPr algn="ctr"/>
            <a:endParaRPr lang="en-US" sz="2400" b="1" dirty="0"/>
          </a:p>
          <a:p>
            <a:pPr algn="ctr"/>
            <a:endParaRPr lang="en-US" sz="2000" dirty="0"/>
          </a:p>
          <a:p>
            <a:pPr algn="ctr"/>
            <a:r>
              <a:rPr lang="en-US" sz="2400" dirty="0">
                <a:latin typeface="Verdana Pro Cond Black" panose="020B0A06030504040204" pitchFamily="34" charset="0"/>
              </a:rPr>
              <a:t>Common Root Causes</a:t>
            </a:r>
          </a:p>
          <a:p>
            <a:pPr algn="ctr"/>
            <a:endParaRPr lang="en-US" sz="2400" dirty="0">
              <a:latin typeface="Verdana Pro Cond Black" panose="020B0A06030504040204" pitchFamily="34" charset="0"/>
            </a:endParaRPr>
          </a:p>
          <a:p>
            <a:pPr algn="ctr"/>
            <a:r>
              <a:rPr lang="en-US" sz="2400" dirty="0">
                <a:latin typeface="Verdana Pro Cond Black" panose="020B0A06030504040204" pitchFamily="34" charset="0"/>
              </a:rPr>
              <a:t>Process Value</a:t>
            </a:r>
          </a:p>
          <a:p>
            <a:pPr algn="ctr"/>
            <a:endParaRPr lang="en-US" sz="2400" b="1" dirty="0"/>
          </a:p>
        </p:txBody>
      </p:sp>
      <p:sp>
        <p:nvSpPr>
          <p:cNvPr id="8" name="TextBox 7">
            <a:extLst>
              <a:ext uri="{FF2B5EF4-FFF2-40B4-BE49-F238E27FC236}">
                <a16:creationId xmlns:a16="http://schemas.microsoft.com/office/drawing/2014/main" id="{05D9A643-7B2C-4906-9F29-451A6D86D459}"/>
              </a:ext>
            </a:extLst>
          </p:cNvPr>
          <p:cNvSpPr txBox="1"/>
          <p:nvPr/>
        </p:nvSpPr>
        <p:spPr>
          <a:xfrm>
            <a:off x="743029" y="646874"/>
            <a:ext cx="2203257" cy="3046988"/>
          </a:xfrm>
          <a:prstGeom prst="rect">
            <a:avLst/>
          </a:prstGeom>
          <a:noFill/>
        </p:spPr>
        <p:txBody>
          <a:bodyPr wrap="square" rtlCol="0">
            <a:spAutoFit/>
          </a:bodyPr>
          <a:lstStyle/>
          <a:p>
            <a:pPr algn="ctr"/>
            <a:r>
              <a:rPr lang="en-US" sz="2400" b="1" dirty="0"/>
              <a:t>INTRODUCTION</a:t>
            </a:r>
          </a:p>
          <a:p>
            <a:pPr algn="ctr"/>
            <a:endParaRPr lang="en-US" sz="2400" b="1" dirty="0"/>
          </a:p>
          <a:p>
            <a:pPr algn="ctr"/>
            <a:endParaRPr lang="en-US" sz="2400" dirty="0"/>
          </a:p>
          <a:p>
            <a:pPr marL="342900" indent="-342900">
              <a:buFont typeface="Arial" panose="020B0604020202020204" pitchFamily="34" charset="0"/>
              <a:buChar char="•"/>
            </a:pPr>
            <a:r>
              <a:rPr lang="en-US" sz="2400" dirty="0">
                <a:latin typeface="Verdana Pro Cond Black" panose="020B0A06030504040204" pitchFamily="34" charset="0"/>
              </a:rPr>
              <a:t>Definitions</a:t>
            </a:r>
          </a:p>
          <a:p>
            <a:pPr marL="342900" indent="-342900">
              <a:buFont typeface="Arial" panose="020B0604020202020204" pitchFamily="34" charset="0"/>
              <a:buChar char="•"/>
            </a:pPr>
            <a:r>
              <a:rPr lang="en-US" sz="2400" dirty="0">
                <a:latin typeface="Verdana Pro Cond Black" panose="020B0A06030504040204" pitchFamily="34" charset="0"/>
              </a:rPr>
              <a:t>Severity</a:t>
            </a:r>
          </a:p>
          <a:p>
            <a:pPr marL="342900" indent="-342900">
              <a:buFont typeface="Arial" panose="020B0604020202020204" pitchFamily="34" charset="0"/>
              <a:buChar char="•"/>
            </a:pPr>
            <a:r>
              <a:rPr lang="en-US" sz="2400" dirty="0">
                <a:latin typeface="Verdana Pro Cond Black" panose="020B0A06030504040204" pitchFamily="34" charset="0"/>
              </a:rPr>
              <a:t>Examples</a:t>
            </a:r>
            <a:endParaRPr lang="en-US" sz="2400" dirty="0"/>
          </a:p>
          <a:p>
            <a:pPr marL="342900" indent="-342900">
              <a:buFont typeface="Arial" panose="020B0604020202020204" pitchFamily="34" charset="0"/>
              <a:buChar char="•"/>
            </a:pPr>
            <a:endParaRPr lang="en-US" sz="2400" dirty="0">
              <a:latin typeface="Verdana Pro Cond Black" panose="020B0A06030504040204" pitchFamily="34" charset="0"/>
            </a:endParaRPr>
          </a:p>
          <a:p>
            <a:pPr algn="ctr"/>
            <a:endParaRPr lang="en-US" sz="2400" b="1" dirty="0"/>
          </a:p>
        </p:txBody>
      </p:sp>
    </p:spTree>
    <p:extLst>
      <p:ext uri="{BB962C8B-B14F-4D97-AF65-F5344CB8AC3E}">
        <p14:creationId xmlns:p14="http://schemas.microsoft.com/office/powerpoint/2010/main" val="97874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2" grpId="0"/>
      <p:bldP spid="9"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background.jpg"/>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9143980" cy="5143490"/>
          </a:xfrm>
          <a:prstGeom prst="rect">
            <a:avLst/>
          </a:prstGeom>
        </p:spPr>
      </p:pic>
      <p:sp>
        <p:nvSpPr>
          <p:cNvPr id="2" name="Title 1"/>
          <p:cNvSpPr>
            <a:spLocks noGrp="1"/>
          </p:cNvSpPr>
          <p:nvPr>
            <p:ph type="title"/>
          </p:nvPr>
        </p:nvSpPr>
        <p:spPr>
          <a:xfrm>
            <a:off x="628650" y="273843"/>
            <a:ext cx="7886700" cy="994173"/>
          </a:xfrm>
        </p:spPr>
        <p:txBody>
          <a:bodyPr>
            <a:normAutofit/>
          </a:bodyPr>
          <a:lstStyle/>
          <a:p>
            <a:r>
              <a:rPr lang="en-US" b="1">
                <a:ln w="12700">
                  <a:solidFill>
                    <a:schemeClr val="tx2">
                      <a:lumMod val="75000"/>
                    </a:schemeClr>
                  </a:solidFill>
                  <a:prstDash val="solid"/>
                </a:ln>
                <a:solidFill>
                  <a:srgbClr val="FFFFFF"/>
                </a:solidFill>
                <a:effectLst>
                  <a:outerShdw dist="38100" dir="2640000" algn="bl" rotWithShape="0">
                    <a:schemeClr val="tx2">
                      <a:lumMod val="75000"/>
                    </a:schemeClr>
                  </a:outerShdw>
                </a:effectLst>
              </a:rPr>
              <a:t>Thank You!</a:t>
            </a:r>
          </a:p>
        </p:txBody>
      </p:sp>
      <p:sp>
        <p:nvSpPr>
          <p:cNvPr id="3" name="Content Placeholder 2"/>
          <p:cNvSpPr>
            <a:spLocks noGrp="1"/>
          </p:cNvSpPr>
          <p:nvPr>
            <p:ph idx="1"/>
          </p:nvPr>
        </p:nvSpPr>
        <p:spPr>
          <a:xfrm>
            <a:off x="628650" y="1369218"/>
            <a:ext cx="7886700" cy="3263504"/>
          </a:xfrm>
        </p:spPr>
        <p:txBody>
          <a:bodyPr>
            <a:normAutofit/>
          </a:bodyPr>
          <a:lstStyle/>
          <a:p>
            <a:endParaRPr lang="en-US">
              <a:solidFill>
                <a:srgbClr val="FFFFFF"/>
              </a:solidFill>
            </a:endParaRPr>
          </a:p>
          <a:p>
            <a:pPr marL="0" indent="0">
              <a:buNone/>
            </a:pPr>
            <a:r>
              <a:rPr lang="en-US">
                <a:solidFill>
                  <a:srgbClr val="FFFFFF"/>
                </a:solidFill>
              </a:rPr>
              <a:t>A big </a:t>
            </a:r>
            <a:r>
              <a:rPr lang="en-US" b="1">
                <a:solidFill>
                  <a:srgbClr val="FFFFFF"/>
                </a:solidFill>
              </a:rPr>
              <a:t>Thank You </a:t>
            </a:r>
            <a:r>
              <a:rPr lang="en-US">
                <a:solidFill>
                  <a:srgbClr val="FFFFFF"/>
                </a:solidFill>
              </a:rPr>
              <a:t>to the IT Staff that work after hours and weekends to get our Services back up and running.</a:t>
            </a:r>
          </a:p>
        </p:txBody>
      </p:sp>
    </p:spTree>
    <p:extLst>
      <p:ext uri="{BB962C8B-B14F-4D97-AF65-F5344CB8AC3E}">
        <p14:creationId xmlns:p14="http://schemas.microsoft.com/office/powerpoint/2010/main" val="35638364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whitebackground.jpg"/>
          <p:cNvPicPr>
            <a:picLocks noGrp="1" noChangeAspect="1"/>
          </p:cNvPicPr>
          <p:nvPr>
            <p:ph idx="1"/>
          </p:nvPr>
        </p:nvPicPr>
        <p:blipFill rotWithShape="1">
          <a:blip r:embed="rId3">
            <a:alphaModFix amt="50000"/>
            <a:extLst>
              <a:ext uri="{28A0092B-C50C-407E-A947-70E740481C1C}">
                <a14:useLocalDpi xmlns:a14="http://schemas.microsoft.com/office/drawing/2010/main" val="0"/>
              </a:ext>
            </a:extLst>
          </a:blip>
          <a:srcRect/>
          <a:stretch/>
        </p:blipFill>
        <p:spPr>
          <a:xfrm>
            <a:off x="20" y="10"/>
            <a:ext cx="9143980" cy="5143490"/>
          </a:xfrm>
          <a:prstGeom prst="rect">
            <a:avLst/>
          </a:prstGeom>
        </p:spPr>
      </p:pic>
      <p:sp>
        <p:nvSpPr>
          <p:cNvPr id="14" name="TextBox 13">
            <a:extLst>
              <a:ext uri="{FF2B5EF4-FFF2-40B4-BE49-F238E27FC236}">
                <a16:creationId xmlns:a16="http://schemas.microsoft.com/office/drawing/2014/main" id="{B9A53A31-2FB3-42AE-A0D5-FD23AD05EDCC}"/>
              </a:ext>
            </a:extLst>
          </p:cNvPr>
          <p:cNvSpPr txBox="1"/>
          <p:nvPr/>
        </p:nvSpPr>
        <p:spPr>
          <a:xfrm>
            <a:off x="1143000" y="841771"/>
            <a:ext cx="6858000" cy="2175389"/>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a:solidFill>
                  <a:srgbClr val="FFFFFF"/>
                </a:solidFill>
                <a:latin typeface="+mj-lt"/>
                <a:ea typeface="+mj-ea"/>
                <a:cs typeface="+mj-cs"/>
              </a:rPr>
              <a:t>What are your questions?</a:t>
            </a:r>
          </a:p>
        </p:txBody>
      </p:sp>
    </p:spTree>
    <p:extLst>
      <p:ext uri="{BB962C8B-B14F-4D97-AF65-F5344CB8AC3E}">
        <p14:creationId xmlns:p14="http://schemas.microsoft.com/office/powerpoint/2010/main" val="1926494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d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Tree>
    <p:extLst>
      <p:ext uri="{BB962C8B-B14F-4D97-AF65-F5344CB8AC3E}">
        <p14:creationId xmlns:p14="http://schemas.microsoft.com/office/powerpoint/2010/main" val="42425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33884" y="-4671"/>
            <a:ext cx="9143980" cy="5143490"/>
          </a:xfrm>
          <a:prstGeom prst="rect">
            <a:avLst/>
          </a:prstGeom>
        </p:spPr>
      </p:pic>
      <p:sp>
        <p:nvSpPr>
          <p:cNvPr id="5" name="TextBox 4">
            <a:extLst>
              <a:ext uri="{FF2B5EF4-FFF2-40B4-BE49-F238E27FC236}">
                <a16:creationId xmlns:a16="http://schemas.microsoft.com/office/drawing/2014/main" id="{5F9D3E92-D073-402C-B015-8E8E21A8BE49}"/>
              </a:ext>
            </a:extLst>
          </p:cNvPr>
          <p:cNvSpPr txBox="1"/>
          <p:nvPr/>
        </p:nvSpPr>
        <p:spPr>
          <a:xfrm>
            <a:off x="1273002" y="3160512"/>
            <a:ext cx="3298998"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t>Impact:</a:t>
            </a:r>
            <a:r>
              <a:rPr lang="en-US" dirty="0"/>
              <a:t>  A reduction in IT Service functionality, performance, or outage.</a:t>
            </a:r>
          </a:p>
        </p:txBody>
      </p:sp>
      <p:sp>
        <p:nvSpPr>
          <p:cNvPr id="10" name="TextBox 9">
            <a:extLst>
              <a:ext uri="{FF2B5EF4-FFF2-40B4-BE49-F238E27FC236}">
                <a16:creationId xmlns:a16="http://schemas.microsoft.com/office/drawing/2014/main" id="{CC1C0EC2-EAF2-40B5-8D3B-38C08851CD6A}"/>
              </a:ext>
            </a:extLst>
          </p:cNvPr>
          <p:cNvSpPr txBox="1"/>
          <p:nvPr/>
        </p:nvSpPr>
        <p:spPr>
          <a:xfrm>
            <a:off x="490305" y="371147"/>
            <a:ext cx="3924853"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t>Incident:</a:t>
            </a:r>
            <a:r>
              <a:rPr lang="en-US" dirty="0"/>
              <a:t>  A current unplanned interruption to an IT service or reduction in the quality of an IT service</a:t>
            </a:r>
          </a:p>
        </p:txBody>
      </p:sp>
      <p:sp>
        <p:nvSpPr>
          <p:cNvPr id="11" name="TextBox 10">
            <a:extLst>
              <a:ext uri="{FF2B5EF4-FFF2-40B4-BE49-F238E27FC236}">
                <a16:creationId xmlns:a16="http://schemas.microsoft.com/office/drawing/2014/main" id="{142F27B6-D64D-423B-8672-E46684C40EA8}"/>
              </a:ext>
            </a:extLst>
          </p:cNvPr>
          <p:cNvSpPr txBox="1"/>
          <p:nvPr/>
        </p:nvSpPr>
        <p:spPr>
          <a:xfrm>
            <a:off x="653219" y="1627330"/>
            <a:ext cx="4270364"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t>Major Incident:</a:t>
            </a:r>
            <a:r>
              <a:rPr lang="en-US" dirty="0"/>
              <a:t>  A current or potential unplanned impact </a:t>
            </a:r>
            <a:r>
              <a:rPr lang="en-US" u="sng" dirty="0"/>
              <a:t>from a customer perspective</a:t>
            </a:r>
            <a:r>
              <a:rPr lang="en-US" dirty="0"/>
              <a:t> to a technology service critical to academic or business processes.</a:t>
            </a:r>
          </a:p>
        </p:txBody>
      </p:sp>
      <p:sp>
        <p:nvSpPr>
          <p:cNvPr id="8" name="TextBox 7">
            <a:extLst>
              <a:ext uri="{FF2B5EF4-FFF2-40B4-BE49-F238E27FC236}">
                <a16:creationId xmlns:a16="http://schemas.microsoft.com/office/drawing/2014/main" id="{B4A52988-C238-43D8-AE7A-CECC9483C6C7}"/>
              </a:ext>
            </a:extLst>
          </p:cNvPr>
          <p:cNvSpPr txBox="1"/>
          <p:nvPr/>
        </p:nvSpPr>
        <p:spPr>
          <a:xfrm>
            <a:off x="5240283" y="371147"/>
            <a:ext cx="3510366"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dirty="0"/>
              <a:t>Account &amp; Access Management</a:t>
            </a:r>
          </a:p>
          <a:p>
            <a:pPr marL="285750" indent="-285750">
              <a:buFont typeface="Arial" panose="020B0604020202020204" pitchFamily="34" charset="0"/>
              <a:buChar char="•"/>
            </a:pPr>
            <a:r>
              <a:rPr lang="en-US" dirty="0"/>
              <a:t>Campus Data Network</a:t>
            </a:r>
          </a:p>
          <a:p>
            <a:pPr marL="285750" indent="-285750">
              <a:buFont typeface="Arial" panose="020B0604020202020204" pitchFamily="34" charset="0"/>
              <a:buChar char="•"/>
            </a:pPr>
            <a:r>
              <a:rPr lang="en-US" dirty="0"/>
              <a:t>Campus Phones</a:t>
            </a:r>
          </a:p>
          <a:p>
            <a:pPr marL="285750" indent="-285750">
              <a:buFont typeface="Arial" panose="020B0604020202020204" pitchFamily="34" charset="0"/>
              <a:buChar char="•"/>
            </a:pPr>
            <a:r>
              <a:rPr lang="en-US" dirty="0"/>
              <a:t>Campus Solutions</a:t>
            </a:r>
          </a:p>
          <a:p>
            <a:pPr marL="285750" indent="-285750">
              <a:buFont typeface="Arial" panose="020B0604020202020204" pitchFamily="34" charset="0"/>
              <a:buChar char="•"/>
            </a:pPr>
            <a:r>
              <a:rPr lang="en-US" dirty="0"/>
              <a:t>Cherwell ITSM</a:t>
            </a:r>
          </a:p>
          <a:p>
            <a:pPr marL="285750" indent="-285750">
              <a:buFont typeface="Arial" panose="020B0604020202020204" pitchFamily="34" charset="0"/>
              <a:buChar char="•"/>
            </a:pPr>
            <a:r>
              <a:rPr lang="en-US" dirty="0" err="1"/>
              <a:t>Ellucian</a:t>
            </a:r>
            <a:r>
              <a:rPr lang="en-US" dirty="0"/>
              <a:t> Colleague </a:t>
            </a:r>
          </a:p>
          <a:p>
            <a:pPr marL="285750" indent="-285750">
              <a:buFont typeface="Arial" panose="020B0604020202020204" pitchFamily="34" charset="0"/>
              <a:buChar char="•"/>
            </a:pPr>
            <a:r>
              <a:rPr lang="en-US" dirty="0"/>
              <a:t>HCM/iPeople</a:t>
            </a:r>
          </a:p>
          <a:p>
            <a:pPr marL="285750" indent="-285750">
              <a:buFont typeface="Arial" panose="020B0604020202020204" pitchFamily="34" charset="0"/>
              <a:buChar char="•"/>
            </a:pPr>
            <a:r>
              <a:rPr lang="en-US" dirty="0"/>
              <a:t>My.IllinoisState.edu</a:t>
            </a:r>
          </a:p>
          <a:p>
            <a:pPr marL="285750" indent="-285750">
              <a:buFont typeface="Arial" panose="020B0604020202020204" pitchFamily="34" charset="0"/>
              <a:buChar char="•"/>
            </a:pPr>
            <a:r>
              <a:rPr lang="en-US" dirty="0"/>
              <a:t>Office 365</a:t>
            </a:r>
          </a:p>
          <a:p>
            <a:pPr marL="285750" indent="-285750">
              <a:buFont typeface="Arial" panose="020B0604020202020204" pitchFamily="34" charset="0"/>
              <a:buChar char="•"/>
            </a:pPr>
            <a:r>
              <a:rPr lang="en-US" dirty="0"/>
              <a:t>Payment Processing </a:t>
            </a:r>
          </a:p>
          <a:p>
            <a:pPr marL="285750" indent="-285750">
              <a:buFont typeface="Arial" panose="020B0604020202020204" pitchFamily="34" charset="0"/>
              <a:buChar char="•"/>
            </a:pPr>
            <a:r>
              <a:rPr lang="en-US" dirty="0"/>
              <a:t>ReggieNet</a:t>
            </a:r>
          </a:p>
          <a:p>
            <a:pPr marL="285750" indent="-285750">
              <a:buFont typeface="Arial" panose="020B0604020202020204" pitchFamily="34" charset="0"/>
              <a:buChar char="•"/>
            </a:pPr>
            <a:r>
              <a:rPr lang="en-US" dirty="0"/>
              <a:t>Security Events</a:t>
            </a:r>
          </a:p>
          <a:p>
            <a:pPr marL="285750" indent="-285750">
              <a:buFont typeface="Arial" panose="020B0604020202020204" pitchFamily="34" charset="0"/>
              <a:buChar char="•"/>
            </a:pPr>
            <a:r>
              <a:rPr lang="en-US" dirty="0"/>
              <a:t>Server and Storage Infrastructure</a:t>
            </a:r>
          </a:p>
        </p:txBody>
      </p:sp>
      <p:pic>
        <p:nvPicPr>
          <p:cNvPr id="13" name="Picture 12">
            <a:extLst>
              <a:ext uri="{FF2B5EF4-FFF2-40B4-BE49-F238E27FC236}">
                <a16:creationId xmlns:a16="http://schemas.microsoft.com/office/drawing/2014/main" id="{B51212B7-733F-4E0D-B528-4F00F32C33A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878416" y="1835605"/>
            <a:ext cx="1188933" cy="1041401"/>
          </a:xfrm>
          <a:prstGeom prst="rect">
            <a:avLst/>
          </a:prstGeom>
        </p:spPr>
      </p:pic>
    </p:spTree>
    <p:extLst>
      <p:ext uri="{BB962C8B-B14F-4D97-AF65-F5344CB8AC3E}">
        <p14:creationId xmlns:p14="http://schemas.microsoft.com/office/powerpoint/2010/main" val="354228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a:xfrm>
            <a:off x="457200" y="205979"/>
            <a:ext cx="8229600" cy="683712"/>
          </a:xfrm>
        </p:spPr>
        <p:txBody>
          <a:bodyPr>
            <a:normAutofit fontScale="90000"/>
          </a:bodyPr>
          <a:lstStyle/>
          <a:p>
            <a:r>
              <a:rPr lang="en-US" dirty="0">
                <a:latin typeface="Tw Cen MT Condensed Extra Bold" panose="020B0803020202020204" pitchFamily="34" charset="0"/>
              </a:rPr>
              <a:t>Major Incident Severity</a:t>
            </a:r>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98095" y="1059705"/>
            <a:ext cx="4762500" cy="2571750"/>
          </a:xfrm>
        </p:spPr>
      </p:pic>
      <p:sp>
        <p:nvSpPr>
          <p:cNvPr id="9" name="TextBox 8"/>
          <p:cNvSpPr txBox="1"/>
          <p:nvPr/>
        </p:nvSpPr>
        <p:spPr>
          <a:xfrm>
            <a:off x="4198095" y="3634000"/>
            <a:ext cx="4940102" cy="1723549"/>
          </a:xfrm>
          <a:prstGeom prst="rect">
            <a:avLst/>
          </a:prstGeom>
          <a:noFill/>
        </p:spPr>
        <p:txBody>
          <a:bodyPr wrap="square" rtlCol="0">
            <a:spAutoFit/>
          </a:bodyPr>
          <a:lstStyle/>
          <a:p>
            <a:r>
              <a:rPr lang="en-US" sz="2800" b="1" dirty="0"/>
              <a:t>Severity 1</a:t>
            </a:r>
            <a:r>
              <a:rPr lang="en-US" sz="2000" dirty="0"/>
              <a:t>: A catastrophic event typically involving more than IT services and may have environmental or health and safety implications.</a:t>
            </a:r>
          </a:p>
          <a:p>
            <a:r>
              <a:rPr lang="en-US" dirty="0"/>
              <a:t> </a:t>
            </a:r>
          </a:p>
        </p:txBody>
      </p:sp>
      <p:sp>
        <p:nvSpPr>
          <p:cNvPr id="10" name="Rectangle 9"/>
          <p:cNvSpPr/>
          <p:nvPr/>
        </p:nvSpPr>
        <p:spPr>
          <a:xfrm>
            <a:off x="232704" y="1103740"/>
            <a:ext cx="1704584" cy="122100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a:t>Severity 3</a:t>
            </a:r>
          </a:p>
          <a:p>
            <a:pPr algn="ctr"/>
            <a:r>
              <a:rPr lang="en-US" sz="2800" dirty="0"/>
              <a:t>1 Service</a:t>
            </a:r>
          </a:p>
        </p:txBody>
      </p:sp>
      <p:sp>
        <p:nvSpPr>
          <p:cNvPr id="11" name="Rectangle 10"/>
          <p:cNvSpPr/>
          <p:nvPr/>
        </p:nvSpPr>
        <p:spPr>
          <a:xfrm>
            <a:off x="2041719" y="2149876"/>
            <a:ext cx="1978774" cy="1972673"/>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a:t>Severity 2</a:t>
            </a:r>
          </a:p>
          <a:p>
            <a:pPr algn="ctr"/>
            <a:r>
              <a:rPr lang="en-US" sz="2800" dirty="0"/>
              <a:t>2+ Services</a:t>
            </a:r>
          </a:p>
        </p:txBody>
      </p:sp>
    </p:spTree>
    <p:extLst>
      <p:ext uri="{BB962C8B-B14F-4D97-AF65-F5344CB8AC3E}">
        <p14:creationId xmlns:p14="http://schemas.microsoft.com/office/powerpoint/2010/main" val="245285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rotWithShape="1">
          <a:blip r:embed="rId3">
            <a:alphaModFix amt="35000"/>
            <a:extLst>
              <a:ext uri="{28A0092B-C50C-407E-A947-70E740481C1C}">
                <a14:useLocalDpi xmlns:a14="http://schemas.microsoft.com/office/drawing/2010/main" val="0"/>
              </a:ext>
            </a:extLst>
          </a:blip>
          <a:srcRect t="30"/>
          <a:stretch/>
        </p:blipFill>
        <p:spPr>
          <a:xfrm>
            <a:off x="-3" y="-4"/>
            <a:ext cx="9144000" cy="5141968"/>
          </a:xfrm>
          <a:prstGeom prst="rect">
            <a:avLst/>
          </a:prstGeom>
        </p:spPr>
      </p:pic>
      <p:sp>
        <p:nvSpPr>
          <p:cNvPr id="2" name="Title 1"/>
          <p:cNvSpPr>
            <a:spLocks noGrp="1"/>
          </p:cNvSpPr>
          <p:nvPr>
            <p:ph type="title"/>
          </p:nvPr>
        </p:nvSpPr>
        <p:spPr>
          <a:xfrm>
            <a:off x="604157" y="603251"/>
            <a:ext cx="4300631" cy="994173"/>
          </a:xfrm>
        </p:spPr>
        <p:txBody>
          <a:bodyPr>
            <a:normAutofit/>
          </a:bodyPr>
          <a:lstStyle/>
          <a:p>
            <a:pPr>
              <a:lnSpc>
                <a:spcPct val="90000"/>
              </a:lnSpc>
            </a:pPr>
            <a:r>
              <a:rPr lang="en-US" sz="3400" dirty="0">
                <a:latin typeface="Tw Cen MT Condensed Extra Bold" panose="020B0803020202020204" pitchFamily="34" charset="0"/>
              </a:rPr>
              <a:t>Major Incident Examples</a:t>
            </a:r>
            <a:endParaRPr lang="en-US" sz="3400" dirty="0"/>
          </a:p>
        </p:txBody>
      </p:sp>
      <p:sp>
        <p:nvSpPr>
          <p:cNvPr id="3" name="Content Placeholder 2"/>
          <p:cNvSpPr>
            <a:spLocks noGrp="1"/>
          </p:cNvSpPr>
          <p:nvPr>
            <p:ph idx="1"/>
          </p:nvPr>
        </p:nvSpPr>
        <p:spPr>
          <a:xfrm>
            <a:off x="604156" y="1701580"/>
            <a:ext cx="3618705" cy="2838670"/>
          </a:xfrm>
        </p:spPr>
        <p:txBody>
          <a:bodyPr anchor="t">
            <a:normAutofit/>
          </a:bodyPr>
          <a:lstStyle/>
          <a:p>
            <a:pPr marL="0" indent="0">
              <a:lnSpc>
                <a:spcPct val="90000"/>
              </a:lnSpc>
              <a:buNone/>
            </a:pPr>
            <a:r>
              <a:rPr lang="en-US" sz="1800" b="1" dirty="0"/>
              <a:t>Public</a:t>
            </a:r>
          </a:p>
          <a:p>
            <a:pPr>
              <a:lnSpc>
                <a:spcPct val="90000"/>
              </a:lnSpc>
              <a:buFont typeface="Wingdings" panose="05000000000000000000" pitchFamily="2" charset="2"/>
              <a:buChar char="§"/>
            </a:pPr>
            <a:r>
              <a:rPr lang="en-US" sz="1400" dirty="0"/>
              <a:t>Target Stores</a:t>
            </a:r>
          </a:p>
          <a:p>
            <a:pPr marL="0" indent="0">
              <a:lnSpc>
                <a:spcPct val="90000"/>
              </a:lnSpc>
              <a:buNone/>
            </a:pPr>
            <a:endParaRPr lang="en-US" sz="1400" dirty="0"/>
          </a:p>
          <a:p>
            <a:pPr>
              <a:lnSpc>
                <a:spcPct val="90000"/>
              </a:lnSpc>
              <a:buFont typeface="Wingdings" panose="05000000000000000000" pitchFamily="2" charset="2"/>
              <a:buChar char="§"/>
            </a:pPr>
            <a:r>
              <a:rPr lang="en-US" sz="1400" dirty="0"/>
              <a:t>Massachusetts Emergency Services</a:t>
            </a:r>
          </a:p>
          <a:p>
            <a:pPr>
              <a:lnSpc>
                <a:spcPct val="90000"/>
              </a:lnSpc>
            </a:pPr>
            <a:endParaRPr lang="en-US" sz="1400" dirty="0"/>
          </a:p>
          <a:p>
            <a:pPr marL="0" indent="0">
              <a:lnSpc>
                <a:spcPct val="90000"/>
              </a:lnSpc>
              <a:buNone/>
            </a:pPr>
            <a:r>
              <a:rPr lang="en-US" sz="1800" b="1" dirty="0"/>
              <a:t>ISU</a:t>
            </a:r>
          </a:p>
          <a:p>
            <a:pPr>
              <a:lnSpc>
                <a:spcPct val="90000"/>
              </a:lnSpc>
            </a:pPr>
            <a:r>
              <a:rPr lang="en-US" sz="1400" dirty="0"/>
              <a:t>Multi-system outage</a:t>
            </a:r>
          </a:p>
          <a:p>
            <a:pPr marL="0" indent="0">
              <a:lnSpc>
                <a:spcPct val="90000"/>
              </a:lnSpc>
              <a:buNone/>
            </a:pPr>
            <a:endParaRPr lang="en-US" sz="1400" dirty="0"/>
          </a:p>
          <a:p>
            <a:pPr>
              <a:lnSpc>
                <a:spcPct val="90000"/>
              </a:lnSpc>
            </a:pPr>
            <a:r>
              <a:rPr lang="en-US" sz="1400" dirty="0"/>
              <a:t>Office 365 Email degradation</a:t>
            </a:r>
          </a:p>
        </p:txBody>
      </p:sp>
      <p:sp>
        <p:nvSpPr>
          <p:cNvPr id="135" name="Oval 134">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0912" y="2004306"/>
            <a:ext cx="2304288" cy="230428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7644" y="0"/>
            <a:ext cx="3148545" cy="273765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ts_lady_kc &#10;Who is #CRESA and what does this mean? How is 911 down. I don't &#10;need to call but this is alarming &#10;EMERGENCY ALERTS &#10;Emergency Alert &#10;This is CRESA 911.911 lines are &#10;down in our area. call &#10;360-693-3111 for emergencies &#10;020 2:23AM-Dec28, 2018 &#10;now ">
            <a:extLst>
              <a:ext uri="{FF2B5EF4-FFF2-40B4-BE49-F238E27FC236}">
                <a16:creationId xmlns:a16="http://schemas.microsoft.com/office/drawing/2014/main" id="{F58CD723-198D-4764-951A-C372EA5C6B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031" r="-7" b="7463"/>
          <a:stretch/>
        </p:blipFill>
        <p:spPr bwMode="auto">
          <a:xfrm>
            <a:off x="4444356" y="2127750"/>
            <a:ext cx="2057400" cy="205740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0F75D29-A8A7-4A74-AA54-200D81327324}"/>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Lst>
          </a:blip>
          <a:srcRect l="925" r="12288" b="-2"/>
          <a:stretch/>
        </p:blipFill>
        <p:spPr>
          <a:xfrm>
            <a:off x="6120452" y="1"/>
            <a:ext cx="3025737" cy="2614841"/>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139" name="Freeform: Shape 138">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250" y="3024187"/>
            <a:ext cx="2420750" cy="2119313"/>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20E33A6-85F1-43B3-A481-B42B934C1AE2}"/>
              </a:ext>
            </a:extLst>
          </p:cNvPr>
          <p:cNvPicPr>
            <a:picLocks noChangeAspect="1"/>
          </p:cNvPicPr>
          <p:nvPr/>
        </p:nvPicPr>
        <p:blipFill rotWithShape="1">
          <a:blip r:embed="rId7"/>
          <a:srcRect l="16311" r="12326" b="3"/>
          <a:stretch/>
        </p:blipFill>
        <p:spPr>
          <a:xfrm>
            <a:off x="6846967" y="3147912"/>
            <a:ext cx="2297033" cy="1995596"/>
          </a:xfrm>
          <a:custGeom>
            <a:avLst/>
            <a:gdLst>
              <a:gd name="connsiteX0" fmla="*/ 1723644 w 3062710"/>
              <a:gd name="connsiteY0" fmla="*/ 0 h 2660795"/>
              <a:gd name="connsiteX1" fmla="*/ 3053691 w 3062710"/>
              <a:gd name="connsiteY1" fmla="*/ 627247 h 2660795"/>
              <a:gd name="connsiteX2" fmla="*/ 3062710 w 3062710"/>
              <a:gd name="connsiteY2" fmla="*/ 639308 h 2660795"/>
              <a:gd name="connsiteX3" fmla="*/ 3062710 w 3062710"/>
              <a:gd name="connsiteY3" fmla="*/ 2660795 h 2660795"/>
              <a:gd name="connsiteX4" fmla="*/ 278239 w 3062710"/>
              <a:gd name="connsiteY4" fmla="*/ 2660795 h 2660795"/>
              <a:gd name="connsiteX5" fmla="*/ 208035 w 3062710"/>
              <a:gd name="connsiteY5" fmla="*/ 2545235 h 2660795"/>
              <a:gd name="connsiteX6" fmla="*/ 0 w 3062710"/>
              <a:gd name="connsiteY6" fmla="*/ 1723644 h 2660795"/>
              <a:gd name="connsiteX7" fmla="*/ 1723644 w 3062710"/>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7955963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rotWithShape="1">
          <a:blip r:embed="rId3">
            <a:alphaModFix amt="35000"/>
            <a:extLst>
              <a:ext uri="{28A0092B-C50C-407E-A947-70E740481C1C}">
                <a14:useLocalDpi xmlns:a14="http://schemas.microsoft.com/office/drawing/2010/main" val="0"/>
              </a:ext>
            </a:extLst>
          </a:blip>
          <a:srcRect t="30"/>
          <a:stretch/>
        </p:blipFill>
        <p:spPr>
          <a:xfrm>
            <a:off x="-4" y="-2327"/>
            <a:ext cx="9143999" cy="5141968"/>
          </a:xfrm>
          <a:prstGeom prst="rect">
            <a:avLst/>
          </a:prstGeom>
        </p:spPr>
      </p:pic>
      <p:sp>
        <p:nvSpPr>
          <p:cNvPr id="2" name="Title 1"/>
          <p:cNvSpPr>
            <a:spLocks noGrp="1"/>
          </p:cNvSpPr>
          <p:nvPr>
            <p:ph type="title"/>
          </p:nvPr>
        </p:nvSpPr>
        <p:spPr>
          <a:xfrm>
            <a:off x="3490721" y="3391617"/>
            <a:ext cx="4206916" cy="1022411"/>
          </a:xfrm>
        </p:spPr>
        <p:txBody>
          <a:bodyPr vert="horz" lIns="91440" tIns="45720" rIns="91440" bIns="45720" rtlCol="0" anchor="t">
            <a:normAutofit/>
          </a:bodyPr>
          <a:lstStyle/>
          <a:p>
            <a:pPr algn="l" defTabSz="914400">
              <a:lnSpc>
                <a:spcPct val="90000"/>
              </a:lnSpc>
            </a:pPr>
            <a:r>
              <a:rPr lang="en-US" sz="3300" kern="1200" dirty="0">
                <a:solidFill>
                  <a:schemeClr val="tx1"/>
                </a:solidFill>
                <a:latin typeface="+mj-lt"/>
                <a:ea typeface="+mj-ea"/>
                <a:cs typeface="+mj-cs"/>
              </a:rPr>
              <a:t>Hot showers,</a:t>
            </a:r>
          </a:p>
        </p:txBody>
      </p:sp>
      <p:sp>
        <p:nvSpPr>
          <p:cNvPr id="17" name="Freeform: Shape 16">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91663"/>
            <a:ext cx="2798064" cy="3551837"/>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86" y="-3249"/>
            <a:ext cx="3182112" cy="184061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8CC7BCC-56A2-400E-A045-BF2138F007EA}"/>
              </a:ext>
            </a:extLst>
          </p:cNvPr>
          <p:cNvPicPr>
            <a:picLocks noChangeAspect="1"/>
          </p:cNvPicPr>
          <p:nvPr/>
        </p:nvPicPr>
        <p:blipFill rotWithShape="1">
          <a:blip r:embed="rId4"/>
          <a:srcRect t="18499" r="-1" b="3645"/>
          <a:stretch/>
        </p:blipFill>
        <p:spPr>
          <a:xfrm>
            <a:off x="934930" y="10"/>
            <a:ext cx="2935224" cy="1713915"/>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2" name="Picture 11">
            <a:extLst>
              <a:ext uri="{FF2B5EF4-FFF2-40B4-BE49-F238E27FC236}">
                <a16:creationId xmlns:a16="http://schemas.microsoft.com/office/drawing/2014/main" id="{E0FBD276-CB70-4873-B741-D517CCD1C656}"/>
              </a:ext>
            </a:extLst>
          </p:cNvPr>
          <p:cNvPicPr>
            <a:picLocks noChangeAspect="1"/>
          </p:cNvPicPr>
          <p:nvPr/>
        </p:nvPicPr>
        <p:blipFill rotWithShape="1">
          <a:blip r:embed="rId5"/>
          <a:srcRect l="7838" r="14155" b="-1"/>
          <a:stretch/>
        </p:blipFill>
        <p:spPr>
          <a:xfrm>
            <a:off x="26165" y="1716249"/>
            <a:ext cx="2673458" cy="3427251"/>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1" name="Oval 2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10459" y="461931"/>
            <a:ext cx="2386584" cy="23865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38BBF23-8D21-4CD1-8B37-B04A2767FAB9}"/>
              </a:ext>
            </a:extLst>
          </p:cNvPr>
          <p:cNvPicPr>
            <a:picLocks noChangeAspect="1"/>
          </p:cNvPicPr>
          <p:nvPr/>
        </p:nvPicPr>
        <p:blipFill rotWithShape="1">
          <a:blip r:embed="rId6"/>
          <a:srcRect r="-4" b="-4"/>
          <a:stretch/>
        </p:blipFill>
        <p:spPr>
          <a:xfrm>
            <a:off x="4133903" y="585375"/>
            <a:ext cx="2139696" cy="2139696"/>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3" name="Freeform: Shape 22">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4426" y="-3248"/>
            <a:ext cx="2579574" cy="283886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42F499F5-E2D4-48C3-9299-E985137ECEBC}"/>
              </a:ext>
            </a:extLst>
          </p:cNvPr>
          <p:cNvPicPr>
            <a:picLocks noChangeAspect="1"/>
          </p:cNvPicPr>
          <p:nvPr/>
        </p:nvPicPr>
        <p:blipFill rotWithShape="1">
          <a:blip r:embed="rId7"/>
          <a:srcRect t="6581" r="-1" b="12704"/>
          <a:stretch/>
        </p:blipFill>
        <p:spPr>
          <a:xfrm>
            <a:off x="6689070" y="-3247"/>
            <a:ext cx="2454929" cy="2714223"/>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p:spPr>
      </p:pic>
      <p:sp>
        <p:nvSpPr>
          <p:cNvPr id="13" name="TextBox 12">
            <a:extLst>
              <a:ext uri="{FF2B5EF4-FFF2-40B4-BE49-F238E27FC236}">
                <a16:creationId xmlns:a16="http://schemas.microsoft.com/office/drawing/2014/main" id="{25F099D4-706C-4C1F-901A-6332D4F25878}"/>
              </a:ext>
            </a:extLst>
          </p:cNvPr>
          <p:cNvSpPr txBox="1"/>
          <p:nvPr/>
        </p:nvSpPr>
        <p:spPr>
          <a:xfrm>
            <a:off x="2380891" y="2303253"/>
            <a:ext cx="940279" cy="369332"/>
          </a:xfrm>
          <a:prstGeom prst="rect">
            <a:avLst/>
          </a:prstGeom>
          <a:noFill/>
        </p:spPr>
        <p:txBody>
          <a:bodyPr wrap="square" rtlCol="0">
            <a:spAutoFit/>
          </a:bodyPr>
          <a:lstStyle/>
          <a:p>
            <a:r>
              <a:rPr lang="en-US" b="1" i="1" dirty="0"/>
              <a:t>Change</a:t>
            </a:r>
          </a:p>
        </p:txBody>
      </p:sp>
      <p:sp>
        <p:nvSpPr>
          <p:cNvPr id="24" name="TextBox 23">
            <a:extLst>
              <a:ext uri="{FF2B5EF4-FFF2-40B4-BE49-F238E27FC236}">
                <a16:creationId xmlns:a16="http://schemas.microsoft.com/office/drawing/2014/main" id="{ED89B1E3-05C4-4DE1-A27A-607A84AC1CC4}"/>
              </a:ext>
            </a:extLst>
          </p:cNvPr>
          <p:cNvSpPr txBox="1"/>
          <p:nvPr/>
        </p:nvSpPr>
        <p:spPr>
          <a:xfrm>
            <a:off x="4037537" y="22190"/>
            <a:ext cx="940279" cy="369332"/>
          </a:xfrm>
          <a:prstGeom prst="rect">
            <a:avLst/>
          </a:prstGeom>
          <a:noFill/>
        </p:spPr>
        <p:txBody>
          <a:bodyPr wrap="square" rtlCol="0">
            <a:spAutoFit/>
          </a:bodyPr>
          <a:lstStyle/>
          <a:p>
            <a:r>
              <a:rPr lang="en-US" b="1" i="1" dirty="0"/>
              <a:t>Release</a:t>
            </a:r>
          </a:p>
        </p:txBody>
      </p:sp>
      <p:sp>
        <p:nvSpPr>
          <p:cNvPr id="30" name="TextBox 29">
            <a:extLst>
              <a:ext uri="{FF2B5EF4-FFF2-40B4-BE49-F238E27FC236}">
                <a16:creationId xmlns:a16="http://schemas.microsoft.com/office/drawing/2014/main" id="{82E17702-6439-4733-8CB1-92B69E4AE98F}"/>
              </a:ext>
            </a:extLst>
          </p:cNvPr>
          <p:cNvSpPr txBox="1"/>
          <p:nvPr/>
        </p:nvSpPr>
        <p:spPr>
          <a:xfrm>
            <a:off x="7854213" y="2924667"/>
            <a:ext cx="1103084" cy="369332"/>
          </a:xfrm>
          <a:prstGeom prst="rect">
            <a:avLst/>
          </a:prstGeom>
          <a:noFill/>
        </p:spPr>
        <p:txBody>
          <a:bodyPr wrap="square" rtlCol="0">
            <a:spAutoFit/>
          </a:bodyPr>
          <a:lstStyle/>
          <a:p>
            <a:r>
              <a:rPr lang="en-US" b="1" i="1" dirty="0"/>
              <a:t>Incident</a:t>
            </a:r>
          </a:p>
        </p:txBody>
      </p:sp>
      <p:sp>
        <p:nvSpPr>
          <p:cNvPr id="3" name="TextBox 2"/>
          <p:cNvSpPr txBox="1"/>
          <p:nvPr/>
        </p:nvSpPr>
        <p:spPr>
          <a:xfrm>
            <a:off x="5787967" y="3333715"/>
            <a:ext cx="3369064" cy="600164"/>
          </a:xfrm>
          <a:prstGeom prst="rect">
            <a:avLst/>
          </a:prstGeom>
          <a:noFill/>
        </p:spPr>
        <p:txBody>
          <a:bodyPr wrap="none" rtlCol="0">
            <a:spAutoFit/>
          </a:bodyPr>
          <a:lstStyle/>
          <a:p>
            <a:r>
              <a:rPr lang="en-US" sz="3300" dirty="0">
                <a:latin typeface="+mj-lt"/>
                <a:ea typeface="+mj-ea"/>
                <a:cs typeface="+mj-cs"/>
              </a:rPr>
              <a:t>and the relatives…</a:t>
            </a:r>
          </a:p>
        </p:txBody>
      </p:sp>
    </p:spTree>
    <p:extLst>
      <p:ext uri="{BB962C8B-B14F-4D97-AF65-F5344CB8AC3E}">
        <p14:creationId xmlns:p14="http://schemas.microsoft.com/office/powerpoint/2010/main" val="41888349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24" grpId="0"/>
      <p:bldP spid="3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38197" cy="5143500"/>
          </a:xfrm>
          <a:prstGeom prst="rect">
            <a:avLst/>
          </a:prstGeom>
        </p:spPr>
      </p:pic>
      <p:sp>
        <p:nvSpPr>
          <p:cNvPr id="2" name="Title 1"/>
          <p:cNvSpPr>
            <a:spLocks noGrp="1"/>
          </p:cNvSpPr>
          <p:nvPr>
            <p:ph type="title"/>
          </p:nvPr>
        </p:nvSpPr>
        <p:spPr/>
        <p:txBody>
          <a:bodyPr>
            <a:normAutofit/>
          </a:bodyPr>
          <a:lstStyle/>
          <a:p>
            <a:r>
              <a:rPr lang="en-US" sz="4800" dirty="0">
                <a:latin typeface="Tw Cen MT Condensed Extra Bold" panose="020B0803020202020204" pitchFamily="34" charset="0"/>
              </a:rPr>
              <a:t>What would you do?</a:t>
            </a:r>
          </a:p>
        </p:txBody>
      </p:sp>
      <p:sp>
        <p:nvSpPr>
          <p:cNvPr id="3" name="Content Placeholder 2"/>
          <p:cNvSpPr>
            <a:spLocks noGrp="1"/>
          </p:cNvSpPr>
          <p:nvPr>
            <p:ph idx="1"/>
          </p:nvPr>
        </p:nvSpPr>
        <p:spPr>
          <a:xfrm>
            <a:off x="1371600" y="1399591"/>
            <a:ext cx="7315200" cy="3195031"/>
          </a:xfrm>
        </p:spPr>
        <p:txBody>
          <a:bodyPr>
            <a:normAutofit/>
          </a:bodyPr>
          <a:lstStyle/>
          <a:p>
            <a:r>
              <a:rPr lang="en-US" dirty="0">
                <a:latin typeface="Tw Cen MT Condensed Extra Bold" panose="020B0803020202020204" pitchFamily="34" charset="0"/>
              </a:rPr>
              <a:t>Retry?</a:t>
            </a:r>
          </a:p>
          <a:p>
            <a:r>
              <a:rPr lang="en-US" dirty="0">
                <a:latin typeface="Tw Cen MT Condensed Extra Bold" panose="020B0803020202020204" pitchFamily="34" charset="0"/>
              </a:rPr>
              <a:t>Phone a friend?</a:t>
            </a:r>
          </a:p>
          <a:p>
            <a:r>
              <a:rPr lang="en-US" dirty="0">
                <a:latin typeface="Tw Cen MT Condensed Extra Bold" panose="020B0803020202020204" pitchFamily="34" charset="0"/>
              </a:rPr>
              <a:t>Call the Technology Support Center!?!</a:t>
            </a:r>
          </a:p>
          <a:p>
            <a:pPr marL="0" indent="0">
              <a:buNone/>
            </a:pPr>
            <a:endParaRPr lang="en-US" dirty="0"/>
          </a:p>
        </p:txBody>
      </p:sp>
    </p:spTree>
    <p:extLst>
      <p:ext uri="{BB962C8B-B14F-4D97-AF65-F5344CB8AC3E}">
        <p14:creationId xmlns:p14="http://schemas.microsoft.com/office/powerpoint/2010/main" val="388957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whitebackground.jpg"/>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8483" y="0"/>
            <a:ext cx="9143980" cy="5143490"/>
          </a:xfrm>
          <a:prstGeom prst="rect">
            <a:avLst/>
          </a:prstGeom>
        </p:spPr>
      </p:pic>
      <p:graphicFrame>
        <p:nvGraphicFramePr>
          <p:cNvPr id="6" name="Diagram 5">
            <a:extLst>
              <a:ext uri="{FF2B5EF4-FFF2-40B4-BE49-F238E27FC236}">
                <a16:creationId xmlns:a16="http://schemas.microsoft.com/office/drawing/2014/main" id="{DBE4FDB6-6DC8-4DF3-B405-9FD8CF081FDC}"/>
              </a:ext>
            </a:extLst>
          </p:cNvPr>
          <p:cNvGraphicFramePr/>
          <p:nvPr/>
        </p:nvGraphicFramePr>
        <p:xfrm>
          <a:off x="3767667" y="575731"/>
          <a:ext cx="5181599" cy="3673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B9A53A31-2FB3-42AE-A0D5-FD23AD05EDCC}"/>
              </a:ext>
            </a:extLst>
          </p:cNvPr>
          <p:cNvSpPr txBox="1"/>
          <p:nvPr/>
        </p:nvSpPr>
        <p:spPr>
          <a:xfrm>
            <a:off x="321734" y="389468"/>
            <a:ext cx="3839561" cy="3416320"/>
          </a:xfrm>
          <a:prstGeom prst="rect">
            <a:avLst/>
          </a:prstGeom>
          <a:noFill/>
        </p:spPr>
        <p:txBody>
          <a:bodyPr wrap="square" rtlCol="0">
            <a:spAutoFit/>
          </a:bodyPr>
          <a:lstStyle/>
          <a:p>
            <a:pPr algn="ctr"/>
            <a:r>
              <a:rPr lang="en-US" sz="5400" dirty="0"/>
              <a:t>Major Incident Coordination Process</a:t>
            </a:r>
          </a:p>
        </p:txBody>
      </p:sp>
    </p:spTree>
    <p:extLst>
      <p:ext uri="{BB962C8B-B14F-4D97-AF65-F5344CB8AC3E}">
        <p14:creationId xmlns:p14="http://schemas.microsoft.com/office/powerpoint/2010/main" val="23172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97F978243156429BF6305A78EB83E2" ma:contentTypeVersion="8" ma:contentTypeDescription="Create a new document." ma:contentTypeScope="" ma:versionID="16506b5268a2b1adbf375d4210636e31">
  <xsd:schema xmlns:xsd="http://www.w3.org/2001/XMLSchema" xmlns:xs="http://www.w3.org/2001/XMLSchema" xmlns:p="http://schemas.microsoft.com/office/2006/metadata/properties" xmlns:ns2="05d58ff8-064a-428b-abc6-bc08e6acc9d3" targetNamespace="http://schemas.microsoft.com/office/2006/metadata/properties" ma:root="true" ma:fieldsID="4b9072f778a8ee674cc26109293e135b" ns2:_="">
    <xsd:import namespace="05d58ff8-064a-428b-abc6-bc08e6acc9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d58ff8-064a-428b-abc6-bc08e6acc9d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3EA855-9C2A-4A79-ABAA-C51F992D9D46}">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05d58ff8-064a-428b-abc6-bc08e6acc9d3"/>
    <ds:schemaRef ds:uri="http://www.w3.org/XML/1998/namespace"/>
  </ds:schemaRefs>
</ds:datastoreItem>
</file>

<file path=customXml/itemProps2.xml><?xml version="1.0" encoding="utf-8"?>
<ds:datastoreItem xmlns:ds="http://schemas.openxmlformats.org/officeDocument/2006/customXml" ds:itemID="{1AF69661-54BA-4371-992C-5C7B2347F6A1}">
  <ds:schemaRefs>
    <ds:schemaRef ds:uri="http://schemas.microsoft.com/sharepoint/v3/contenttype/forms"/>
  </ds:schemaRefs>
</ds:datastoreItem>
</file>

<file path=customXml/itemProps3.xml><?xml version="1.0" encoding="utf-8"?>
<ds:datastoreItem xmlns:ds="http://schemas.openxmlformats.org/officeDocument/2006/customXml" ds:itemID="{35590771-EEA5-4A40-853A-6B0B8BDA3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d58ff8-064a-428b-abc6-bc08e6acc9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259</TotalTime>
  <Words>2827</Words>
  <Application>Microsoft Office PowerPoint</Application>
  <PresentationFormat>On-screen Show (16:9)</PresentationFormat>
  <Paragraphs>449</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Tw Cen MT Condensed Extra Bold</vt:lpstr>
      <vt:lpstr>Verdana Pro Cond Black</vt:lpstr>
      <vt:lpstr>Wingdings</vt:lpstr>
      <vt:lpstr>Office Theme</vt:lpstr>
      <vt:lpstr>PowerPoint Presentation</vt:lpstr>
      <vt:lpstr>Major Incident Coordination &amp; Communication</vt:lpstr>
      <vt:lpstr>PowerPoint Presentation</vt:lpstr>
      <vt:lpstr>PowerPoint Presentation</vt:lpstr>
      <vt:lpstr>Major Incident Severity</vt:lpstr>
      <vt:lpstr>Major Incident Examples</vt:lpstr>
      <vt:lpstr>Hot showers,</vt:lpstr>
      <vt:lpstr>What would you do?</vt:lpstr>
      <vt:lpstr>PowerPoint Presentation</vt:lpstr>
      <vt:lpstr>Identify Scope/Verify Impact</vt:lpstr>
      <vt:lpstr>Cold Water Analysis</vt:lpstr>
      <vt:lpstr>PowerPoint Presentation</vt:lpstr>
      <vt:lpstr>Contact Support Staff</vt:lpstr>
      <vt:lpstr>Action Plan</vt:lpstr>
      <vt:lpstr>Action Plan</vt:lpstr>
      <vt:lpstr>Communications</vt:lpstr>
      <vt:lpstr>PowerPoint Presentation</vt:lpstr>
      <vt:lpstr>PowerPoint Presentation</vt:lpstr>
      <vt:lpstr>Roles &amp; Responsibilities</vt:lpstr>
      <vt:lpstr>Roles &amp; Responsibilities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Causes Major Incidents?</vt:lpstr>
      <vt:lpstr>Value</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Giller</dc:creator>
  <cp:lastModifiedBy>Carla Birckelbaw</cp:lastModifiedBy>
  <cp:revision>35</cp:revision>
  <dcterms:created xsi:type="dcterms:W3CDTF">2019-08-05T19:24:29Z</dcterms:created>
  <dcterms:modified xsi:type="dcterms:W3CDTF">2019-08-08T21:58:42Z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0x0101000897F978243156429BF6305A78EB83E2</vt:lpwstr>
  </property>
</Properties>
</file>