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4" r:id="rId6"/>
    <p:sldId id="260" r:id="rId7"/>
    <p:sldId id="263" r:id="rId8"/>
    <p:sldId id="265" r:id="rId9"/>
    <p:sldId id="262" r:id="rId10"/>
    <p:sldId id="266" r:id="rId11"/>
    <p:sldId id="261" r:id="rId12"/>
    <p:sldId id="268" r:id="rId13"/>
    <p:sldId id="267" r:id="rId14"/>
    <p:sldId id="259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0" autoAdjust="0"/>
  </p:normalViewPr>
  <p:slideViewPr>
    <p:cSldViewPr snapToGrid="0" snapToObjects="1"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BACA4-3BBE-4195-A635-9AA92A2F3D32}" type="doc">
      <dgm:prSet loTypeId="urn:microsoft.com/office/officeart/2005/8/layout/vList4" loCatId="pictur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60275BD-B654-48D3-AACB-C67D64009168}">
      <dgm:prSet phldrT="[Text]"/>
      <dgm:spPr/>
      <dgm:t>
        <a:bodyPr/>
        <a:lstStyle/>
        <a:p>
          <a:r>
            <a:rPr lang="en-US" dirty="0"/>
            <a:t>Field Identification</a:t>
          </a:r>
        </a:p>
      </dgm:t>
    </dgm:pt>
    <dgm:pt modelId="{23D65C75-12DF-4AAF-8ADF-7B9D9768DAA6}" type="parTrans" cxnId="{7F0C8FCA-B4AB-48D8-A05E-7BF55AB50923}">
      <dgm:prSet/>
      <dgm:spPr/>
      <dgm:t>
        <a:bodyPr/>
        <a:lstStyle/>
        <a:p>
          <a:endParaRPr lang="en-US"/>
        </a:p>
      </dgm:t>
    </dgm:pt>
    <dgm:pt modelId="{EEE75B64-57F3-416A-AD3A-3D496E2283FB}" type="sibTrans" cxnId="{7F0C8FCA-B4AB-48D8-A05E-7BF55AB50923}">
      <dgm:prSet/>
      <dgm:spPr/>
      <dgm:t>
        <a:bodyPr/>
        <a:lstStyle/>
        <a:p>
          <a:endParaRPr lang="en-US"/>
        </a:p>
      </dgm:t>
    </dgm:pt>
    <dgm:pt modelId="{A8D8CE48-21B8-4F00-98D2-B51EBD107FCA}">
      <dgm:prSet phldrT="[Text]"/>
      <dgm:spPr/>
      <dgm:t>
        <a:bodyPr/>
        <a:lstStyle/>
        <a:p>
          <a:r>
            <a:rPr lang="en-US" dirty="0"/>
            <a:t>Clause Types</a:t>
          </a:r>
        </a:p>
      </dgm:t>
    </dgm:pt>
    <dgm:pt modelId="{A66CCF2E-27C1-40C6-BE85-A0F56174988C}" type="parTrans" cxnId="{9873BFED-6C8E-4823-80EE-35103C7EFD0B}">
      <dgm:prSet/>
      <dgm:spPr/>
      <dgm:t>
        <a:bodyPr/>
        <a:lstStyle/>
        <a:p>
          <a:endParaRPr lang="en-US"/>
        </a:p>
      </dgm:t>
    </dgm:pt>
    <dgm:pt modelId="{6C1FC93C-13FC-4F43-B316-12A9F24B77D9}" type="sibTrans" cxnId="{9873BFED-6C8E-4823-80EE-35103C7EFD0B}">
      <dgm:prSet/>
      <dgm:spPr/>
      <dgm:t>
        <a:bodyPr/>
        <a:lstStyle/>
        <a:p>
          <a:endParaRPr lang="en-US"/>
        </a:p>
      </dgm:t>
    </dgm:pt>
    <dgm:pt modelId="{A6E90468-8EEC-41C0-A9AF-4889D5D80C12}">
      <dgm:prSet phldrT="[Text]"/>
      <dgm:spPr/>
      <dgm:t>
        <a:bodyPr/>
        <a:lstStyle/>
        <a:p>
          <a:r>
            <a:rPr lang="en-US" dirty="0"/>
            <a:t>Important Tips</a:t>
          </a:r>
        </a:p>
      </dgm:t>
    </dgm:pt>
    <dgm:pt modelId="{F294169C-A00C-43C7-89C4-66D82A76F3AD}" type="parTrans" cxnId="{13ACC405-B11E-4C54-A4E7-C322E8C8A64C}">
      <dgm:prSet/>
      <dgm:spPr/>
      <dgm:t>
        <a:bodyPr/>
        <a:lstStyle/>
        <a:p>
          <a:endParaRPr lang="en-US"/>
        </a:p>
      </dgm:t>
    </dgm:pt>
    <dgm:pt modelId="{22E65329-EE4C-42AA-9083-216DA83DE523}" type="sibTrans" cxnId="{13ACC405-B11E-4C54-A4E7-C322E8C8A64C}">
      <dgm:prSet/>
      <dgm:spPr/>
      <dgm:t>
        <a:bodyPr/>
        <a:lstStyle/>
        <a:p>
          <a:endParaRPr lang="en-US"/>
        </a:p>
      </dgm:t>
    </dgm:pt>
    <dgm:pt modelId="{0893EF94-D683-467C-AB10-65E231118858}">
      <dgm:prSet/>
      <dgm:spPr/>
      <dgm:t>
        <a:bodyPr/>
        <a:lstStyle/>
        <a:p>
          <a:r>
            <a:rPr lang="en-US" dirty="0"/>
            <a:t>Search Examples</a:t>
          </a:r>
        </a:p>
      </dgm:t>
    </dgm:pt>
    <dgm:pt modelId="{7DDF76E5-1A95-4917-B45E-20C4F73809DA}" type="parTrans" cxnId="{8E14CA8B-3254-4872-BE62-3158C540FA90}">
      <dgm:prSet/>
      <dgm:spPr/>
      <dgm:t>
        <a:bodyPr/>
        <a:lstStyle/>
        <a:p>
          <a:endParaRPr lang="en-US"/>
        </a:p>
      </dgm:t>
    </dgm:pt>
    <dgm:pt modelId="{BB978691-95EA-417A-9AD5-A647FA896BB9}" type="sibTrans" cxnId="{8E14CA8B-3254-4872-BE62-3158C540FA90}">
      <dgm:prSet/>
      <dgm:spPr/>
      <dgm:t>
        <a:bodyPr/>
        <a:lstStyle/>
        <a:p>
          <a:endParaRPr lang="en-US"/>
        </a:p>
      </dgm:t>
    </dgm:pt>
    <dgm:pt modelId="{EF795E76-7DF2-4E76-B8F4-B5943837620E}">
      <dgm:prSet/>
      <dgm:spPr/>
      <dgm:t>
        <a:bodyPr/>
        <a:lstStyle/>
        <a:p>
          <a:r>
            <a:rPr lang="en-US" dirty="0"/>
            <a:t>Exporting &amp; Sharing</a:t>
          </a:r>
        </a:p>
      </dgm:t>
    </dgm:pt>
    <dgm:pt modelId="{8ACBB13F-B188-41C8-A7F5-FDA5F1A26C85}" type="parTrans" cxnId="{7A426948-58EC-4CE9-9C85-BD0F7982BBE7}">
      <dgm:prSet/>
      <dgm:spPr/>
      <dgm:t>
        <a:bodyPr/>
        <a:lstStyle/>
        <a:p>
          <a:endParaRPr lang="en-US"/>
        </a:p>
      </dgm:t>
    </dgm:pt>
    <dgm:pt modelId="{34F70251-80C6-424F-BAAB-FA14EF355FC3}" type="sibTrans" cxnId="{7A426948-58EC-4CE9-9C85-BD0F7982BBE7}">
      <dgm:prSet/>
      <dgm:spPr/>
      <dgm:t>
        <a:bodyPr/>
        <a:lstStyle/>
        <a:p>
          <a:endParaRPr lang="en-US"/>
        </a:p>
      </dgm:t>
    </dgm:pt>
    <dgm:pt modelId="{1DB79455-F2E0-4622-B954-94BC42428F95}" type="pres">
      <dgm:prSet presAssocID="{EBCBACA4-3BBE-4195-A635-9AA92A2F3D32}" presName="linear" presStyleCnt="0">
        <dgm:presLayoutVars>
          <dgm:dir/>
          <dgm:resizeHandles val="exact"/>
        </dgm:presLayoutVars>
      </dgm:prSet>
      <dgm:spPr/>
    </dgm:pt>
    <dgm:pt modelId="{82B05E27-C851-49C5-8EAE-1958C443A74C}" type="pres">
      <dgm:prSet presAssocID="{D60275BD-B654-48D3-AACB-C67D64009168}" presName="comp" presStyleCnt="0"/>
      <dgm:spPr/>
    </dgm:pt>
    <dgm:pt modelId="{EE100FB7-779F-40FA-B6B3-D1C4909CCD82}" type="pres">
      <dgm:prSet presAssocID="{D60275BD-B654-48D3-AACB-C67D64009168}" presName="box" presStyleLbl="node1" presStyleIdx="0" presStyleCnt="5" custAng="0"/>
      <dgm:spPr/>
    </dgm:pt>
    <dgm:pt modelId="{AA92F829-CDE5-4420-B425-336FAA4BC1FB}" type="pres">
      <dgm:prSet presAssocID="{D60275BD-B654-48D3-AACB-C67D64009168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0000" b="-10000"/>
          </a:stretch>
        </a:blipFill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E0FB9A9D-5EDB-4862-BBBD-A5C26E43D6F8}" type="pres">
      <dgm:prSet presAssocID="{D60275BD-B654-48D3-AACB-C67D64009168}" presName="text" presStyleLbl="node1" presStyleIdx="0" presStyleCnt="5">
        <dgm:presLayoutVars>
          <dgm:bulletEnabled val="1"/>
        </dgm:presLayoutVars>
      </dgm:prSet>
      <dgm:spPr/>
    </dgm:pt>
    <dgm:pt modelId="{A4A57F9A-9E77-4937-A4EB-CBE1BCC1FFC4}" type="pres">
      <dgm:prSet presAssocID="{EEE75B64-57F3-416A-AD3A-3D496E2283FB}" presName="spacer" presStyleCnt="0"/>
      <dgm:spPr/>
    </dgm:pt>
    <dgm:pt modelId="{7EE314E6-1F78-4224-B3F1-E9F36935CA6F}" type="pres">
      <dgm:prSet presAssocID="{A8D8CE48-21B8-4F00-98D2-B51EBD107FCA}" presName="comp" presStyleCnt="0"/>
      <dgm:spPr/>
    </dgm:pt>
    <dgm:pt modelId="{7858D6BC-67E2-42DA-84A8-63163F6C519E}" type="pres">
      <dgm:prSet presAssocID="{A8D8CE48-21B8-4F00-98D2-B51EBD107FCA}" presName="box" presStyleLbl="node1" presStyleIdx="1" presStyleCnt="5"/>
      <dgm:spPr/>
    </dgm:pt>
    <dgm:pt modelId="{550E164D-268A-412E-B6BA-A0843C292149}" type="pres">
      <dgm:prSet presAssocID="{A8D8CE48-21B8-4F00-98D2-B51EBD107FCA}" presName="img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1000" b="-51000"/>
          </a:stretch>
        </a:blipFill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B9371146-5BBD-474C-A976-82CAB63E03CC}" type="pres">
      <dgm:prSet presAssocID="{A8D8CE48-21B8-4F00-98D2-B51EBD107FCA}" presName="text" presStyleLbl="node1" presStyleIdx="1" presStyleCnt="5">
        <dgm:presLayoutVars>
          <dgm:bulletEnabled val="1"/>
        </dgm:presLayoutVars>
      </dgm:prSet>
      <dgm:spPr/>
    </dgm:pt>
    <dgm:pt modelId="{3EB75999-5D78-478E-8483-FEAA0FCBCFD8}" type="pres">
      <dgm:prSet presAssocID="{6C1FC93C-13FC-4F43-B316-12A9F24B77D9}" presName="spacer" presStyleCnt="0"/>
      <dgm:spPr/>
    </dgm:pt>
    <dgm:pt modelId="{BC2FCB45-215F-493A-A2EE-E66DFC7B6DEF}" type="pres">
      <dgm:prSet presAssocID="{0893EF94-D683-467C-AB10-65E231118858}" presName="comp" presStyleCnt="0"/>
      <dgm:spPr/>
    </dgm:pt>
    <dgm:pt modelId="{8D68599E-5DEE-431A-8EE7-6953131ACFC7}" type="pres">
      <dgm:prSet presAssocID="{0893EF94-D683-467C-AB10-65E231118858}" presName="box" presStyleLbl="node1" presStyleIdx="2" presStyleCnt="5"/>
      <dgm:spPr/>
    </dgm:pt>
    <dgm:pt modelId="{1CC7418E-B1DF-4E13-8A9C-77ED88206967}" type="pres">
      <dgm:prSet presAssocID="{0893EF94-D683-467C-AB10-65E231118858}" presName="img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1000" b="-51000"/>
          </a:stretch>
        </a:blipFill>
      </dgm:spPr>
      <dgm:extLst>
        <a:ext uri="{E40237B7-FDA0-4F09-8148-C483321AD2D9}">
          <dgm14:cNvPr xmlns:dgm14="http://schemas.microsoft.com/office/drawing/2010/diagram" id="0" name="" descr="Bulldozer"/>
        </a:ext>
      </dgm:extLst>
    </dgm:pt>
    <dgm:pt modelId="{B83CDC57-36C4-465F-BE7D-0917D2AB037B}" type="pres">
      <dgm:prSet presAssocID="{0893EF94-D683-467C-AB10-65E231118858}" presName="text" presStyleLbl="node1" presStyleIdx="2" presStyleCnt="5">
        <dgm:presLayoutVars>
          <dgm:bulletEnabled val="1"/>
        </dgm:presLayoutVars>
      </dgm:prSet>
      <dgm:spPr/>
    </dgm:pt>
    <dgm:pt modelId="{279E6576-D13B-4257-B6AA-B2ABADD62859}" type="pres">
      <dgm:prSet presAssocID="{BB978691-95EA-417A-9AD5-A647FA896BB9}" presName="spacer" presStyleCnt="0"/>
      <dgm:spPr/>
    </dgm:pt>
    <dgm:pt modelId="{0EC8A32A-FECF-41B3-B88F-10654322FFEA}" type="pres">
      <dgm:prSet presAssocID="{EF795E76-7DF2-4E76-B8F4-B5943837620E}" presName="comp" presStyleCnt="0"/>
      <dgm:spPr/>
    </dgm:pt>
    <dgm:pt modelId="{8C6553D7-166B-4006-A87C-67127BE32ADA}" type="pres">
      <dgm:prSet presAssocID="{EF795E76-7DF2-4E76-B8F4-B5943837620E}" presName="box" presStyleLbl="node1" presStyleIdx="3" presStyleCnt="5"/>
      <dgm:spPr/>
    </dgm:pt>
    <dgm:pt modelId="{B770224F-7409-49FD-BD7E-3189BFC487B1}" type="pres">
      <dgm:prSet presAssocID="{EF795E76-7DF2-4E76-B8F4-B5943837620E}" presName="img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1000" b="-51000"/>
          </a:stretch>
        </a:blipFill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8DA93DCE-F931-43F1-A0BD-F37C862FCF26}" type="pres">
      <dgm:prSet presAssocID="{EF795E76-7DF2-4E76-B8F4-B5943837620E}" presName="text" presStyleLbl="node1" presStyleIdx="3" presStyleCnt="5">
        <dgm:presLayoutVars>
          <dgm:bulletEnabled val="1"/>
        </dgm:presLayoutVars>
      </dgm:prSet>
      <dgm:spPr/>
    </dgm:pt>
    <dgm:pt modelId="{351EB5EF-B87C-4D43-87F2-5BEAF071D8F7}" type="pres">
      <dgm:prSet presAssocID="{34F70251-80C6-424F-BAAB-FA14EF355FC3}" presName="spacer" presStyleCnt="0"/>
      <dgm:spPr/>
    </dgm:pt>
    <dgm:pt modelId="{6EFDFBC7-8CB6-4EE7-9516-D4FCD2890AD8}" type="pres">
      <dgm:prSet presAssocID="{A6E90468-8EEC-41C0-A9AF-4889D5D80C12}" presName="comp" presStyleCnt="0"/>
      <dgm:spPr/>
    </dgm:pt>
    <dgm:pt modelId="{2442B8C0-CF55-4EAF-809E-1DFADB1B4BF3}" type="pres">
      <dgm:prSet presAssocID="{A6E90468-8EEC-41C0-A9AF-4889D5D80C12}" presName="box" presStyleLbl="node1" presStyleIdx="4" presStyleCnt="5"/>
      <dgm:spPr/>
    </dgm:pt>
    <dgm:pt modelId="{DD24272F-FAA1-433A-B2EB-FD40BA20FCC4}" type="pres">
      <dgm:prSet presAssocID="{A6E90468-8EEC-41C0-A9AF-4889D5D80C12}" presName="img" presStyleLbl="fgImgPlac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51000" b="-51000"/>
          </a:stretch>
        </a:blipFill>
      </dgm:spPr>
      <dgm:extLst>
        <a:ext uri="{E40237B7-FDA0-4F09-8148-C483321AD2D9}">
          <dgm14:cNvPr xmlns:dgm14="http://schemas.microsoft.com/office/drawing/2010/diagram" id="0" name="" descr="Checklist RTL"/>
        </a:ext>
      </dgm:extLst>
    </dgm:pt>
    <dgm:pt modelId="{932AB17B-3CA3-4F6F-8BBA-1EDA3F29243B}" type="pres">
      <dgm:prSet presAssocID="{A6E90468-8EEC-41C0-A9AF-4889D5D80C12}" presName="text" presStyleLbl="node1" presStyleIdx="4" presStyleCnt="5">
        <dgm:presLayoutVars>
          <dgm:bulletEnabled val="1"/>
        </dgm:presLayoutVars>
      </dgm:prSet>
      <dgm:spPr/>
    </dgm:pt>
  </dgm:ptLst>
  <dgm:cxnLst>
    <dgm:cxn modelId="{13ACC405-B11E-4C54-A4E7-C322E8C8A64C}" srcId="{EBCBACA4-3BBE-4195-A635-9AA92A2F3D32}" destId="{A6E90468-8EEC-41C0-A9AF-4889D5D80C12}" srcOrd="4" destOrd="0" parTransId="{F294169C-A00C-43C7-89C4-66D82A76F3AD}" sibTransId="{22E65329-EE4C-42AA-9083-216DA83DE523}"/>
    <dgm:cxn modelId="{1A59B90E-A241-4F2C-8D5E-89E5AC8B98F4}" type="presOf" srcId="{D60275BD-B654-48D3-AACB-C67D64009168}" destId="{E0FB9A9D-5EDB-4862-BBBD-A5C26E43D6F8}" srcOrd="1" destOrd="0" presId="urn:microsoft.com/office/officeart/2005/8/layout/vList4"/>
    <dgm:cxn modelId="{B7900716-0DDF-4B65-B6DB-144F336E2C0A}" type="presOf" srcId="{D60275BD-B654-48D3-AACB-C67D64009168}" destId="{EE100FB7-779F-40FA-B6B3-D1C4909CCD82}" srcOrd="0" destOrd="0" presId="urn:microsoft.com/office/officeart/2005/8/layout/vList4"/>
    <dgm:cxn modelId="{A72A4216-0FDC-4E8B-A070-3638A912BA9A}" type="presOf" srcId="{0893EF94-D683-467C-AB10-65E231118858}" destId="{8D68599E-5DEE-431A-8EE7-6953131ACFC7}" srcOrd="0" destOrd="0" presId="urn:microsoft.com/office/officeart/2005/8/layout/vList4"/>
    <dgm:cxn modelId="{D5B9DC21-8E7E-49D2-8C9D-927E357C6B51}" type="presOf" srcId="{A6E90468-8EEC-41C0-A9AF-4889D5D80C12}" destId="{2442B8C0-CF55-4EAF-809E-1DFADB1B4BF3}" srcOrd="0" destOrd="0" presId="urn:microsoft.com/office/officeart/2005/8/layout/vList4"/>
    <dgm:cxn modelId="{46114226-BE3B-4138-8F16-468550C48911}" type="presOf" srcId="{A6E90468-8EEC-41C0-A9AF-4889D5D80C12}" destId="{932AB17B-3CA3-4F6F-8BBA-1EDA3F29243B}" srcOrd="1" destOrd="0" presId="urn:microsoft.com/office/officeart/2005/8/layout/vList4"/>
    <dgm:cxn modelId="{B4E8B62B-8836-4938-9652-9DE5C6E3A2E6}" type="presOf" srcId="{EF795E76-7DF2-4E76-B8F4-B5943837620E}" destId="{8C6553D7-166B-4006-A87C-67127BE32ADA}" srcOrd="0" destOrd="0" presId="urn:microsoft.com/office/officeart/2005/8/layout/vList4"/>
    <dgm:cxn modelId="{8B732F3F-62CD-4069-86C0-3956EF55BC77}" type="presOf" srcId="{EF795E76-7DF2-4E76-B8F4-B5943837620E}" destId="{8DA93DCE-F931-43F1-A0BD-F37C862FCF26}" srcOrd="1" destOrd="0" presId="urn:microsoft.com/office/officeart/2005/8/layout/vList4"/>
    <dgm:cxn modelId="{A0D23A5C-45BC-4CBB-94AD-8443182C2FB6}" type="presOf" srcId="{EBCBACA4-3BBE-4195-A635-9AA92A2F3D32}" destId="{1DB79455-F2E0-4622-B954-94BC42428F95}" srcOrd="0" destOrd="0" presId="urn:microsoft.com/office/officeart/2005/8/layout/vList4"/>
    <dgm:cxn modelId="{7A426948-58EC-4CE9-9C85-BD0F7982BBE7}" srcId="{EBCBACA4-3BBE-4195-A635-9AA92A2F3D32}" destId="{EF795E76-7DF2-4E76-B8F4-B5943837620E}" srcOrd="3" destOrd="0" parTransId="{8ACBB13F-B188-41C8-A7F5-FDA5F1A26C85}" sibTransId="{34F70251-80C6-424F-BAAB-FA14EF355FC3}"/>
    <dgm:cxn modelId="{D3E51D7B-6D19-4802-A46A-3825BE6DC681}" type="presOf" srcId="{A8D8CE48-21B8-4F00-98D2-B51EBD107FCA}" destId="{7858D6BC-67E2-42DA-84A8-63163F6C519E}" srcOrd="0" destOrd="0" presId="urn:microsoft.com/office/officeart/2005/8/layout/vList4"/>
    <dgm:cxn modelId="{E72F3A84-48A9-4C7A-8088-3206D6068018}" type="presOf" srcId="{0893EF94-D683-467C-AB10-65E231118858}" destId="{B83CDC57-36C4-465F-BE7D-0917D2AB037B}" srcOrd="1" destOrd="0" presId="urn:microsoft.com/office/officeart/2005/8/layout/vList4"/>
    <dgm:cxn modelId="{8E14CA8B-3254-4872-BE62-3158C540FA90}" srcId="{EBCBACA4-3BBE-4195-A635-9AA92A2F3D32}" destId="{0893EF94-D683-467C-AB10-65E231118858}" srcOrd="2" destOrd="0" parTransId="{7DDF76E5-1A95-4917-B45E-20C4F73809DA}" sibTransId="{BB978691-95EA-417A-9AD5-A647FA896BB9}"/>
    <dgm:cxn modelId="{6F2340C2-E383-4747-A437-D110FACCB909}" type="presOf" srcId="{A8D8CE48-21B8-4F00-98D2-B51EBD107FCA}" destId="{B9371146-5BBD-474C-A976-82CAB63E03CC}" srcOrd="1" destOrd="0" presId="urn:microsoft.com/office/officeart/2005/8/layout/vList4"/>
    <dgm:cxn modelId="{7F0C8FCA-B4AB-48D8-A05E-7BF55AB50923}" srcId="{EBCBACA4-3BBE-4195-A635-9AA92A2F3D32}" destId="{D60275BD-B654-48D3-AACB-C67D64009168}" srcOrd="0" destOrd="0" parTransId="{23D65C75-12DF-4AAF-8ADF-7B9D9768DAA6}" sibTransId="{EEE75B64-57F3-416A-AD3A-3D496E2283FB}"/>
    <dgm:cxn modelId="{9873BFED-6C8E-4823-80EE-35103C7EFD0B}" srcId="{EBCBACA4-3BBE-4195-A635-9AA92A2F3D32}" destId="{A8D8CE48-21B8-4F00-98D2-B51EBD107FCA}" srcOrd="1" destOrd="0" parTransId="{A66CCF2E-27C1-40C6-BE85-A0F56174988C}" sibTransId="{6C1FC93C-13FC-4F43-B316-12A9F24B77D9}"/>
    <dgm:cxn modelId="{167DDDAD-32B3-494D-9E7F-5ABDB6722AFC}" type="presParOf" srcId="{1DB79455-F2E0-4622-B954-94BC42428F95}" destId="{82B05E27-C851-49C5-8EAE-1958C443A74C}" srcOrd="0" destOrd="0" presId="urn:microsoft.com/office/officeart/2005/8/layout/vList4"/>
    <dgm:cxn modelId="{8A9ADD6B-8BB2-43AA-97B9-B61DB6796468}" type="presParOf" srcId="{82B05E27-C851-49C5-8EAE-1958C443A74C}" destId="{EE100FB7-779F-40FA-B6B3-D1C4909CCD82}" srcOrd="0" destOrd="0" presId="urn:microsoft.com/office/officeart/2005/8/layout/vList4"/>
    <dgm:cxn modelId="{5A626394-098A-4CE0-A9A2-2C5CB7CCA28A}" type="presParOf" srcId="{82B05E27-C851-49C5-8EAE-1958C443A74C}" destId="{AA92F829-CDE5-4420-B425-336FAA4BC1FB}" srcOrd="1" destOrd="0" presId="urn:microsoft.com/office/officeart/2005/8/layout/vList4"/>
    <dgm:cxn modelId="{D9DFEC7C-6634-4FD2-9BBD-600F4A3DDB0F}" type="presParOf" srcId="{82B05E27-C851-49C5-8EAE-1958C443A74C}" destId="{E0FB9A9D-5EDB-4862-BBBD-A5C26E43D6F8}" srcOrd="2" destOrd="0" presId="urn:microsoft.com/office/officeart/2005/8/layout/vList4"/>
    <dgm:cxn modelId="{D0A71D9C-FD2E-4FE7-83E2-749C36C8A842}" type="presParOf" srcId="{1DB79455-F2E0-4622-B954-94BC42428F95}" destId="{A4A57F9A-9E77-4937-A4EB-CBE1BCC1FFC4}" srcOrd="1" destOrd="0" presId="urn:microsoft.com/office/officeart/2005/8/layout/vList4"/>
    <dgm:cxn modelId="{804A2486-DE94-477F-8045-E7CFE59ABB6D}" type="presParOf" srcId="{1DB79455-F2E0-4622-B954-94BC42428F95}" destId="{7EE314E6-1F78-4224-B3F1-E9F36935CA6F}" srcOrd="2" destOrd="0" presId="urn:microsoft.com/office/officeart/2005/8/layout/vList4"/>
    <dgm:cxn modelId="{26C67B33-A69E-4893-93C3-49FE150CF6A0}" type="presParOf" srcId="{7EE314E6-1F78-4224-B3F1-E9F36935CA6F}" destId="{7858D6BC-67E2-42DA-84A8-63163F6C519E}" srcOrd="0" destOrd="0" presId="urn:microsoft.com/office/officeart/2005/8/layout/vList4"/>
    <dgm:cxn modelId="{1BF6A731-FA4B-4ACF-9E3E-AD39A6B610DD}" type="presParOf" srcId="{7EE314E6-1F78-4224-B3F1-E9F36935CA6F}" destId="{550E164D-268A-412E-B6BA-A0843C292149}" srcOrd="1" destOrd="0" presId="urn:microsoft.com/office/officeart/2005/8/layout/vList4"/>
    <dgm:cxn modelId="{E6A0A345-5325-4A03-B0B8-5377BA24F329}" type="presParOf" srcId="{7EE314E6-1F78-4224-B3F1-E9F36935CA6F}" destId="{B9371146-5BBD-474C-A976-82CAB63E03CC}" srcOrd="2" destOrd="0" presId="urn:microsoft.com/office/officeart/2005/8/layout/vList4"/>
    <dgm:cxn modelId="{CB2B4270-0E60-4E52-9567-458A45B47106}" type="presParOf" srcId="{1DB79455-F2E0-4622-B954-94BC42428F95}" destId="{3EB75999-5D78-478E-8483-FEAA0FCBCFD8}" srcOrd="3" destOrd="0" presId="urn:microsoft.com/office/officeart/2005/8/layout/vList4"/>
    <dgm:cxn modelId="{32CB620B-1A37-4DEA-BB63-952973A7AE01}" type="presParOf" srcId="{1DB79455-F2E0-4622-B954-94BC42428F95}" destId="{BC2FCB45-215F-493A-A2EE-E66DFC7B6DEF}" srcOrd="4" destOrd="0" presId="urn:microsoft.com/office/officeart/2005/8/layout/vList4"/>
    <dgm:cxn modelId="{10EA90C5-8B82-432A-83C6-2DE9EAF9EC10}" type="presParOf" srcId="{BC2FCB45-215F-493A-A2EE-E66DFC7B6DEF}" destId="{8D68599E-5DEE-431A-8EE7-6953131ACFC7}" srcOrd="0" destOrd="0" presId="urn:microsoft.com/office/officeart/2005/8/layout/vList4"/>
    <dgm:cxn modelId="{54E06F17-F799-4ACA-8A5F-890FA6FDD937}" type="presParOf" srcId="{BC2FCB45-215F-493A-A2EE-E66DFC7B6DEF}" destId="{1CC7418E-B1DF-4E13-8A9C-77ED88206967}" srcOrd="1" destOrd="0" presId="urn:microsoft.com/office/officeart/2005/8/layout/vList4"/>
    <dgm:cxn modelId="{C359D771-D6FB-46A0-A3E2-2AB4B3B64D79}" type="presParOf" srcId="{BC2FCB45-215F-493A-A2EE-E66DFC7B6DEF}" destId="{B83CDC57-36C4-465F-BE7D-0917D2AB037B}" srcOrd="2" destOrd="0" presId="urn:microsoft.com/office/officeart/2005/8/layout/vList4"/>
    <dgm:cxn modelId="{A107C7F0-C99C-44B7-B13A-5136965EB365}" type="presParOf" srcId="{1DB79455-F2E0-4622-B954-94BC42428F95}" destId="{279E6576-D13B-4257-B6AA-B2ABADD62859}" srcOrd="5" destOrd="0" presId="urn:microsoft.com/office/officeart/2005/8/layout/vList4"/>
    <dgm:cxn modelId="{93B9D3DF-2C35-419C-AC8C-D91FBD3FF58E}" type="presParOf" srcId="{1DB79455-F2E0-4622-B954-94BC42428F95}" destId="{0EC8A32A-FECF-41B3-B88F-10654322FFEA}" srcOrd="6" destOrd="0" presId="urn:microsoft.com/office/officeart/2005/8/layout/vList4"/>
    <dgm:cxn modelId="{A2CF11E8-D49B-4E15-9F30-DD94F4EF5452}" type="presParOf" srcId="{0EC8A32A-FECF-41B3-B88F-10654322FFEA}" destId="{8C6553D7-166B-4006-A87C-67127BE32ADA}" srcOrd="0" destOrd="0" presId="urn:microsoft.com/office/officeart/2005/8/layout/vList4"/>
    <dgm:cxn modelId="{DEA7C008-F4E1-4B4E-9800-7164B3DEC408}" type="presParOf" srcId="{0EC8A32A-FECF-41B3-B88F-10654322FFEA}" destId="{B770224F-7409-49FD-BD7E-3189BFC487B1}" srcOrd="1" destOrd="0" presId="urn:microsoft.com/office/officeart/2005/8/layout/vList4"/>
    <dgm:cxn modelId="{1BD9008C-CEF0-41B2-8881-D6F2B6651FE2}" type="presParOf" srcId="{0EC8A32A-FECF-41B3-B88F-10654322FFEA}" destId="{8DA93DCE-F931-43F1-A0BD-F37C862FCF26}" srcOrd="2" destOrd="0" presId="urn:microsoft.com/office/officeart/2005/8/layout/vList4"/>
    <dgm:cxn modelId="{FD184B18-4C46-4DA5-BE90-7AEB81631134}" type="presParOf" srcId="{1DB79455-F2E0-4622-B954-94BC42428F95}" destId="{351EB5EF-B87C-4D43-87F2-5BEAF071D8F7}" srcOrd="7" destOrd="0" presId="urn:microsoft.com/office/officeart/2005/8/layout/vList4"/>
    <dgm:cxn modelId="{4B435DBE-11B2-4CD5-BE88-85DC4C8B7283}" type="presParOf" srcId="{1DB79455-F2E0-4622-B954-94BC42428F95}" destId="{6EFDFBC7-8CB6-4EE7-9516-D4FCD2890AD8}" srcOrd="8" destOrd="0" presId="urn:microsoft.com/office/officeart/2005/8/layout/vList4"/>
    <dgm:cxn modelId="{C5BCAC65-0D23-4F63-A724-23EB8246172A}" type="presParOf" srcId="{6EFDFBC7-8CB6-4EE7-9516-D4FCD2890AD8}" destId="{2442B8C0-CF55-4EAF-809E-1DFADB1B4BF3}" srcOrd="0" destOrd="0" presId="urn:microsoft.com/office/officeart/2005/8/layout/vList4"/>
    <dgm:cxn modelId="{C278726F-9C39-4F37-B1B3-D26D8E3F0A5C}" type="presParOf" srcId="{6EFDFBC7-8CB6-4EE7-9516-D4FCD2890AD8}" destId="{DD24272F-FAA1-433A-B2EB-FD40BA20FCC4}" srcOrd="1" destOrd="0" presId="urn:microsoft.com/office/officeart/2005/8/layout/vList4"/>
    <dgm:cxn modelId="{432721B6-3DBC-4FB8-8D8B-AF0769F49EC1}" type="presParOf" srcId="{6EFDFBC7-8CB6-4EE7-9516-D4FCD2890AD8}" destId="{932AB17B-3CA3-4F6F-8BBA-1EDA3F29243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00FB7-779F-40FA-B6B3-D1C4909CCD82}">
      <dsp:nvSpPr>
        <dsp:cNvPr id="0" name=""/>
        <dsp:cNvSpPr/>
      </dsp:nvSpPr>
      <dsp:spPr>
        <a:xfrm>
          <a:off x="0" y="0"/>
          <a:ext cx="6096000" cy="780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Field Identification</a:t>
          </a:r>
        </a:p>
      </dsp:txBody>
      <dsp:txXfrm>
        <a:off x="1297277" y="0"/>
        <a:ext cx="4798722" cy="780775"/>
      </dsp:txXfrm>
    </dsp:sp>
    <dsp:sp modelId="{AA92F829-CDE5-4420-B425-336FAA4BC1FB}">
      <dsp:nvSpPr>
        <dsp:cNvPr id="0" name=""/>
        <dsp:cNvSpPr/>
      </dsp:nvSpPr>
      <dsp:spPr>
        <a:xfrm>
          <a:off x="78077" y="78077"/>
          <a:ext cx="1219200" cy="6246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8D6BC-67E2-42DA-84A8-63163F6C519E}">
      <dsp:nvSpPr>
        <dsp:cNvPr id="0" name=""/>
        <dsp:cNvSpPr/>
      </dsp:nvSpPr>
      <dsp:spPr>
        <a:xfrm>
          <a:off x="0" y="858853"/>
          <a:ext cx="6096000" cy="780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Clause Types</a:t>
          </a:r>
        </a:p>
      </dsp:txBody>
      <dsp:txXfrm>
        <a:off x="1297277" y="858853"/>
        <a:ext cx="4798722" cy="780775"/>
      </dsp:txXfrm>
    </dsp:sp>
    <dsp:sp modelId="{550E164D-268A-412E-B6BA-A0843C292149}">
      <dsp:nvSpPr>
        <dsp:cNvPr id="0" name=""/>
        <dsp:cNvSpPr/>
      </dsp:nvSpPr>
      <dsp:spPr>
        <a:xfrm>
          <a:off x="78077" y="936930"/>
          <a:ext cx="1219200" cy="6246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8599E-5DEE-431A-8EE7-6953131ACFC7}">
      <dsp:nvSpPr>
        <dsp:cNvPr id="0" name=""/>
        <dsp:cNvSpPr/>
      </dsp:nvSpPr>
      <dsp:spPr>
        <a:xfrm>
          <a:off x="0" y="1717706"/>
          <a:ext cx="6096000" cy="780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Search Examples</a:t>
          </a:r>
        </a:p>
      </dsp:txBody>
      <dsp:txXfrm>
        <a:off x="1297277" y="1717706"/>
        <a:ext cx="4798722" cy="780775"/>
      </dsp:txXfrm>
    </dsp:sp>
    <dsp:sp modelId="{1CC7418E-B1DF-4E13-8A9C-77ED88206967}">
      <dsp:nvSpPr>
        <dsp:cNvPr id="0" name=""/>
        <dsp:cNvSpPr/>
      </dsp:nvSpPr>
      <dsp:spPr>
        <a:xfrm>
          <a:off x="78077" y="1795784"/>
          <a:ext cx="1219200" cy="6246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553D7-166B-4006-A87C-67127BE32ADA}">
      <dsp:nvSpPr>
        <dsp:cNvPr id="0" name=""/>
        <dsp:cNvSpPr/>
      </dsp:nvSpPr>
      <dsp:spPr>
        <a:xfrm>
          <a:off x="0" y="2576559"/>
          <a:ext cx="6096000" cy="780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Exporting &amp; Sharing</a:t>
          </a:r>
        </a:p>
      </dsp:txBody>
      <dsp:txXfrm>
        <a:off x="1297277" y="2576559"/>
        <a:ext cx="4798722" cy="780775"/>
      </dsp:txXfrm>
    </dsp:sp>
    <dsp:sp modelId="{B770224F-7409-49FD-BD7E-3189BFC487B1}">
      <dsp:nvSpPr>
        <dsp:cNvPr id="0" name=""/>
        <dsp:cNvSpPr/>
      </dsp:nvSpPr>
      <dsp:spPr>
        <a:xfrm>
          <a:off x="78077" y="2654637"/>
          <a:ext cx="1219200" cy="6246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2B8C0-CF55-4EAF-809E-1DFADB1B4BF3}">
      <dsp:nvSpPr>
        <dsp:cNvPr id="0" name=""/>
        <dsp:cNvSpPr/>
      </dsp:nvSpPr>
      <dsp:spPr>
        <a:xfrm>
          <a:off x="0" y="3435413"/>
          <a:ext cx="6096000" cy="780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Important Tips</a:t>
          </a:r>
        </a:p>
      </dsp:txBody>
      <dsp:txXfrm>
        <a:off x="1297277" y="3435413"/>
        <a:ext cx="4798722" cy="780775"/>
      </dsp:txXfrm>
    </dsp:sp>
    <dsp:sp modelId="{DD24272F-FAA1-433A-B2EB-FD40BA20FCC4}">
      <dsp:nvSpPr>
        <dsp:cNvPr id="0" name=""/>
        <dsp:cNvSpPr/>
      </dsp:nvSpPr>
      <dsp:spPr>
        <a:xfrm>
          <a:off x="78077" y="3513490"/>
          <a:ext cx="1219200" cy="6246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Isutest.cherwellondemand.com/</a:t>
            </a:r>
            <a:r>
              <a:rPr lang="en-US" dirty="0" err="1"/>
              <a:t>cherwellclient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Searches (Queries) are the backbone of dashboard widgets, reports, and in general allow you to utilize Cherwell data to make better decisions in support of your customers.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first thing you need to do when building a search is identify the data fields you will want to use to narrow your results.</a:t>
            </a:r>
          </a:p>
          <a:p>
            <a:endParaRPr lang="en-US" baseline="0" dirty="0"/>
          </a:p>
          <a:p>
            <a:r>
              <a:rPr lang="en-US" baseline="0" dirty="0"/>
              <a:t>You will also need to know field names in order to include those data elements in the data export of the results.</a:t>
            </a:r>
          </a:p>
          <a:p>
            <a:endParaRPr lang="en-US" baseline="0" dirty="0"/>
          </a:p>
          <a:p>
            <a:r>
              <a:rPr lang="en-US" baseline="0" dirty="0"/>
              <a:t>Some field names don’t match the field label. In addition, some fields do not have the ability to find the field name. Contact the TSC for assistance.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49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first thing you need to do when building a search is identify the data fields you will want to use to narrow your results.</a:t>
            </a:r>
          </a:p>
          <a:p>
            <a:endParaRPr lang="en-US" baseline="0" dirty="0"/>
          </a:p>
          <a:p>
            <a:r>
              <a:rPr lang="en-US" baseline="0" dirty="0"/>
              <a:t>You will also need to know field names in order to include those data elements in the data export of 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.CED File</a:t>
            </a:r>
          </a:p>
          <a:p>
            <a:r>
              <a:rPr lang="en-US" baseline="0" dirty="0"/>
              <a:t>Can’t find it on the list? Check File Association at the 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99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34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Isutest.cherwellondemand.com/</a:t>
            </a:r>
            <a:r>
              <a:rPr lang="en-US" dirty="0" err="1"/>
              <a:t>cherwellclient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3610C44A-D55C-4A3C-AFE2-E8F4074FC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7F3314-4533-4E4E-98AC-2DB79994A0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863B4-B9BD-4363-AA5E-1C78EDE8A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 Incident Coordinators</a:t>
            </a:r>
          </a:p>
          <a:p>
            <a:r>
              <a:rPr lang="en-US" dirty="0"/>
              <a:t>tspiper@ilstu.edu</a:t>
            </a:r>
          </a:p>
        </p:txBody>
      </p:sp>
    </p:spTree>
    <p:extLst>
      <p:ext uri="{BB962C8B-B14F-4D97-AF65-F5344CB8AC3E}">
        <p14:creationId xmlns:p14="http://schemas.microsoft.com/office/powerpoint/2010/main" val="171247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3610C44A-D55C-4A3C-AFE2-E8F4074FC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7F3314-4533-4E4E-98AC-2DB79994A0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Cherwell Searches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863B4-B9BD-4363-AA5E-1C78EDE8A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Tyler Piper</a:t>
            </a:r>
          </a:p>
          <a:p>
            <a:r>
              <a:rPr lang="en-US" dirty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190994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70A523-D20A-43A6-8A06-E13DC5F6A0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828068"/>
              </p:ext>
            </p:extLst>
          </p:nvPr>
        </p:nvGraphicFramePr>
        <p:xfrm>
          <a:off x="2687052" y="96253"/>
          <a:ext cx="6096000" cy="4219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9A3CC95-7E72-4143-936E-850EA50DAF2C}"/>
              </a:ext>
            </a:extLst>
          </p:cNvPr>
          <p:cNvSpPr/>
          <p:nvPr/>
        </p:nvSpPr>
        <p:spPr>
          <a:xfrm>
            <a:off x="128468" y="1925419"/>
            <a:ext cx="243591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Name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9F6232-C470-4A8C-8B24-BC65C2A91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063229"/>
            <a:ext cx="6379657" cy="19011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DEE171AD-1B95-414B-BC03-233B19BE0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083" y="2813711"/>
            <a:ext cx="3638095" cy="2123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5094F3-04F0-41F7-9BFC-B301251F3541}"/>
              </a:ext>
            </a:extLst>
          </p:cNvPr>
          <p:cNvCxnSpPr>
            <a:cxnSpLocks/>
          </p:cNvCxnSpPr>
          <p:nvPr/>
        </p:nvCxnSpPr>
        <p:spPr>
          <a:xfrm>
            <a:off x="6352674" y="3384884"/>
            <a:ext cx="7218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D17E85-8C6F-431E-BFCF-83FF12B6D91D}"/>
              </a:ext>
            </a:extLst>
          </p:cNvPr>
          <p:cNvSpPr txBox="1"/>
          <p:nvPr/>
        </p:nvSpPr>
        <p:spPr>
          <a:xfrm>
            <a:off x="1090863" y="3296471"/>
            <a:ext cx="3489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*Desktop Client Only*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FAE998B-469D-41F4-BD9D-EFC10BC547B9}"/>
              </a:ext>
            </a:extLst>
          </p:cNvPr>
          <p:cNvSpPr/>
          <p:nvPr/>
        </p:nvSpPr>
        <p:spPr>
          <a:xfrm rot="10800000">
            <a:off x="7127022" y="3196117"/>
            <a:ext cx="489285" cy="20070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Name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Retired Fields: KB5807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Coming Soon: </a:t>
            </a:r>
          </a:p>
          <a:p>
            <a:pPr marL="0" indent="0">
              <a:buNone/>
            </a:pPr>
            <a:r>
              <a:rPr lang="en-US" dirty="0"/>
              <a:t>- Data Dictionary</a:t>
            </a: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49088192-3A79-4073-8924-C278DE3CD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7336" y="1713178"/>
            <a:ext cx="5018735" cy="30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ctr"/>
            <a:r>
              <a:rPr lang="en-US" dirty="0"/>
              <a:t>Group Clause: Groups together several Clauses. </a:t>
            </a:r>
          </a:p>
          <a:p>
            <a:pPr lvl="1" fontAlgn="ctr"/>
            <a:r>
              <a:rPr lang="en-US" dirty="0"/>
              <a:t>Must be true (AND logic), or if only one Clause must be true (OR logic)</a:t>
            </a:r>
          </a:p>
          <a:p>
            <a:pPr fontAlgn="ctr"/>
            <a:r>
              <a:rPr lang="en-US" dirty="0"/>
              <a:t>Comparison Clause: Finds all records containing a field with a particular value.</a:t>
            </a:r>
          </a:p>
          <a:p>
            <a:pPr fontAlgn="ctr"/>
            <a:r>
              <a:rPr lang="en-US" dirty="0"/>
              <a:t>Ownership Clause: Finds records associated with a particular owner (person or Team).</a:t>
            </a:r>
          </a:p>
          <a:p>
            <a:pPr fontAlgn="ctr"/>
            <a:r>
              <a:rPr lang="en-US" dirty="0"/>
              <a:t>Related Clause: Finds Business Objects whose related Business Object satisfy some of the criteria.</a:t>
            </a:r>
          </a:p>
          <a:p>
            <a:pPr fontAlgn="ctr"/>
            <a:r>
              <a:rPr lang="en-US" dirty="0"/>
              <a:t>Queue Clause: A Queue Clause is a clause that finds all records that exist or do not exist on Queues. </a:t>
            </a:r>
          </a:p>
        </p:txBody>
      </p:sp>
    </p:spTree>
    <p:extLst>
      <p:ext uri="{BB962C8B-B14F-4D97-AF65-F5344CB8AC3E}">
        <p14:creationId xmlns:p14="http://schemas.microsoft.com/office/powerpoint/2010/main" val="421182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CI</a:t>
            </a:r>
          </a:p>
          <a:p>
            <a:endParaRPr lang="en-US" dirty="0"/>
          </a:p>
          <a:p>
            <a:r>
              <a:rPr lang="en-US" dirty="0"/>
              <a:t>Open Past Due</a:t>
            </a:r>
          </a:p>
        </p:txBody>
      </p:sp>
    </p:spTree>
    <p:extLst>
      <p:ext uri="{BB962C8B-B14F-4D97-AF65-F5344CB8AC3E}">
        <p14:creationId xmlns:p14="http://schemas.microsoft.com/office/powerpoint/2010/main" val="226955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&amp;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*Desktop Client Only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1BECB6-E14F-4F10-9019-B7B05473F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33" y="1774823"/>
            <a:ext cx="8609545" cy="1721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A screen shot of a smart phone&#10;&#10;Description automatically generated">
            <a:extLst>
              <a:ext uri="{FF2B5EF4-FFF2-40B4-BE49-F238E27FC236}">
                <a16:creationId xmlns:a16="http://schemas.microsoft.com/office/drawing/2014/main" id="{13AF5A87-9351-49B8-9DB4-B04C6FBC5C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524" y="2571750"/>
            <a:ext cx="1247619" cy="206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286E16-491D-4E43-B89E-89199DC0434A}"/>
              </a:ext>
            </a:extLst>
          </p:cNvPr>
          <p:cNvCxnSpPr/>
          <p:nvPr/>
        </p:nvCxnSpPr>
        <p:spPr>
          <a:xfrm>
            <a:off x="6276524" y="4138863"/>
            <a:ext cx="117503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417B9C-24C7-44B2-9923-CAFA7AACA43F}"/>
              </a:ext>
            </a:extLst>
          </p:cNvPr>
          <p:cNvSpPr/>
          <p:nvPr/>
        </p:nvSpPr>
        <p:spPr>
          <a:xfrm>
            <a:off x="5833523" y="3943349"/>
            <a:ext cx="443001" cy="22988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Keep It Small</a:t>
            </a:r>
          </a:p>
          <a:p>
            <a:pPr lvl="1"/>
            <a:r>
              <a:rPr lang="en-US" sz="2400" dirty="0"/>
              <a:t>Narrow Date Range</a:t>
            </a:r>
          </a:p>
          <a:p>
            <a:pPr lvl="1"/>
            <a:r>
              <a:rPr lang="en-US" sz="2400" dirty="0"/>
              <a:t>Single Owner/Owning Team</a:t>
            </a:r>
          </a:p>
          <a:p>
            <a:r>
              <a:rPr lang="en-US" sz="2800" dirty="0"/>
              <a:t>Keep It Simple</a:t>
            </a:r>
          </a:p>
          <a:p>
            <a:pPr lvl="1"/>
            <a:r>
              <a:rPr lang="en-US" sz="2400" dirty="0"/>
              <a:t>Limit Relationship Searches, or Ask for Help</a:t>
            </a:r>
          </a:p>
          <a:p>
            <a:r>
              <a:rPr lang="en-US" sz="2800" dirty="0"/>
              <a:t>TEST IT FIRST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7F978243156429BF6305A78EB83E2" ma:contentTypeVersion="8" ma:contentTypeDescription="Create a new document." ma:contentTypeScope="" ma:versionID="16506b5268a2b1adbf375d4210636e31">
  <xsd:schema xmlns:xsd="http://www.w3.org/2001/XMLSchema" xmlns:xs="http://www.w3.org/2001/XMLSchema" xmlns:p="http://schemas.microsoft.com/office/2006/metadata/properties" xmlns:ns2="05d58ff8-064a-428b-abc6-bc08e6acc9d3" targetNamespace="http://schemas.microsoft.com/office/2006/metadata/properties" ma:root="true" ma:fieldsID="4b9072f778a8ee674cc26109293e135b" ns2:_="">
    <xsd:import namespace="05d58ff8-064a-428b-abc6-bc08e6acc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58ff8-064a-428b-abc6-bc08e6acc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A258C-86A3-41B2-99DE-78DA292146D8}">
  <ds:schemaRefs>
    <ds:schemaRef ds:uri="05d58ff8-064a-428b-abc6-bc08e6acc9d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15BB4A-7A21-41F2-841B-BCBA354FF8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8613D8-562B-4DCF-A0C9-BF3F5162D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d58ff8-064a-428b-abc6-bc08e6acc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298</Words>
  <Application>Microsoft Office PowerPoint</Application>
  <PresentationFormat>On-screen Show (16:9)</PresentationFormat>
  <Paragraphs>64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Building Cherwell Searches</vt:lpstr>
      <vt:lpstr>PowerPoint Presentation</vt:lpstr>
      <vt:lpstr>Field Name Identification</vt:lpstr>
      <vt:lpstr>Field Name Identification</vt:lpstr>
      <vt:lpstr>Clause Types</vt:lpstr>
      <vt:lpstr>Search Examples</vt:lpstr>
      <vt:lpstr>Exporting &amp; Sharing</vt:lpstr>
      <vt:lpstr>Tips for Success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19</cp:revision>
  <dcterms:created xsi:type="dcterms:W3CDTF">2016-07-01T14:13:07Z</dcterms:created>
  <dcterms:modified xsi:type="dcterms:W3CDTF">2019-08-08T21:59:11Z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0x0101000897F978243156429BF6305A78EB83E2</vt:lpwstr>
  </property>
</Properties>
</file>