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9" r:id="rId4"/>
    <p:sldId id="257" r:id="rId5"/>
    <p:sldId id="270" r:id="rId6"/>
    <p:sldId id="271" r:id="rId7"/>
    <p:sldId id="264" r:id="rId8"/>
    <p:sldId id="272" r:id="rId9"/>
    <p:sldId id="259" r:id="rId10"/>
    <p:sldId id="260" r:id="rId11"/>
    <p:sldId id="261" r:id="rId12"/>
    <p:sldId id="262" r:id="rId13"/>
    <p:sldId id="263" r:id="rId14"/>
    <p:sldId id="265" r:id="rId15"/>
    <p:sldId id="273" r:id="rId16"/>
    <p:sldId id="266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94599"/>
  </p:normalViewPr>
  <p:slideViewPr>
    <p:cSldViewPr snapToGrid="0" snapToObjects="1">
      <p:cViewPr varScale="1">
        <p:scale>
          <a:sx n="104" d="100"/>
          <a:sy n="10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AB95-5AA6-B14B-9BD5-8CE240AF735C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7C932-B743-9B40-A3A0-688F0D7A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C932-B743-9B40-A3A0-688F0D7A74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C932-B743-9B40-A3A0-688F0D7A74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6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C932-B743-9B40-A3A0-688F0D7A74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LIVETEXT in </a:t>
            </a:r>
            <a:r>
              <a:rPr lang="en-US" dirty="0" err="1"/>
              <a:t>ReggieNet</a:t>
            </a:r>
            <a:r>
              <a:rPr lang="en-US" dirty="0"/>
              <a:t>: Get a Clue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528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 in 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1776943"/>
            <a:ext cx="8761413" cy="5032087"/>
          </a:xfrm>
        </p:spPr>
      </p:pic>
    </p:spTree>
    <p:extLst>
      <p:ext uri="{BB962C8B-B14F-4D97-AF65-F5344CB8AC3E}">
        <p14:creationId xmlns:p14="http://schemas.microsoft.com/office/powerpoint/2010/main" val="188266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ePortfolios</a:t>
            </a:r>
            <a:r>
              <a:rPr lang="en-US" dirty="0"/>
              <a:t> in Math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1" y="1659885"/>
            <a:ext cx="9945386" cy="5207741"/>
          </a:xfrm>
        </p:spPr>
      </p:pic>
    </p:spTree>
    <p:extLst>
      <p:ext uri="{BB962C8B-B14F-4D97-AF65-F5344CB8AC3E}">
        <p14:creationId xmlns:p14="http://schemas.microsoft.com/office/powerpoint/2010/main" val="98532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assessment in Special 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0" y="1680632"/>
            <a:ext cx="9205644" cy="5177022"/>
          </a:xfrm>
        </p:spPr>
      </p:pic>
    </p:spTree>
    <p:extLst>
      <p:ext uri="{BB962C8B-B14F-4D97-AF65-F5344CB8AC3E}">
        <p14:creationId xmlns:p14="http://schemas.microsoft.com/office/powerpoint/2010/main" val="132173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60653"/>
            <a:ext cx="8761413" cy="706964"/>
          </a:xfrm>
        </p:spPr>
        <p:txBody>
          <a:bodyPr/>
          <a:lstStyle/>
          <a:p>
            <a:r>
              <a:rPr lang="en-US" dirty="0"/>
              <a:t>Analytics: No data, no decisions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1" y="1805250"/>
            <a:ext cx="10952250" cy="5052750"/>
          </a:xfrm>
        </p:spPr>
      </p:pic>
    </p:spTree>
    <p:extLst>
      <p:ext uri="{BB962C8B-B14F-4D97-AF65-F5344CB8AC3E}">
        <p14:creationId xmlns:p14="http://schemas.microsoft.com/office/powerpoint/2010/main" val="1922748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406" y="819555"/>
            <a:ext cx="8761413" cy="706964"/>
          </a:xfrm>
        </p:spPr>
        <p:txBody>
          <a:bodyPr/>
          <a:lstStyle/>
          <a:p>
            <a:r>
              <a:rPr lang="en-US" dirty="0"/>
              <a:t>Charts and graphs</a:t>
            </a:r>
            <a:br>
              <a:rPr lang="en-US" dirty="0"/>
            </a:br>
            <a:r>
              <a:rPr lang="en-US" sz="2000" dirty="0" err="1"/>
              <a:t>edDispositions</a:t>
            </a:r>
            <a:r>
              <a:rPr lang="en-US" sz="2000" dirty="0"/>
              <a:t> and </a:t>
            </a:r>
            <a:r>
              <a:rPr lang="en-US" sz="2000" dirty="0" err="1"/>
              <a:t>edTPA</a:t>
            </a:r>
            <a:r>
              <a:rPr lang="en-US" sz="2000" dirty="0"/>
              <a:t> for accreditation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3" y="1921481"/>
            <a:ext cx="11384989" cy="4936519"/>
          </a:xfrm>
        </p:spPr>
      </p:pic>
    </p:spTree>
    <p:extLst>
      <p:ext uri="{BB962C8B-B14F-4D97-AF65-F5344CB8AC3E}">
        <p14:creationId xmlns:p14="http://schemas.microsoft.com/office/powerpoint/2010/main" val="180696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Mystery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is LIVETEXT?</a:t>
            </a:r>
          </a:p>
          <a:p>
            <a:r>
              <a:rPr lang="en-US" sz="3600" dirty="0"/>
              <a:t>How is it used on campus??</a:t>
            </a:r>
          </a:p>
          <a:p>
            <a:r>
              <a:rPr lang="en-US" sz="3600" dirty="0"/>
              <a:t>What happened this summer???</a:t>
            </a:r>
          </a:p>
        </p:txBody>
      </p:sp>
    </p:spTree>
    <p:extLst>
      <p:ext uri="{BB962C8B-B14F-4D97-AF65-F5344CB8AC3E}">
        <p14:creationId xmlns:p14="http://schemas.microsoft.com/office/powerpoint/2010/main" val="19743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with </a:t>
            </a:r>
            <a:r>
              <a:rPr lang="en-US" dirty="0" err="1"/>
              <a:t>ReggieNet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Pilot project</a:t>
            </a:r>
          </a:p>
          <a:p>
            <a:pPr lvl="1"/>
            <a:r>
              <a:rPr lang="en-US" sz="2000" dirty="0"/>
              <a:t>Agriculture Summer Experience</a:t>
            </a:r>
          </a:p>
          <a:p>
            <a:pPr lvl="1"/>
            <a:r>
              <a:rPr lang="en-US" sz="2000" dirty="0"/>
              <a:t>TCH 216 (Instructional &amp; Evaluative Methods in Secondary Education)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243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TCH 216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40" y="605734"/>
            <a:ext cx="4951664" cy="6103647"/>
          </a:xfrm>
        </p:spPr>
      </p:pic>
    </p:spTree>
    <p:extLst>
      <p:ext uri="{BB962C8B-B14F-4D97-AF65-F5344CB8AC3E}">
        <p14:creationId xmlns:p14="http://schemas.microsoft.com/office/powerpoint/2010/main" val="145094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TCH 216: 15 students/grade return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6" y="1789961"/>
            <a:ext cx="10477729" cy="4508375"/>
          </a:xfrm>
        </p:spPr>
      </p:pic>
    </p:spTree>
    <p:extLst>
      <p:ext uri="{BB962C8B-B14F-4D97-AF65-F5344CB8AC3E}">
        <p14:creationId xmlns:p14="http://schemas.microsoft.com/office/powerpoint/2010/main" val="129643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AG: 7 students/resources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7" y="1758673"/>
            <a:ext cx="10041499" cy="4473161"/>
          </a:xfrm>
        </p:spPr>
      </p:pic>
    </p:spTree>
    <p:extLst>
      <p:ext uri="{BB962C8B-B14F-4D97-AF65-F5344CB8AC3E}">
        <p14:creationId xmlns:p14="http://schemas.microsoft.com/office/powerpoint/2010/main" val="14317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Who? Where?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79493"/>
          </a:xfrm>
        </p:spPr>
        <p:txBody>
          <a:bodyPr/>
          <a:lstStyle/>
          <a:p>
            <a:r>
              <a:rPr lang="en-US" dirty="0"/>
              <a:t>Barb Jacobsen and Ben </a:t>
            </a:r>
            <a:r>
              <a:rPr lang="en-US" dirty="0" err="1"/>
              <a:t>Rappleyea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Lauby</a:t>
            </a:r>
            <a:r>
              <a:rPr lang="en-US" dirty="0"/>
              <a:t> Teacher Ed Center, </a:t>
            </a:r>
            <a:r>
              <a:rPr lang="en-US" dirty="0" err="1"/>
              <a:t>DeGarmo</a:t>
            </a:r>
            <a:r>
              <a:rPr lang="en-US" dirty="0"/>
              <a:t> Hall</a:t>
            </a:r>
          </a:p>
          <a:p>
            <a:endParaRPr lang="en-US" dirty="0"/>
          </a:p>
          <a:p>
            <a:r>
              <a:rPr lang="en-US" dirty="0"/>
              <a:t>LIVETEXT serves Teacher Education faculty/students in 28 programs</a:t>
            </a:r>
          </a:p>
          <a:p>
            <a:pPr lvl="1"/>
            <a:r>
              <a:rPr lang="en-US" dirty="0"/>
              <a:t>About 90 courses, many with multiple sections</a:t>
            </a:r>
          </a:p>
          <a:p>
            <a:pPr lvl="1"/>
            <a:r>
              <a:rPr lang="en-US" dirty="0"/>
              <a:t>160-200 faculty users</a:t>
            </a:r>
          </a:p>
          <a:p>
            <a:pPr lvl="1"/>
            <a:r>
              <a:rPr lang="en-US" dirty="0"/>
              <a:t>About 1700-2000 student users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AG: Journal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2" y="1599647"/>
            <a:ext cx="10617321" cy="4811091"/>
          </a:xfrm>
        </p:spPr>
      </p:pic>
    </p:spTree>
    <p:extLst>
      <p:ext uri="{BB962C8B-B14F-4D97-AF65-F5344CB8AC3E}">
        <p14:creationId xmlns:p14="http://schemas.microsoft.com/office/powerpoint/2010/main" val="42463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the mystery!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is LIVETEXT?</a:t>
            </a:r>
          </a:p>
          <a:p>
            <a:r>
              <a:rPr lang="en-US" sz="3600" dirty="0"/>
              <a:t>How is it used on campus??</a:t>
            </a:r>
          </a:p>
          <a:p>
            <a:r>
              <a:rPr lang="en-US" sz="3600" dirty="0"/>
              <a:t>What happened this summer???</a:t>
            </a:r>
          </a:p>
          <a:p>
            <a:endParaRPr lang="en-US" sz="3600" dirty="0"/>
          </a:p>
          <a:p>
            <a:r>
              <a:rPr lang="en-US" sz="3600" dirty="0"/>
              <a:t>Now you have a clue.</a:t>
            </a:r>
          </a:p>
        </p:txBody>
      </p:sp>
    </p:spTree>
    <p:extLst>
      <p:ext uri="{BB962C8B-B14F-4D97-AF65-F5344CB8AC3E}">
        <p14:creationId xmlns:p14="http://schemas.microsoft.com/office/powerpoint/2010/main" val="14381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3-part Mystery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is LIVETEXT?</a:t>
            </a:r>
          </a:p>
          <a:p>
            <a:r>
              <a:rPr lang="en-US" sz="3600" dirty="0"/>
              <a:t>How is it used on campus??</a:t>
            </a:r>
          </a:p>
          <a:p>
            <a:r>
              <a:rPr lang="en-US" sz="3600" dirty="0"/>
              <a:t>What happened this summer???</a:t>
            </a:r>
          </a:p>
        </p:txBody>
      </p:sp>
    </p:spTree>
    <p:extLst>
      <p:ext uri="{BB962C8B-B14F-4D97-AF65-F5344CB8AC3E}">
        <p14:creationId xmlns:p14="http://schemas.microsoft.com/office/powerpoint/2010/main" val="7938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LIVETEXT?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Short answer:  </a:t>
            </a:r>
          </a:p>
          <a:p>
            <a:pPr marL="457200" lvl="1" indent="0">
              <a:buNone/>
            </a:pPr>
            <a:r>
              <a:rPr lang="en-US" sz="2600" dirty="0"/>
              <a:t>A web-based assessment system with </a:t>
            </a:r>
          </a:p>
          <a:p>
            <a:pPr lvl="2"/>
            <a:r>
              <a:rPr lang="en-US" sz="2600" dirty="0"/>
              <a:t> simple, user-friendly interface </a:t>
            </a:r>
          </a:p>
          <a:p>
            <a:pPr lvl="2"/>
            <a:r>
              <a:rPr lang="en-US" sz="2600" dirty="0"/>
              <a:t> powerful analytics tool</a:t>
            </a:r>
          </a:p>
        </p:txBody>
      </p:sp>
    </p:spTree>
    <p:extLst>
      <p:ext uri="{BB962C8B-B14F-4D97-AF65-F5344CB8AC3E}">
        <p14:creationId xmlns:p14="http://schemas.microsoft.com/office/powerpoint/2010/main" val="131783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LIVETEXT?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54844" cy="4177444"/>
          </a:xfrm>
        </p:spPr>
        <p:txBody>
          <a:bodyPr>
            <a:noAutofit/>
          </a:bodyPr>
          <a:lstStyle/>
          <a:p>
            <a:pPr lvl="2"/>
            <a:endParaRPr lang="en-US" sz="2000" dirty="0"/>
          </a:p>
          <a:p>
            <a:pPr marL="0" indent="0">
              <a:buNone/>
            </a:pPr>
            <a:r>
              <a:rPr lang="en-US" sz="2000" dirty="0"/>
              <a:t>A little more:  </a:t>
            </a:r>
          </a:p>
          <a:p>
            <a:r>
              <a:rPr lang="en-US" sz="2000" dirty="0"/>
              <a:t>Founded in1997, at ISU since 2008</a:t>
            </a:r>
          </a:p>
          <a:p>
            <a:r>
              <a:rPr lang="en-US" sz="2000" dirty="0"/>
              <a:t>2011, flipped delivery style to program-centric with common threads for accreditation (ex. </a:t>
            </a:r>
            <a:r>
              <a:rPr lang="en-US" sz="2000" dirty="0" err="1"/>
              <a:t>edTPA</a:t>
            </a:r>
            <a:r>
              <a:rPr lang="en-US" sz="2000" dirty="0"/>
              <a:t>, </a:t>
            </a:r>
            <a:r>
              <a:rPr lang="en-US" sz="2000" dirty="0" err="1"/>
              <a:t>edDispositions</a:t>
            </a:r>
            <a:r>
              <a:rPr lang="en-US" sz="2000" dirty="0"/>
              <a:t>)</a:t>
            </a:r>
          </a:p>
          <a:p>
            <a:r>
              <a:rPr lang="en-US" sz="2000" dirty="0"/>
              <a:t>$85 for five year subscription</a:t>
            </a:r>
          </a:p>
          <a:p>
            <a:r>
              <a:rPr lang="en-US" sz="2000" dirty="0"/>
              <a:t>Reviewed and compared from time to time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570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name?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Merged with TK20/</a:t>
            </a:r>
            <a:r>
              <a:rPr lang="en-US" sz="2000" dirty="0" err="1"/>
              <a:t>Taskstream</a:t>
            </a:r>
            <a:r>
              <a:rPr lang="en-US" sz="2000" dirty="0"/>
              <a:t> in November</a:t>
            </a:r>
          </a:p>
          <a:p>
            <a:pPr lvl="1"/>
            <a:r>
              <a:rPr lang="en-US" sz="2000" dirty="0"/>
              <a:t>Digital Measures in June</a:t>
            </a:r>
          </a:p>
          <a:p>
            <a:pPr lvl="1"/>
            <a:r>
              <a:rPr lang="en-US" sz="2000" dirty="0" err="1"/>
              <a:t>EvaluationKIT</a:t>
            </a:r>
            <a:r>
              <a:rPr lang="en-US" sz="2000" dirty="0"/>
              <a:t> in July</a:t>
            </a:r>
          </a:p>
          <a:p>
            <a:pPr lvl="1"/>
            <a:r>
              <a:rPr lang="en-US" sz="2000" dirty="0"/>
              <a:t>Partners with 1600 institutions worldwide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08" y="4384995"/>
            <a:ext cx="5088552" cy="10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2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name?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Merged with TK20/</a:t>
            </a:r>
            <a:r>
              <a:rPr lang="en-US" sz="2000" dirty="0" err="1"/>
              <a:t>Taskstream</a:t>
            </a:r>
            <a:r>
              <a:rPr lang="en-US" sz="2000" dirty="0"/>
              <a:t> in November</a:t>
            </a:r>
          </a:p>
          <a:p>
            <a:pPr lvl="1"/>
            <a:r>
              <a:rPr lang="en-US" sz="2000" dirty="0"/>
              <a:t>Digital Measures in June</a:t>
            </a:r>
          </a:p>
          <a:p>
            <a:pPr lvl="1"/>
            <a:r>
              <a:rPr lang="en-US" sz="2000" dirty="0" err="1"/>
              <a:t>EvaluationKIT</a:t>
            </a:r>
            <a:r>
              <a:rPr lang="en-US" sz="2000" dirty="0"/>
              <a:t> in July</a:t>
            </a:r>
          </a:p>
          <a:p>
            <a:pPr lvl="1"/>
            <a:r>
              <a:rPr lang="en-US" sz="2000" dirty="0"/>
              <a:t>Partners with 1600 institutions worldwide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08" y="4384995"/>
            <a:ext cx="5088552" cy="1008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5314456"/>
            <a:ext cx="10058400" cy="141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4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Mystery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LIVETEXT?</a:t>
            </a:r>
          </a:p>
          <a:p>
            <a:r>
              <a:rPr lang="en-US" sz="3600" dirty="0"/>
              <a:t>How is it used on campus??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71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used on campus?</a:t>
            </a:r>
            <a:endParaRPr lang="mr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LIVETEXT looks like this in various academic programs:</a:t>
            </a:r>
          </a:p>
          <a:p>
            <a:pPr lvl="1"/>
            <a:r>
              <a:rPr lang="en-US" sz="1800" dirty="0"/>
              <a:t>Public access forms in Biology, History</a:t>
            </a:r>
          </a:p>
          <a:p>
            <a:pPr lvl="1"/>
            <a:r>
              <a:rPr lang="en-US" sz="1800" dirty="0"/>
              <a:t>Video assessment in Special Ed and student teaching</a:t>
            </a:r>
          </a:p>
          <a:p>
            <a:pPr lvl="1"/>
            <a:r>
              <a:rPr lang="en-US" sz="1800" dirty="0"/>
              <a:t>Program-wide assessments in Elem Ed, Middle Level, Early Childhood</a:t>
            </a:r>
          </a:p>
          <a:p>
            <a:pPr lvl="1"/>
            <a:r>
              <a:rPr lang="en-US" sz="1800" dirty="0"/>
              <a:t>Weekly reflections for Physics and English</a:t>
            </a:r>
          </a:p>
          <a:p>
            <a:pPr lvl="1"/>
            <a:r>
              <a:rPr lang="en-US" sz="1800" dirty="0"/>
              <a:t>Handbooks and resources for </a:t>
            </a:r>
            <a:r>
              <a:rPr lang="en-US" sz="1800" dirty="0" err="1"/>
              <a:t>edTPA</a:t>
            </a:r>
            <a:r>
              <a:rPr lang="en-US" sz="1800" dirty="0"/>
              <a:t> in Tech </a:t>
            </a:r>
          </a:p>
          <a:p>
            <a:pPr lvl="1"/>
            <a:r>
              <a:rPr lang="en-US" sz="1800" dirty="0"/>
              <a:t>Templates in Art, Theater, Dance</a:t>
            </a:r>
          </a:p>
          <a:p>
            <a:pPr lvl="1"/>
            <a:r>
              <a:rPr lang="en-US" sz="1800" dirty="0" err="1"/>
              <a:t>ePortfolios</a:t>
            </a:r>
            <a:r>
              <a:rPr lang="en-US" sz="1800" dirty="0"/>
              <a:t> in Math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2918</TotalTime>
  <Words>370</Words>
  <Application>Microsoft Office PowerPoint</Application>
  <PresentationFormat>Widescreen</PresentationFormat>
  <Paragraphs>75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Mangal</vt:lpstr>
      <vt:lpstr>Wingdings 3</vt:lpstr>
      <vt:lpstr>Ion Boardroom</vt:lpstr>
      <vt:lpstr>LIVETEXT in ReggieNet: Get a Clue</vt:lpstr>
      <vt:lpstr>Who? Where? What?</vt:lpstr>
      <vt:lpstr>The 3-part Mystery</vt:lpstr>
      <vt:lpstr>What is LIVETEXT?</vt:lpstr>
      <vt:lpstr>What is LIVETEXT?</vt:lpstr>
      <vt:lpstr>What’s in a name?</vt:lpstr>
      <vt:lpstr>What’s in a name?</vt:lpstr>
      <vt:lpstr>The Mystery</vt:lpstr>
      <vt:lpstr>How is it used on campus?</vt:lpstr>
      <vt:lpstr>Templates in Art</vt:lpstr>
      <vt:lpstr>ePortfolios in Math</vt:lpstr>
      <vt:lpstr>Video assessment in Special Ed</vt:lpstr>
      <vt:lpstr>Analytics: No data, no decisions</vt:lpstr>
      <vt:lpstr>Charts and graphs edDispositions and edTPA for accreditation</vt:lpstr>
      <vt:lpstr>The Mystery</vt:lpstr>
      <vt:lpstr>Integration with ReggieNet</vt:lpstr>
      <vt:lpstr>TCH 216</vt:lpstr>
      <vt:lpstr>TCH 216: 15 students/grade return</vt:lpstr>
      <vt:lpstr>AG: 7 students/resources</vt:lpstr>
      <vt:lpstr>AG: Journal</vt:lpstr>
      <vt:lpstr>Solved the mystery!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LIVETEXT in ReggieNet: Get a Clue</dc:title>
  <dc:creator>Jacobsen, Barb</dc:creator>
  <cp:lastModifiedBy>Carla Birckelbaw</cp:lastModifiedBy>
  <cp:revision>44</cp:revision>
  <cp:lastPrinted>2018-08-02T12:38:06Z</cp:lastPrinted>
  <dcterms:created xsi:type="dcterms:W3CDTF">2018-08-01T16:41:25Z</dcterms:created>
  <dcterms:modified xsi:type="dcterms:W3CDTF">2018-08-11T15:59:55Z</dcterms:modified>
</cp:coreProperties>
</file>