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1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2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3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7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3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3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37774" y="3699641"/>
            <a:ext cx="726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Learn What’s New in </a:t>
            </a:r>
            <a:r>
              <a:rPr lang="en-US" sz="3200" b="1" dirty="0" err="1" smtClean="0">
                <a:solidFill>
                  <a:schemeClr val="bg1"/>
                </a:solidFill>
              </a:rPr>
              <a:t>ReggieNet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01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45324" y="767255"/>
            <a:ext cx="725213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Updated look and Feel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Changes to menu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Easier to select and order Favorites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Option to automatically have new sites added to favorites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6243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45324" y="767255"/>
            <a:ext cx="725213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New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Attendance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Commons</a:t>
            </a:r>
          </a:p>
        </p:txBody>
      </p:sp>
    </p:spTree>
    <p:extLst>
      <p:ext uri="{BB962C8B-B14F-4D97-AF65-F5344CB8AC3E}">
        <p14:creationId xmlns:p14="http://schemas.microsoft.com/office/powerpoint/2010/main" val="2975523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45324" y="557048"/>
            <a:ext cx="725213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Improvements to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Assignments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Soft delete (trashcan)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Options reorganized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Gradebook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Easier navigation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Easier ordering of items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Course grade statistics</a:t>
            </a:r>
          </a:p>
        </p:txBody>
      </p:sp>
    </p:spTree>
    <p:extLst>
      <p:ext uri="{BB962C8B-B14F-4D97-AF65-F5344CB8AC3E}">
        <p14:creationId xmlns:p14="http://schemas.microsoft.com/office/powerpoint/2010/main" val="242478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45324" y="767255"/>
            <a:ext cx="725213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Improvements to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Tests &amp; Quizzes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Delivery Exceptions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Lessons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Subpage navigation option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New widgets to include other tools</a:t>
            </a:r>
          </a:p>
        </p:txBody>
      </p:sp>
    </p:spTree>
    <p:extLst>
      <p:ext uri="{BB962C8B-B14F-4D97-AF65-F5344CB8AC3E}">
        <p14:creationId xmlns:p14="http://schemas.microsoft.com/office/powerpoint/2010/main" val="373818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45324" y="767255"/>
            <a:ext cx="72521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Other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Syllabus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Zoom Integration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LiveText</a:t>
            </a:r>
            <a:r>
              <a:rPr lang="en-US" sz="2800" smtClean="0"/>
              <a:t>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03964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9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76</Words>
  <Application>Microsoft Office PowerPoint</Application>
  <PresentationFormat>On-screen Show (16:9)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</dc:creator>
  <cp:lastModifiedBy>Carla Birckelbaw</cp:lastModifiedBy>
  <cp:revision>3</cp:revision>
  <dcterms:created xsi:type="dcterms:W3CDTF">2016-07-01T14:13:07Z</dcterms:created>
  <dcterms:modified xsi:type="dcterms:W3CDTF">2018-08-06T16:33:56Z</dcterms:modified>
</cp:coreProperties>
</file>