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9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79"/>
    <p:restoredTop sz="94674"/>
  </p:normalViewPr>
  <p:slideViewPr>
    <p:cSldViewPr snapToGrid="0" snapToObjects="1">
      <p:cViewPr varScale="1">
        <p:scale>
          <a:sx n="144" d="100"/>
          <a:sy n="144" d="100"/>
        </p:scale>
        <p:origin x="27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6A9CC-ECBC-3C41-BB8C-BCB45DA40A3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C163E-CF34-464F-A8B7-967A82B0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50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C163E-CF34-464F-A8B7-967A82B011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84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C163E-CF34-464F-A8B7-967A82B011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1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272519" y="2156251"/>
            <a:ext cx="8593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SF Pro Display" pitchFamily="2" charset="0"/>
                <a:ea typeface="SF Pro Display" pitchFamily="2" charset="0"/>
              </a:rPr>
              <a:t>Imgix</a:t>
            </a:r>
            <a:endParaRPr lang="en-US" sz="4800" b="1" dirty="0">
              <a:latin typeface="SF Pro Display" pitchFamily="2" charset="0"/>
              <a:ea typeface="SF Pro Displ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24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272519" y="2156251"/>
            <a:ext cx="8593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Homepage Ad Scheduler</a:t>
            </a:r>
          </a:p>
        </p:txBody>
      </p:sp>
    </p:spTree>
    <p:extLst>
      <p:ext uri="{BB962C8B-B14F-4D97-AF65-F5344CB8AC3E}">
        <p14:creationId xmlns:p14="http://schemas.microsoft.com/office/powerpoint/2010/main" val="463705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272519" y="2156251"/>
            <a:ext cx="8593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Find Your Program</a:t>
            </a:r>
          </a:p>
        </p:txBody>
      </p:sp>
    </p:spTree>
    <p:extLst>
      <p:ext uri="{BB962C8B-B14F-4D97-AF65-F5344CB8AC3E}">
        <p14:creationId xmlns:p14="http://schemas.microsoft.com/office/powerpoint/2010/main" val="896559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272519" y="2156251"/>
            <a:ext cx="8593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Hub and Spoke</a:t>
            </a:r>
          </a:p>
        </p:txBody>
      </p:sp>
    </p:spTree>
    <p:extLst>
      <p:ext uri="{BB962C8B-B14F-4D97-AF65-F5344CB8AC3E}">
        <p14:creationId xmlns:p14="http://schemas.microsoft.com/office/powerpoint/2010/main" val="1477535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272519" y="2156251"/>
            <a:ext cx="8593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Branding</a:t>
            </a:r>
          </a:p>
        </p:txBody>
      </p:sp>
    </p:spTree>
    <p:extLst>
      <p:ext uri="{BB962C8B-B14F-4D97-AF65-F5344CB8AC3E}">
        <p14:creationId xmlns:p14="http://schemas.microsoft.com/office/powerpoint/2010/main" val="3518656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272519" y="778025"/>
            <a:ext cx="8593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Upcoming Presentations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F9CA9C-A7E1-5E4F-B474-620E269E8BD9}"/>
              </a:ext>
            </a:extLst>
          </p:cNvPr>
          <p:cNvSpPr txBox="1"/>
          <p:nvPr/>
        </p:nvSpPr>
        <p:spPr>
          <a:xfrm>
            <a:off x="543339" y="1736035"/>
            <a:ext cx="79115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F Pro Display Medium" pitchFamily="2" charset="0"/>
                <a:ea typeface="SF Pro Display Medium" pitchFamily="2" charset="0"/>
              </a:rPr>
              <a:t>1:45-2:45 p.m.</a:t>
            </a:r>
            <a:r>
              <a:rPr lang="en-US" sz="2000" dirty="0">
                <a:latin typeface="SF Pro Display Medium" pitchFamily="2" charset="0"/>
                <a:ea typeface="SF Pro Display Medium" pitchFamily="2" charset="0"/>
              </a:rPr>
              <a:t/>
            </a:r>
            <a:br>
              <a:rPr lang="en-US" sz="2000" dirty="0">
                <a:latin typeface="SF Pro Display Medium" pitchFamily="2" charset="0"/>
                <a:ea typeface="SF Pro Display Medium" pitchFamily="2" charset="0"/>
              </a:rPr>
            </a:br>
            <a:r>
              <a:rPr lang="en-US" sz="2000" dirty="0">
                <a:latin typeface="SF Pro Display Medium" pitchFamily="2" charset="0"/>
                <a:ea typeface="SF Pro Display Medium" pitchFamily="2" charset="0"/>
              </a:rPr>
              <a:t>Web Accessibility in Practice</a:t>
            </a:r>
          </a:p>
          <a:p>
            <a:pPr algn="ctr"/>
            <a:r>
              <a:rPr lang="en-US" sz="2000" dirty="0">
                <a:latin typeface="SF Pro Display Medium" pitchFamily="2" charset="0"/>
                <a:ea typeface="SF Pro Display Medium" pitchFamily="2" charset="0"/>
              </a:rPr>
              <a:t>State Farm Hall of Business 139</a:t>
            </a:r>
          </a:p>
          <a:p>
            <a:pPr algn="ctr"/>
            <a:r>
              <a:rPr lang="en-US" sz="2000" dirty="0">
                <a:latin typeface="SF Pro Display Medium" pitchFamily="2" charset="0"/>
                <a:ea typeface="SF Pro Display Medium" pitchFamily="2" charset="0"/>
              </a:rPr>
              <a:t/>
            </a:r>
            <a:br>
              <a:rPr lang="en-US" sz="2000" dirty="0">
                <a:latin typeface="SF Pro Display Medium" pitchFamily="2" charset="0"/>
                <a:ea typeface="SF Pro Display Medium" pitchFamily="2" charset="0"/>
              </a:rPr>
            </a:br>
            <a:r>
              <a:rPr lang="en-US" sz="2000" b="1" dirty="0">
                <a:latin typeface="SF Pro Display Medium" pitchFamily="2" charset="0"/>
                <a:ea typeface="SF Pro Display Medium" pitchFamily="2" charset="0"/>
              </a:rPr>
              <a:t>3:15-4:15 p.m.</a:t>
            </a:r>
          </a:p>
          <a:p>
            <a:pPr algn="ctr"/>
            <a:r>
              <a:rPr lang="en-US" sz="2000" dirty="0">
                <a:latin typeface="SF Pro Display Medium" pitchFamily="2" charset="0"/>
                <a:ea typeface="SF Pro Display Medium" pitchFamily="2" charset="0"/>
              </a:rPr>
              <a:t>My </a:t>
            </a:r>
            <a:r>
              <a:rPr lang="en-US" sz="2000" dirty="0" err="1">
                <a:latin typeface="SF Pro Display Medium" pitchFamily="2" charset="0"/>
                <a:ea typeface="SF Pro Display Medium" pitchFamily="2" charset="0"/>
              </a:rPr>
              <a:t>IllinoisState</a:t>
            </a:r>
            <a:r>
              <a:rPr lang="en-US" sz="2000" dirty="0">
                <a:latin typeface="SF Pro Display Medium" pitchFamily="2" charset="0"/>
                <a:ea typeface="SF Pro Display Medium" pitchFamily="2" charset="0"/>
              </a:rPr>
              <a:t> 2.0</a:t>
            </a:r>
          </a:p>
          <a:p>
            <a:pPr algn="ctr"/>
            <a:r>
              <a:rPr lang="en-US" sz="2000" dirty="0">
                <a:latin typeface="SF Pro Display Medium" pitchFamily="2" charset="0"/>
                <a:ea typeface="SF Pro Display Medium" pitchFamily="2" charset="0"/>
              </a:rPr>
              <a:t>Building a User-Centric Application from the Ground Up</a:t>
            </a:r>
          </a:p>
          <a:p>
            <a:pPr algn="ctr"/>
            <a:r>
              <a:rPr lang="en-US" sz="2000" dirty="0">
                <a:latin typeface="SF Pro Display Medium" pitchFamily="2" charset="0"/>
                <a:ea typeface="SF Pro Display Medium" pitchFamily="2" charset="0"/>
              </a:rPr>
              <a:t>State Farm Hall of Business 139</a:t>
            </a:r>
          </a:p>
        </p:txBody>
      </p:sp>
    </p:spTree>
    <p:extLst>
      <p:ext uri="{BB962C8B-B14F-4D97-AF65-F5344CB8AC3E}">
        <p14:creationId xmlns:p14="http://schemas.microsoft.com/office/powerpoint/2010/main" val="3278997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EA3349-C7D3-AB43-859B-8A9404B07366}"/>
              </a:ext>
            </a:extLst>
          </p:cNvPr>
          <p:cNvSpPr txBox="1"/>
          <p:nvPr/>
        </p:nvSpPr>
        <p:spPr>
          <a:xfrm>
            <a:off x="314325" y="1694587"/>
            <a:ext cx="8509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F Pro Display" pitchFamily="2" charset="0"/>
                <a:ea typeface="SF Pro Display" pitchFamily="2" charset="0"/>
                <a:cs typeface="Helvetica Neue" panose="02000503000000020004" pitchFamily="2" charset="0"/>
              </a:rPr>
              <a:t>Illinois State’s Homepage:</a:t>
            </a:r>
          </a:p>
          <a:p>
            <a:pPr algn="ctr"/>
            <a:r>
              <a:rPr lang="en-US" sz="5400" b="1" dirty="0">
                <a:latin typeface="SF Pro Display" pitchFamily="2" charset="0"/>
                <a:ea typeface="SF Pro Display" pitchFamily="2" charset="0"/>
                <a:cs typeface="Helvetica Neue" panose="02000503000000020004" pitchFamily="2" charset="0"/>
              </a:rPr>
              <a:t> Built for the Future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130895-184A-274D-9E44-41865B86B2A9}"/>
              </a:ext>
            </a:extLst>
          </p:cNvPr>
          <p:cNvSpPr txBox="1"/>
          <p:nvPr/>
        </p:nvSpPr>
        <p:spPr>
          <a:xfrm>
            <a:off x="2019625" y="3356580"/>
            <a:ext cx="5098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SF Pro Display Medium" pitchFamily="2" charset="0"/>
                <a:ea typeface="SF Pro Display Medium" pitchFamily="2" charset="0"/>
              </a:rPr>
              <a:t>Ryan Christie, Zach Parcell, Amanda Smith</a:t>
            </a:r>
          </a:p>
        </p:txBody>
      </p:sp>
    </p:spTree>
    <p:extLst>
      <p:ext uri="{BB962C8B-B14F-4D97-AF65-F5344CB8AC3E}">
        <p14:creationId xmlns:p14="http://schemas.microsoft.com/office/powerpoint/2010/main" val="1646243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1597298" y="2156251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367728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1597298" y="1417588"/>
            <a:ext cx="594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July 28, 2015 </a:t>
            </a:r>
          </a:p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to</a:t>
            </a:r>
          </a:p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 January 10, 2018</a:t>
            </a:r>
          </a:p>
        </p:txBody>
      </p:sp>
    </p:spTree>
    <p:extLst>
      <p:ext uri="{BB962C8B-B14F-4D97-AF65-F5344CB8AC3E}">
        <p14:creationId xmlns:p14="http://schemas.microsoft.com/office/powerpoint/2010/main" val="408743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1597298" y="494258"/>
            <a:ext cx="5943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Five Questions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2400" b="1" dirty="0">
                <a:latin typeface="SF Pro Display" pitchFamily="2" charset="0"/>
                <a:ea typeface="SF Pro Display" pitchFamily="2" charset="0"/>
              </a:rPr>
              <a:t>Do you have my major?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2400" b="1" dirty="0">
                <a:latin typeface="SF Pro Display" pitchFamily="2" charset="0"/>
                <a:ea typeface="SF Pro Display" pitchFamily="2" charset="0"/>
              </a:rPr>
              <a:t>How much do you cost/what’s the value?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2400" b="1" dirty="0">
                <a:latin typeface="SF Pro Display" pitchFamily="2" charset="0"/>
                <a:ea typeface="SF Pro Display" pitchFamily="2" charset="0"/>
              </a:rPr>
              <a:t>Where do I apply?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2400" b="1" dirty="0">
                <a:latin typeface="SF Pro Display" pitchFamily="2" charset="0"/>
                <a:ea typeface="SF Pro Display" pitchFamily="2" charset="0"/>
              </a:rPr>
              <a:t>How do I engage with the University?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2400" b="1" dirty="0">
                <a:latin typeface="SF Pro Display" pitchFamily="2" charset="0"/>
                <a:ea typeface="SF Pro Display" pitchFamily="2" charset="0"/>
              </a:rPr>
              <a:t>What is Illinois State like? </a:t>
            </a:r>
          </a:p>
          <a:p>
            <a:pPr algn="ctr"/>
            <a:endParaRPr lang="en-US" sz="4800" b="1" dirty="0">
              <a:latin typeface="SF Pro Display" pitchFamily="2" charset="0"/>
              <a:ea typeface="SF Pro Displ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108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1597298" y="178692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Infrastructure and Architecture</a:t>
            </a:r>
          </a:p>
        </p:txBody>
      </p:sp>
    </p:spTree>
    <p:extLst>
      <p:ext uri="{BB962C8B-B14F-4D97-AF65-F5344CB8AC3E}">
        <p14:creationId xmlns:p14="http://schemas.microsoft.com/office/powerpoint/2010/main" val="25848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1597298" y="178692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New Server Architecture</a:t>
            </a:r>
          </a:p>
        </p:txBody>
      </p:sp>
    </p:spTree>
    <p:extLst>
      <p:ext uri="{BB962C8B-B14F-4D97-AF65-F5344CB8AC3E}">
        <p14:creationId xmlns:p14="http://schemas.microsoft.com/office/powerpoint/2010/main" val="75980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1597298" y="2156251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Navigation</a:t>
            </a:r>
          </a:p>
        </p:txBody>
      </p:sp>
    </p:spTree>
    <p:extLst>
      <p:ext uri="{BB962C8B-B14F-4D97-AF65-F5344CB8AC3E}">
        <p14:creationId xmlns:p14="http://schemas.microsoft.com/office/powerpoint/2010/main" val="341485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CBF9B7-D55C-1441-AC36-3C49C0F55BAB}"/>
              </a:ext>
            </a:extLst>
          </p:cNvPr>
          <p:cNvSpPr txBox="1"/>
          <p:nvPr/>
        </p:nvSpPr>
        <p:spPr>
          <a:xfrm>
            <a:off x="272519" y="2156251"/>
            <a:ext cx="8593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SF Pro Display" pitchFamily="2" charset="0"/>
                <a:ea typeface="SF Pro Display" pitchFamily="2" charset="0"/>
              </a:rPr>
              <a:t>What do you want to study?</a:t>
            </a:r>
          </a:p>
        </p:txBody>
      </p:sp>
    </p:spTree>
    <p:extLst>
      <p:ext uri="{BB962C8B-B14F-4D97-AF65-F5344CB8AC3E}">
        <p14:creationId xmlns:p14="http://schemas.microsoft.com/office/powerpoint/2010/main" val="127243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95</Words>
  <Application>Microsoft Office PowerPoint</Application>
  <PresentationFormat>On-screen Show (16:9)</PresentationFormat>
  <Paragraphs>31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 Neue</vt:lpstr>
      <vt:lpstr>SF Pro Display</vt:lpstr>
      <vt:lpstr>SF Pro Display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Carla Birckelbaw</cp:lastModifiedBy>
  <cp:revision>5</cp:revision>
  <dcterms:created xsi:type="dcterms:W3CDTF">2016-07-01T14:13:07Z</dcterms:created>
  <dcterms:modified xsi:type="dcterms:W3CDTF">2018-08-06T20:18:07Z</dcterms:modified>
</cp:coreProperties>
</file>