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  <p:sldId id="263" r:id="rId7"/>
    <p:sldId id="264" r:id="rId8"/>
    <p:sldId id="266" r:id="rId9"/>
    <p:sldId id="270" r:id="rId10"/>
    <p:sldId id="267" r:id="rId11"/>
    <p:sldId id="268" r:id="rId12"/>
    <p:sldId id="259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390" y="171604"/>
            <a:ext cx="8611173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Where Do I Find Documentation?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973270"/>
            <a:ext cx="8425543" cy="33944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COB SCCM Documentation: Microsoft Teams-&gt;SCCM-&gt;COB SCCM Documentation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Dell</a:t>
            </a:r>
            <a:r>
              <a:rPr lang="en-US" sz="2800" dirty="0"/>
              <a:t>: COB - Dell Drivers ,BIOS and Firmware </a:t>
            </a:r>
            <a:r>
              <a:rPr lang="en-US" sz="2800" dirty="0" smtClean="0"/>
              <a:t>Management</a:t>
            </a:r>
          </a:p>
          <a:p>
            <a:pPr marL="0" indent="0">
              <a:buNone/>
            </a:pPr>
            <a:r>
              <a:rPr lang="en-US" sz="2800" dirty="0"/>
              <a:t>Lenovo: COB </a:t>
            </a:r>
            <a:r>
              <a:rPr lang="en-US" sz="2800" dirty="0" smtClean="0"/>
              <a:t>- Lenovo </a:t>
            </a:r>
            <a:r>
              <a:rPr lang="en-US" sz="2800" dirty="0"/>
              <a:t>Drivers ,BIOS and Firmware Management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9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11" y="2076031"/>
            <a:ext cx="8611173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DEMO TIME!!!!!!!!!!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7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053" y="1588169"/>
            <a:ext cx="7772400" cy="1827189"/>
          </a:xfrm>
        </p:spPr>
        <p:txBody>
          <a:bodyPr>
            <a:normAutofit/>
          </a:bodyPr>
          <a:lstStyle/>
          <a:p>
            <a:r>
              <a:rPr lang="en-US" dirty="0" smtClean="0"/>
              <a:t>Hardware Security:</a:t>
            </a:r>
            <a:br>
              <a:rPr lang="en-US" dirty="0" smtClean="0"/>
            </a:br>
            <a:r>
              <a:rPr lang="en-US" sz="3600" dirty="0"/>
              <a:t>Keeping </a:t>
            </a:r>
            <a:r>
              <a:rPr lang="en-US" sz="3600" dirty="0" smtClean="0"/>
              <a:t>Drivers </a:t>
            </a:r>
            <a:r>
              <a:rPr lang="en-US" sz="3600" dirty="0"/>
              <a:t>and Firmware Updated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Jason Ross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425543" cy="3394472"/>
          </a:xfrm>
        </p:spPr>
        <p:txBody>
          <a:bodyPr/>
          <a:lstStyle/>
          <a:p>
            <a:r>
              <a:rPr lang="en-US" sz="2800" dirty="0" smtClean="0"/>
              <a:t>Why Do You Want to Manage Drivers and Firmware?</a:t>
            </a:r>
          </a:p>
          <a:p>
            <a:r>
              <a:rPr lang="en-US" sz="2800" dirty="0" smtClean="0"/>
              <a:t>Utilities &amp; Process</a:t>
            </a:r>
          </a:p>
          <a:p>
            <a:r>
              <a:rPr lang="en-US" sz="2800" dirty="0" smtClean="0"/>
              <a:t>Driver Deployment Scenarios with SCCM</a:t>
            </a:r>
          </a:p>
          <a:p>
            <a:r>
              <a:rPr lang="en-US" sz="2800" dirty="0" smtClean="0"/>
              <a:t>Reporting</a:t>
            </a:r>
          </a:p>
          <a:p>
            <a:r>
              <a:rPr lang="en-US" sz="2800" dirty="0" smtClean="0"/>
              <a:t>Demo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smtClean="0"/>
              <a:t>do </a:t>
            </a:r>
            <a:r>
              <a:rPr lang="en-US" dirty="0"/>
              <a:t>you Want to Manage </a:t>
            </a:r>
            <a:r>
              <a:rPr lang="en-US" dirty="0" smtClean="0"/>
              <a:t>Drivers?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425543" cy="3394472"/>
          </a:xfrm>
        </p:spPr>
        <p:txBody>
          <a:bodyPr/>
          <a:lstStyle/>
          <a:p>
            <a:r>
              <a:rPr lang="en-US" sz="2800" dirty="0"/>
              <a:t>Vulnerabilities (Ex: </a:t>
            </a:r>
            <a:r>
              <a:rPr lang="en-US" sz="2800" dirty="0" err="1"/>
              <a:t>Spectre</a:t>
            </a:r>
            <a:r>
              <a:rPr lang="en-US" sz="2800" dirty="0"/>
              <a:t> &amp; Meltdown)</a:t>
            </a:r>
          </a:p>
          <a:p>
            <a:r>
              <a:rPr lang="en-US" sz="2800" dirty="0"/>
              <a:t>Applications that require latest drivers (Ex: Adobe Creative Cloud)</a:t>
            </a:r>
          </a:p>
          <a:p>
            <a:r>
              <a:rPr lang="en-US" sz="2800" dirty="0"/>
              <a:t>Security Compliance</a:t>
            </a:r>
          </a:p>
          <a:p>
            <a:r>
              <a:rPr lang="en-US" sz="2800" dirty="0"/>
              <a:t>Driver Packs don’t cut it!!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425543" cy="339447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1. Create a Driver Repository(s)</a:t>
            </a:r>
          </a:p>
          <a:p>
            <a:pPr marL="0" indent="0">
              <a:buNone/>
            </a:pPr>
            <a:r>
              <a:rPr lang="en-US" sz="2800" dirty="0" smtClean="0"/>
              <a:t>2. Configure Installation Utility(s) to Install Drivers From Repository</a:t>
            </a:r>
          </a:p>
          <a:p>
            <a:pPr marL="0" indent="0">
              <a:buNone/>
            </a:pPr>
            <a:r>
              <a:rPr lang="en-US" sz="2800" dirty="0" smtClean="0"/>
              <a:t>3. Integrate Installation Utility(s) Into SCCM Task Sequence(s)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195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Driver Management Utilities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461" y="1340661"/>
            <a:ext cx="259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Creating a Repository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90993" y="1347536"/>
            <a:ext cx="328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Installing Drivers from Repository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5" y="1716868"/>
            <a:ext cx="1778756" cy="7750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67" y="2591945"/>
            <a:ext cx="1351091" cy="1351091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4527030" y="1385350"/>
            <a:ext cx="666893" cy="2799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62945" y="1908742"/>
            <a:ext cx="312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ThinkVantage Update Retriever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57551" y="3034949"/>
            <a:ext cx="259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Dell Repository Manager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32765" y="1796241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Lenovo Thin Installer</a:t>
            </a:r>
          </a:p>
          <a:p>
            <a:r>
              <a:rPr lang="en-US" dirty="0" smtClean="0"/>
              <a:t>Lenovo System Update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632764" y="3082824"/>
            <a:ext cx="259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Dell Command | Update</a:t>
            </a:r>
            <a:endParaRPr lang="en-US" dirty="0"/>
          </a:p>
        </p:txBody>
      </p:sp>
      <p:sp>
        <p:nvSpPr>
          <p:cNvPr id="13" name="Minus 12"/>
          <p:cNvSpPr/>
          <p:nvPr/>
        </p:nvSpPr>
        <p:spPr>
          <a:xfrm>
            <a:off x="-194141" y="2442572"/>
            <a:ext cx="9786086" cy="99377"/>
          </a:xfrm>
          <a:prstGeom prst="mathMinu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inus 23"/>
          <p:cNvSpPr/>
          <p:nvPr/>
        </p:nvSpPr>
        <p:spPr>
          <a:xfrm rot="16200000">
            <a:off x="2796081" y="3152895"/>
            <a:ext cx="4212928" cy="137667"/>
          </a:xfrm>
          <a:prstGeom prst="mathMinu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Driver Repository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53" y="1186982"/>
            <a:ext cx="3747479" cy="28796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8232" y="1388789"/>
            <a:ext cx="5191737" cy="24278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8206" y="845151"/>
            <a:ext cx="26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Dell Repository Manager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28200" y="1063229"/>
            <a:ext cx="340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ThinkVantage Update Retriever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4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11" y="260981"/>
            <a:ext cx="8611173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Driver Deployment Scenarios with SCCM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425543" cy="339447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1. Task Sequence to update drivers during OS build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2. Task Sequence to update drivers during upgrade of OS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3. Task Sequence to update drivers on a machine already built (has an OS and is in SCCM)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3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390" y="171604"/>
            <a:ext cx="8611173" cy="857250"/>
          </a:xfrm>
        </p:spPr>
        <p:txBody>
          <a:bodyPr>
            <a:normAutofit/>
          </a:bodyPr>
          <a:lstStyle/>
          <a:p>
            <a:r>
              <a:rPr lang="en-US" dirty="0"/>
              <a:t>Reporting: SCCM Queries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283" y="966978"/>
            <a:ext cx="6512808" cy="339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219</Words>
  <Application>Microsoft Office PowerPoint</Application>
  <PresentationFormat>On-screen Show (16:9)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Hardware Security: Keeping Drivers and Firmware Updated Jason Ross</vt:lpstr>
      <vt:lpstr>Agenda</vt:lpstr>
      <vt:lpstr>Why do you Want to Manage Drivers?</vt:lpstr>
      <vt:lpstr>Process Overview</vt:lpstr>
      <vt:lpstr>Driver Management Utilities</vt:lpstr>
      <vt:lpstr>Driver Repository</vt:lpstr>
      <vt:lpstr>Driver Deployment Scenarios with SCCM</vt:lpstr>
      <vt:lpstr>Reporting: SCCM Queries</vt:lpstr>
      <vt:lpstr>Where Do I Find Documentation?</vt:lpstr>
      <vt:lpstr>DEMO TIME!!!!!!!!!!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Carla Birckelbaw</cp:lastModifiedBy>
  <cp:revision>20</cp:revision>
  <dcterms:created xsi:type="dcterms:W3CDTF">2016-07-01T14:13:07Z</dcterms:created>
  <dcterms:modified xsi:type="dcterms:W3CDTF">2018-08-06T16:53:18Z</dcterms:modified>
</cp:coreProperties>
</file>