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6" r:id="rId46"/>
    <p:sldId id="259" r:id="rId4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788" autoAdjust="0"/>
  </p:normalViewPr>
  <p:slideViewPr>
    <p:cSldViewPr snapToGrid="0" snapToObjects="1">
      <p:cViewPr varScale="1">
        <p:scale>
          <a:sx n="138" d="100"/>
          <a:sy n="138" d="100"/>
        </p:scale>
        <p:origin x="834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1" d="100"/>
          <a:sy n="101" d="100"/>
        </p:scale>
        <p:origin x="355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Experience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Jim Johnson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ConfigMgr</c:v>
                </c:pt>
                <c:pt idx="1">
                  <c:v>Print Servers</c:v>
                </c:pt>
                <c:pt idx="2">
                  <c:v>PowerShell</c:v>
                </c:pt>
                <c:pt idx="3">
                  <c:v>File Services</c:v>
                </c:pt>
                <c:pt idx="4">
                  <c:v>Group Policy</c:v>
                </c:pt>
                <c:pt idx="5">
                  <c:v>Security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81.5</c:v>
                </c:pt>
                <c:pt idx="1">
                  <c:v>60</c:v>
                </c:pt>
                <c:pt idx="2">
                  <c:v>49</c:v>
                </c:pt>
                <c:pt idx="3">
                  <c:v>67.2</c:v>
                </c:pt>
                <c:pt idx="4">
                  <c:v>85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29-4735-B502-5D929985A2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Shawn Esterman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ConfigMgr</c:v>
                </c:pt>
                <c:pt idx="1">
                  <c:v>Print Servers</c:v>
                </c:pt>
                <c:pt idx="2">
                  <c:v>PowerShell</c:v>
                </c:pt>
                <c:pt idx="3">
                  <c:v>File Services</c:v>
                </c:pt>
                <c:pt idx="4">
                  <c:v>Group Policy</c:v>
                </c:pt>
                <c:pt idx="5">
                  <c:v>Security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53.5</c:v>
                </c:pt>
                <c:pt idx="1">
                  <c:v>61.3</c:v>
                </c:pt>
                <c:pt idx="2">
                  <c:v>82.3</c:v>
                </c:pt>
                <c:pt idx="3">
                  <c:v>68.900000000000006</c:v>
                </c:pt>
                <c:pt idx="4">
                  <c:v>67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29-4735-B502-5D929985A2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710920"/>
        <c:axId val="162706984"/>
      </c:radarChart>
      <c:catAx>
        <c:axId val="162710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706984"/>
        <c:crosses val="autoZero"/>
        <c:auto val="1"/>
        <c:lblAlgn val="ctr"/>
        <c:lblOffset val="100"/>
        <c:noMultiLvlLbl val="0"/>
      </c:catAx>
      <c:valAx>
        <c:axId val="162706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7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EA33B-7020-491E-A38E-6DC414D23AC9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E1907-4A30-40F9-9DB0-625A2B590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62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BB3B1-E0DB-47AF-A5F0-D65CD117C2C7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5EF16-494A-4BC3-881F-B5B06174C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35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baselines are the containers for your configuration Items, you can only deploy baselines and not </a:t>
            </a:r>
            <a:r>
              <a:rPr lang="en-US" dirty="0" err="1" smtClean="0"/>
              <a:t>config</a:t>
            </a:r>
            <a:r>
              <a:rPr lang="en-US" dirty="0" smtClean="0"/>
              <a:t> items directly</a:t>
            </a:r>
          </a:p>
          <a:p>
            <a:endParaRPr lang="en-US" dirty="0" smtClean="0"/>
          </a:p>
          <a:p>
            <a:r>
              <a:rPr lang="en-US" dirty="0" smtClean="0"/>
              <a:t>They can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5EF16-494A-4BC3-881F-B5B06174C8B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75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-Select your baseline, you can deploy out multiple at a time if you really want to</a:t>
            </a:r>
          </a:p>
          <a:p>
            <a:r>
              <a:rPr lang="en-US" dirty="0" smtClean="0"/>
              <a:t>-Deploying your baseline, with a configuration item that has a remediation script doesn’t always mean your are going to remediate on your deployment. The checkbox allows you to chose.</a:t>
            </a:r>
          </a:p>
          <a:p>
            <a:r>
              <a:rPr lang="en-US" dirty="0" smtClean="0"/>
              <a:t>-Alerts will appear in the section of the console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5EF16-494A-4BC3-881F-B5B06174C8B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21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-Like with everything in </a:t>
            </a:r>
            <a:r>
              <a:rPr lang="en-US" dirty="0" err="1" smtClean="0"/>
              <a:t>ConfigMgr</a:t>
            </a:r>
            <a:r>
              <a:rPr lang="en-US" dirty="0" smtClean="0"/>
              <a:t>, start with a collection with a small amount of computers.</a:t>
            </a:r>
          </a:p>
          <a:p>
            <a:r>
              <a:rPr lang="en-US" dirty="0" smtClean="0"/>
              <a:t>-Going back</a:t>
            </a:r>
            <a:r>
              <a:rPr lang="en-US" baseline="0" dirty="0" smtClean="0"/>
              <a:t> to adding your </a:t>
            </a:r>
            <a:r>
              <a:rPr lang="en-US" baseline="0" dirty="0" err="1" smtClean="0"/>
              <a:t>config</a:t>
            </a:r>
            <a:r>
              <a:rPr lang="en-US" baseline="0" dirty="0" smtClean="0"/>
              <a:t> items to the bases, try to use revision numbers, so if you make a change to your configuration item, they are not auto deployed.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5EF16-494A-4BC3-881F-B5B06174C8B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30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0" dirty="0" smtClean="0"/>
              <a:t> ways,</a:t>
            </a:r>
          </a:p>
          <a:p>
            <a:endParaRPr lang="en-US" baseline="0" dirty="0" smtClean="0"/>
          </a:p>
          <a:p>
            <a:r>
              <a:rPr lang="en-US" baseline="0" dirty="0" smtClean="0"/>
              <a:t>1 on the client themselves in control panel</a:t>
            </a:r>
          </a:p>
          <a:p>
            <a:endParaRPr lang="en-US" baseline="0" dirty="0" smtClean="0"/>
          </a:p>
          <a:p>
            <a:r>
              <a:rPr lang="en-US" baseline="0" dirty="0" smtClean="0"/>
              <a:t>2 in the </a:t>
            </a:r>
            <a:r>
              <a:rPr lang="en-US" baseline="0" dirty="0" err="1" smtClean="0"/>
              <a:t>configmgr</a:t>
            </a:r>
            <a:r>
              <a:rPr lang="en-US" baseline="0" dirty="0" smtClean="0"/>
              <a:t> console</a:t>
            </a:r>
          </a:p>
          <a:p>
            <a:r>
              <a:rPr lang="en-US" baseline="0" dirty="0" smtClean="0"/>
              <a:t>	monitoring deployments just like where you would find apps</a:t>
            </a:r>
          </a:p>
          <a:p>
            <a:r>
              <a:rPr lang="en-US" baseline="0" dirty="0" smtClean="0"/>
              <a:t>	Or you can make a collection that is based on the results of a baseline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5EF16-494A-4BC3-881F-B5B06174C8B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13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columns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Revision number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Complaint status 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5EF16-494A-4BC3-881F-B5B06174C8B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72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summary contains all the everything</a:t>
            </a:r>
            <a:r>
              <a:rPr lang="en-US" baseline="0" dirty="0" smtClean="0"/>
              <a:t> you included in your baseline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5EF16-494A-4BC3-881F-B5B06174C8B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89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hite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 anchor="b"/>
          <a:lstStyle>
            <a:lvl1pPr>
              <a:defRPr sz="32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00338"/>
            <a:ext cx="7772400" cy="1314450"/>
          </a:xfr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913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4731545"/>
            <a:ext cx="8229600" cy="224630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01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154781"/>
            <a:ext cx="2057400" cy="3290888"/>
          </a:xfrm>
        </p:spPr>
        <p:txBody>
          <a:bodyPr vert="eaVert" anchor="b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4731545"/>
            <a:ext cx="8229600" cy="224630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229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4731545"/>
            <a:ext cx="8229600" cy="224630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420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hite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6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98223"/>
            <a:ext cx="7772400" cy="1021556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273082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9266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42274"/>
            <a:ext cx="4038600" cy="33297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42277"/>
            <a:ext cx="4038600" cy="33297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4678955"/>
            <a:ext cx="8229600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endParaRPr lang="en-US" sz="800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4731545"/>
            <a:ext cx="8229600" cy="224630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017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4731545"/>
            <a:ext cx="8229600" cy="224630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730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4731545"/>
            <a:ext cx="8229600" cy="224630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875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4731545"/>
            <a:ext cx="8229600" cy="224630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97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4731545"/>
            <a:ext cx="8229600" cy="224630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76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4731545"/>
            <a:ext cx="8229600" cy="224630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36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3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sccmguru.wordpress.com/tag/compliance-settings/" TargetMode="External"/><Relationship Id="rId2" Type="http://schemas.openxmlformats.org/officeDocument/2006/relationships/hyperlink" Target="https://www.microsoft.com/en-us/download/details.aspx?id=5335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chnet.microsoft.com/en-us/library/gg712268.aspx" TargetMode="External"/><Relationship Id="rId5" Type="http://schemas.openxmlformats.org/officeDocument/2006/relationships/hyperlink" Target="https://technet.microsoft.com/en-us/library/gg712331.aspx" TargetMode="External"/><Relationship Id="rId4" Type="http://schemas.openxmlformats.org/officeDocument/2006/relationships/hyperlink" Target="https://github.com/rzander/Reg2CI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d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1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storage.googleapis.com/gweb-uniblog-publish-prod/static/blog/images/google-200x200.7714256da16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8" y="2424950"/>
            <a:ext cx="2607734" cy="26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CONFIGURATION ITEM STARTER PACK</a:t>
            </a:r>
            <a:endParaRPr lang="en-US" dirty="0"/>
          </a:p>
        </p:txBody>
      </p:sp>
      <p:pic>
        <p:nvPicPr>
          <p:cNvPr id="7" name="Picture 10" descr="http://insynctechnology.com.au/wp-content/uploads/2015/12/logo_C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46" y="1121226"/>
            <a:ext cx="3517070" cy="174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sensorstechforum.com/wp-content/uploads/2016/01/windows-registry-defra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538" y="2988791"/>
            <a:ext cx="1946564" cy="204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scarydba.com/wp-content/uploads/2016/11/powershel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449" y="1346609"/>
            <a:ext cx="1931445" cy="144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blog.clarity.fm/wp-content/uploads/2014/01/shutterstock_124904114-603x48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8635">
            <a:off x="6448928" y="1587767"/>
            <a:ext cx="1892523" cy="151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s://davidjellison.files.wordpress.com/2013/10/deploy-butt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522" y="3223466"/>
            <a:ext cx="1944588" cy="188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75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ITEM (CI)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Contains Configuration Settings to get information</a:t>
            </a:r>
          </a:p>
          <a:p>
            <a:r>
              <a:rPr lang="en-US" dirty="0"/>
              <a:t>Contains Compliance Rules to determine if those settings are correct</a:t>
            </a:r>
          </a:p>
          <a:p>
            <a:r>
              <a:rPr lang="en-US" dirty="0"/>
              <a:t>Allows you to configure </a:t>
            </a:r>
            <a:r>
              <a:rPr lang="en-US" dirty="0" smtClean="0"/>
              <a:t>remediation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Assets and Compliance / Compliance Settings / Configuration Items</a:t>
            </a:r>
          </a:p>
          <a:p>
            <a:endParaRPr lang="en-US" dirty="0"/>
          </a:p>
        </p:txBody>
      </p:sp>
      <p:pic>
        <p:nvPicPr>
          <p:cNvPr id="8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380411"/>
            <a:ext cx="4038600" cy="305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1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ITEMS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40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DESCRIBING THE CI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dirty="0" smtClean="0"/>
              <a:t>CONFIGURATION ITEM WIZARD</a:t>
            </a:r>
            <a:endParaRPr lang="en-US" dirty="0"/>
          </a:p>
        </p:txBody>
      </p:sp>
      <p:pic>
        <p:nvPicPr>
          <p:cNvPr id="8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72390" y="1630363"/>
            <a:ext cx="3209808" cy="2963862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1958354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Click the </a:t>
            </a:r>
            <a:r>
              <a:rPr lang="en-US" b="1" dirty="0"/>
              <a:t>Create Configuration Item</a:t>
            </a:r>
            <a:r>
              <a:rPr lang="en-US" dirty="0"/>
              <a:t> button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Specify a name and description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Specify the type of CI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any categories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 smtClean="0"/>
              <a:t>Next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Assets and Compliance / Compliance Settings / Configuration Items / Create Configuration Item Wizard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 Placeholder 9"/>
          <p:cNvSpPr txBox="1">
            <a:spLocks/>
          </p:cNvSpPr>
          <p:nvPr/>
        </p:nvSpPr>
        <p:spPr>
          <a:xfrm>
            <a:off x="4708933" y="3589510"/>
            <a:ext cx="4041775" cy="327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4708934" y="3917172"/>
            <a:ext cx="4041775" cy="53201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Be descriptive, it helps in the reports</a:t>
            </a:r>
          </a:p>
          <a:p>
            <a:r>
              <a:rPr lang="en-US" dirty="0" smtClean="0"/>
              <a:t>Tag your CIs if you plan on having various CIs for various configurations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3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YOUR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Specify versions of Windows you want to run against.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allows you to have different configurations for Windows 10, Windows 7, and Windows Server.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Assets and Compliance / Compliance Settings / Configuration Items / Create Configuration Item </a:t>
            </a:r>
            <a:r>
              <a:rPr lang="en-US" dirty="0" smtClean="0"/>
              <a:t>Wizard</a:t>
            </a:r>
            <a:endParaRPr lang="en-US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64884" y="1243013"/>
            <a:ext cx="3605232" cy="332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4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CONFIGURATION SETTINGS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 settings, click </a:t>
            </a:r>
            <a:r>
              <a:rPr lang="en-US" b="1" dirty="0"/>
              <a:t>New…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Next</a:t>
            </a:r>
            <a:r>
              <a:rPr lang="en-US" dirty="0"/>
              <a:t> when done adding </a:t>
            </a:r>
            <a:r>
              <a:rPr lang="en-US" dirty="0" smtClean="0"/>
              <a:t>settings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Assets and Compliance / Compliance Settings / Configuration Items / Create Configuration Item </a:t>
            </a:r>
            <a:r>
              <a:rPr lang="en-US" dirty="0" smtClean="0"/>
              <a:t>Wizard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3884" y="1243013"/>
            <a:ext cx="3605232" cy="332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4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REGISTRY VALUE COMPLIANCE Settings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CREATING CONFIGURATION ITEMS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0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SETTING SCREEN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Recommended that you create the registry value on the local machine or a remote machine.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Select </a:t>
            </a:r>
            <a:r>
              <a:rPr lang="en-US" sz="1800" i="1" dirty="0" smtClean="0"/>
              <a:t>Setting Type</a:t>
            </a:r>
            <a:r>
              <a:rPr lang="en-US" sz="1800" dirty="0" smtClean="0"/>
              <a:t> as “Registry Value”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Click </a:t>
            </a:r>
            <a:r>
              <a:rPr lang="en-US" sz="1800" b="1" dirty="0" smtClean="0"/>
              <a:t>Browse…</a:t>
            </a:r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Assets and Compliance / Compliance Settings / Configuration Items / Create Configuration Item Wizard / Create </a:t>
            </a:r>
            <a:r>
              <a:rPr lang="en-US" dirty="0" smtClean="0"/>
              <a:t>Setting</a:t>
            </a:r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14555" y="1243013"/>
            <a:ext cx="3505889" cy="332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5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YOUR REGISTRY VALUE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If registry key on remote machine:</a:t>
            </a:r>
          </a:p>
          <a:p>
            <a:pPr lvl="1"/>
            <a:r>
              <a:rPr lang="en-US" dirty="0"/>
              <a:t>Type the computer name and click Connect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Navigate to and select the registry value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Choose if the value should or should not </a:t>
            </a:r>
            <a:r>
              <a:rPr lang="en-US" dirty="0" smtClean="0"/>
              <a:t>exist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you want to </a:t>
            </a:r>
            <a:r>
              <a:rPr lang="en-US" dirty="0" smtClean="0"/>
              <a:t>remediate by creating </a:t>
            </a:r>
            <a:r>
              <a:rPr lang="en-US" dirty="0"/>
              <a:t>the </a:t>
            </a:r>
            <a:r>
              <a:rPr lang="en-US" dirty="0" smtClean="0"/>
              <a:t>value: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Check </a:t>
            </a:r>
            <a:r>
              <a:rPr lang="en-US" dirty="0"/>
              <a:t>the box “This registry value must satisfy…”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Enter the correct value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This </a:t>
            </a:r>
            <a:r>
              <a:rPr lang="en-US" dirty="0"/>
              <a:t>will create the rule we will use for </a:t>
            </a:r>
            <a:r>
              <a:rPr lang="en-US" dirty="0" smtClean="0"/>
              <a:t>remediation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Click </a:t>
            </a:r>
            <a:r>
              <a:rPr lang="en-US" dirty="0" smtClean="0"/>
              <a:t>OK when finished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Assets and Compliance / Compliance Settings / Configuration Items / Create Configuration Item Wizard / Create Setting / Browse Registry</a:t>
            </a:r>
          </a:p>
          <a:p>
            <a:endParaRPr lang="en-US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2398" y="1243013"/>
            <a:ext cx="3928204" cy="332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9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AUTO-FILL FOR THE WIN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Most of the information should automatically fill in if you browsed to the registry value.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a description if necessary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Check the box to “Create the registry value as a REG_DWORD data type” if remediating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the </a:t>
            </a:r>
            <a:r>
              <a:rPr lang="en-US" b="1" dirty="0"/>
              <a:t>Compliance Rules</a:t>
            </a:r>
            <a:r>
              <a:rPr lang="en-US" dirty="0"/>
              <a:t> </a:t>
            </a:r>
            <a:r>
              <a:rPr lang="en-US" dirty="0" smtClean="0"/>
              <a:t>tab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Assets and Compliance / Compliance Settings / Configuration Items / Create Configuration Item Wizard / Create </a:t>
            </a:r>
            <a:r>
              <a:rPr lang="en-US" dirty="0" smtClean="0"/>
              <a:t>Setting</a:t>
            </a:r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14555" y="1243013"/>
            <a:ext cx="3505889" cy="332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5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55368"/>
            <a:ext cx="7772400" cy="1102519"/>
          </a:xfrm>
        </p:spPr>
        <p:txBody>
          <a:bodyPr>
            <a:normAutofit/>
          </a:bodyPr>
          <a:lstStyle/>
          <a:p>
            <a:r>
              <a:rPr lang="en-US" sz="2400" dirty="0"/>
              <a:t>Preventing </a:t>
            </a:r>
            <a:r>
              <a:rPr lang="en-US" sz="2400" dirty="0" err="1"/>
              <a:t>SkyNet</a:t>
            </a:r>
            <a:r>
              <a:rPr lang="en-US" sz="2400" dirty="0"/>
              <a:t> (and other threats)</a:t>
            </a:r>
            <a:br>
              <a:rPr lang="en-US" sz="2400" dirty="0"/>
            </a:br>
            <a:r>
              <a:rPr lang="en-US" sz="2400" dirty="0"/>
              <a:t>with </a:t>
            </a:r>
            <a:r>
              <a:rPr lang="en-US" sz="2400" dirty="0" err="1"/>
              <a:t>ConfigMgr's</a:t>
            </a:r>
            <a:r>
              <a:rPr lang="en-US" sz="2400" dirty="0"/>
              <a:t> Configuration Items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57887"/>
            <a:ext cx="7772400" cy="9454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Shawn Esterman</a:t>
            </a:r>
          </a:p>
          <a:p>
            <a:r>
              <a:rPr lang="en-US" sz="1600" dirty="0" smtClean="0"/>
              <a:t>Jim Johnson</a:t>
            </a:r>
          </a:p>
          <a:p>
            <a:r>
              <a:rPr lang="en-US" sz="1600" dirty="0" smtClean="0"/>
              <a:t>Administrative Technologies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1785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REVIEWING COMPLIANCE RULES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500" dirty="0"/>
              <a:t>When adding a registry value, Configuration Manager generates the necessary compliance rules based on the information specified.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/>
              <a:t>As you can see, it will confirm that the registry value exists and that the registry value equals 2.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/>
              <a:t>The only issue we have now, is that </a:t>
            </a:r>
            <a:r>
              <a:rPr lang="en-US" sz="1500" u="sng" dirty="0"/>
              <a:t>remediation is still not enabled</a:t>
            </a:r>
            <a:r>
              <a:rPr lang="en-US" sz="1500" dirty="0" smtClean="0"/>
              <a:t>. As you can see in the Remediate column.</a:t>
            </a:r>
            <a:endParaRPr lang="en-US" sz="1500" dirty="0"/>
          </a:p>
          <a:p>
            <a:pPr marL="0" indent="0">
              <a:buNone/>
            </a:pPr>
            <a:endParaRPr lang="en-US" sz="1500" dirty="0"/>
          </a:p>
          <a:p>
            <a:pPr marL="514350" indent="-514350">
              <a:buFont typeface="+mj-lt"/>
              <a:buAutoNum type="arabicPeriod"/>
            </a:pPr>
            <a:r>
              <a:rPr lang="en-US" sz="1500" dirty="0"/>
              <a:t>Select the first rule and click </a:t>
            </a:r>
            <a:r>
              <a:rPr lang="en-US" sz="1500" b="1" dirty="0"/>
              <a:t>Edit</a:t>
            </a:r>
            <a:r>
              <a:rPr lang="en-US" sz="1500" b="1" dirty="0" smtClean="0"/>
              <a:t>…</a:t>
            </a:r>
            <a:endParaRPr lang="en-US" sz="15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Assets and Compliance / Compliance Settings / Configuration Items / Create Configuration Item Wizard / Create Setting</a:t>
            </a:r>
          </a:p>
          <a:p>
            <a:endParaRPr lang="en-US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23555" y="1243013"/>
            <a:ext cx="3505889" cy="332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COMPLIANCE RULE TO REMEDIATE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r>
              <a:rPr lang="en-US" sz="1800" dirty="0"/>
              <a:t>Check the box for “Remediate noncompliant rules when supported” if you want to ensure the value is set properly</a:t>
            </a:r>
          </a:p>
          <a:p>
            <a:r>
              <a:rPr lang="en-US" sz="1800" dirty="0"/>
              <a:t>Click </a:t>
            </a:r>
            <a:r>
              <a:rPr lang="en-US" sz="1800" b="1" dirty="0"/>
              <a:t>OK</a:t>
            </a:r>
            <a:endParaRPr lang="en-US" sz="1800" dirty="0"/>
          </a:p>
          <a:p>
            <a:r>
              <a:rPr lang="en-US" sz="1800" dirty="0"/>
              <a:t>Continue through the rest of the </a:t>
            </a:r>
            <a:r>
              <a:rPr lang="en-US" sz="1800" dirty="0" smtClean="0"/>
              <a:t>wizard</a:t>
            </a:r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Assets and Compliance / Compliance Settings / Configuration Items / Create Configuration Item Wizard / Create Setting / Edit </a:t>
            </a:r>
            <a:r>
              <a:rPr lang="en-US" dirty="0" smtClean="0"/>
              <a:t>Rule</a:t>
            </a:r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71482" y="1243013"/>
            <a:ext cx="3192035" cy="332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9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 COMPLIANCE SETTING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CREATING CONFIGURATION </a:t>
            </a:r>
            <a:r>
              <a:rPr lang="en-US" dirty="0" smtClean="0"/>
              <a:t>ITEMS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17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SETTING SCREEN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800" dirty="0"/>
              <a:t>Add a Name and Description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Select </a:t>
            </a:r>
            <a:r>
              <a:rPr lang="en-US" sz="1800" i="1" dirty="0"/>
              <a:t>Setting Type</a:t>
            </a:r>
            <a:r>
              <a:rPr lang="en-US" sz="1800" dirty="0"/>
              <a:t> as “Script”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Choose a data type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Click </a:t>
            </a:r>
            <a:r>
              <a:rPr lang="en-US" sz="1800" b="1" dirty="0"/>
              <a:t>Add Script…</a:t>
            </a:r>
            <a:r>
              <a:rPr lang="en-US" sz="1800" dirty="0"/>
              <a:t> under Discovery </a:t>
            </a:r>
            <a:r>
              <a:rPr lang="en-US" sz="1800" dirty="0" smtClean="0"/>
              <a:t>Script</a:t>
            </a:r>
            <a:endParaRPr lang="en-US" sz="18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Assets and Compliance / Compliance Settings / Configuration Items / Create Configuration Item Wizard / Create </a:t>
            </a:r>
            <a:r>
              <a:rPr lang="en-US" dirty="0" smtClean="0"/>
              <a:t>Setting</a:t>
            </a:r>
            <a:endParaRPr lang="en-US" dirty="0"/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23555" y="1243013"/>
            <a:ext cx="3505889" cy="332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2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REQUIRED DISCOVERY 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dirty="0"/>
              <a:t>Enter the script you want to run. Be sure to do the following first:</a:t>
            </a:r>
          </a:p>
          <a:p>
            <a:r>
              <a:rPr lang="en-US" sz="1800" dirty="0"/>
              <a:t>Select the right script language</a:t>
            </a:r>
          </a:p>
          <a:p>
            <a:r>
              <a:rPr lang="en-US" sz="1800" dirty="0"/>
              <a:t>Ensure that it returns the correct </a:t>
            </a:r>
            <a:r>
              <a:rPr lang="en-US" sz="1800" dirty="0" smtClean="0"/>
              <a:t>data </a:t>
            </a:r>
            <a:r>
              <a:rPr lang="en-US" sz="1800" dirty="0"/>
              <a:t>type</a:t>
            </a:r>
          </a:p>
          <a:p>
            <a:r>
              <a:rPr lang="en-US" sz="1800" dirty="0"/>
              <a:t>Ensure you understand what the code is doing or trust the source</a:t>
            </a:r>
          </a:p>
          <a:p>
            <a:pPr marL="0" indent="0">
              <a:buNone/>
            </a:pPr>
            <a:r>
              <a:rPr lang="en-US" sz="1800" dirty="0"/>
              <a:t>Click </a:t>
            </a:r>
            <a:r>
              <a:rPr lang="en-US" sz="1800" b="1" dirty="0"/>
              <a:t>OK</a:t>
            </a:r>
            <a:r>
              <a:rPr lang="en-US" sz="1800" dirty="0"/>
              <a:t> when </a:t>
            </a:r>
            <a:r>
              <a:rPr lang="en-US" sz="1800" dirty="0" smtClean="0"/>
              <a:t>finished</a:t>
            </a:r>
            <a:endParaRPr lang="en-US" sz="18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Assets and Compliance / Compliance Settings / Configuration Items / Create Configuration Item Wizard / Create Setting / Edit Discovery </a:t>
            </a:r>
            <a:r>
              <a:rPr lang="en-US" dirty="0" smtClean="0"/>
              <a:t>Script</a:t>
            </a:r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33170" y="1243013"/>
            <a:ext cx="3268659" cy="332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6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OPTIONAL REMEDIATION SCRIPT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400" dirty="0"/>
              <a:t>Enter the script you want to run. Be sure to do the following first:</a:t>
            </a:r>
          </a:p>
          <a:p>
            <a:r>
              <a:rPr lang="en-US" sz="1400" dirty="0"/>
              <a:t>Ensure that it corrects the setting found in the Discovery Script</a:t>
            </a:r>
          </a:p>
          <a:p>
            <a:r>
              <a:rPr lang="en-US" sz="1400" dirty="0"/>
              <a:t>Ensure you understand what the code is doing or trust the source</a:t>
            </a:r>
          </a:p>
          <a:p>
            <a:pPr marL="0" indent="0">
              <a:buNone/>
            </a:pPr>
            <a:r>
              <a:rPr lang="en-US" sz="1400" dirty="0"/>
              <a:t>Click </a:t>
            </a:r>
            <a:r>
              <a:rPr lang="en-US" sz="1400" b="1" dirty="0"/>
              <a:t>OK</a:t>
            </a:r>
            <a:r>
              <a:rPr lang="en-US" sz="1400" dirty="0"/>
              <a:t> when </a:t>
            </a:r>
            <a:r>
              <a:rPr lang="en-US" sz="1400" dirty="0" smtClean="0"/>
              <a:t>finished</a:t>
            </a:r>
            <a:endParaRPr lang="en-US" sz="14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Assets and Compliance / Compliance Settings / Configuration Items / Create Configuration Item Wizard / Create Setting / Edit Remediation Script</a:t>
            </a:r>
          </a:p>
          <a:p>
            <a:endParaRPr lang="en-US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42170" y="1243013"/>
            <a:ext cx="3268659" cy="332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600" b="1" dirty="0"/>
              <a:t>Run scripts by using the logged on user credentials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This will run the script as the current user instead of SYSTEM. Similar to a User based GPO.</a:t>
            </a:r>
            <a:br>
              <a:rPr lang="en-US" sz="1600" dirty="0"/>
            </a:b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Run scripts by using the 32-bit scripting host on 64-bit devices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If your scripts required you to run a 32-bit executable, check this box</a:t>
            </a:r>
            <a:r>
              <a:rPr lang="en-US" sz="1600" dirty="0" smtClean="0"/>
              <a:t>.</a:t>
            </a:r>
            <a:endParaRPr lang="en-US" sz="16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Assets and Compliance / Compliance Settings / Configuration Items / Create Configuration Item Wizard / Create </a:t>
            </a:r>
            <a:r>
              <a:rPr lang="en-US" dirty="0" smtClean="0"/>
              <a:t>Setting</a:t>
            </a:r>
            <a:endParaRPr lang="en-US" dirty="0"/>
          </a:p>
        </p:txBody>
      </p:sp>
      <p:pic>
        <p:nvPicPr>
          <p:cNvPr id="6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14555" y="1243013"/>
            <a:ext cx="3505889" cy="332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6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 COMPLIANCE RULES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400" dirty="0"/>
              <a:t>Add a name and description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/>
              <a:t>Select the condition for compliance</a:t>
            </a:r>
            <a:br>
              <a:rPr lang="en-US" sz="1400" dirty="0"/>
            </a:br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Run the specified remediation script when this setting is noncompliant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If you want to run your remediation script, you need to check this box.</a:t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b="1" dirty="0"/>
              <a:t>Report noncompliance if this setting instance is not found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If the Discovery Script does not return any values, it will mark this computer as non-compliant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Assets and Compliance / Compliance Settings / Configuration Items / Create Configuration Item Wizard / Create </a:t>
            </a:r>
            <a:r>
              <a:rPr lang="en-US" dirty="0" smtClean="0"/>
              <a:t>Setting / Edit Rule</a:t>
            </a:r>
            <a:endParaRPr lang="en-US" dirty="0"/>
          </a:p>
          <a:p>
            <a:endParaRPr lang="en-US" dirty="0"/>
          </a:p>
        </p:txBody>
      </p:sp>
      <p:pic>
        <p:nvPicPr>
          <p:cNvPr id="6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80482" y="1243013"/>
            <a:ext cx="3192035" cy="332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4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BASELINES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17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BASELINE (CB)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r>
              <a:rPr lang="en-US" sz="1600" dirty="0"/>
              <a:t>Wraps Configuration Items for deployment</a:t>
            </a:r>
          </a:p>
          <a:p>
            <a:r>
              <a:rPr lang="en-US" sz="1600" dirty="0"/>
              <a:t>Can contain:</a:t>
            </a:r>
          </a:p>
          <a:p>
            <a:pPr lvl="1"/>
            <a:r>
              <a:rPr lang="en-US" sz="1600" dirty="0"/>
              <a:t>Configuration Item(s)</a:t>
            </a:r>
          </a:p>
          <a:p>
            <a:pPr lvl="1"/>
            <a:r>
              <a:rPr lang="en-US" sz="1600" dirty="0"/>
              <a:t>Configuration Baseline(s)</a:t>
            </a:r>
          </a:p>
          <a:p>
            <a:pPr lvl="1"/>
            <a:r>
              <a:rPr lang="en-US" sz="1600" dirty="0"/>
              <a:t>Software </a:t>
            </a:r>
            <a:r>
              <a:rPr lang="en-US" sz="1600" dirty="0" smtClean="0"/>
              <a:t>Updates</a:t>
            </a:r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Assets and Compliance / Compliance Settings / Configuration Baselines</a:t>
            </a:r>
          </a:p>
          <a:p>
            <a:endParaRPr lang="en-US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320473"/>
            <a:ext cx="4038600" cy="317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7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About the presenters</a:t>
            </a:r>
          </a:p>
          <a:p>
            <a:r>
              <a:rPr lang="en-US" dirty="0"/>
              <a:t>Definitions</a:t>
            </a:r>
          </a:p>
          <a:p>
            <a:r>
              <a:rPr lang="en-US" dirty="0"/>
              <a:t>Why are configuration items great for security?</a:t>
            </a:r>
          </a:p>
          <a:p>
            <a:r>
              <a:rPr lang="en-US" dirty="0"/>
              <a:t>Configuration Items</a:t>
            </a:r>
          </a:p>
          <a:p>
            <a:r>
              <a:rPr lang="en-US" dirty="0"/>
              <a:t>Configuration Settings</a:t>
            </a:r>
          </a:p>
          <a:p>
            <a:r>
              <a:rPr lang="en-US" dirty="0"/>
              <a:t>Configuration Baselines</a:t>
            </a:r>
          </a:p>
          <a:p>
            <a:r>
              <a:rPr lang="en-US" dirty="0"/>
              <a:t>Deploying</a:t>
            </a:r>
          </a:p>
          <a:p>
            <a:r>
              <a:rPr lang="en-US" dirty="0"/>
              <a:t>Reporting</a:t>
            </a:r>
          </a:p>
          <a:p>
            <a:r>
              <a:rPr lang="en-US" dirty="0"/>
              <a:t>Additional </a:t>
            </a:r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0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 PREREQUISITES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Enable compliance evaluation on clients</a:t>
            </a:r>
            <a:r>
              <a:rPr lang="en-US" sz="2000" dirty="0"/>
              <a:t> needs to be enabled in Client Settings</a:t>
            </a:r>
            <a:endParaRPr lang="en-US" sz="2000" b="1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This is enabled in Default Client </a:t>
            </a:r>
            <a:r>
              <a:rPr lang="en-US" sz="2000" dirty="0" smtClean="0"/>
              <a:t>Settings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Administration / Client Settings</a:t>
            </a:r>
          </a:p>
          <a:p>
            <a:endParaRPr lang="en-US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342419"/>
            <a:ext cx="4038600" cy="313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8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NEW CB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r>
              <a:rPr lang="en-US" sz="1600" dirty="0"/>
              <a:t>Click the </a:t>
            </a:r>
            <a:r>
              <a:rPr lang="en-US" sz="1600" b="1" dirty="0"/>
              <a:t>Create Configuration Baseline</a:t>
            </a:r>
            <a:r>
              <a:rPr lang="en-US" sz="1600" dirty="0"/>
              <a:t> button</a:t>
            </a:r>
            <a:endParaRPr lang="en-US" sz="1600" b="1" dirty="0"/>
          </a:p>
          <a:p>
            <a:r>
              <a:rPr lang="en-US" sz="1600" dirty="0"/>
              <a:t>Specify a name and description</a:t>
            </a:r>
          </a:p>
          <a:p>
            <a:r>
              <a:rPr lang="en-US" sz="1600" dirty="0"/>
              <a:t>Add Configuration Data</a:t>
            </a:r>
          </a:p>
          <a:p>
            <a:pPr lvl="1"/>
            <a:r>
              <a:rPr lang="en-US" sz="1600" dirty="0"/>
              <a:t>Select the configuration items you created previously</a:t>
            </a:r>
          </a:p>
          <a:p>
            <a:pPr lvl="1"/>
            <a:r>
              <a:rPr lang="en-US" sz="1600" dirty="0"/>
              <a:t>Recommended that you specify the revision</a:t>
            </a:r>
          </a:p>
          <a:p>
            <a:r>
              <a:rPr lang="en-US" sz="1600" dirty="0"/>
              <a:t>Add any categories</a:t>
            </a:r>
          </a:p>
          <a:p>
            <a:r>
              <a:rPr lang="en-US" sz="1600" dirty="0"/>
              <a:t>Click </a:t>
            </a:r>
            <a:r>
              <a:rPr lang="en-US" sz="1600" b="1" dirty="0" smtClean="0"/>
              <a:t>OK</a:t>
            </a:r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Assets and Compliance / Compliance Settings / Configuration </a:t>
            </a:r>
            <a:r>
              <a:rPr lang="en-US" dirty="0" smtClean="0"/>
              <a:t>Baselines / Create Configuration Baseline</a:t>
            </a:r>
            <a:endParaRPr lang="en-US" dirty="0"/>
          </a:p>
          <a:p>
            <a:endParaRPr lang="en-US" dirty="0"/>
          </a:p>
        </p:txBody>
      </p:sp>
      <p:pic>
        <p:nvPicPr>
          <p:cNvPr id="7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4858" y="1243013"/>
            <a:ext cx="3625284" cy="332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1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CONFIGURATION BASELINE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29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 CONFIGURATION BASELINES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r>
              <a:rPr lang="en-US" sz="1800" dirty="0"/>
              <a:t>Select your baseline</a:t>
            </a:r>
          </a:p>
          <a:p>
            <a:r>
              <a:rPr lang="en-US" sz="1800" dirty="0"/>
              <a:t>Determine Remediation</a:t>
            </a:r>
          </a:p>
          <a:p>
            <a:r>
              <a:rPr lang="en-US" sz="1800" dirty="0"/>
              <a:t>Setup Alerts</a:t>
            </a:r>
          </a:p>
          <a:p>
            <a:r>
              <a:rPr lang="en-US" sz="1800" dirty="0"/>
              <a:t>Select Collection</a:t>
            </a:r>
          </a:p>
          <a:p>
            <a:r>
              <a:rPr lang="en-US" sz="1800" dirty="0"/>
              <a:t>Set a </a:t>
            </a:r>
            <a:r>
              <a:rPr lang="en-US" sz="1800" dirty="0" smtClean="0"/>
              <a:t>Schedule</a:t>
            </a:r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47529" y="1243013"/>
            <a:ext cx="3257941" cy="332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1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Start Small</a:t>
            </a:r>
          </a:p>
          <a:p>
            <a:r>
              <a:rPr lang="en-US" dirty="0"/>
              <a:t>Deploy CI by Revision Number</a:t>
            </a:r>
          </a:p>
          <a:p>
            <a:pPr lvl="1"/>
            <a:r>
              <a:rPr lang="en-US" dirty="0"/>
              <a:t>Not Latest</a:t>
            </a:r>
          </a:p>
          <a:p>
            <a:r>
              <a:rPr lang="en-US" dirty="0"/>
              <a:t>Monitor First, Remediate </a:t>
            </a:r>
            <a:r>
              <a:rPr lang="en-US" dirty="0" smtClean="0"/>
              <a:t>Later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4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CONFIGURATION BASELINE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54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FIND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the Client Device </a:t>
            </a:r>
          </a:p>
          <a:p>
            <a:pPr lvl="1"/>
            <a:r>
              <a:rPr lang="en-US" dirty="0"/>
              <a:t>Control Panel &gt; </a:t>
            </a:r>
            <a:r>
              <a:rPr lang="en-US" dirty="0" err="1"/>
              <a:t>Configation</a:t>
            </a:r>
            <a:r>
              <a:rPr lang="en-US" dirty="0"/>
              <a:t> Manager &gt; Configurations Tab</a:t>
            </a:r>
          </a:p>
          <a:p>
            <a:r>
              <a:rPr lang="en-US" dirty="0"/>
              <a:t>In the </a:t>
            </a:r>
            <a:r>
              <a:rPr lang="en-US" dirty="0" err="1"/>
              <a:t>ConfigMgr</a:t>
            </a:r>
            <a:r>
              <a:rPr lang="en-US" dirty="0"/>
              <a:t> Console</a:t>
            </a:r>
          </a:p>
          <a:p>
            <a:pPr lvl="1"/>
            <a:r>
              <a:rPr lang="en-US" dirty="0"/>
              <a:t>Monitoring &gt; Deployments</a:t>
            </a:r>
          </a:p>
          <a:p>
            <a:pPr lvl="1"/>
            <a:r>
              <a:rPr lang="en-US" dirty="0"/>
              <a:t>Collections Based on Configuration </a:t>
            </a:r>
            <a:r>
              <a:rPr lang="en-US" dirty="0" smtClean="0"/>
              <a:t>Baselines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5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ON CLIENT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You can review reports from each individual device right from the Control Panel.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8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952" r="9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335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EXAMPLE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Here you can see that this device is compliant for the baseline we deployed.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2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7170" b="717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7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NON-COMPLIANT REPORT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This will tell you which Configuration Items failed and how many rules in in the CI failed.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9" y="139015"/>
            <a:ext cx="8920710" cy="346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4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PRESENTERS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Work at </a:t>
            </a:r>
            <a:r>
              <a:rPr lang="en-US" dirty="0" err="1"/>
              <a:t>AT</a:t>
            </a:r>
            <a:r>
              <a:rPr lang="en-US" dirty="0"/>
              <a:t> Endpoint Support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Windows System Administrators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Administrators of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Configuration Manager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AirWatch</a:t>
            </a:r>
            <a:endParaRPr lang="en-US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MBAM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Pharos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LabStats</a:t>
            </a:r>
            <a:endParaRPr lang="en-US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ScreenConnect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02996016"/>
              </p:ext>
            </p:extLst>
          </p:nvPr>
        </p:nvGraphicFramePr>
        <p:xfrm>
          <a:off x="457200" y="1243013"/>
          <a:ext cx="4038600" cy="3328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791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DETAILS ABOUT THE NON-COMPLIANT RULES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This is where the names and descriptions become useful.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6155"/>
            <a:ext cx="7687310" cy="345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1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VIEWING DEPLOYMENT STATUS IN THE CONSOLE</a:t>
            </a:r>
            <a:endParaRPr lang="en-US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50" b="35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3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STATUS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Shows which non-compliant rules exist on which device.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61" y="97812"/>
            <a:ext cx="7491331" cy="336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0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COLLECTION FROM CB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Right-click the deployment, Create New Collection, and choose the criteria.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330" b="123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991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1800" dirty="0"/>
              <a:t>CIT CB Demo - Device Security Settings.cab</a:t>
            </a:r>
          </a:p>
          <a:p>
            <a:r>
              <a:rPr lang="en-US" sz="1800" dirty="0"/>
              <a:t>CIT CI Demo - Disable SMBv1.cab</a:t>
            </a:r>
          </a:p>
          <a:p>
            <a:r>
              <a:rPr lang="en-US" sz="1800" dirty="0"/>
              <a:t>CIT CI Demo - Enable SmartScreen Filter.cab</a:t>
            </a:r>
          </a:p>
          <a:p>
            <a:r>
              <a:rPr lang="en-US" sz="1800" dirty="0"/>
              <a:t>CIT CI Demo - UAC Enabled.cab</a:t>
            </a:r>
          </a:p>
          <a:p>
            <a:r>
              <a:rPr lang="en-US" sz="1800" dirty="0"/>
              <a:t>CIT CI Demo - Verify MS17-010 Patch Installed.cab</a:t>
            </a:r>
          </a:p>
          <a:p>
            <a:r>
              <a:rPr lang="en-US" sz="1800" dirty="0"/>
              <a:t>CIT Script Demo - Disable SMBv1.ps1</a:t>
            </a:r>
          </a:p>
          <a:p>
            <a:r>
              <a:rPr lang="en-US" sz="1800" dirty="0"/>
              <a:t>CIT Script Demo - Verify MS17-010 </a:t>
            </a:r>
            <a:r>
              <a:rPr lang="en-US" sz="1800" dirty="0" smtClean="0"/>
              <a:t>Patched.ps1</a:t>
            </a:r>
            <a:endParaRPr lang="en-US" sz="18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/>
          </a:bodyPr>
          <a:lstStyle/>
          <a:p>
            <a:r>
              <a:rPr lang="en-US" sz="1600" dirty="0"/>
              <a:t>Free resources for attending our </a:t>
            </a:r>
            <a:r>
              <a:rPr lang="en-US" sz="1600" dirty="0" smtClean="0"/>
              <a:t>session are listed in right pane.</a:t>
            </a:r>
          </a:p>
          <a:p>
            <a:endParaRPr lang="en-US" sz="1600" dirty="0"/>
          </a:p>
          <a:p>
            <a:r>
              <a:rPr lang="en-US" sz="1600" i="1" dirty="0" smtClean="0"/>
              <a:t>The demos come with no warranty. Please review the contents and test before running in production. </a:t>
            </a:r>
          </a:p>
          <a:p>
            <a:endParaRPr lang="en-US" sz="1600" dirty="0"/>
          </a:p>
          <a:p>
            <a:r>
              <a:rPr lang="en-US" sz="1600" dirty="0" smtClean="0"/>
              <a:t>Note</a:t>
            </a:r>
            <a:r>
              <a:rPr lang="en-US" sz="1600" dirty="0"/>
              <a:t>: Disabling SMBv1 Client </a:t>
            </a:r>
            <a:r>
              <a:rPr lang="en-US" sz="1600" dirty="0" smtClean="0"/>
              <a:t>prevents you </a:t>
            </a:r>
            <a:r>
              <a:rPr lang="en-US" sz="1600" dirty="0"/>
              <a:t>from connecting to older file shares like \\</a:t>
            </a:r>
            <a:r>
              <a:rPr lang="en-US" sz="1600" dirty="0" smtClean="0"/>
              <a:t>datastore</a:t>
            </a:r>
            <a:endParaRPr lang="en-US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3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1800" dirty="0">
                <a:hlinkClick r:id="rId2"/>
              </a:rPr>
              <a:t>Security Compliance Manager</a:t>
            </a:r>
            <a:endParaRPr lang="en-US" sz="1800" dirty="0">
              <a:hlinkClick r:id="rId3"/>
            </a:endParaRPr>
          </a:p>
          <a:p>
            <a:r>
              <a:rPr lang="en-US" sz="1800" dirty="0">
                <a:hlinkClick r:id="rId3"/>
              </a:rPr>
              <a:t>Disabling Automatic Updates on a lot of applications</a:t>
            </a:r>
            <a:endParaRPr lang="en-US" sz="1800" dirty="0"/>
          </a:p>
          <a:p>
            <a:r>
              <a:rPr lang="en-US" sz="1800" dirty="0">
                <a:hlinkClick r:id="rId4"/>
              </a:rPr>
              <a:t>Covert .POL &amp; .REG Files to CI’s</a:t>
            </a:r>
            <a:endParaRPr lang="en-US" sz="1800" dirty="0"/>
          </a:p>
          <a:p>
            <a:r>
              <a:rPr lang="en-US" sz="1800" dirty="0" smtClean="0">
                <a:hlinkClick r:id="rId5"/>
              </a:rPr>
              <a:t>How to Create Windows Configuration Items for Compliance Settings in Configuration Manager</a:t>
            </a:r>
            <a:endParaRPr lang="en-US" sz="1800" dirty="0" smtClean="0"/>
          </a:p>
          <a:p>
            <a:r>
              <a:rPr lang="en-US" sz="1800" dirty="0" smtClean="0">
                <a:hlinkClick r:id="rId6"/>
              </a:rPr>
              <a:t>How to Create Configuration Baselines for Compliance Settings in Configuration Manager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4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d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go over the terms you need to know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68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5876875"/>
              </p:ext>
            </p:extLst>
          </p:nvPr>
        </p:nvGraphicFramePr>
        <p:xfrm>
          <a:off x="457200" y="1200150"/>
          <a:ext cx="8229600" cy="3535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04276">
                  <a:extLst>
                    <a:ext uri="{9D8B030D-6E8A-4147-A177-3AD203B41FA5}">
                      <a16:colId xmlns:a16="http://schemas.microsoft.com/office/drawing/2014/main" val="2004420700"/>
                    </a:ext>
                  </a:extLst>
                </a:gridCol>
                <a:gridCol w="5725324">
                  <a:extLst>
                    <a:ext uri="{9D8B030D-6E8A-4147-A177-3AD203B41FA5}">
                      <a16:colId xmlns:a16="http://schemas.microsoft.com/office/drawing/2014/main" val="414191931"/>
                    </a:ext>
                  </a:extLst>
                </a:gridCol>
              </a:tblGrid>
              <a:tr h="56678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Configuration Item (CI)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Used to determine compliance for settings for a configuration you define.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716003"/>
                  </a:ext>
                </a:extLst>
              </a:tr>
              <a:tr h="1521356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Configuration Setting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 of a Configuration</a:t>
                      </a:r>
                      <a:r>
                        <a:rPr lang="en-US" sz="16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Item that verifies information on the device.</a:t>
                      </a:r>
                    </a:p>
                    <a:p>
                      <a:endParaRPr lang="en-US" sz="1600" b="0" i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Types of settings include Active Directory, Assembly, File System, IIS </a:t>
                      </a:r>
                      <a:r>
                        <a:rPr lang="en-US" sz="16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metabase</a:t>
                      </a:r>
                      <a:r>
                        <a:rPr lang="en-US" sz="16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Registry Key, Registry Value, script, SQL Query, WQL Query, and XPath query. </a:t>
                      </a:r>
                      <a:endParaRPr 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054387"/>
                  </a:ext>
                </a:extLst>
              </a:tr>
              <a:tr h="56678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Compliance Rules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Part</a:t>
                      </a:r>
                      <a:r>
                        <a:rPr lang="en-US" sz="1600" b="0" baseline="0" dirty="0" smtClean="0"/>
                        <a:t> of a Configuration Item that </a:t>
                      </a:r>
                      <a:r>
                        <a:rPr lang="en-US" sz="1600" b="0" dirty="0" smtClean="0"/>
                        <a:t>determines if the</a:t>
                      </a:r>
                      <a:r>
                        <a:rPr lang="en-US" sz="1600" b="0" baseline="0" dirty="0" smtClean="0"/>
                        <a:t> result of a configuration setting is compliant.</a:t>
                      </a:r>
                      <a:endParaRPr lang="en-US" sz="1600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068975"/>
                  </a:ext>
                </a:extLst>
              </a:tr>
              <a:tr h="805424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Configuration</a:t>
                      </a:r>
                      <a:r>
                        <a:rPr lang="en-US" sz="1600" b="1" baseline="0" dirty="0" smtClean="0"/>
                        <a:t> Baseline (CB)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Contains</a:t>
                      </a:r>
                      <a:r>
                        <a:rPr lang="en-US" sz="16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one or more Configuration Items, Configuration Baselines, or Software Updates that can be deployed to device collections.</a:t>
                      </a:r>
                      <a:endParaRPr lang="en-US" sz="16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192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684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Configuration Items Great For Security?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49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ITEMS AND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Configuration Items can be used to monitor your environment</a:t>
            </a:r>
          </a:p>
          <a:p>
            <a:pPr>
              <a:lnSpc>
                <a:spcPct val="120000"/>
              </a:lnSpc>
            </a:pPr>
            <a:r>
              <a:rPr lang="en-US" dirty="0"/>
              <a:t>Configuration Items can be used to remediate you’re your issues</a:t>
            </a:r>
          </a:p>
          <a:p>
            <a:pPr>
              <a:lnSpc>
                <a:spcPct val="120000"/>
              </a:lnSpc>
            </a:pPr>
            <a:r>
              <a:rPr lang="en-US" dirty="0"/>
              <a:t>CBs and CIs have versioning built in</a:t>
            </a:r>
          </a:p>
          <a:p>
            <a:pPr>
              <a:lnSpc>
                <a:spcPct val="120000"/>
              </a:lnSpc>
            </a:pPr>
            <a:r>
              <a:rPr lang="en-US" dirty="0"/>
              <a:t>Configuration Baselines can contain 1 or more CI to define configurations</a:t>
            </a:r>
          </a:p>
          <a:p>
            <a:pPr>
              <a:lnSpc>
                <a:spcPct val="120000"/>
              </a:lnSpc>
            </a:pPr>
            <a:r>
              <a:rPr lang="en-US" dirty="0"/>
              <a:t>Deploying CBs allows for easier testing than that of Group Policy</a:t>
            </a:r>
          </a:p>
          <a:p>
            <a:pPr>
              <a:lnSpc>
                <a:spcPct val="120000"/>
              </a:lnSpc>
            </a:pPr>
            <a:r>
              <a:rPr lang="en-US" dirty="0"/>
              <a:t>Reporting features in Configuration Manager are arguably better than that of Group </a:t>
            </a:r>
            <a:r>
              <a:rPr lang="en-US" dirty="0" smtClean="0"/>
              <a:t>Policy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9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Items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96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1650</Words>
  <Application>Microsoft Office PowerPoint</Application>
  <PresentationFormat>On-screen Show (16:9)</PresentationFormat>
  <Paragraphs>254</Paragraphs>
  <Slides>46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Segoe UI</vt:lpstr>
      <vt:lpstr>Segoe UI Light</vt:lpstr>
      <vt:lpstr>Office Theme</vt:lpstr>
      <vt:lpstr>PowerPoint Presentation</vt:lpstr>
      <vt:lpstr>Preventing SkyNet (and other threats) with ConfigMgr's Configuration Items</vt:lpstr>
      <vt:lpstr>TABLE OF CONTENTS</vt:lpstr>
      <vt:lpstr>ABOUT THE PRESENTERS</vt:lpstr>
      <vt:lpstr>Definitions</vt:lpstr>
      <vt:lpstr>DEFINITIONS</vt:lpstr>
      <vt:lpstr>Why are Configuration Items Great For Security?</vt:lpstr>
      <vt:lpstr>CONFIGURATION ITEMS AND SECURITY</vt:lpstr>
      <vt:lpstr>Configuration Items</vt:lpstr>
      <vt:lpstr>CONFIGURATION ITEM STARTER PACK</vt:lpstr>
      <vt:lpstr>CONFIGURATION ITEM (CI)</vt:lpstr>
      <vt:lpstr>CONFIGURATION ITEMS</vt:lpstr>
      <vt:lpstr>DESCRIBING THE CI</vt:lpstr>
      <vt:lpstr>SETTING YOUR SCOPE</vt:lpstr>
      <vt:lpstr>ADDING CONFIGURATION SETTINGS</vt:lpstr>
      <vt:lpstr>REGISTRY VALUE COMPLIANCE Settings</vt:lpstr>
      <vt:lpstr>CREATE SETTING SCREEN</vt:lpstr>
      <vt:lpstr>FINDING YOUR REGISTRY VALUE</vt:lpstr>
      <vt:lpstr>AUTO-FILL FOR THE WIN</vt:lpstr>
      <vt:lpstr>REVIEWING COMPLIANCE RULES</vt:lpstr>
      <vt:lpstr>SETTING COMPLIANCE RULE TO REMEDIATE</vt:lpstr>
      <vt:lpstr>SCRIPT COMPLIANCE SETTING</vt:lpstr>
      <vt:lpstr>CREATE SETTING SCREEN</vt:lpstr>
      <vt:lpstr>THE REQUIRED DISCOVERY SCRIPT</vt:lpstr>
      <vt:lpstr>OPTIONAL REMEDIATION SCRIPT</vt:lpstr>
      <vt:lpstr>OTHER OPTIONS</vt:lpstr>
      <vt:lpstr>SCRIPT COMPLIANCE RULES</vt:lpstr>
      <vt:lpstr>CONFIGURATION BASELINES</vt:lpstr>
      <vt:lpstr>CONFIGURATION BASELINE (CB)</vt:lpstr>
      <vt:lpstr>CB PREREQUISITES</vt:lpstr>
      <vt:lpstr>CREATING A NEW CB</vt:lpstr>
      <vt:lpstr>DEPLOYING</vt:lpstr>
      <vt:lpstr>DEPLOY CONFIGURATION BASELINES</vt:lpstr>
      <vt:lpstr>DEPLOYMENT GUIDELINES</vt:lpstr>
      <vt:lpstr>REPORTING</vt:lpstr>
      <vt:lpstr>WHERE TO FIND REPORTS</vt:lpstr>
      <vt:lpstr>REPORTING ON CLIENT</vt:lpstr>
      <vt:lpstr>REPORT EXAMPLE</vt:lpstr>
      <vt:lpstr>NON-COMPLIANT REPORT</vt:lpstr>
      <vt:lpstr>DETAILS ABOUT THE NON-COMPLIANT RULES</vt:lpstr>
      <vt:lpstr>VIEWING DEPLOYMENT STATUS IN THE CONSOLE</vt:lpstr>
      <vt:lpstr>DEPLOYMENT STATUS</vt:lpstr>
      <vt:lpstr>CREATING A COLLECTION FROM CB</vt:lpstr>
      <vt:lpstr>RESOURCES</vt:lpstr>
      <vt:lpstr>EXTRA 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</dc:creator>
  <cp:lastModifiedBy>Esterman, Shawn</cp:lastModifiedBy>
  <cp:revision>11</cp:revision>
  <dcterms:created xsi:type="dcterms:W3CDTF">2016-07-01T14:13:07Z</dcterms:created>
  <dcterms:modified xsi:type="dcterms:W3CDTF">2017-08-01T20:06:33Z</dcterms:modified>
</cp:coreProperties>
</file>