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64" r:id="rId6"/>
    <p:sldId id="266" r:id="rId7"/>
    <p:sldId id="262" r:id="rId8"/>
    <p:sldId id="261" r:id="rId9"/>
    <p:sldId id="265" r:id="rId10"/>
    <p:sldId id="267" r:id="rId11"/>
    <p:sldId id="259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600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9C1CC-6187-41F4-82C3-6817A4E2CAA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40646-0643-4D63-A7C2-95DD87101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40646-0643-4D63-A7C2-95DD871017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6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&amp; 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dirty="0" smtClean="0"/>
              <a:t>Any Questions?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1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/>
              <a:t>Windows 10:  A Case Study in Migrating and Upgrading to Windows </a:t>
            </a:r>
            <a:r>
              <a:rPr lang="en-US" sz="2700" b="1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 of Microsoft’s schedule for new releases</a:t>
            </a:r>
          </a:p>
          <a:p>
            <a:r>
              <a:rPr lang="en-US" dirty="0" smtClean="0"/>
              <a:t>Current COB Windows 10 Status</a:t>
            </a:r>
          </a:p>
          <a:p>
            <a:r>
              <a:rPr lang="en-US" dirty="0" smtClean="0"/>
              <a:t>COB Windows 10 Rebuild &amp; Upgrade Timeline</a:t>
            </a:r>
          </a:p>
          <a:p>
            <a:r>
              <a:rPr lang="en-US" dirty="0" smtClean="0"/>
              <a:t>COB Windows 10 Process for Future </a:t>
            </a:r>
            <a:r>
              <a:rPr lang="en-US" dirty="0"/>
              <a:t>U</a:t>
            </a:r>
            <a:r>
              <a:rPr lang="en-US" dirty="0" smtClean="0"/>
              <a:t>pgrades</a:t>
            </a:r>
          </a:p>
          <a:p>
            <a:r>
              <a:rPr lang="en-US" dirty="0" smtClean="0"/>
              <a:t>Discussion and Q&amp;A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4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New Release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10, Office365, SCCM, and Microsoft Server are now on the same release schedule</a:t>
            </a:r>
          </a:p>
          <a:p>
            <a:r>
              <a:rPr lang="en-US" dirty="0" smtClean="0"/>
              <a:t>Microsoft now supports only two release channels: Semi-Annual Channel(SAC) and Long-Term Serving Channel (LTSC)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New Release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Semi-Annual Channel(SAC) </a:t>
            </a:r>
            <a:endParaRPr lang="en-US" dirty="0" smtClean="0"/>
          </a:p>
          <a:p>
            <a:pPr lvl="1"/>
            <a:r>
              <a:rPr lang="en-US" dirty="0" smtClean="0"/>
              <a:t>New releases will come out every 6 months (March and September)</a:t>
            </a:r>
          </a:p>
          <a:p>
            <a:pPr lvl="1"/>
            <a:r>
              <a:rPr lang="en-US" dirty="0" smtClean="0"/>
              <a:t>Each release will have support for 18 months      (n-2 versions)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onsumer and Corporate devices will be on SAC by default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20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New Release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98" y="1131399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Long-Term Serving Channel (LTSC)</a:t>
            </a:r>
          </a:p>
          <a:p>
            <a:pPr lvl="1"/>
            <a:r>
              <a:rPr lang="en-US" dirty="0" smtClean="0"/>
              <a:t>New releases will come out every 2-3 years</a:t>
            </a:r>
          </a:p>
          <a:p>
            <a:pPr lvl="1"/>
            <a:r>
              <a:rPr lang="en-US" dirty="0" smtClean="0"/>
              <a:t>Each release will have traditional 5+5 service (5 years mainstream support, 5 years extended support)</a:t>
            </a:r>
          </a:p>
          <a:p>
            <a:pPr lvl="1"/>
            <a:r>
              <a:rPr lang="en-US" dirty="0" smtClean="0"/>
              <a:t>Microsoft recommends that only special purpose machines such as point-of-sale or medical machines be on LTSC</a:t>
            </a:r>
          </a:p>
          <a:p>
            <a:pPr lvl="1"/>
            <a:r>
              <a:rPr lang="en-US" dirty="0" smtClean="0"/>
              <a:t>Servers by default will be on LTSC except Software Assurance customers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77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Deployment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Build or Rebuild</a:t>
            </a:r>
          </a:p>
          <a:p>
            <a:pPr lvl="1"/>
            <a:r>
              <a:rPr lang="en-US" dirty="0" smtClean="0"/>
              <a:t>Running an SCCM Task Sequence that completely wipes OS and reinstalls OS, Applications and Settings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Upgrade</a:t>
            </a:r>
          </a:p>
          <a:p>
            <a:pPr lvl="1"/>
            <a:r>
              <a:rPr lang="en-US" dirty="0" smtClean="0"/>
              <a:t>Running an SCCM Task Sequence that upgrades OS to new version but does not remove applications and settings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COB: Windows 10 Current Deployment Status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Status: (</a:t>
            </a:r>
            <a:r>
              <a:rPr lang="en-US" smtClean="0"/>
              <a:t>586 Total Devices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Windows 10 Version 1607: 564 (97.4%)</a:t>
            </a:r>
          </a:p>
          <a:p>
            <a:pPr lvl="1"/>
            <a:r>
              <a:rPr lang="en-US" dirty="0" smtClean="0"/>
              <a:t>Windows 10 Version 1511: 12 (2.0%)</a:t>
            </a:r>
          </a:p>
          <a:p>
            <a:pPr lvl="1"/>
            <a:r>
              <a:rPr lang="en-US" dirty="0" smtClean="0"/>
              <a:t>Windows 7: 3 (0.6%)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1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COB: Windows 10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Fall 2016: Installed Windows 10 V1511 on COB Lab and Classrooms computers</a:t>
            </a:r>
          </a:p>
          <a:p>
            <a:r>
              <a:rPr lang="en-US" dirty="0" smtClean="0"/>
              <a:t>Winter Break 2016: First round of faculty/staff rebuilds </a:t>
            </a:r>
          </a:p>
          <a:p>
            <a:r>
              <a:rPr lang="en-US" dirty="0" smtClean="0"/>
              <a:t>Spring 2017: Tested V1607 Application &amp; Settings Compatibility and also Build and Upgrade Task Sequences</a:t>
            </a:r>
          </a:p>
          <a:p>
            <a:r>
              <a:rPr lang="en-US" dirty="0" smtClean="0"/>
              <a:t>Spring Break 2017: 2</a:t>
            </a:r>
            <a:r>
              <a:rPr lang="en-US" baseline="30000" dirty="0" smtClean="0"/>
              <a:t>nd</a:t>
            </a:r>
            <a:r>
              <a:rPr lang="en-US" dirty="0" smtClean="0"/>
              <a:t> round of Faculty/Staff </a:t>
            </a:r>
            <a:r>
              <a:rPr lang="en-US" dirty="0"/>
              <a:t>R</a:t>
            </a:r>
            <a:r>
              <a:rPr lang="en-US" dirty="0" smtClean="0"/>
              <a:t>ebuilds with V1607 (50% complete)</a:t>
            </a:r>
          </a:p>
          <a:p>
            <a:r>
              <a:rPr lang="en-US" dirty="0" smtClean="0"/>
              <a:t>Summer 2017: Started Faculty/Staff </a:t>
            </a:r>
            <a:r>
              <a:rPr lang="en-US" dirty="0"/>
              <a:t>U</a:t>
            </a:r>
            <a:r>
              <a:rPr lang="en-US" dirty="0" smtClean="0"/>
              <a:t>pgrades from V1511 to V1607 &amp; continued Faculty/Staff </a:t>
            </a:r>
            <a:r>
              <a:rPr lang="en-US" dirty="0"/>
              <a:t>R</a:t>
            </a:r>
            <a:r>
              <a:rPr lang="en-US" dirty="0" smtClean="0"/>
              <a:t>ebuilds from Win7 to Win10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COB: Windows 10 Upgrade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98" y="1073972"/>
            <a:ext cx="8229600" cy="33944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Rebuild Windows 7 devices to Windows 10, Upgrade Windows 10 devices to latest supported release (UEFI)</a:t>
            </a:r>
          </a:p>
          <a:p>
            <a:r>
              <a:rPr lang="en-US" dirty="0" smtClean="0"/>
              <a:t>Once SCCM is upgraded, start testing settings, applications &amp; deployments with new release</a:t>
            </a:r>
          </a:p>
          <a:p>
            <a:r>
              <a:rPr lang="en-US" dirty="0" smtClean="0"/>
              <a:t>Once rebuild and upgrade TS are tested and ready to be used, any builds or rebuilds for the rest of semester will be built with new release.</a:t>
            </a:r>
          </a:p>
          <a:p>
            <a:r>
              <a:rPr lang="en-US" dirty="0" smtClean="0"/>
              <a:t>Once semester ends, during break (winter or summer) lab and classrooms will be rebuilt. Faculty/Staff will be upgraded to latest release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434</Words>
  <Application>Microsoft Office PowerPoint</Application>
  <PresentationFormat>On-screen Show (16:9)</PresentationFormat>
  <Paragraphs>46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Windows 10:  A Case Study in Migrating and Upgrading to Windows 10</vt:lpstr>
      <vt:lpstr>Microsoft New Release Schedule</vt:lpstr>
      <vt:lpstr>Microsoft New Release Schedule</vt:lpstr>
      <vt:lpstr>Microsoft New Release Plan</vt:lpstr>
      <vt:lpstr>Deployment Terminology</vt:lpstr>
      <vt:lpstr>COB: Windows 10 Current Deployment Status</vt:lpstr>
      <vt:lpstr>COB: Windows 10 Timeline</vt:lpstr>
      <vt:lpstr>COB: Windows 10 Upgrade Process</vt:lpstr>
      <vt:lpstr>Discussion &amp; Q&amp;A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Carla Birckelbaw</cp:lastModifiedBy>
  <cp:revision>21</cp:revision>
  <dcterms:created xsi:type="dcterms:W3CDTF">2016-07-01T14:13:07Z</dcterms:created>
  <dcterms:modified xsi:type="dcterms:W3CDTF">2017-08-03T16:46:04Z</dcterms:modified>
</cp:coreProperties>
</file>