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58" r:id="rId11"/>
    <p:sldId id="268" r:id="rId12"/>
    <p:sldId id="259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13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1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2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2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66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1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30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75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73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36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222DF-4A0C-564A-BDC4-89C55FF98B72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3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015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824B30B-7F28-49D3-A43B-445DF342DC54}"/>
              </a:ext>
            </a:extLst>
          </p:cNvPr>
          <p:cNvSpPr txBox="1"/>
          <p:nvPr/>
        </p:nvSpPr>
        <p:spPr>
          <a:xfrm>
            <a:off x="124098" y="1981199"/>
            <a:ext cx="8890000" cy="76944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677288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824B30B-7F28-49D3-A43B-445DF342DC54}"/>
              </a:ext>
            </a:extLst>
          </p:cNvPr>
          <p:cNvSpPr txBox="1"/>
          <p:nvPr/>
        </p:nvSpPr>
        <p:spPr>
          <a:xfrm>
            <a:off x="124098" y="1981199"/>
            <a:ext cx="8890000" cy="76944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Thank you………</a:t>
            </a:r>
            <a:r>
              <a:rPr lang="en-US" sz="4400" dirty="0" err="1"/>
              <a:t>dP</a:t>
            </a:r>
            <a:endParaRPr lang="en-US" sz="4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9FFD1E-73DD-47E4-B82F-2F615175C10D}"/>
              </a:ext>
            </a:extLst>
          </p:cNvPr>
          <p:cNvSpPr txBox="1"/>
          <p:nvPr/>
        </p:nvSpPr>
        <p:spPr>
          <a:xfrm>
            <a:off x="132563" y="3022599"/>
            <a:ext cx="8890000" cy="76944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depluma@ilstu.edu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CEA50F-C81E-4ADF-A655-ABE67480AB7C}"/>
              </a:ext>
            </a:extLst>
          </p:cNvPr>
          <p:cNvSpPr txBox="1"/>
          <p:nvPr/>
        </p:nvSpPr>
        <p:spPr>
          <a:xfrm>
            <a:off x="124094" y="143929"/>
            <a:ext cx="8890000" cy="144655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Walk thru the Cherwell Project Module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56801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59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hitebackground.jpg">
            <a:extLst>
              <a:ext uri="{FF2B5EF4-FFF2-40B4-BE49-F238E27FC236}">
                <a16:creationId xmlns:a16="http://schemas.microsoft.com/office/drawing/2014/main" id="{820E89C4-9B19-4EF9-BDE5-98DC5605F4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E73D72F-328D-4CBB-97F2-115B7CEED4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3577" y="1200151"/>
            <a:ext cx="6434384" cy="339447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E82572-27EA-41CA-9784-4FA141769306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4000" b="1" dirty="0"/>
              <a:t>Walk thru the Cherwell Project Module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F5997-63E6-46BE-AD8D-997584881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334" y="971551"/>
            <a:ext cx="4729243" cy="339447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Agenda:</a:t>
            </a:r>
          </a:p>
          <a:p>
            <a:pPr>
              <a:buAutoNum type="arabicParenR"/>
            </a:pPr>
            <a:r>
              <a:rPr lang="en-US" dirty="0"/>
              <a:t>Hi, I’m Dean</a:t>
            </a:r>
          </a:p>
          <a:p>
            <a:pPr>
              <a:buAutoNum type="arabicParenR"/>
            </a:pPr>
            <a:r>
              <a:rPr lang="en-US" dirty="0"/>
              <a:t>Once thru creating a project</a:t>
            </a:r>
          </a:p>
          <a:p>
            <a:pPr>
              <a:buAutoNum type="arabicParenR"/>
            </a:pPr>
            <a:r>
              <a:rPr lang="en-US" dirty="0"/>
              <a:t>What will this be good for?</a:t>
            </a:r>
          </a:p>
          <a:p>
            <a:pPr>
              <a:buAutoNum type="arabicParenR"/>
            </a:pPr>
            <a:r>
              <a:rPr lang="en-US" dirty="0"/>
              <a:t>Reporting</a:t>
            </a:r>
          </a:p>
          <a:p>
            <a:pPr>
              <a:buAutoNum type="arabicParenR"/>
            </a:pPr>
            <a:r>
              <a:rPr lang="en-US" dirty="0"/>
              <a:t>Dashboards</a:t>
            </a:r>
          </a:p>
          <a:p>
            <a:pPr>
              <a:buAutoNum type="arabicParenR"/>
            </a:pPr>
            <a:r>
              <a:rPr lang="en-US" dirty="0"/>
              <a:t>Needs care and feeding to remain relevant.</a:t>
            </a:r>
          </a:p>
          <a:p>
            <a:pPr>
              <a:buAutoNum type="arabicParenR"/>
            </a:pPr>
            <a:r>
              <a:rPr lang="en-US" dirty="0"/>
              <a:t>Questions?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115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>
            <a:extLst>
              <a:ext uri="{FF2B5EF4-FFF2-40B4-BE49-F238E27FC236}">
                <a16:creationId xmlns:a16="http://schemas.microsoft.com/office/drawing/2014/main" id="{EAA56879-AFBB-468C-8854-D5EB6F105C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6D0A89-D2D0-4573-A81E-31285ADF5F58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b="1" dirty="0"/>
              <a:t>2) Once thru creating a Project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E2D75-EB81-4665-97B0-D29CA650E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533" y="996951"/>
            <a:ext cx="8229600" cy="364278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New – ITPT Project</a:t>
            </a:r>
          </a:p>
          <a:p>
            <a:r>
              <a:rPr lang="en-US" dirty="0"/>
              <a:t>#10058 – Name and Description</a:t>
            </a:r>
          </a:p>
          <a:p>
            <a:r>
              <a:rPr lang="en-US" dirty="0"/>
              <a:t>What makes sense to include at this time?</a:t>
            </a:r>
          </a:p>
          <a:p>
            <a:pPr lvl="1"/>
            <a:r>
              <a:rPr lang="en-US" dirty="0"/>
              <a:t>Name, General description, Priority, Primary CI</a:t>
            </a:r>
          </a:p>
          <a:p>
            <a:pPr lvl="1"/>
            <a:r>
              <a:rPr lang="en-US" dirty="0"/>
              <a:t>Requestor</a:t>
            </a:r>
          </a:p>
          <a:p>
            <a:pPr lvl="1"/>
            <a:r>
              <a:rPr lang="en-US" dirty="0"/>
              <a:t>Owned by/Project </a:t>
            </a:r>
            <a:r>
              <a:rPr lang="en-US" dirty="0" err="1"/>
              <a:t>Mgr</a:t>
            </a:r>
            <a:endParaRPr lang="en-US" dirty="0"/>
          </a:p>
          <a:p>
            <a:pPr lvl="1"/>
            <a:r>
              <a:rPr lang="en-US" dirty="0"/>
              <a:t>Planned End Date (planned start date, maybe)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677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>
            <a:extLst>
              <a:ext uri="{FF2B5EF4-FFF2-40B4-BE49-F238E27FC236}">
                <a16:creationId xmlns:a16="http://schemas.microsoft.com/office/drawing/2014/main" id="{93520322-0518-467C-A18B-DE6C2D529E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A93EFB7-73C3-4FD5-8C11-9EF41DD16656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b="1" dirty="0"/>
              <a:t>2) Once thru creating a Project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31169-CCBF-4694-9BF5-7E1DE5AF3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Arrangement Tabs to be used as appropriate</a:t>
            </a:r>
          </a:p>
          <a:p>
            <a:r>
              <a:rPr lang="en-US" dirty="0"/>
              <a:t>Deliverables as a simple timeline</a:t>
            </a:r>
          </a:p>
          <a:p>
            <a:r>
              <a:rPr lang="en-US" dirty="0"/>
              <a:t>Cost Items to build budget</a:t>
            </a:r>
          </a:p>
          <a:p>
            <a:r>
              <a:rPr lang="en-US" dirty="0"/>
              <a:t>Project members</a:t>
            </a:r>
          </a:p>
          <a:p>
            <a:r>
              <a:rPr lang="en-US" dirty="0"/>
              <a:t>Change Request to track the change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924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>
            <a:extLst>
              <a:ext uri="{FF2B5EF4-FFF2-40B4-BE49-F238E27FC236}">
                <a16:creationId xmlns:a16="http://schemas.microsoft.com/office/drawing/2014/main" id="{BE448A9C-3CF7-4C01-A38D-FCB9D68BA1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E1616FB-A38E-4E5D-870F-7666ABEC6459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b="1" dirty="0"/>
              <a:t>3) What will this be good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FAC4B-8322-4F42-A530-4777F9890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Consolidating project related efforts.</a:t>
            </a:r>
          </a:p>
          <a:p>
            <a:r>
              <a:rPr lang="en-US" dirty="0"/>
              <a:t>Organizing small projects.</a:t>
            </a:r>
          </a:p>
          <a:p>
            <a:r>
              <a:rPr lang="en-US" dirty="0"/>
              <a:t>Linking bigger change requests to a “project”.</a:t>
            </a:r>
          </a:p>
          <a:p>
            <a:r>
              <a:rPr lang="en-US" dirty="0"/>
              <a:t>Creating and organizing KBs related to project.</a:t>
            </a:r>
          </a:p>
          <a:p>
            <a:r>
              <a:rPr lang="en-US" dirty="0"/>
              <a:t>Creating a portfolio of work to be done.</a:t>
            </a:r>
          </a:p>
        </p:txBody>
      </p:sp>
    </p:spTree>
    <p:extLst>
      <p:ext uri="{BB962C8B-B14F-4D97-AF65-F5344CB8AC3E}">
        <p14:creationId xmlns:p14="http://schemas.microsoft.com/office/powerpoint/2010/main" val="3944815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>
            <a:extLst>
              <a:ext uri="{FF2B5EF4-FFF2-40B4-BE49-F238E27FC236}">
                <a16:creationId xmlns:a16="http://schemas.microsoft.com/office/drawing/2014/main" id="{BE448A9C-3CF7-4C01-A38D-FCB9D68BA1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E1616FB-A38E-4E5D-870F-7666ABEC6459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b="1" dirty="0"/>
              <a:t>3) What will this be good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FAC4B-8322-4F42-A530-4777F9890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Managing large projects…..NO.</a:t>
            </a:r>
          </a:p>
          <a:p>
            <a:r>
              <a:rPr lang="en-US" dirty="0"/>
              <a:t>Managing non-IT projects……NO.</a:t>
            </a:r>
          </a:p>
          <a:p>
            <a:r>
              <a:rPr lang="en-US" dirty="0"/>
              <a:t>Replacing MS Project……NO.</a:t>
            </a:r>
          </a:p>
          <a:p>
            <a:r>
              <a:rPr lang="en-US" dirty="0"/>
              <a:t>Replacing </a:t>
            </a:r>
            <a:r>
              <a:rPr lang="en-US" dirty="0" err="1"/>
              <a:t>Daptive</a:t>
            </a:r>
            <a:r>
              <a:rPr lang="en-US" dirty="0"/>
              <a:t> or Baseline or ???.....NO.</a:t>
            </a:r>
          </a:p>
        </p:txBody>
      </p:sp>
    </p:spTree>
    <p:extLst>
      <p:ext uri="{BB962C8B-B14F-4D97-AF65-F5344CB8AC3E}">
        <p14:creationId xmlns:p14="http://schemas.microsoft.com/office/powerpoint/2010/main" val="56815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>
            <a:extLst>
              <a:ext uri="{FF2B5EF4-FFF2-40B4-BE49-F238E27FC236}">
                <a16:creationId xmlns:a16="http://schemas.microsoft.com/office/drawing/2014/main" id="{BE448A9C-3CF7-4C01-A38D-FCB9D68BA1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E1616FB-A38E-4E5D-870F-7666ABEC6459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b="1" dirty="0"/>
              <a:t>4)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FAC4B-8322-4F42-A530-4777F9890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Nothing currently pre-built in Test.</a:t>
            </a:r>
          </a:p>
          <a:p>
            <a:r>
              <a:rPr lang="en-US" dirty="0"/>
              <a:t>What report would we want?</a:t>
            </a:r>
          </a:p>
          <a:p>
            <a:pPr lvl="1"/>
            <a:r>
              <a:rPr lang="en-US" dirty="0"/>
              <a:t>By priority</a:t>
            </a:r>
          </a:p>
          <a:p>
            <a:pPr lvl="1"/>
            <a:r>
              <a:rPr lang="en-US" dirty="0"/>
              <a:t>By due date</a:t>
            </a:r>
          </a:p>
          <a:p>
            <a:pPr lvl="1"/>
            <a:r>
              <a:rPr lang="en-US" dirty="0"/>
              <a:t>By team</a:t>
            </a:r>
          </a:p>
          <a:p>
            <a:pPr lvl="1"/>
            <a:r>
              <a:rPr lang="en-US" dirty="0"/>
              <a:t>By requestor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4DD8C9-C0EC-4346-8784-A45223114FF4}"/>
              </a:ext>
            </a:extLst>
          </p:cNvPr>
          <p:cNvSpPr txBox="1"/>
          <p:nvPr/>
        </p:nvSpPr>
        <p:spPr>
          <a:xfrm rot="20382082">
            <a:off x="5492663" y="2496413"/>
            <a:ext cx="2019454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By project deliverable?</a:t>
            </a:r>
          </a:p>
        </p:txBody>
      </p:sp>
    </p:spTree>
    <p:extLst>
      <p:ext uri="{BB962C8B-B14F-4D97-AF65-F5344CB8AC3E}">
        <p14:creationId xmlns:p14="http://schemas.microsoft.com/office/powerpoint/2010/main" val="2904893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>
            <a:extLst>
              <a:ext uri="{FF2B5EF4-FFF2-40B4-BE49-F238E27FC236}">
                <a16:creationId xmlns:a16="http://schemas.microsoft.com/office/drawing/2014/main" id="{BE448A9C-3CF7-4C01-A38D-FCB9D68BA1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E1616FB-A38E-4E5D-870F-7666ABEC6459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b="1" dirty="0"/>
              <a:t>5) Dashboard/s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FAC4B-8322-4F42-A530-4777F9890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1 currently pre-built in Test.</a:t>
            </a:r>
          </a:p>
          <a:p>
            <a:r>
              <a:rPr lang="en-US" dirty="0"/>
              <a:t>What dashboard/s would we want?</a:t>
            </a:r>
          </a:p>
          <a:p>
            <a:pPr lvl="1"/>
            <a:r>
              <a:rPr lang="en-US" dirty="0"/>
              <a:t>By priority</a:t>
            </a:r>
          </a:p>
          <a:p>
            <a:pPr lvl="1"/>
            <a:r>
              <a:rPr lang="en-US" dirty="0"/>
              <a:t>By due date</a:t>
            </a:r>
          </a:p>
          <a:p>
            <a:pPr lvl="1"/>
            <a:r>
              <a:rPr lang="en-US" dirty="0"/>
              <a:t>By team</a:t>
            </a:r>
          </a:p>
          <a:p>
            <a:pPr lvl="1"/>
            <a:r>
              <a:rPr lang="en-US" dirty="0"/>
              <a:t>By requestor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4DD8C9-C0EC-4346-8784-A45223114FF4}"/>
              </a:ext>
            </a:extLst>
          </p:cNvPr>
          <p:cNvSpPr txBox="1"/>
          <p:nvPr/>
        </p:nvSpPr>
        <p:spPr>
          <a:xfrm rot="20382082">
            <a:off x="3379444" y="2634742"/>
            <a:ext cx="2019454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By project deliverable?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86F347-C6AC-4E48-A604-9971E56B2F4C}"/>
              </a:ext>
            </a:extLst>
          </p:cNvPr>
          <p:cNvSpPr txBox="1"/>
          <p:nvPr/>
        </p:nvSpPr>
        <p:spPr>
          <a:xfrm rot="20382082">
            <a:off x="5528259" y="3127550"/>
            <a:ext cx="2019454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Widget on another dashboard?</a:t>
            </a:r>
          </a:p>
        </p:txBody>
      </p:sp>
    </p:spTree>
    <p:extLst>
      <p:ext uri="{BB962C8B-B14F-4D97-AF65-F5344CB8AC3E}">
        <p14:creationId xmlns:p14="http://schemas.microsoft.com/office/powerpoint/2010/main" val="4268622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>
            <a:extLst>
              <a:ext uri="{FF2B5EF4-FFF2-40B4-BE49-F238E27FC236}">
                <a16:creationId xmlns:a16="http://schemas.microsoft.com/office/drawing/2014/main" id="{BE448A9C-3CF7-4C01-A38D-FCB9D68BA1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E1616FB-A38E-4E5D-870F-7666ABEC6459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b="1" dirty="0"/>
              <a:t>6) Care and Feeding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FAC4B-8322-4F42-A530-4777F9890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we do this?</a:t>
            </a:r>
          </a:p>
          <a:p>
            <a:r>
              <a:rPr lang="en-US" dirty="0"/>
              <a:t>“Automatically” using Tasks…..not quite, may only get labor spent.  Doesn’t feed to cost.</a:t>
            </a:r>
          </a:p>
          <a:p>
            <a:r>
              <a:rPr lang="en-US" dirty="0"/>
              <a:t>Manually updating</a:t>
            </a:r>
          </a:p>
          <a:p>
            <a:r>
              <a:rPr lang="en-US" dirty="0"/>
              <a:t>Any ideas?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E7510B-229D-438F-9E31-DD8E5C01F1F7}"/>
              </a:ext>
            </a:extLst>
          </p:cNvPr>
          <p:cNvSpPr txBox="1"/>
          <p:nvPr/>
        </p:nvSpPr>
        <p:spPr>
          <a:xfrm rot="20837636">
            <a:off x="4652189" y="3104407"/>
            <a:ext cx="1507067" cy="92333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Notify Task Owners to Update Tasks</a:t>
            </a:r>
          </a:p>
        </p:txBody>
      </p:sp>
    </p:spTree>
    <p:extLst>
      <p:ext uri="{BB962C8B-B14F-4D97-AF65-F5344CB8AC3E}">
        <p14:creationId xmlns:p14="http://schemas.microsoft.com/office/powerpoint/2010/main" val="3690705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313</Words>
  <Application>Microsoft Office PowerPoint</Application>
  <PresentationFormat>On-screen Show (16:9)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Walk thru the Cherwell Project Module</vt:lpstr>
      <vt:lpstr>2) Once thru creating a Project</vt:lpstr>
      <vt:lpstr>2) Once thru creating a Project</vt:lpstr>
      <vt:lpstr>3) What will this be good for?</vt:lpstr>
      <vt:lpstr>3) What will this be good for?</vt:lpstr>
      <vt:lpstr>4) Reporting</vt:lpstr>
      <vt:lpstr>5) Dashboard/s</vt:lpstr>
      <vt:lpstr>6) Care and Feeding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</dc:creator>
  <cp:lastModifiedBy>Carla Birckelbaw</cp:lastModifiedBy>
  <cp:revision>7</cp:revision>
  <dcterms:created xsi:type="dcterms:W3CDTF">2016-07-01T14:13:07Z</dcterms:created>
  <dcterms:modified xsi:type="dcterms:W3CDTF">2017-08-18T14:57:54Z</dcterms:modified>
</cp:coreProperties>
</file>