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70" r:id="rId5"/>
    <p:sldId id="271" r:id="rId6"/>
    <p:sldId id="269" r:id="rId7"/>
    <p:sldId id="265" r:id="rId8"/>
    <p:sldId id="266" r:id="rId9"/>
    <p:sldId id="259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6"/>
    <p:restoredTop sz="94641"/>
  </p:normalViewPr>
  <p:slideViewPr>
    <p:cSldViewPr snapToGrid="0" snapToObjects="1">
      <p:cViewPr varScale="1">
        <p:scale>
          <a:sx n="83" d="100"/>
          <a:sy n="83" d="100"/>
        </p:scale>
        <p:origin x="70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DF7A1-C231-224A-B4BC-27F34679BFD3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3007-E839-0941-A41B-7EB8B2DAB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92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Unified IT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 Bailey, Charley </a:t>
            </a:r>
            <a:r>
              <a:rPr lang="en-US" dirty="0" err="1" smtClean="0"/>
              <a:t>Edamala</a:t>
            </a:r>
            <a:r>
              <a:rPr lang="en-US" dirty="0" smtClean="0"/>
              <a:t>, and </a:t>
            </a:r>
            <a:br>
              <a:rPr lang="en-US" dirty="0" smtClean="0"/>
            </a:br>
            <a:r>
              <a:rPr lang="en-US" dirty="0" smtClean="0"/>
              <a:t>Mark Walbert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10988"/>
            <a:ext cx="8229600" cy="3557429"/>
          </a:xfrm>
        </p:spPr>
        <p:txBody>
          <a:bodyPr anchor="ctr"/>
          <a:lstStyle/>
          <a:p>
            <a:pPr marL="400050" lvl="1" indent="0">
              <a:buNone/>
            </a:pPr>
            <a:r>
              <a:rPr lang="en-US" dirty="0"/>
              <a:t>Our task is to ensure that the University’s investment in IT supports the vision and goals of </a:t>
            </a:r>
            <a:r>
              <a:rPr lang="en-US" i="1" dirty="0"/>
              <a:t>Educating Illinois</a:t>
            </a:r>
            <a:r>
              <a:rPr lang="en-US" dirty="0"/>
              <a:t> (and the </a:t>
            </a:r>
            <a:r>
              <a:rPr lang="en-US" i="1" dirty="0"/>
              <a:t>IT Strategic Plan</a:t>
            </a:r>
            <a:r>
              <a:rPr lang="en-US" dirty="0"/>
              <a:t>), and enhances teaching and learning, research and creative activity, service outreach, and </a:t>
            </a:r>
            <a:r>
              <a:rPr lang="en-US" dirty="0" smtClean="0"/>
              <a:t>administration.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Why Unified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200151"/>
            <a:ext cx="8494644" cy="3014040"/>
          </a:xfrm>
        </p:spPr>
        <p:txBody>
          <a:bodyPr>
            <a:normAutofit/>
          </a:bodyPr>
          <a:lstStyle/>
          <a:p>
            <a:r>
              <a:rPr lang="en-US" dirty="0"/>
              <a:t>Better digital experience for faculty, staff, and students </a:t>
            </a:r>
          </a:p>
          <a:p>
            <a:r>
              <a:rPr lang="en-US" dirty="0"/>
              <a:t>Achieve more with same resources </a:t>
            </a:r>
          </a:p>
          <a:p>
            <a:r>
              <a:rPr lang="en-US" dirty="0"/>
              <a:t>Work together to keep services Running to allow more time for Growth and Transformation </a:t>
            </a:r>
          </a:p>
        </p:txBody>
      </p:sp>
    </p:spTree>
    <p:extLst>
      <p:ext uri="{BB962C8B-B14F-4D97-AF65-F5344CB8AC3E}">
        <p14:creationId xmlns:p14="http://schemas.microsoft.com/office/powerpoint/2010/main" val="147390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Our Strengths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200151"/>
            <a:ext cx="8494644" cy="272911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Great staff! 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“Unified IT” collaboration</a:t>
            </a:r>
          </a:p>
          <a:p>
            <a:r>
              <a:rPr lang="en-US" dirty="0"/>
              <a:t>Listening to the needs of the campus</a:t>
            </a:r>
            <a:r>
              <a:rPr lang="en-US" dirty="0" smtClean="0"/>
              <a:t>​</a:t>
            </a:r>
          </a:p>
          <a:p>
            <a:pPr lvl="1"/>
            <a:r>
              <a:rPr lang="en-US" dirty="0" smtClean="0"/>
              <a:t>Regular </a:t>
            </a:r>
            <a:r>
              <a:rPr lang="en-US" dirty="0"/>
              <a:t>meetings with Focus Groups </a:t>
            </a:r>
            <a:r>
              <a:rPr lang="en-US" dirty="0" smtClean="0"/>
              <a:t>​</a:t>
            </a:r>
          </a:p>
          <a:p>
            <a:pPr lvl="1"/>
            <a:r>
              <a:rPr lang="en-US" dirty="0" smtClean="0"/>
              <a:t>Working </a:t>
            </a:r>
            <a:r>
              <a:rPr lang="en-US" dirty="0"/>
              <a:t>with functional groups to raise the efficiency of their business processes </a:t>
            </a:r>
            <a:endParaRPr lang="en-US" dirty="0" smtClean="0"/>
          </a:p>
          <a:p>
            <a:r>
              <a:rPr lang="en-US" dirty="0"/>
              <a:t>Established IT governance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are we becoming more unified?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8417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All IT units using a single ITSM solution</a:t>
            </a:r>
          </a:p>
          <a:p>
            <a:r>
              <a:rPr lang="en-US" dirty="0" smtClean="0"/>
              <a:t>Becoming more efficient through </a:t>
            </a:r>
            <a:r>
              <a:rPr lang="en-US" dirty="0"/>
              <a:t>centralized servers and storage, Office 365</a:t>
            </a:r>
          </a:p>
          <a:p>
            <a:r>
              <a:rPr lang="en-US" dirty="0"/>
              <a:t>Focus on a single enterprise portal</a:t>
            </a:r>
          </a:p>
          <a:p>
            <a:r>
              <a:rPr lang="en-US" dirty="0"/>
              <a:t>Success of implementing the UIT group</a:t>
            </a:r>
          </a:p>
          <a:p>
            <a:r>
              <a:rPr lang="en-US" dirty="0"/>
              <a:t>Growth of the Information Security Office and partnership with the individual IT units</a:t>
            </a:r>
          </a:p>
          <a:p>
            <a:r>
              <a:rPr lang="en-US" dirty="0"/>
              <a:t>Better collaboration on IT Contracts and </a:t>
            </a:r>
            <a:r>
              <a:rPr lang="en-US" dirty="0" smtClean="0"/>
              <a:t>Purchases.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Growth </a:t>
            </a:r>
            <a:r>
              <a:rPr lang="en-US" dirty="0"/>
              <a:t>of </a:t>
            </a:r>
            <a:r>
              <a:rPr lang="en-US" dirty="0" smtClean="0"/>
              <a:t>Endpoint Support collaboration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8539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we don’t want unified IT to be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Monolithic entity where individuals are not able to contribute ideas</a:t>
            </a:r>
          </a:p>
          <a:p>
            <a:r>
              <a:rPr lang="en-US" dirty="0" smtClean="0"/>
              <a:t>"</a:t>
            </a:r>
            <a:r>
              <a:rPr lang="en-US" dirty="0"/>
              <a:t>That's not my job" </a:t>
            </a:r>
            <a:r>
              <a:rPr lang="en-US" dirty="0" smtClean="0"/>
              <a:t>mentality</a:t>
            </a:r>
          </a:p>
          <a:p>
            <a:r>
              <a:rPr lang="en-US" dirty="0" smtClean="0"/>
              <a:t>A </a:t>
            </a:r>
            <a:r>
              <a:rPr lang="en-US" dirty="0"/>
              <a:t>few rock star performers who do everything and make all the </a:t>
            </a:r>
            <a:r>
              <a:rPr lang="en-US" dirty="0" smtClean="0"/>
              <a:t>decisions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95835"/>
            <a:ext cx="8229600" cy="429878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1" dirty="0"/>
              <a:t>What would you like to see from us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to </a:t>
            </a:r>
            <a:r>
              <a:rPr lang="en-US" b="1" dirty="0"/>
              <a:t>better support you? </a:t>
            </a:r>
          </a:p>
        </p:txBody>
      </p:sp>
    </p:spTree>
    <p:extLst>
      <p:ext uri="{BB962C8B-B14F-4D97-AF65-F5344CB8AC3E}">
        <p14:creationId xmlns:p14="http://schemas.microsoft.com/office/powerpoint/2010/main" val="12212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187</Words>
  <Application>Microsoft Office PowerPoint</Application>
  <PresentationFormat>On-screen Show (16:9)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Unified IT</vt:lpstr>
      <vt:lpstr>PowerPoint Presentation</vt:lpstr>
      <vt:lpstr>Why Unified IT?</vt:lpstr>
      <vt:lpstr>Our Strengths</vt:lpstr>
      <vt:lpstr>How are we becoming more unified?</vt:lpstr>
      <vt:lpstr>What we don’t want unified IT to be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14</cp:revision>
  <dcterms:created xsi:type="dcterms:W3CDTF">2016-07-01T14:13:07Z</dcterms:created>
  <dcterms:modified xsi:type="dcterms:W3CDTF">2017-08-03T13:35:19Z</dcterms:modified>
</cp:coreProperties>
</file>