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Personal </a:t>
            </a:r>
            <a:r>
              <a:rPr lang="en-US" b="1" dirty="0" smtClean="0"/>
              <a:t>Responsibility</a:t>
            </a:r>
            <a:endParaRPr lang="en-US" dirty="0"/>
          </a:p>
          <a:p>
            <a:r>
              <a:rPr lang="en-US" b="1" dirty="0" smtClean="0"/>
              <a:t>Reliability</a:t>
            </a:r>
            <a:endParaRPr lang="en-US" dirty="0"/>
          </a:p>
          <a:p>
            <a:r>
              <a:rPr lang="en-US" b="1" dirty="0" smtClean="0"/>
              <a:t>Punctuality</a:t>
            </a:r>
            <a:endParaRPr lang="en-US" dirty="0"/>
          </a:p>
          <a:p>
            <a:r>
              <a:rPr lang="en-US" b="1" dirty="0" smtClean="0"/>
              <a:t>Flexibility/Adaptability</a:t>
            </a:r>
          </a:p>
          <a:p>
            <a:r>
              <a:rPr lang="en-US" b="1" dirty="0"/>
              <a:t>Understanding of discipline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4453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59" y="76618"/>
            <a:ext cx="5893541" cy="42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4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On-screen Show (16:9)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Core Competencies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5</cp:revision>
  <dcterms:created xsi:type="dcterms:W3CDTF">2016-07-01T14:13:07Z</dcterms:created>
  <dcterms:modified xsi:type="dcterms:W3CDTF">2017-08-03T13:22:16Z</dcterms:modified>
</cp:coreProperties>
</file>