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2" r:id="rId4"/>
    <p:sldId id="258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54354-59F2-4481-AD3E-60C9B33852FE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8C29-6B0B-40F1-AF9F-4F6D4385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6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8C29-6B0B-40F1-AF9F-4F6D43857F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center.illinoisstate.edu/hir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are the benefits?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03048"/>
            <a:ext cx="5643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info would you like to capture/analyze?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Repeat internships?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Credit/no credit?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??????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 with Debbie to see what </a:t>
            </a:r>
            <a:br>
              <a:rPr lang="en-US" sz="2000" dirty="0" smtClean="0"/>
            </a:br>
            <a:r>
              <a:rPr lang="en-US" sz="2000" dirty="0" smtClean="0"/>
              <a:t>options for customization </a:t>
            </a:r>
            <a:br>
              <a:rPr lang="en-US" sz="2000" dirty="0" smtClean="0"/>
            </a:br>
            <a:r>
              <a:rPr lang="en-US" sz="2000" dirty="0" smtClean="0"/>
              <a:t>are available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51" y="1715805"/>
            <a:ext cx="3772844" cy="32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are the benefits?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216" y="1397033"/>
            <a:ext cx="418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Recruitment / admissions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Verifiable</a:t>
            </a:r>
            <a:r>
              <a:rPr lang="en-US" sz="2400" dirty="0" smtClean="0"/>
              <a:t>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1484" y="2986169"/>
            <a:ext cx="60869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sz="1600" dirty="0" smtClean="0"/>
              <a:t>A] </a:t>
            </a:r>
            <a:r>
              <a:rPr lang="en-US" sz="1600" dirty="0"/>
              <a:t>common DB allows us to track stats for trends and report out successes of our students/ graduates.  Increasingly, parents ask about internships and employment in the college admissions process, so this is important for recruitment</a:t>
            </a:r>
            <a:r>
              <a:rPr lang="en-US" sz="1600" dirty="0" smtClean="0"/>
              <a:t>.</a:t>
            </a:r>
          </a:p>
          <a:p>
            <a:endParaRPr lang="en-US" sz="1000" dirty="0"/>
          </a:p>
          <a:p>
            <a:pPr algn="r"/>
            <a:r>
              <a:rPr lang="en-US" sz="1600" dirty="0" smtClean="0"/>
              <a:t>Jonathan Rosenthal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720" y="1006205"/>
            <a:ext cx="3969669" cy="17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408" y="1676602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are your 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23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66" y="85702"/>
            <a:ext cx="8753841" cy="219856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66" y="3932475"/>
            <a:ext cx="2297849" cy="62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824" y="4301807"/>
            <a:ext cx="2260283" cy="685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5685" y="4059110"/>
            <a:ext cx="247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Debbie Ungson-Walbert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67894" y="4459766"/>
            <a:ext cx="160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 Parmenter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9559" y="2392525"/>
            <a:ext cx="8880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Experiential Learning Module</a:t>
            </a:r>
          </a:p>
          <a:p>
            <a:r>
              <a:rPr lang="en-US" sz="4000" b="1" dirty="0" smtClean="0"/>
              <a:t>Overview and Benefits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55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38197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Who are these people?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Tal Parmenter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sz="2000" dirty="0"/>
              <a:t>I</a:t>
            </a:r>
            <a:r>
              <a:rPr lang="en-US" sz="2000" dirty="0" smtClean="0"/>
              <a:t>nternship </a:t>
            </a:r>
            <a:r>
              <a:rPr lang="en-US" sz="2000" dirty="0"/>
              <a:t>C</a:t>
            </a:r>
            <a:r>
              <a:rPr lang="en-US" sz="2000" dirty="0" smtClean="0"/>
              <a:t>oordinator for the </a:t>
            </a:r>
            <a:r>
              <a:rPr lang="en-US" sz="2000" dirty="0"/>
              <a:t>School of Information Technology, supervising internships for approximately 100 IT students annually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Debbie Ungson-Walbert –</a:t>
            </a:r>
            <a:br>
              <a:rPr lang="en-US" dirty="0" smtClean="0"/>
            </a:br>
            <a:r>
              <a:rPr lang="en-US" sz="2000" dirty="0"/>
              <a:t>Internship Manager at the ISU Career </a:t>
            </a:r>
            <a:r>
              <a:rPr lang="en-US" sz="2000" dirty="0" smtClean="0"/>
              <a:t>Center. </a:t>
            </a:r>
            <a:r>
              <a:rPr lang="en-US" sz="2000" dirty="0"/>
              <a:t>She </a:t>
            </a:r>
            <a:r>
              <a:rPr lang="en-US" sz="2000" dirty="0" smtClean="0"/>
              <a:t>serves </a:t>
            </a:r>
            <a:r>
              <a:rPr lang="en-US" sz="2000" dirty="0"/>
              <a:t>as the liaison between employers and academic departments </a:t>
            </a:r>
            <a:r>
              <a:rPr lang="en-US" sz="2000" dirty="0" smtClean="0"/>
              <a:t>on campus, and manages </a:t>
            </a:r>
            <a:r>
              <a:rPr lang="en-US" sz="2000" dirty="0"/>
              <a:t>the experiential learning module </a:t>
            </a:r>
            <a:r>
              <a:rPr lang="en-US" sz="2000" dirty="0" smtClean="0"/>
              <a:t>in an effort to develop a </a:t>
            </a:r>
            <a:r>
              <a:rPr lang="en-US" sz="2000" dirty="0"/>
              <a:t>campus-wide internship </a:t>
            </a:r>
            <a:r>
              <a:rPr lang="en-US" sz="2000" dirty="0" smtClean="0"/>
              <a:t>database.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28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364" y="110217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presentation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 overview of the Experiential Learning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suggestion how you can leverage it as a resource to make your life easier and provide better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discussion of the module’s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presentation is not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Technical training on implementation of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mandate for how we think you should do your job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729" y="220436"/>
            <a:ext cx="6392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 presentation?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72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Experiential Learning Module of </a:t>
            </a:r>
            <a:r>
              <a:rPr lang="en-US" sz="4400" dirty="0" smtClean="0">
                <a:hlinkClick r:id="rId3"/>
              </a:rPr>
              <a:t>Hire-A-Redbird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1065" y="1787979"/>
            <a:ext cx="3077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tool that facilitates the capture of a common store of internship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Easily accessible and manageable with a few clicks of the mouse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262" y="1683314"/>
            <a:ext cx="5092151" cy="32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Why do we need it?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889" y="1135860"/>
            <a:ext cx="7233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Initiative of the Provost Office to address need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Verifiable data for a variety of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Quick access to information in case of emergency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Meet our obligation to maintain information on activities we require of students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Accurate count for the University’s  professional practice liability 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47" y="3112731"/>
            <a:ext cx="2585711" cy="19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can it make my life easier?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3287" y="1019748"/>
            <a:ext cx="5473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Replace the paper forms we are handling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Internship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Job description &amp; Employment confirmation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Insurance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Acknowledgement of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information submitted online by student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Complete online form and submit required supporting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Just review and approve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7" y="1900283"/>
            <a:ext cx="3463120" cy="25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are the benefits?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8985" y="925236"/>
            <a:ext cx="877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 is immediately accessible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U.S. Foods inquiry – view specific internship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Student, supervisor, team info to quickly set up visit and connect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– quickly provide info to assist in cultivating relationships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 and past history as internship partner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FBI recruiting policies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2265527"/>
            <a:ext cx="3961261" cy="27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45" y="1965277"/>
            <a:ext cx="4089804" cy="3071741"/>
          </a:xfrm>
          <a:prstGeom prst="rect">
            <a:avLst/>
          </a:prstGeom>
        </p:spPr>
      </p:pic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6" y="236764"/>
            <a:ext cx="8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are the benefits?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321209" y="979910"/>
            <a:ext cx="6803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Generate reports for analysis and program assessment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companies provide internships?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many internships?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Total or specific partner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or multiple </a:t>
            </a:r>
            <a:r>
              <a:rPr lang="en-US" sz="2000" dirty="0" smtClean="0"/>
              <a:t>terms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are internships – local, in-state, out of state?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Salaries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 paid/unpaid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821" y="2903597"/>
            <a:ext cx="3843595" cy="19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371</Words>
  <Application>Microsoft Office PowerPoint</Application>
  <PresentationFormat>On-screen Show (16:9)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Who are these people?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22</cp:revision>
  <dcterms:created xsi:type="dcterms:W3CDTF">2016-07-01T14:13:07Z</dcterms:created>
  <dcterms:modified xsi:type="dcterms:W3CDTF">2017-08-18T18:20:23Z</dcterms:modified>
</cp:coreProperties>
</file>