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4" r:id="rId6"/>
    <p:sldId id="266" r:id="rId7"/>
    <p:sldId id="268" r:id="rId8"/>
    <p:sldId id="269" r:id="rId9"/>
    <p:sldId id="270" r:id="rId10"/>
    <p:sldId id="267" r:id="rId11"/>
    <p:sldId id="272" r:id="rId12"/>
    <p:sldId id="273" r:id="rId13"/>
    <p:sldId id="274" r:id="rId14"/>
    <p:sldId id="271" r:id="rId15"/>
    <p:sldId id="259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00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9C1CC-6187-41F4-82C3-6817A4E2CAAB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40646-0643-4D63-A7C2-95DD87101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0646-0643-4D63-A7C2-95DD871017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6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0646-0643-4D63-A7C2-95DD871017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0646-0643-4D63-A7C2-95DD871017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31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40646-0643-4D63-A7C2-95DD871017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98" y="2008844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 need how many Terabytes?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89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44" y="145668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/>
              <a:t>Storage Challenge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51479" y="1094422"/>
            <a:ext cx="79889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Very Large Files 50&lt; GB per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Large aggregate requirement 16 TB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Rarely if ever accessed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Highly Transient, Kept for only 90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Storage must be reliable but cost effective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62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44" y="145668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/>
              <a:t>Storage Considerations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51479" y="1094422"/>
            <a:ext cx="7988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USB Hard disks or High capacity flash drives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Simple, cheap, self contained, </a:t>
            </a:r>
            <a:r>
              <a:rPr lang="en-US" dirty="0" err="1" smtClean="0"/>
              <a:t>usefull</a:t>
            </a:r>
            <a:r>
              <a:rPr lang="en-US" dirty="0" smtClean="0"/>
              <a:t> for one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redundant, not that useful for 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a general purpose file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Redundant drives, constant location, great for automation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Usually expensive, extra capacity used due to typical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dedicated 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Redundant drives, contestant location, great for automation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effective, right size performance</a:t>
            </a:r>
          </a:p>
        </p:txBody>
      </p:sp>
    </p:spTree>
    <p:extLst>
      <p:ext uri="{BB962C8B-B14F-4D97-AF65-F5344CB8AC3E}">
        <p14:creationId xmlns:p14="http://schemas.microsoft.com/office/powerpoint/2010/main" val="571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44" y="145668"/>
            <a:ext cx="8229600" cy="857250"/>
          </a:xfrm>
        </p:spPr>
        <p:txBody>
          <a:bodyPr>
            <a:noAutofit/>
          </a:bodyPr>
          <a:lstStyle/>
          <a:p>
            <a:r>
              <a:rPr lang="en-US" sz="5400" dirty="0" smtClean="0"/>
              <a:t>What we use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51479" y="1094422"/>
            <a:ext cx="79889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QNAP 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Well reviewed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Hot swappable drives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Adequate performance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Drives are server grade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5400 RPM 6 TB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Cost effective and adequate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Protects against single drive failure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24 TB </a:t>
            </a:r>
            <a:r>
              <a:rPr lang="en-US" dirty="0"/>
              <a:t>U</a:t>
            </a:r>
            <a:r>
              <a:rPr lang="en-US" dirty="0" smtClean="0"/>
              <a:t>sable Capacity</a:t>
            </a:r>
          </a:p>
        </p:txBody>
      </p:sp>
    </p:spTree>
    <p:extLst>
      <p:ext uri="{BB962C8B-B14F-4D97-AF65-F5344CB8AC3E}">
        <p14:creationId xmlns:p14="http://schemas.microsoft.com/office/powerpoint/2010/main" val="16317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Q&amp;A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dirty="0" smtClean="0"/>
              <a:t>Any Questions?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Backing Up Workstations:  How to Protect Yourself on the Cheap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we take a Full Computer Backup?</a:t>
            </a:r>
          </a:p>
          <a:p>
            <a:r>
              <a:rPr lang="en-US" dirty="0" smtClean="0"/>
              <a:t>How do we do this?</a:t>
            </a:r>
          </a:p>
          <a:p>
            <a:r>
              <a:rPr lang="en-US" dirty="0" smtClean="0"/>
              <a:t>How do we make this easy and consistent?</a:t>
            </a:r>
          </a:p>
          <a:p>
            <a:r>
              <a:rPr lang="en-US" dirty="0" smtClean="0"/>
              <a:t>You want how many terabytes?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a Full Computer Backup?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8" y="1053347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never know when a </a:t>
            </a:r>
            <a:r>
              <a:rPr lang="en-US" dirty="0" smtClean="0"/>
              <a:t>rebuild, replacement or upgrade </a:t>
            </a:r>
            <a:r>
              <a:rPr lang="en-US" dirty="0"/>
              <a:t>can </a:t>
            </a:r>
            <a:r>
              <a:rPr lang="en-US" dirty="0" smtClean="0"/>
              <a:t>fail</a:t>
            </a:r>
          </a:p>
          <a:p>
            <a:r>
              <a:rPr lang="en-US" dirty="0" smtClean="0"/>
              <a:t>Users tend to save files in locations other than in their user profile</a:t>
            </a:r>
          </a:p>
          <a:p>
            <a:r>
              <a:rPr lang="en-US" dirty="0" smtClean="0"/>
              <a:t>Faculty/staff tend to be more comfortable in doing a rebuild or replacement of their computer if they know you have a full backup</a:t>
            </a:r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the Disk2VHD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Captures full hard drive backup into one file (.</a:t>
            </a:r>
            <a:r>
              <a:rPr lang="en-US" sz="2400" dirty="0" err="1" smtClean="0"/>
              <a:t>vhdx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Vhdx</a:t>
            </a:r>
            <a:r>
              <a:rPr lang="en-US" sz="2400" dirty="0" smtClean="0"/>
              <a:t> files can be mounted locally for easy retrieval</a:t>
            </a:r>
          </a:p>
          <a:p>
            <a:pPr lvl="1"/>
            <a:r>
              <a:rPr lang="en-US" sz="2400" dirty="0" smtClean="0"/>
              <a:t>Only Copies Used Hard Drive Space</a:t>
            </a:r>
          </a:p>
          <a:p>
            <a:pPr lvl="1"/>
            <a:r>
              <a:rPr lang="en-US" sz="2400" dirty="0" smtClean="0"/>
              <a:t>Can Be Automated via Script</a:t>
            </a:r>
          </a:p>
          <a:p>
            <a:pPr lvl="1"/>
            <a:r>
              <a:rPr lang="en-US" sz="2400" dirty="0" smtClean="0"/>
              <a:t>Can be used in SCCM as an Application and Part of Task Sequences</a:t>
            </a:r>
          </a:p>
          <a:p>
            <a:pPr lvl="1"/>
            <a:r>
              <a:rPr lang="en-US" sz="2400" dirty="0" smtClean="0"/>
              <a:t>NOTE: DOES NOT Work on BitLocker Enabled Drives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Automation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8" y="1131399"/>
            <a:ext cx="8229600" cy="33944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Three scenarios we use Disk2VHD scripts to backup devices: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Using an SCCM Device Collection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During an SCCM Rebuild Task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During an SCCM Upgrade Task Sequence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77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0"/>
            <a:ext cx="8229600" cy="857250"/>
          </a:xfrm>
        </p:spPr>
        <p:txBody>
          <a:bodyPr>
            <a:noAutofit/>
          </a:bodyPr>
          <a:lstStyle/>
          <a:p>
            <a:r>
              <a:rPr lang="en-US" dirty="0" smtClean="0"/>
              <a:t>Disk2VHD Script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298874" y="719469"/>
            <a:ext cx="5589811" cy="4274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157" y="1654575"/>
            <a:ext cx="3365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PowerShell.exe -</a:t>
            </a:r>
            <a:r>
              <a:rPr lang="en-US" dirty="0" err="1"/>
              <a:t>NoProfile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/>
              <a:t>ExecutionPolicy</a:t>
            </a:r>
            <a:r>
              <a:rPr lang="en-US" dirty="0"/>
              <a:t> Bypass -Command "&amp; '%~dpn0.ps1'"</a:t>
            </a:r>
          </a:p>
        </p:txBody>
      </p:sp>
    </p:spTree>
    <p:extLst>
      <p:ext uri="{BB962C8B-B14F-4D97-AF65-F5344CB8AC3E}">
        <p14:creationId xmlns:p14="http://schemas.microsoft.com/office/powerpoint/2010/main" val="34881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0"/>
            <a:ext cx="8229600" cy="857250"/>
          </a:xfrm>
        </p:spPr>
        <p:txBody>
          <a:bodyPr>
            <a:noAutofit/>
          </a:bodyPr>
          <a:lstStyle/>
          <a:p>
            <a:r>
              <a:rPr lang="en-US" dirty="0" smtClean="0"/>
              <a:t>Disk2VHD SCCM Device Collection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2055" y="657869"/>
            <a:ext cx="3298808" cy="3451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2918" y="1536139"/>
            <a:ext cx="5424480" cy="15508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53344" y="1265035"/>
            <a:ext cx="426262" cy="13062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44409" y="2506436"/>
            <a:ext cx="233756" cy="13062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34721" y="2724150"/>
            <a:ext cx="415413" cy="13062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67764" y="2724150"/>
            <a:ext cx="415413" cy="13062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-2148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0"/>
            <a:ext cx="82296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Disk2VHD SCCM Rebuild Task Sequence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0075" y="774748"/>
            <a:ext cx="3789433" cy="34577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90931" y="1342238"/>
            <a:ext cx="539168" cy="21155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5887" y="1263746"/>
            <a:ext cx="539168" cy="15698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20126" y="2248044"/>
            <a:ext cx="364385" cy="9639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72526" y="2099083"/>
            <a:ext cx="364385" cy="9639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-2148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0"/>
            <a:ext cx="8229600" cy="857250"/>
          </a:xfrm>
        </p:spPr>
        <p:txBody>
          <a:bodyPr>
            <a:noAutofit/>
          </a:bodyPr>
          <a:lstStyle/>
          <a:p>
            <a:r>
              <a:rPr lang="en-US" sz="3600" dirty="0" smtClean="0"/>
              <a:t>Disk2VHD SCCM Upgrade Task Sequence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7962" y="728771"/>
            <a:ext cx="3910749" cy="35736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90930" y="1294112"/>
            <a:ext cx="587295" cy="21155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23884" y="1215620"/>
            <a:ext cx="539168" cy="15698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23884" y="2099083"/>
            <a:ext cx="364385" cy="9639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75129" y="2228253"/>
            <a:ext cx="418340" cy="12306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362</Words>
  <Application>Microsoft Office PowerPoint</Application>
  <PresentationFormat>On-screen Show (16:9)</PresentationFormat>
  <Paragraphs>64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Backing Up Workstations:  How to Protect Yourself on the Cheap</vt:lpstr>
      <vt:lpstr>Why Do a Full Computer Backup?</vt:lpstr>
      <vt:lpstr>Why Use the Disk2VHD program?</vt:lpstr>
      <vt:lpstr>Backup Automation Scenarios</vt:lpstr>
      <vt:lpstr>Disk2VHD Script</vt:lpstr>
      <vt:lpstr>Disk2VHD SCCM Device Collection</vt:lpstr>
      <vt:lpstr>Disk2VHD SCCM Rebuild Task Sequence</vt:lpstr>
      <vt:lpstr>Disk2VHD SCCM Upgrade Task Sequence</vt:lpstr>
      <vt:lpstr>You need how many Terabytes?</vt:lpstr>
      <vt:lpstr>Storage Challenge</vt:lpstr>
      <vt:lpstr>Storage Considerations</vt:lpstr>
      <vt:lpstr>What we use</vt:lpstr>
      <vt:lpstr>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33</cp:revision>
  <dcterms:created xsi:type="dcterms:W3CDTF">2016-07-01T14:13:07Z</dcterms:created>
  <dcterms:modified xsi:type="dcterms:W3CDTF">2017-08-03T16:46:36Z</dcterms:modified>
</cp:coreProperties>
</file>