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4" r:id="rId5"/>
    <p:sldId id="260" r:id="rId6"/>
    <p:sldId id="263" r:id="rId7"/>
    <p:sldId id="259" r:id="rId8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564" y="90"/>
      </p:cViewPr>
      <p:guideLst>
        <p:guide orient="horz" pos="243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FD2C-124B-4871-9C6D-2813FDC77E7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7E480-9BA1-4F21-9F28-FA59360E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onnect.ilstu.ed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-0647 PPT templates wide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74" y="7114785"/>
            <a:ext cx="1923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Gotham Bold"/>
                <a:cs typeface="Gotham Bold"/>
              </a:rPr>
              <a:t>#ISUCIT</a:t>
            </a:r>
          </a:p>
        </p:txBody>
      </p:sp>
    </p:spTree>
    <p:extLst>
      <p:ext uri="{BB962C8B-B14F-4D97-AF65-F5344CB8AC3E}">
        <p14:creationId xmlns:p14="http://schemas.microsoft.com/office/powerpoint/2010/main" val="2322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5641" y="1838632"/>
            <a:ext cx="113562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ScreenConnect</a:t>
            </a:r>
            <a:endParaRPr lang="en-US" sz="6600" dirty="0" smtClean="0"/>
          </a:p>
          <a:p>
            <a:pPr algn="ctr"/>
            <a:r>
              <a:rPr lang="en-US" dirty="0" smtClean="0"/>
              <a:t> </a:t>
            </a:r>
            <a:r>
              <a:rPr lang="en-US" sz="3600" dirty="0"/>
              <a:t>Remote Access Tool for Support and </a:t>
            </a:r>
            <a:r>
              <a:rPr lang="en-US" sz="3600" dirty="0" smtClean="0"/>
              <a:t>Collaboration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 smtClean="0"/>
              <a:t>Richie Szaflarski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51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0525" y="322232"/>
            <a:ext cx="11523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General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Hosted onsite – </a:t>
            </a:r>
            <a:r>
              <a:rPr lang="en-US" sz="3200" dirty="0" smtClean="0">
                <a:hlinkClick r:id="rId3"/>
              </a:rPr>
              <a:t>https://screenconnect.ilstu.edu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Works on-campus or off-campus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Uses Active Directory authentication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Alternative to </a:t>
            </a:r>
            <a:r>
              <a:rPr lang="en-US" sz="3200" dirty="0" err="1" smtClean="0"/>
              <a:t>Teamviewer</a:t>
            </a:r>
            <a:r>
              <a:rPr lang="en-US" sz="3200" dirty="0" smtClean="0"/>
              <a:t> or LogMeIn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Licensing based on concurrent sessions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82" y="3858419"/>
            <a:ext cx="6712527" cy="36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0525" y="322232"/>
            <a:ext cx="115234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Remote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Remote connection between a host and a guest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Host creates session and instructs guest how to connect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 prior software install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Most useful for one-time sessions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1" y="3363343"/>
            <a:ext cx="8130886" cy="38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0525" y="322232"/>
            <a:ext cx="115234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Remote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Remote connection between a host and a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Host can initiate remote session without a customer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Requires </a:t>
            </a:r>
            <a:r>
              <a:rPr lang="en-US" sz="3200" dirty="0" err="1" smtClean="0"/>
              <a:t>ScreenConnect</a:t>
            </a:r>
            <a:r>
              <a:rPr lang="en-US" sz="3200" dirty="0" smtClean="0"/>
              <a:t> client installed before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Most useful for frequent remote sessions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44" y="3431492"/>
            <a:ext cx="8767553" cy="39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0525" y="322232"/>
            <a:ext cx="11523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Remote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Remote connection between a host and multiple guests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Presenter creates meeting session and instructs guests how to connect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Host and guests can share a single application </a:t>
            </a:r>
            <a:r>
              <a:rPr lang="en-US" sz="3200" dirty="0" smtClean="0"/>
              <a:t>or </a:t>
            </a:r>
            <a:r>
              <a:rPr lang="en-US" sz="3200" dirty="0"/>
              <a:t>entire Desktop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Features a chat and conference-call environment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52" y="3754838"/>
            <a:ext cx="7244238" cy="38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-0647 PPT templates wide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874" y="7114785"/>
            <a:ext cx="1923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Gotham Bold"/>
                <a:cs typeface="Gotham Bold"/>
              </a:rPr>
              <a:t>#ISUCIT</a:t>
            </a:r>
          </a:p>
        </p:txBody>
      </p:sp>
    </p:spTree>
    <p:extLst>
      <p:ext uri="{BB962C8B-B14F-4D97-AF65-F5344CB8AC3E}">
        <p14:creationId xmlns:p14="http://schemas.microsoft.com/office/powerpoint/2010/main" val="9139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148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Birckelbaw, Carla</cp:lastModifiedBy>
  <cp:revision>24</cp:revision>
  <dcterms:created xsi:type="dcterms:W3CDTF">2014-09-10T13:05:02Z</dcterms:created>
  <dcterms:modified xsi:type="dcterms:W3CDTF">2016-08-03T13:54:37Z</dcterms:modified>
</cp:coreProperties>
</file>