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62" r:id="rId4"/>
    <p:sldId id="261" r:id="rId5"/>
    <p:sldId id="264" r:id="rId6"/>
    <p:sldId id="265" r:id="rId7"/>
    <p:sldId id="266" r:id="rId8"/>
    <p:sldId id="267" r:id="rId9"/>
    <p:sldId id="268" r:id="rId10"/>
    <p:sldId id="269" r:id="rId11"/>
    <p:sldId id="270" r:id="rId12"/>
    <p:sldId id="259" r:id="rId13"/>
  </p:sldIdLst>
  <p:sldSz cx="13716000" cy="7716838"/>
  <p:notesSz cx="6858000" cy="9144000"/>
  <p:defaultTextStyle>
    <a:defPPr>
      <a:defRPr lang="en-US"/>
    </a:defPPr>
    <a:lvl1pPr marL="0" algn="l" defTabSz="612328" rtl="0" eaLnBrk="1" latinLnBrk="0" hangingPunct="1">
      <a:defRPr sz="2400" kern="1200">
        <a:solidFill>
          <a:schemeClr val="tx1"/>
        </a:solidFill>
        <a:latin typeface="+mn-lt"/>
        <a:ea typeface="+mn-ea"/>
        <a:cs typeface="+mn-cs"/>
      </a:defRPr>
    </a:lvl1pPr>
    <a:lvl2pPr marL="612328" algn="l" defTabSz="612328" rtl="0" eaLnBrk="1" latinLnBrk="0" hangingPunct="1">
      <a:defRPr sz="2400" kern="1200">
        <a:solidFill>
          <a:schemeClr val="tx1"/>
        </a:solidFill>
        <a:latin typeface="+mn-lt"/>
        <a:ea typeface="+mn-ea"/>
        <a:cs typeface="+mn-cs"/>
      </a:defRPr>
    </a:lvl2pPr>
    <a:lvl3pPr marL="1224656" algn="l" defTabSz="612328" rtl="0" eaLnBrk="1" latinLnBrk="0" hangingPunct="1">
      <a:defRPr sz="2400" kern="1200">
        <a:solidFill>
          <a:schemeClr val="tx1"/>
        </a:solidFill>
        <a:latin typeface="+mn-lt"/>
        <a:ea typeface="+mn-ea"/>
        <a:cs typeface="+mn-cs"/>
      </a:defRPr>
    </a:lvl3pPr>
    <a:lvl4pPr marL="1836984" algn="l" defTabSz="612328" rtl="0" eaLnBrk="1" latinLnBrk="0" hangingPunct="1">
      <a:defRPr sz="2400" kern="1200">
        <a:solidFill>
          <a:schemeClr val="tx1"/>
        </a:solidFill>
        <a:latin typeface="+mn-lt"/>
        <a:ea typeface="+mn-ea"/>
        <a:cs typeface="+mn-cs"/>
      </a:defRPr>
    </a:lvl4pPr>
    <a:lvl5pPr marL="2449312" algn="l" defTabSz="612328" rtl="0" eaLnBrk="1" latinLnBrk="0" hangingPunct="1">
      <a:defRPr sz="2400" kern="1200">
        <a:solidFill>
          <a:schemeClr val="tx1"/>
        </a:solidFill>
        <a:latin typeface="+mn-lt"/>
        <a:ea typeface="+mn-ea"/>
        <a:cs typeface="+mn-cs"/>
      </a:defRPr>
    </a:lvl5pPr>
    <a:lvl6pPr marL="3061640" algn="l" defTabSz="612328" rtl="0" eaLnBrk="1" latinLnBrk="0" hangingPunct="1">
      <a:defRPr sz="2400" kern="1200">
        <a:solidFill>
          <a:schemeClr val="tx1"/>
        </a:solidFill>
        <a:latin typeface="+mn-lt"/>
        <a:ea typeface="+mn-ea"/>
        <a:cs typeface="+mn-cs"/>
      </a:defRPr>
    </a:lvl6pPr>
    <a:lvl7pPr marL="3673968" algn="l" defTabSz="612328" rtl="0" eaLnBrk="1" latinLnBrk="0" hangingPunct="1">
      <a:defRPr sz="2400" kern="1200">
        <a:solidFill>
          <a:schemeClr val="tx1"/>
        </a:solidFill>
        <a:latin typeface="+mn-lt"/>
        <a:ea typeface="+mn-ea"/>
        <a:cs typeface="+mn-cs"/>
      </a:defRPr>
    </a:lvl7pPr>
    <a:lvl8pPr marL="4286296" algn="l" defTabSz="612328" rtl="0" eaLnBrk="1" latinLnBrk="0" hangingPunct="1">
      <a:defRPr sz="2400" kern="1200">
        <a:solidFill>
          <a:schemeClr val="tx1"/>
        </a:solidFill>
        <a:latin typeface="+mn-lt"/>
        <a:ea typeface="+mn-ea"/>
        <a:cs typeface="+mn-cs"/>
      </a:defRPr>
    </a:lvl8pPr>
    <a:lvl9pPr marL="4898624" algn="l" defTabSz="612328"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31">
          <p15:clr>
            <a:srgbClr val="A4A3A4"/>
          </p15:clr>
        </p15:guide>
        <p15:guide id="2" pos="43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213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8" d="100"/>
          <a:sy n="98" d="100"/>
        </p:scale>
        <p:origin x="564" y="90"/>
      </p:cViewPr>
      <p:guideLst>
        <p:guide orient="horz" pos="2431"/>
        <p:guide pos="43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700" y="2397222"/>
            <a:ext cx="11658600" cy="1654119"/>
          </a:xfrm>
        </p:spPr>
        <p:txBody>
          <a:bodyPr/>
          <a:lstStyle/>
          <a:p>
            <a:r>
              <a:rPr lang="en-US"/>
              <a:t>Click to edit Master title style</a:t>
            </a:r>
          </a:p>
        </p:txBody>
      </p:sp>
      <p:sp>
        <p:nvSpPr>
          <p:cNvPr id="3" name="Subtitle 2"/>
          <p:cNvSpPr>
            <a:spLocks noGrp="1"/>
          </p:cNvSpPr>
          <p:nvPr>
            <p:ph type="subTitle" idx="1"/>
          </p:nvPr>
        </p:nvSpPr>
        <p:spPr>
          <a:xfrm>
            <a:off x="2057400" y="4372875"/>
            <a:ext cx="9601200" cy="1972081"/>
          </a:xfrm>
        </p:spPr>
        <p:txBody>
          <a:bodyPr/>
          <a:lstStyle>
            <a:lvl1pPr marL="0" indent="0" algn="ctr">
              <a:buNone/>
              <a:defRPr>
                <a:solidFill>
                  <a:schemeClr val="tx1">
                    <a:tint val="75000"/>
                  </a:schemeClr>
                </a:solidFill>
              </a:defRPr>
            </a:lvl1pPr>
            <a:lvl2pPr marL="612328" indent="0" algn="ctr">
              <a:buNone/>
              <a:defRPr>
                <a:solidFill>
                  <a:schemeClr val="tx1">
                    <a:tint val="75000"/>
                  </a:schemeClr>
                </a:solidFill>
              </a:defRPr>
            </a:lvl2pPr>
            <a:lvl3pPr marL="1224656" indent="0" algn="ctr">
              <a:buNone/>
              <a:defRPr>
                <a:solidFill>
                  <a:schemeClr val="tx1">
                    <a:tint val="75000"/>
                  </a:schemeClr>
                </a:solidFill>
              </a:defRPr>
            </a:lvl3pPr>
            <a:lvl4pPr marL="1836984" indent="0" algn="ctr">
              <a:buNone/>
              <a:defRPr>
                <a:solidFill>
                  <a:schemeClr val="tx1">
                    <a:tint val="75000"/>
                  </a:schemeClr>
                </a:solidFill>
              </a:defRPr>
            </a:lvl4pPr>
            <a:lvl5pPr marL="2449312" indent="0" algn="ctr">
              <a:buNone/>
              <a:defRPr>
                <a:solidFill>
                  <a:schemeClr val="tx1">
                    <a:tint val="75000"/>
                  </a:schemeClr>
                </a:solidFill>
              </a:defRPr>
            </a:lvl5pPr>
            <a:lvl6pPr marL="3061640" indent="0" algn="ctr">
              <a:buNone/>
              <a:defRPr>
                <a:solidFill>
                  <a:schemeClr val="tx1">
                    <a:tint val="75000"/>
                  </a:schemeClr>
                </a:solidFill>
              </a:defRPr>
            </a:lvl6pPr>
            <a:lvl7pPr marL="3673968" indent="0" algn="ctr">
              <a:buNone/>
              <a:defRPr>
                <a:solidFill>
                  <a:schemeClr val="tx1">
                    <a:tint val="75000"/>
                  </a:schemeClr>
                </a:solidFill>
              </a:defRPr>
            </a:lvl7pPr>
            <a:lvl8pPr marL="4286296" indent="0" algn="ctr">
              <a:buNone/>
              <a:defRPr>
                <a:solidFill>
                  <a:schemeClr val="tx1">
                    <a:tint val="75000"/>
                  </a:schemeClr>
                </a:solidFill>
              </a:defRPr>
            </a:lvl8pPr>
            <a:lvl9pPr marL="489862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6CC5A-AE4B-5042-8495-B5715C059A52}" type="datetimeFigureOut">
              <a:rPr lang="en-US" smtClean="0"/>
              <a:t>8/3/2016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C1EE2-62C9-7045-B0E4-BBBAAA0B13FB}" type="slidenum">
              <a:rPr lang="en-US" smtClean="0"/>
              <a:t>‹#›</a:t>
            </a:fld>
            <a:endParaRPr lang="en-US"/>
          </a:p>
        </p:txBody>
      </p:sp>
    </p:spTree>
    <p:extLst>
      <p:ext uri="{BB962C8B-B14F-4D97-AF65-F5344CB8AC3E}">
        <p14:creationId xmlns:p14="http://schemas.microsoft.com/office/powerpoint/2010/main" val="358825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6CC5A-AE4B-5042-8495-B5715C059A52}" type="datetimeFigureOut">
              <a:rPr lang="en-US" smtClean="0"/>
              <a:t>8/3/2016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C1EE2-62C9-7045-B0E4-BBBAAA0B13FB}" type="slidenum">
              <a:rPr lang="en-US" smtClean="0"/>
              <a:t>‹#›</a:t>
            </a:fld>
            <a:endParaRPr lang="en-US"/>
          </a:p>
        </p:txBody>
      </p:sp>
    </p:spTree>
    <p:extLst>
      <p:ext uri="{BB962C8B-B14F-4D97-AF65-F5344CB8AC3E}">
        <p14:creationId xmlns:p14="http://schemas.microsoft.com/office/powerpoint/2010/main" val="145009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916150" y="348330"/>
            <a:ext cx="4629150" cy="740780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28700" y="348330"/>
            <a:ext cx="13658850" cy="74078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6CC5A-AE4B-5042-8495-B5715C059A52}" type="datetimeFigureOut">
              <a:rPr lang="en-US" smtClean="0"/>
              <a:t>8/3/2016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C1EE2-62C9-7045-B0E4-BBBAAA0B13FB}" type="slidenum">
              <a:rPr lang="en-US" smtClean="0"/>
              <a:t>‹#›</a:t>
            </a:fld>
            <a:endParaRPr lang="en-US"/>
          </a:p>
        </p:txBody>
      </p:sp>
    </p:spTree>
    <p:extLst>
      <p:ext uri="{BB962C8B-B14F-4D97-AF65-F5344CB8AC3E}">
        <p14:creationId xmlns:p14="http://schemas.microsoft.com/office/powerpoint/2010/main" val="1587292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6CC5A-AE4B-5042-8495-B5715C059A52}" type="datetimeFigureOut">
              <a:rPr lang="en-US" smtClean="0"/>
              <a:t>8/3/2016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C1EE2-62C9-7045-B0E4-BBBAAA0B13FB}" type="slidenum">
              <a:rPr lang="en-US" smtClean="0"/>
              <a:t>‹#›</a:t>
            </a:fld>
            <a:endParaRPr lang="en-US"/>
          </a:p>
        </p:txBody>
      </p:sp>
    </p:spTree>
    <p:extLst>
      <p:ext uri="{BB962C8B-B14F-4D97-AF65-F5344CB8AC3E}">
        <p14:creationId xmlns:p14="http://schemas.microsoft.com/office/powerpoint/2010/main" val="3304066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83470" y="4958783"/>
            <a:ext cx="11658600" cy="1532650"/>
          </a:xfrm>
        </p:spPr>
        <p:txBody>
          <a:bodyPr anchor="t"/>
          <a:lstStyle>
            <a:lvl1pPr algn="l">
              <a:defRPr sz="5400" b="1" cap="all"/>
            </a:lvl1pPr>
          </a:lstStyle>
          <a:p>
            <a:r>
              <a:rPr lang="en-US"/>
              <a:t>Click to edit Master title style</a:t>
            </a:r>
          </a:p>
        </p:txBody>
      </p:sp>
      <p:sp>
        <p:nvSpPr>
          <p:cNvPr id="3" name="Text Placeholder 2"/>
          <p:cNvSpPr>
            <a:spLocks noGrp="1"/>
          </p:cNvSpPr>
          <p:nvPr>
            <p:ph type="body" idx="1"/>
          </p:nvPr>
        </p:nvSpPr>
        <p:spPr>
          <a:xfrm>
            <a:off x="1083470" y="3270726"/>
            <a:ext cx="11658600" cy="1688058"/>
          </a:xfrm>
        </p:spPr>
        <p:txBody>
          <a:bodyPr anchor="b"/>
          <a:lstStyle>
            <a:lvl1pPr marL="0" indent="0">
              <a:buNone/>
              <a:defRPr sz="2700">
                <a:solidFill>
                  <a:schemeClr val="tx1">
                    <a:tint val="75000"/>
                  </a:schemeClr>
                </a:solidFill>
              </a:defRPr>
            </a:lvl1pPr>
            <a:lvl2pPr marL="612328" indent="0">
              <a:buNone/>
              <a:defRPr sz="2400">
                <a:solidFill>
                  <a:schemeClr val="tx1">
                    <a:tint val="75000"/>
                  </a:schemeClr>
                </a:solidFill>
              </a:defRPr>
            </a:lvl2pPr>
            <a:lvl3pPr marL="1224656" indent="0">
              <a:buNone/>
              <a:defRPr sz="2100">
                <a:solidFill>
                  <a:schemeClr val="tx1">
                    <a:tint val="75000"/>
                  </a:schemeClr>
                </a:solidFill>
              </a:defRPr>
            </a:lvl3pPr>
            <a:lvl4pPr marL="1836984" indent="0">
              <a:buNone/>
              <a:defRPr sz="1900">
                <a:solidFill>
                  <a:schemeClr val="tx1">
                    <a:tint val="75000"/>
                  </a:schemeClr>
                </a:solidFill>
              </a:defRPr>
            </a:lvl4pPr>
            <a:lvl5pPr marL="2449312" indent="0">
              <a:buNone/>
              <a:defRPr sz="1900">
                <a:solidFill>
                  <a:schemeClr val="tx1">
                    <a:tint val="75000"/>
                  </a:schemeClr>
                </a:solidFill>
              </a:defRPr>
            </a:lvl5pPr>
            <a:lvl6pPr marL="3061640" indent="0">
              <a:buNone/>
              <a:defRPr sz="1900">
                <a:solidFill>
                  <a:schemeClr val="tx1">
                    <a:tint val="75000"/>
                  </a:schemeClr>
                </a:solidFill>
              </a:defRPr>
            </a:lvl6pPr>
            <a:lvl7pPr marL="3673968" indent="0">
              <a:buNone/>
              <a:defRPr sz="1900">
                <a:solidFill>
                  <a:schemeClr val="tx1">
                    <a:tint val="75000"/>
                  </a:schemeClr>
                </a:solidFill>
              </a:defRPr>
            </a:lvl7pPr>
            <a:lvl8pPr marL="4286296" indent="0">
              <a:buNone/>
              <a:defRPr sz="1900">
                <a:solidFill>
                  <a:schemeClr val="tx1">
                    <a:tint val="75000"/>
                  </a:schemeClr>
                </a:solidFill>
              </a:defRPr>
            </a:lvl8pPr>
            <a:lvl9pPr marL="4898624"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6CC5A-AE4B-5042-8495-B5715C059A52}" type="datetimeFigureOut">
              <a:rPr lang="en-US" smtClean="0"/>
              <a:t>8/3/2016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C1EE2-62C9-7045-B0E4-BBBAAA0B13FB}" type="slidenum">
              <a:rPr lang="en-US" smtClean="0"/>
              <a:t>‹#›</a:t>
            </a:fld>
            <a:endParaRPr lang="en-US"/>
          </a:p>
        </p:txBody>
      </p:sp>
    </p:spTree>
    <p:extLst>
      <p:ext uri="{BB962C8B-B14F-4D97-AF65-F5344CB8AC3E}">
        <p14:creationId xmlns:p14="http://schemas.microsoft.com/office/powerpoint/2010/main" val="2202699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28700" y="2025670"/>
            <a:ext cx="9144000" cy="5730467"/>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401300" y="2025670"/>
            <a:ext cx="9144000" cy="5730467"/>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6CC5A-AE4B-5042-8495-B5715C059A52}" type="datetimeFigureOut">
              <a:rPr lang="en-US" smtClean="0"/>
              <a:t>8/3/2016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CC1EE2-62C9-7045-B0E4-BBBAAA0B13FB}" type="slidenum">
              <a:rPr lang="en-US" smtClean="0"/>
              <a:t>‹#›</a:t>
            </a:fld>
            <a:endParaRPr lang="en-US"/>
          </a:p>
        </p:txBody>
      </p:sp>
    </p:spTree>
    <p:extLst>
      <p:ext uri="{BB962C8B-B14F-4D97-AF65-F5344CB8AC3E}">
        <p14:creationId xmlns:p14="http://schemas.microsoft.com/office/powerpoint/2010/main" val="2613465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309031"/>
            <a:ext cx="12344400" cy="128614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85800" y="1727358"/>
            <a:ext cx="6060282" cy="719880"/>
          </a:xfrm>
        </p:spPr>
        <p:txBody>
          <a:bodyPr anchor="b"/>
          <a:lstStyle>
            <a:lvl1pPr marL="0" indent="0">
              <a:buNone/>
              <a:defRPr sz="3200" b="1"/>
            </a:lvl1pPr>
            <a:lvl2pPr marL="612328" indent="0">
              <a:buNone/>
              <a:defRPr sz="2700" b="1"/>
            </a:lvl2pPr>
            <a:lvl3pPr marL="1224656" indent="0">
              <a:buNone/>
              <a:defRPr sz="2400" b="1"/>
            </a:lvl3pPr>
            <a:lvl4pPr marL="1836984" indent="0">
              <a:buNone/>
              <a:defRPr sz="2100" b="1"/>
            </a:lvl4pPr>
            <a:lvl5pPr marL="2449312" indent="0">
              <a:buNone/>
              <a:defRPr sz="2100" b="1"/>
            </a:lvl5pPr>
            <a:lvl6pPr marL="3061640" indent="0">
              <a:buNone/>
              <a:defRPr sz="2100" b="1"/>
            </a:lvl6pPr>
            <a:lvl7pPr marL="3673968" indent="0">
              <a:buNone/>
              <a:defRPr sz="2100" b="1"/>
            </a:lvl7pPr>
            <a:lvl8pPr marL="4286296" indent="0">
              <a:buNone/>
              <a:defRPr sz="2100" b="1"/>
            </a:lvl8pPr>
            <a:lvl9pPr marL="4898624" indent="0">
              <a:buNone/>
              <a:defRPr sz="2100" b="1"/>
            </a:lvl9pPr>
          </a:lstStyle>
          <a:p>
            <a:pPr lvl="0"/>
            <a:r>
              <a:rPr lang="en-US"/>
              <a:t>Click to edit Master text styles</a:t>
            </a:r>
          </a:p>
        </p:txBody>
      </p:sp>
      <p:sp>
        <p:nvSpPr>
          <p:cNvPr id="4" name="Content Placeholder 3"/>
          <p:cNvSpPr>
            <a:spLocks noGrp="1"/>
          </p:cNvSpPr>
          <p:nvPr>
            <p:ph sz="half" idx="2"/>
          </p:nvPr>
        </p:nvSpPr>
        <p:spPr>
          <a:xfrm>
            <a:off x="685800" y="2447238"/>
            <a:ext cx="6060282" cy="4446114"/>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967538" y="1727358"/>
            <a:ext cx="6062663" cy="719880"/>
          </a:xfrm>
        </p:spPr>
        <p:txBody>
          <a:bodyPr anchor="b"/>
          <a:lstStyle>
            <a:lvl1pPr marL="0" indent="0">
              <a:buNone/>
              <a:defRPr sz="3200" b="1"/>
            </a:lvl1pPr>
            <a:lvl2pPr marL="612328" indent="0">
              <a:buNone/>
              <a:defRPr sz="2700" b="1"/>
            </a:lvl2pPr>
            <a:lvl3pPr marL="1224656" indent="0">
              <a:buNone/>
              <a:defRPr sz="2400" b="1"/>
            </a:lvl3pPr>
            <a:lvl4pPr marL="1836984" indent="0">
              <a:buNone/>
              <a:defRPr sz="2100" b="1"/>
            </a:lvl4pPr>
            <a:lvl5pPr marL="2449312" indent="0">
              <a:buNone/>
              <a:defRPr sz="2100" b="1"/>
            </a:lvl5pPr>
            <a:lvl6pPr marL="3061640" indent="0">
              <a:buNone/>
              <a:defRPr sz="2100" b="1"/>
            </a:lvl6pPr>
            <a:lvl7pPr marL="3673968" indent="0">
              <a:buNone/>
              <a:defRPr sz="2100" b="1"/>
            </a:lvl7pPr>
            <a:lvl8pPr marL="4286296" indent="0">
              <a:buNone/>
              <a:defRPr sz="2100" b="1"/>
            </a:lvl8pPr>
            <a:lvl9pPr marL="4898624"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967538" y="2447238"/>
            <a:ext cx="6062663" cy="4446114"/>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6CC5A-AE4B-5042-8495-B5715C059A52}" type="datetimeFigureOut">
              <a:rPr lang="en-US" smtClean="0"/>
              <a:t>8/3/2016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CC1EE2-62C9-7045-B0E4-BBBAAA0B13FB}" type="slidenum">
              <a:rPr lang="en-US" smtClean="0"/>
              <a:t>‹#›</a:t>
            </a:fld>
            <a:endParaRPr lang="en-US"/>
          </a:p>
        </p:txBody>
      </p:sp>
    </p:spTree>
    <p:extLst>
      <p:ext uri="{BB962C8B-B14F-4D97-AF65-F5344CB8AC3E}">
        <p14:creationId xmlns:p14="http://schemas.microsoft.com/office/powerpoint/2010/main" val="1268588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6CC5A-AE4B-5042-8495-B5715C059A52}" type="datetimeFigureOut">
              <a:rPr lang="en-US" smtClean="0"/>
              <a:t>8/3/2016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CC1EE2-62C9-7045-B0E4-BBBAAA0B13FB}" type="slidenum">
              <a:rPr lang="en-US" smtClean="0"/>
              <a:t>‹#›</a:t>
            </a:fld>
            <a:endParaRPr lang="en-US"/>
          </a:p>
        </p:txBody>
      </p:sp>
    </p:spTree>
    <p:extLst>
      <p:ext uri="{BB962C8B-B14F-4D97-AF65-F5344CB8AC3E}">
        <p14:creationId xmlns:p14="http://schemas.microsoft.com/office/powerpoint/2010/main" val="1230224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6CC5A-AE4B-5042-8495-B5715C059A52}" type="datetimeFigureOut">
              <a:rPr lang="en-US" smtClean="0"/>
              <a:t>8/3/2016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CC1EE2-62C9-7045-B0E4-BBBAAA0B13FB}" type="slidenum">
              <a:rPr lang="en-US" smtClean="0"/>
              <a:t>‹#›</a:t>
            </a:fld>
            <a:endParaRPr lang="en-US"/>
          </a:p>
        </p:txBody>
      </p:sp>
    </p:spTree>
    <p:extLst>
      <p:ext uri="{BB962C8B-B14F-4D97-AF65-F5344CB8AC3E}">
        <p14:creationId xmlns:p14="http://schemas.microsoft.com/office/powerpoint/2010/main" val="667897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1" y="307245"/>
            <a:ext cx="4512470" cy="1307575"/>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5362575" y="307245"/>
            <a:ext cx="7667625" cy="6586107"/>
          </a:xfrm>
        </p:spPr>
        <p:txBody>
          <a:bodyPr/>
          <a:lstStyle>
            <a:lvl1pPr>
              <a:defRPr sz="4300"/>
            </a:lvl1pPr>
            <a:lvl2pPr>
              <a:defRPr sz="38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1" y="1614820"/>
            <a:ext cx="4512470" cy="5278532"/>
          </a:xfrm>
        </p:spPr>
        <p:txBody>
          <a:bodyPr/>
          <a:lstStyle>
            <a:lvl1pPr marL="0" indent="0">
              <a:buNone/>
              <a:defRPr sz="1900"/>
            </a:lvl1pPr>
            <a:lvl2pPr marL="612328" indent="0">
              <a:buNone/>
              <a:defRPr sz="1600"/>
            </a:lvl2pPr>
            <a:lvl3pPr marL="1224656" indent="0">
              <a:buNone/>
              <a:defRPr sz="1300"/>
            </a:lvl3pPr>
            <a:lvl4pPr marL="1836984" indent="0">
              <a:buNone/>
              <a:defRPr sz="1200"/>
            </a:lvl4pPr>
            <a:lvl5pPr marL="2449312" indent="0">
              <a:buNone/>
              <a:defRPr sz="1200"/>
            </a:lvl5pPr>
            <a:lvl6pPr marL="3061640" indent="0">
              <a:buNone/>
              <a:defRPr sz="1200"/>
            </a:lvl6pPr>
            <a:lvl7pPr marL="3673968" indent="0">
              <a:buNone/>
              <a:defRPr sz="1200"/>
            </a:lvl7pPr>
            <a:lvl8pPr marL="4286296" indent="0">
              <a:buNone/>
              <a:defRPr sz="1200"/>
            </a:lvl8pPr>
            <a:lvl9pPr marL="4898624"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5766CC5A-AE4B-5042-8495-B5715C059A52}" type="datetimeFigureOut">
              <a:rPr lang="en-US" smtClean="0"/>
              <a:t>8/3/2016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CC1EE2-62C9-7045-B0E4-BBBAAA0B13FB}" type="slidenum">
              <a:rPr lang="en-US" smtClean="0"/>
              <a:t>‹#›</a:t>
            </a:fld>
            <a:endParaRPr lang="en-US"/>
          </a:p>
        </p:txBody>
      </p:sp>
    </p:spTree>
    <p:extLst>
      <p:ext uri="{BB962C8B-B14F-4D97-AF65-F5344CB8AC3E}">
        <p14:creationId xmlns:p14="http://schemas.microsoft.com/office/powerpoint/2010/main" val="4254909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88432" y="5401787"/>
            <a:ext cx="8229600" cy="637711"/>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688432" y="689514"/>
            <a:ext cx="8229600" cy="4630103"/>
          </a:xfrm>
        </p:spPr>
        <p:txBody>
          <a:bodyPr/>
          <a:lstStyle>
            <a:lvl1pPr marL="0" indent="0">
              <a:buNone/>
              <a:defRPr sz="4300"/>
            </a:lvl1pPr>
            <a:lvl2pPr marL="612328" indent="0">
              <a:buNone/>
              <a:defRPr sz="3800"/>
            </a:lvl2pPr>
            <a:lvl3pPr marL="1224656" indent="0">
              <a:buNone/>
              <a:defRPr sz="3200"/>
            </a:lvl3pPr>
            <a:lvl4pPr marL="1836984" indent="0">
              <a:buNone/>
              <a:defRPr sz="2700"/>
            </a:lvl4pPr>
            <a:lvl5pPr marL="2449312" indent="0">
              <a:buNone/>
              <a:defRPr sz="2700"/>
            </a:lvl5pPr>
            <a:lvl6pPr marL="3061640" indent="0">
              <a:buNone/>
              <a:defRPr sz="2700"/>
            </a:lvl6pPr>
            <a:lvl7pPr marL="3673968" indent="0">
              <a:buNone/>
              <a:defRPr sz="2700"/>
            </a:lvl7pPr>
            <a:lvl8pPr marL="4286296" indent="0">
              <a:buNone/>
              <a:defRPr sz="2700"/>
            </a:lvl8pPr>
            <a:lvl9pPr marL="4898624" indent="0">
              <a:buNone/>
              <a:defRPr sz="2700"/>
            </a:lvl9pPr>
          </a:lstStyle>
          <a:p>
            <a:endParaRPr lang="en-US"/>
          </a:p>
        </p:txBody>
      </p:sp>
      <p:sp>
        <p:nvSpPr>
          <p:cNvPr id="4" name="Text Placeholder 3"/>
          <p:cNvSpPr>
            <a:spLocks noGrp="1"/>
          </p:cNvSpPr>
          <p:nvPr>
            <p:ph type="body" sz="half" idx="2"/>
          </p:nvPr>
        </p:nvSpPr>
        <p:spPr>
          <a:xfrm>
            <a:off x="2688432" y="6039498"/>
            <a:ext cx="8229600" cy="905656"/>
          </a:xfrm>
        </p:spPr>
        <p:txBody>
          <a:bodyPr/>
          <a:lstStyle>
            <a:lvl1pPr marL="0" indent="0">
              <a:buNone/>
              <a:defRPr sz="1900"/>
            </a:lvl1pPr>
            <a:lvl2pPr marL="612328" indent="0">
              <a:buNone/>
              <a:defRPr sz="1600"/>
            </a:lvl2pPr>
            <a:lvl3pPr marL="1224656" indent="0">
              <a:buNone/>
              <a:defRPr sz="1300"/>
            </a:lvl3pPr>
            <a:lvl4pPr marL="1836984" indent="0">
              <a:buNone/>
              <a:defRPr sz="1200"/>
            </a:lvl4pPr>
            <a:lvl5pPr marL="2449312" indent="0">
              <a:buNone/>
              <a:defRPr sz="1200"/>
            </a:lvl5pPr>
            <a:lvl6pPr marL="3061640" indent="0">
              <a:buNone/>
              <a:defRPr sz="1200"/>
            </a:lvl6pPr>
            <a:lvl7pPr marL="3673968" indent="0">
              <a:buNone/>
              <a:defRPr sz="1200"/>
            </a:lvl7pPr>
            <a:lvl8pPr marL="4286296" indent="0">
              <a:buNone/>
              <a:defRPr sz="1200"/>
            </a:lvl8pPr>
            <a:lvl9pPr marL="4898624"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5766CC5A-AE4B-5042-8495-B5715C059A52}" type="datetimeFigureOut">
              <a:rPr lang="en-US" smtClean="0"/>
              <a:t>8/3/2016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CC1EE2-62C9-7045-B0E4-BBBAAA0B13FB}" type="slidenum">
              <a:rPr lang="en-US" smtClean="0"/>
              <a:t>‹#›</a:t>
            </a:fld>
            <a:endParaRPr lang="en-US"/>
          </a:p>
        </p:txBody>
      </p:sp>
    </p:spTree>
    <p:extLst>
      <p:ext uri="{BB962C8B-B14F-4D97-AF65-F5344CB8AC3E}">
        <p14:creationId xmlns:p14="http://schemas.microsoft.com/office/powerpoint/2010/main" val="760771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09031"/>
            <a:ext cx="12344400" cy="1286140"/>
          </a:xfrm>
          <a:prstGeom prst="rect">
            <a:avLst/>
          </a:prstGeom>
        </p:spPr>
        <p:txBody>
          <a:bodyPr vert="horz" lIns="122466" tIns="61233" rIns="122466" bIns="61233" rtlCol="0" anchor="ctr">
            <a:normAutofit/>
          </a:bodyPr>
          <a:lstStyle/>
          <a:p>
            <a:r>
              <a:rPr lang="en-US"/>
              <a:t>Click to edit Master title style</a:t>
            </a:r>
          </a:p>
        </p:txBody>
      </p:sp>
      <p:sp>
        <p:nvSpPr>
          <p:cNvPr id="3" name="Text Placeholder 2"/>
          <p:cNvSpPr>
            <a:spLocks noGrp="1"/>
          </p:cNvSpPr>
          <p:nvPr>
            <p:ph type="body" idx="1"/>
          </p:nvPr>
        </p:nvSpPr>
        <p:spPr>
          <a:xfrm>
            <a:off x="685800" y="1800596"/>
            <a:ext cx="12344400" cy="5092756"/>
          </a:xfrm>
          <a:prstGeom prst="rect">
            <a:avLst/>
          </a:prstGeom>
        </p:spPr>
        <p:txBody>
          <a:bodyPr vert="horz" lIns="122466" tIns="61233" rIns="122466" bIns="6123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85800" y="7152366"/>
            <a:ext cx="3200400" cy="410850"/>
          </a:xfrm>
          <a:prstGeom prst="rect">
            <a:avLst/>
          </a:prstGeom>
        </p:spPr>
        <p:txBody>
          <a:bodyPr vert="horz" lIns="122466" tIns="61233" rIns="122466" bIns="61233" rtlCol="0" anchor="ctr"/>
          <a:lstStyle>
            <a:lvl1pPr algn="l">
              <a:defRPr sz="1600">
                <a:solidFill>
                  <a:schemeClr val="tx1">
                    <a:tint val="75000"/>
                  </a:schemeClr>
                </a:solidFill>
              </a:defRPr>
            </a:lvl1pPr>
          </a:lstStyle>
          <a:p>
            <a:fld id="{5766CC5A-AE4B-5042-8495-B5715C059A52}" type="datetimeFigureOut">
              <a:rPr lang="en-US" smtClean="0"/>
              <a:t>8/3/2016</a:t>
            </a:fld>
            <a:endParaRPr lang="en-US"/>
          </a:p>
        </p:txBody>
      </p:sp>
      <p:sp>
        <p:nvSpPr>
          <p:cNvPr id="5" name="Footer Placeholder 4"/>
          <p:cNvSpPr>
            <a:spLocks noGrp="1"/>
          </p:cNvSpPr>
          <p:nvPr>
            <p:ph type="ftr" sz="quarter" idx="3"/>
          </p:nvPr>
        </p:nvSpPr>
        <p:spPr>
          <a:xfrm>
            <a:off x="4686300" y="7152366"/>
            <a:ext cx="4343400" cy="410850"/>
          </a:xfrm>
          <a:prstGeom prst="rect">
            <a:avLst/>
          </a:prstGeom>
        </p:spPr>
        <p:txBody>
          <a:bodyPr vert="horz" lIns="122466" tIns="61233" rIns="122466" bIns="61233"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829800" y="7152366"/>
            <a:ext cx="3200400" cy="410850"/>
          </a:xfrm>
          <a:prstGeom prst="rect">
            <a:avLst/>
          </a:prstGeom>
        </p:spPr>
        <p:txBody>
          <a:bodyPr vert="horz" lIns="122466" tIns="61233" rIns="122466" bIns="61233" rtlCol="0" anchor="ctr"/>
          <a:lstStyle>
            <a:lvl1pPr algn="r">
              <a:defRPr sz="1600">
                <a:solidFill>
                  <a:schemeClr val="tx1">
                    <a:tint val="75000"/>
                  </a:schemeClr>
                </a:solidFill>
              </a:defRPr>
            </a:lvl1pPr>
          </a:lstStyle>
          <a:p>
            <a:fld id="{CACC1EE2-62C9-7045-B0E4-BBBAAA0B13FB}" type="slidenum">
              <a:rPr lang="en-US" smtClean="0"/>
              <a:t>‹#›</a:t>
            </a:fld>
            <a:endParaRPr lang="en-US"/>
          </a:p>
        </p:txBody>
      </p:sp>
    </p:spTree>
    <p:extLst>
      <p:ext uri="{BB962C8B-B14F-4D97-AF65-F5344CB8AC3E}">
        <p14:creationId xmlns:p14="http://schemas.microsoft.com/office/powerpoint/2010/main" val="3854767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12328" rtl="0" eaLnBrk="1" latinLnBrk="0" hangingPunct="1">
        <a:spcBef>
          <a:spcPct val="0"/>
        </a:spcBef>
        <a:buNone/>
        <a:defRPr sz="5900" kern="1200">
          <a:solidFill>
            <a:schemeClr val="tx1"/>
          </a:solidFill>
          <a:latin typeface="+mj-lt"/>
          <a:ea typeface="+mj-ea"/>
          <a:cs typeface="+mj-cs"/>
        </a:defRPr>
      </a:lvl1pPr>
    </p:titleStyle>
    <p:bodyStyle>
      <a:lvl1pPr marL="459246" indent="-459246" algn="l" defTabSz="612328" rtl="0" eaLnBrk="1" latinLnBrk="0" hangingPunct="1">
        <a:spcBef>
          <a:spcPct val="20000"/>
        </a:spcBef>
        <a:buFont typeface="Arial"/>
        <a:buChar char="•"/>
        <a:defRPr sz="4300" kern="1200">
          <a:solidFill>
            <a:schemeClr val="tx1"/>
          </a:solidFill>
          <a:latin typeface="+mn-lt"/>
          <a:ea typeface="+mn-ea"/>
          <a:cs typeface="+mn-cs"/>
        </a:defRPr>
      </a:lvl1pPr>
      <a:lvl2pPr marL="995033" indent="-382705" algn="l" defTabSz="612328" rtl="0" eaLnBrk="1" latinLnBrk="0" hangingPunct="1">
        <a:spcBef>
          <a:spcPct val="20000"/>
        </a:spcBef>
        <a:buFont typeface="Arial"/>
        <a:buChar char="–"/>
        <a:defRPr sz="3800" kern="1200">
          <a:solidFill>
            <a:schemeClr val="tx1"/>
          </a:solidFill>
          <a:latin typeface="+mn-lt"/>
          <a:ea typeface="+mn-ea"/>
          <a:cs typeface="+mn-cs"/>
        </a:defRPr>
      </a:lvl2pPr>
      <a:lvl3pPr marL="1530820" indent="-306164" algn="l" defTabSz="612328" rtl="0" eaLnBrk="1" latinLnBrk="0" hangingPunct="1">
        <a:spcBef>
          <a:spcPct val="20000"/>
        </a:spcBef>
        <a:buFont typeface="Arial"/>
        <a:buChar char="•"/>
        <a:defRPr sz="3200" kern="1200">
          <a:solidFill>
            <a:schemeClr val="tx1"/>
          </a:solidFill>
          <a:latin typeface="+mn-lt"/>
          <a:ea typeface="+mn-ea"/>
          <a:cs typeface="+mn-cs"/>
        </a:defRPr>
      </a:lvl3pPr>
      <a:lvl4pPr marL="2143148" indent="-306164" algn="l" defTabSz="612328" rtl="0" eaLnBrk="1" latinLnBrk="0" hangingPunct="1">
        <a:spcBef>
          <a:spcPct val="20000"/>
        </a:spcBef>
        <a:buFont typeface="Arial"/>
        <a:buChar char="–"/>
        <a:defRPr sz="2700" kern="1200">
          <a:solidFill>
            <a:schemeClr val="tx1"/>
          </a:solidFill>
          <a:latin typeface="+mn-lt"/>
          <a:ea typeface="+mn-ea"/>
          <a:cs typeface="+mn-cs"/>
        </a:defRPr>
      </a:lvl4pPr>
      <a:lvl5pPr marL="2755476" indent="-306164" algn="l" defTabSz="612328" rtl="0" eaLnBrk="1" latinLnBrk="0" hangingPunct="1">
        <a:spcBef>
          <a:spcPct val="20000"/>
        </a:spcBef>
        <a:buFont typeface="Arial"/>
        <a:buChar char="»"/>
        <a:defRPr sz="2700" kern="1200">
          <a:solidFill>
            <a:schemeClr val="tx1"/>
          </a:solidFill>
          <a:latin typeface="+mn-lt"/>
          <a:ea typeface="+mn-ea"/>
          <a:cs typeface="+mn-cs"/>
        </a:defRPr>
      </a:lvl5pPr>
      <a:lvl6pPr marL="3367804" indent="-306164" algn="l" defTabSz="612328" rtl="0" eaLnBrk="1" latinLnBrk="0" hangingPunct="1">
        <a:spcBef>
          <a:spcPct val="20000"/>
        </a:spcBef>
        <a:buFont typeface="Arial"/>
        <a:buChar char="•"/>
        <a:defRPr sz="2700" kern="1200">
          <a:solidFill>
            <a:schemeClr val="tx1"/>
          </a:solidFill>
          <a:latin typeface="+mn-lt"/>
          <a:ea typeface="+mn-ea"/>
          <a:cs typeface="+mn-cs"/>
        </a:defRPr>
      </a:lvl6pPr>
      <a:lvl7pPr marL="3980132" indent="-306164" algn="l" defTabSz="612328" rtl="0" eaLnBrk="1" latinLnBrk="0" hangingPunct="1">
        <a:spcBef>
          <a:spcPct val="20000"/>
        </a:spcBef>
        <a:buFont typeface="Arial"/>
        <a:buChar char="•"/>
        <a:defRPr sz="2700" kern="1200">
          <a:solidFill>
            <a:schemeClr val="tx1"/>
          </a:solidFill>
          <a:latin typeface="+mn-lt"/>
          <a:ea typeface="+mn-ea"/>
          <a:cs typeface="+mn-cs"/>
        </a:defRPr>
      </a:lvl7pPr>
      <a:lvl8pPr marL="4592460" indent="-306164" algn="l" defTabSz="612328" rtl="0" eaLnBrk="1" latinLnBrk="0" hangingPunct="1">
        <a:spcBef>
          <a:spcPct val="20000"/>
        </a:spcBef>
        <a:buFont typeface="Arial"/>
        <a:buChar char="•"/>
        <a:defRPr sz="2700" kern="1200">
          <a:solidFill>
            <a:schemeClr val="tx1"/>
          </a:solidFill>
          <a:latin typeface="+mn-lt"/>
          <a:ea typeface="+mn-ea"/>
          <a:cs typeface="+mn-cs"/>
        </a:defRPr>
      </a:lvl8pPr>
      <a:lvl9pPr marL="5204788" indent="-306164" algn="l" defTabSz="612328"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12328" rtl="0" eaLnBrk="1" latinLnBrk="0" hangingPunct="1">
        <a:defRPr sz="2400" kern="1200">
          <a:solidFill>
            <a:schemeClr val="tx1"/>
          </a:solidFill>
          <a:latin typeface="+mn-lt"/>
          <a:ea typeface="+mn-ea"/>
          <a:cs typeface="+mn-cs"/>
        </a:defRPr>
      </a:lvl1pPr>
      <a:lvl2pPr marL="612328" algn="l" defTabSz="612328" rtl="0" eaLnBrk="1" latinLnBrk="0" hangingPunct="1">
        <a:defRPr sz="2400" kern="1200">
          <a:solidFill>
            <a:schemeClr val="tx1"/>
          </a:solidFill>
          <a:latin typeface="+mn-lt"/>
          <a:ea typeface="+mn-ea"/>
          <a:cs typeface="+mn-cs"/>
        </a:defRPr>
      </a:lvl2pPr>
      <a:lvl3pPr marL="1224656" algn="l" defTabSz="612328" rtl="0" eaLnBrk="1" latinLnBrk="0" hangingPunct="1">
        <a:defRPr sz="2400" kern="1200">
          <a:solidFill>
            <a:schemeClr val="tx1"/>
          </a:solidFill>
          <a:latin typeface="+mn-lt"/>
          <a:ea typeface="+mn-ea"/>
          <a:cs typeface="+mn-cs"/>
        </a:defRPr>
      </a:lvl3pPr>
      <a:lvl4pPr marL="1836984" algn="l" defTabSz="612328" rtl="0" eaLnBrk="1" latinLnBrk="0" hangingPunct="1">
        <a:defRPr sz="2400" kern="1200">
          <a:solidFill>
            <a:schemeClr val="tx1"/>
          </a:solidFill>
          <a:latin typeface="+mn-lt"/>
          <a:ea typeface="+mn-ea"/>
          <a:cs typeface="+mn-cs"/>
        </a:defRPr>
      </a:lvl4pPr>
      <a:lvl5pPr marL="2449312" algn="l" defTabSz="612328" rtl="0" eaLnBrk="1" latinLnBrk="0" hangingPunct="1">
        <a:defRPr sz="2400" kern="1200">
          <a:solidFill>
            <a:schemeClr val="tx1"/>
          </a:solidFill>
          <a:latin typeface="+mn-lt"/>
          <a:ea typeface="+mn-ea"/>
          <a:cs typeface="+mn-cs"/>
        </a:defRPr>
      </a:lvl5pPr>
      <a:lvl6pPr marL="3061640" algn="l" defTabSz="612328" rtl="0" eaLnBrk="1" latinLnBrk="0" hangingPunct="1">
        <a:defRPr sz="2400" kern="1200">
          <a:solidFill>
            <a:schemeClr val="tx1"/>
          </a:solidFill>
          <a:latin typeface="+mn-lt"/>
          <a:ea typeface="+mn-ea"/>
          <a:cs typeface="+mn-cs"/>
        </a:defRPr>
      </a:lvl6pPr>
      <a:lvl7pPr marL="3673968" algn="l" defTabSz="612328" rtl="0" eaLnBrk="1" latinLnBrk="0" hangingPunct="1">
        <a:defRPr sz="2400" kern="1200">
          <a:solidFill>
            <a:schemeClr val="tx1"/>
          </a:solidFill>
          <a:latin typeface="+mn-lt"/>
          <a:ea typeface="+mn-ea"/>
          <a:cs typeface="+mn-cs"/>
        </a:defRPr>
      </a:lvl7pPr>
      <a:lvl8pPr marL="4286296" algn="l" defTabSz="612328" rtl="0" eaLnBrk="1" latinLnBrk="0" hangingPunct="1">
        <a:defRPr sz="2400" kern="1200">
          <a:solidFill>
            <a:schemeClr val="tx1"/>
          </a:solidFill>
          <a:latin typeface="+mn-lt"/>
          <a:ea typeface="+mn-ea"/>
          <a:cs typeface="+mn-cs"/>
        </a:defRPr>
      </a:lvl8pPr>
      <a:lvl9pPr marL="4898624" algn="l" defTabSz="612328"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5-0647 PPT templates widescree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9" y="0"/>
            <a:ext cx="13707541" cy="7716838"/>
          </a:xfrm>
          <a:prstGeom prst="rect">
            <a:avLst/>
          </a:prstGeom>
        </p:spPr>
      </p:pic>
      <p:sp>
        <p:nvSpPr>
          <p:cNvPr id="3" name="TextBox 2"/>
          <p:cNvSpPr txBox="1"/>
          <p:nvPr/>
        </p:nvSpPr>
        <p:spPr>
          <a:xfrm>
            <a:off x="220874" y="7114785"/>
            <a:ext cx="1923438" cy="415498"/>
          </a:xfrm>
          <a:prstGeom prst="rect">
            <a:avLst/>
          </a:prstGeom>
          <a:noFill/>
        </p:spPr>
        <p:txBody>
          <a:bodyPr wrap="square" rtlCol="0">
            <a:spAutoFit/>
          </a:bodyPr>
          <a:lstStyle/>
          <a:p>
            <a:r>
              <a:rPr lang="en-US" sz="2100" dirty="0">
                <a:solidFill>
                  <a:schemeClr val="bg1"/>
                </a:solidFill>
                <a:latin typeface="Gotham Bold"/>
                <a:cs typeface="Gotham Bold"/>
              </a:rPr>
              <a:t>#ISUCIT</a:t>
            </a:r>
          </a:p>
        </p:txBody>
      </p:sp>
    </p:spTree>
    <p:extLst>
      <p:ext uri="{BB962C8B-B14F-4D97-AF65-F5344CB8AC3E}">
        <p14:creationId xmlns:p14="http://schemas.microsoft.com/office/powerpoint/2010/main" val="2322939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Efforts</a:t>
            </a:r>
          </a:p>
        </p:txBody>
      </p:sp>
      <p:sp>
        <p:nvSpPr>
          <p:cNvPr id="3" name="Content Placeholder 2"/>
          <p:cNvSpPr>
            <a:spLocks noGrp="1"/>
          </p:cNvSpPr>
          <p:nvPr>
            <p:ph idx="1"/>
          </p:nvPr>
        </p:nvSpPr>
        <p:spPr>
          <a:xfrm>
            <a:off x="685800" y="1800596"/>
            <a:ext cx="12344400" cy="4550508"/>
          </a:xfrm>
        </p:spPr>
        <p:txBody>
          <a:bodyPr>
            <a:normAutofit/>
          </a:bodyPr>
          <a:lstStyle/>
          <a:p>
            <a:pPr marL="0" indent="0">
              <a:buNone/>
            </a:pPr>
            <a:endParaRPr lang="en-US" sz="3200" dirty="0"/>
          </a:p>
          <a:p>
            <a:pPr marL="0" indent="0">
              <a:buNone/>
            </a:pPr>
            <a:r>
              <a:rPr lang="en-US" sz="3200" dirty="0">
                <a:solidFill>
                  <a:srgbClr val="E1213A"/>
                </a:solidFill>
              </a:rPr>
              <a:t>University Policy:</a:t>
            </a:r>
            <a:r>
              <a:rPr lang="en-US" sz="3200" dirty="0"/>
              <a:t>	- 9.8 deals with overall information security.</a:t>
            </a:r>
          </a:p>
          <a:p>
            <a:pPr marL="0" indent="0">
              <a:buNone/>
            </a:pPr>
            <a:r>
              <a:rPr lang="en-US" sz="3200" dirty="0"/>
              <a:t>					- Records retention (in progress)</a:t>
            </a:r>
          </a:p>
          <a:p>
            <a:pPr marL="0" indent="0">
              <a:buNone/>
            </a:pPr>
            <a:endParaRPr lang="en-US" sz="3200" dirty="0"/>
          </a:p>
          <a:p>
            <a:pPr marL="0" indent="0">
              <a:buNone/>
            </a:pPr>
            <a:r>
              <a:rPr lang="en-US" sz="3200" dirty="0">
                <a:solidFill>
                  <a:srgbClr val="E1213A"/>
                </a:solidFill>
              </a:rPr>
              <a:t>Tech Solutions:</a:t>
            </a:r>
            <a:r>
              <a:rPr lang="en-US" sz="3200" dirty="0"/>
              <a:t>	Risk mitigation solutions following a cross-functionally 					developed protocol.</a:t>
            </a:r>
          </a:p>
        </p:txBody>
      </p:sp>
    </p:spTree>
    <p:extLst>
      <p:ext uri="{BB962C8B-B14F-4D97-AF65-F5344CB8AC3E}">
        <p14:creationId xmlns:p14="http://schemas.microsoft.com/office/powerpoint/2010/main" val="1944934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17235" y="2661238"/>
            <a:ext cx="9084365" cy="1286140"/>
          </a:xfrm>
        </p:spPr>
        <p:txBody>
          <a:bodyPr>
            <a:noAutofit/>
          </a:bodyPr>
          <a:lstStyle/>
          <a:p>
            <a:r>
              <a:rPr lang="en-US" sz="13800" dirty="0">
                <a:solidFill>
                  <a:srgbClr val="E1213A"/>
                </a:solidFill>
              </a:rPr>
              <a:t>Questions?</a:t>
            </a:r>
          </a:p>
        </p:txBody>
      </p:sp>
      <p:sp>
        <p:nvSpPr>
          <p:cNvPr id="3" name="Content Placeholder 2"/>
          <p:cNvSpPr>
            <a:spLocks noGrp="1"/>
          </p:cNvSpPr>
          <p:nvPr>
            <p:ph idx="1"/>
          </p:nvPr>
        </p:nvSpPr>
        <p:spPr>
          <a:xfrm>
            <a:off x="685800" y="1800596"/>
            <a:ext cx="12344400" cy="4550508"/>
          </a:xfrm>
        </p:spPr>
        <p:txBody>
          <a:bodyPr>
            <a:normAutofit/>
          </a:bodyPr>
          <a:lstStyle/>
          <a:p>
            <a:pPr marL="0" indent="0">
              <a:buNone/>
            </a:pPr>
            <a:endParaRPr lang="en-US" sz="3200" dirty="0"/>
          </a:p>
          <a:p>
            <a:pPr marL="0" indent="0">
              <a:buNone/>
            </a:pPr>
            <a:endParaRPr lang="en-US" sz="3200" dirty="0"/>
          </a:p>
        </p:txBody>
      </p:sp>
      <p:pic>
        <p:nvPicPr>
          <p:cNvPr id="4" name="Picture 3" descr="have a question for you all??? | Flickr - Photo Sharing!"/>
          <p:cNvPicPr>
            <a:picLocks noChangeAspect="1"/>
          </p:cNvPicPr>
          <p:nvPr/>
        </p:nvPicPr>
        <p:blipFill>
          <a:blip r:embed="rId3"/>
          <a:stretch>
            <a:fillRect/>
          </a:stretch>
        </p:blipFill>
        <p:spPr>
          <a:xfrm>
            <a:off x="0" y="1735280"/>
            <a:ext cx="3138056" cy="3138056"/>
          </a:xfrm>
          <a:prstGeom prst="rect">
            <a:avLst/>
          </a:prstGeom>
        </p:spPr>
      </p:pic>
    </p:spTree>
    <p:extLst>
      <p:ext uri="{BB962C8B-B14F-4D97-AF65-F5344CB8AC3E}">
        <p14:creationId xmlns:p14="http://schemas.microsoft.com/office/powerpoint/2010/main" val="1772352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5-0647 PPT templates widescree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9" y="0"/>
            <a:ext cx="13707541" cy="7716838"/>
          </a:xfrm>
          <a:prstGeom prst="rect">
            <a:avLst/>
          </a:prstGeom>
        </p:spPr>
      </p:pic>
      <p:sp>
        <p:nvSpPr>
          <p:cNvPr id="2" name="TextBox 1"/>
          <p:cNvSpPr txBox="1"/>
          <p:nvPr/>
        </p:nvSpPr>
        <p:spPr>
          <a:xfrm>
            <a:off x="220874" y="7114785"/>
            <a:ext cx="1923438" cy="415498"/>
          </a:xfrm>
          <a:prstGeom prst="rect">
            <a:avLst/>
          </a:prstGeom>
          <a:noFill/>
        </p:spPr>
        <p:txBody>
          <a:bodyPr wrap="square" rtlCol="0">
            <a:spAutoFit/>
          </a:bodyPr>
          <a:lstStyle/>
          <a:p>
            <a:r>
              <a:rPr lang="en-US" sz="2100" dirty="0">
                <a:solidFill>
                  <a:schemeClr val="bg1"/>
                </a:solidFill>
                <a:latin typeface="Gotham Bold"/>
                <a:cs typeface="Gotham Bold"/>
              </a:rPr>
              <a:t>#ISUCIT</a:t>
            </a:r>
          </a:p>
        </p:txBody>
      </p:sp>
    </p:spTree>
    <p:extLst>
      <p:ext uri="{BB962C8B-B14F-4D97-AF65-F5344CB8AC3E}">
        <p14:creationId xmlns:p14="http://schemas.microsoft.com/office/powerpoint/2010/main" val="913977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Welcome to CIT 2016</a:t>
            </a:r>
          </a:p>
        </p:txBody>
      </p:sp>
      <p:sp>
        <p:nvSpPr>
          <p:cNvPr id="3" name="Content Placeholder 2"/>
          <p:cNvSpPr>
            <a:spLocks noGrp="1"/>
          </p:cNvSpPr>
          <p:nvPr>
            <p:ph idx="1"/>
          </p:nvPr>
        </p:nvSpPr>
        <p:spPr>
          <a:xfrm>
            <a:off x="685800" y="1800596"/>
            <a:ext cx="12344400" cy="3457204"/>
          </a:xfrm>
        </p:spPr>
        <p:txBody>
          <a:bodyPr>
            <a:normAutofit/>
          </a:bodyPr>
          <a:lstStyle/>
          <a:p>
            <a:pPr marL="0" indent="0">
              <a:buNone/>
            </a:pPr>
            <a:endParaRPr lang="en-US" sz="4200" dirty="0"/>
          </a:p>
          <a:p>
            <a:pPr marL="0" indent="0">
              <a:buNone/>
            </a:pPr>
            <a:r>
              <a:rPr lang="en-US" sz="4200" dirty="0">
                <a:solidFill>
                  <a:srgbClr val="E1213A"/>
                </a:solidFill>
              </a:rPr>
              <a:t>Session: 		</a:t>
            </a:r>
            <a:r>
              <a:rPr lang="en-US" sz="4000" dirty="0"/>
              <a:t>Personally Identifiable Information and You</a:t>
            </a:r>
            <a:r>
              <a:rPr lang="en-US" sz="4200" dirty="0"/>
              <a:t/>
            </a:r>
            <a:br>
              <a:rPr lang="en-US" sz="4200" dirty="0"/>
            </a:br>
            <a:r>
              <a:rPr lang="en-US" sz="3200" dirty="0"/>
              <a:t> </a:t>
            </a:r>
            <a:r>
              <a:rPr lang="en-US" sz="4200" dirty="0"/>
              <a:t/>
            </a:r>
            <a:br>
              <a:rPr lang="en-US" sz="4200" dirty="0"/>
            </a:br>
            <a:r>
              <a:rPr lang="en-US" sz="4200" dirty="0">
                <a:solidFill>
                  <a:srgbClr val="E1213A"/>
                </a:solidFill>
              </a:rPr>
              <a:t>Presenters: 	</a:t>
            </a:r>
            <a:r>
              <a:rPr lang="en-US" sz="4000" dirty="0"/>
              <a:t>Seth Pheasant &amp; Jeff Grabb</a:t>
            </a:r>
            <a:endParaRPr lang="en-US" sz="4200" dirty="0"/>
          </a:p>
        </p:txBody>
      </p:sp>
    </p:spTree>
    <p:extLst>
      <p:ext uri="{BB962C8B-B14F-4D97-AF65-F5344CB8AC3E}">
        <p14:creationId xmlns:p14="http://schemas.microsoft.com/office/powerpoint/2010/main" val="997683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What is Personally Identifiable Information (PII)?</a:t>
            </a:r>
          </a:p>
        </p:txBody>
      </p:sp>
      <p:sp>
        <p:nvSpPr>
          <p:cNvPr id="3" name="Content Placeholder 2"/>
          <p:cNvSpPr>
            <a:spLocks noGrp="1"/>
          </p:cNvSpPr>
          <p:nvPr>
            <p:ph idx="1"/>
          </p:nvPr>
        </p:nvSpPr>
        <p:spPr>
          <a:xfrm>
            <a:off x="685800" y="1800596"/>
            <a:ext cx="12344400" cy="4550508"/>
          </a:xfrm>
        </p:spPr>
        <p:txBody>
          <a:bodyPr/>
          <a:lstStyle/>
          <a:p>
            <a:pPr marL="0" indent="0">
              <a:buNone/>
            </a:pPr>
            <a:r>
              <a:rPr lang="en-US" dirty="0">
                <a:solidFill>
                  <a:srgbClr val="E1213A"/>
                </a:solidFill>
              </a:rPr>
              <a:t>Basics:</a:t>
            </a:r>
            <a:r>
              <a:rPr lang="en-US" dirty="0"/>
              <a:t>			Information about an individual which 					allows some other entity to identify the 					individual.</a:t>
            </a:r>
          </a:p>
          <a:p>
            <a:pPr marL="0" indent="0">
              <a:buNone/>
            </a:pPr>
            <a:endParaRPr lang="en-US" dirty="0"/>
          </a:p>
          <a:p>
            <a:pPr marL="0" indent="0">
              <a:buNone/>
            </a:pPr>
            <a:r>
              <a:rPr lang="en-US" dirty="0">
                <a:solidFill>
                  <a:srgbClr val="E1213A"/>
                </a:solidFill>
              </a:rPr>
              <a:t>Examples:	</a:t>
            </a:r>
            <a:r>
              <a:rPr lang="en-US" dirty="0"/>
              <a:t>	SSN, Bank Account Number, Etc.</a:t>
            </a:r>
          </a:p>
        </p:txBody>
      </p:sp>
    </p:spTree>
    <p:extLst>
      <p:ext uri="{BB962C8B-B14F-4D97-AF65-F5344CB8AC3E}">
        <p14:creationId xmlns:p14="http://schemas.microsoft.com/office/powerpoint/2010/main" val="313478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of PII</a:t>
            </a:r>
          </a:p>
        </p:txBody>
      </p:sp>
      <p:sp>
        <p:nvSpPr>
          <p:cNvPr id="3" name="Content Placeholder 2"/>
          <p:cNvSpPr>
            <a:spLocks noGrp="1"/>
          </p:cNvSpPr>
          <p:nvPr>
            <p:ph idx="1"/>
          </p:nvPr>
        </p:nvSpPr>
        <p:spPr>
          <a:xfrm>
            <a:off x="685800" y="1800596"/>
            <a:ext cx="12344400" cy="4550508"/>
          </a:xfrm>
        </p:spPr>
        <p:txBody>
          <a:bodyPr/>
          <a:lstStyle/>
          <a:p>
            <a:pPr marL="0" indent="0">
              <a:buNone/>
            </a:pPr>
            <a:r>
              <a:rPr lang="en-US" dirty="0">
                <a:solidFill>
                  <a:srgbClr val="E1213A"/>
                </a:solidFill>
              </a:rPr>
              <a:t>ISU’s History:	</a:t>
            </a:r>
            <a:r>
              <a:rPr lang="en-US" dirty="0"/>
              <a:t>	Transition from SSN to UID</a:t>
            </a:r>
          </a:p>
          <a:p>
            <a:pPr marL="0" indent="0">
              <a:buNone/>
            </a:pPr>
            <a:endParaRPr lang="en-US" dirty="0"/>
          </a:p>
          <a:p>
            <a:pPr marL="0" indent="0">
              <a:buNone/>
            </a:pPr>
            <a:r>
              <a:rPr lang="en-US" dirty="0">
                <a:solidFill>
                  <a:srgbClr val="E1213A"/>
                </a:solidFill>
              </a:rPr>
              <a:t>Impact:</a:t>
            </a:r>
            <a:r>
              <a:rPr lang="en-US" dirty="0"/>
              <a:t>				Exposes individuals to an array of 							criminal exploits. </a:t>
            </a:r>
          </a:p>
          <a:p>
            <a:pPr marL="0" indent="0">
              <a:buNone/>
            </a:pPr>
            <a:r>
              <a:rPr lang="en-US" dirty="0"/>
              <a:t>						(stalking, stolen identity, etc.)</a:t>
            </a:r>
          </a:p>
        </p:txBody>
      </p:sp>
    </p:spTree>
    <p:extLst>
      <p:ext uri="{BB962C8B-B14F-4D97-AF65-F5344CB8AC3E}">
        <p14:creationId xmlns:p14="http://schemas.microsoft.com/office/powerpoint/2010/main" val="3408876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Interaction </a:t>
            </a:r>
            <a:r>
              <a:rPr lang="en-US" dirty="0">
                <a:sym typeface="Wingdings" panose="05000000000000000000" pitchFamily="2" charset="2"/>
              </a:rPr>
              <a:t></a:t>
            </a:r>
            <a:endParaRPr lang="en-US" dirty="0"/>
          </a:p>
        </p:txBody>
      </p:sp>
      <p:sp>
        <p:nvSpPr>
          <p:cNvPr id="3" name="Content Placeholder 2"/>
          <p:cNvSpPr>
            <a:spLocks noGrp="1"/>
          </p:cNvSpPr>
          <p:nvPr>
            <p:ph idx="1"/>
          </p:nvPr>
        </p:nvSpPr>
        <p:spPr>
          <a:xfrm>
            <a:off x="685800" y="1800596"/>
            <a:ext cx="12344400" cy="4550508"/>
          </a:xfrm>
        </p:spPr>
        <p:txBody>
          <a:bodyPr>
            <a:normAutofit lnSpcReduction="10000"/>
          </a:bodyPr>
          <a:lstStyle/>
          <a:p>
            <a:pPr marL="0" indent="0" algn="ctr">
              <a:buNone/>
            </a:pPr>
            <a:r>
              <a:rPr lang="en-US" dirty="0">
                <a:solidFill>
                  <a:srgbClr val="E1213A"/>
                </a:solidFill>
              </a:rPr>
              <a:t>When does it become PII?</a:t>
            </a:r>
          </a:p>
          <a:p>
            <a:pPr>
              <a:buFontTx/>
              <a:buChar char="-"/>
            </a:pPr>
            <a:r>
              <a:rPr lang="en-US" dirty="0"/>
              <a:t>John</a:t>
            </a:r>
          </a:p>
          <a:p>
            <a:pPr>
              <a:buFontTx/>
              <a:buChar char="-"/>
            </a:pPr>
            <a:r>
              <a:rPr lang="en-US" dirty="0"/>
              <a:t>John 			born 02/14</a:t>
            </a:r>
          </a:p>
          <a:p>
            <a:pPr>
              <a:buFontTx/>
              <a:buChar char="-"/>
            </a:pPr>
            <a:r>
              <a:rPr lang="en-US" dirty="0"/>
              <a:t>John Smith born 02/14</a:t>
            </a:r>
          </a:p>
          <a:p>
            <a:pPr>
              <a:buFontTx/>
              <a:buChar char="-"/>
            </a:pPr>
            <a:r>
              <a:rPr lang="en-US" dirty="0"/>
              <a:t>John 			born 02/14/86</a:t>
            </a:r>
          </a:p>
          <a:p>
            <a:pPr>
              <a:buFontTx/>
              <a:buChar char="-"/>
            </a:pPr>
            <a:r>
              <a:rPr lang="en-US" dirty="0"/>
              <a:t>John Smith born 02/04/86 SSN 123-45-6789</a:t>
            </a:r>
          </a:p>
        </p:txBody>
      </p:sp>
    </p:spTree>
    <p:extLst>
      <p:ext uri="{BB962C8B-B14F-4D97-AF65-F5344CB8AC3E}">
        <p14:creationId xmlns:p14="http://schemas.microsoft.com/office/powerpoint/2010/main" val="895075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Important Point</a:t>
            </a:r>
          </a:p>
        </p:txBody>
      </p:sp>
      <p:sp>
        <p:nvSpPr>
          <p:cNvPr id="3" name="Content Placeholder 2"/>
          <p:cNvSpPr>
            <a:spLocks noGrp="1"/>
          </p:cNvSpPr>
          <p:nvPr>
            <p:ph idx="1"/>
          </p:nvPr>
        </p:nvSpPr>
        <p:spPr>
          <a:xfrm>
            <a:off x="685800" y="1800596"/>
            <a:ext cx="12344400" cy="4550508"/>
          </a:xfrm>
        </p:spPr>
        <p:txBody>
          <a:bodyPr>
            <a:normAutofit fontScale="70000" lnSpcReduction="20000"/>
          </a:bodyPr>
          <a:lstStyle/>
          <a:p>
            <a:pPr marL="0" indent="0">
              <a:buNone/>
            </a:pPr>
            <a:r>
              <a:rPr lang="en-US" dirty="0"/>
              <a:t>“A common misconception is that PII only includes data that can be used to directly identify or contact an individual (e.g., name, e-mail address), or personal data that is especially sensitive (e.g., Social Security number, bank account number). The OMB and NIST definition of PII is broader. </a:t>
            </a:r>
          </a:p>
          <a:p>
            <a:pPr marL="0" indent="0">
              <a:buNone/>
            </a:pPr>
            <a:endParaRPr lang="en-US" dirty="0"/>
          </a:p>
          <a:p>
            <a:pPr marL="0" indent="0">
              <a:buNone/>
            </a:pPr>
            <a:r>
              <a:rPr lang="en-US" b="1" dirty="0"/>
              <a:t>The definition is also dynamic, and can depend on context. </a:t>
            </a:r>
            <a:r>
              <a:rPr lang="en-US" dirty="0"/>
              <a:t>Data elements that may not identify an individual directly (e.g., age, height, birth date) may nonetheless constitute PII if those data elements can be combined, with or without additional data, to identify an individual. In other words, if the data are linked or can be linked to the specific individual, it is potentially PII.” (IT Law Wiki) </a:t>
            </a:r>
          </a:p>
        </p:txBody>
      </p:sp>
    </p:spTree>
    <p:extLst>
      <p:ext uri="{BB962C8B-B14F-4D97-AF65-F5344CB8AC3E}">
        <p14:creationId xmlns:p14="http://schemas.microsoft.com/office/powerpoint/2010/main" val="904572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PII Legality</a:t>
            </a:r>
          </a:p>
        </p:txBody>
      </p:sp>
      <p:sp>
        <p:nvSpPr>
          <p:cNvPr id="3" name="Content Placeholder 2"/>
          <p:cNvSpPr>
            <a:spLocks noGrp="1"/>
          </p:cNvSpPr>
          <p:nvPr>
            <p:ph idx="1"/>
          </p:nvPr>
        </p:nvSpPr>
        <p:spPr>
          <a:xfrm>
            <a:off x="685800" y="1800596"/>
            <a:ext cx="12344400" cy="4550508"/>
          </a:xfrm>
        </p:spPr>
        <p:txBody>
          <a:bodyPr>
            <a:normAutofit/>
          </a:bodyPr>
          <a:lstStyle/>
          <a:p>
            <a:pPr marL="0" indent="0">
              <a:buNone/>
            </a:pPr>
            <a:r>
              <a:rPr lang="en-US" sz="4000" dirty="0">
                <a:solidFill>
                  <a:srgbClr val="E1213A"/>
                </a:solidFill>
              </a:rPr>
              <a:t>Federal Law:						</a:t>
            </a:r>
            <a:r>
              <a:rPr lang="en-US" sz="4000" dirty="0"/>
              <a:t>None for regulating private 										entities.</a:t>
            </a:r>
          </a:p>
          <a:p>
            <a:pPr marL="0" indent="0">
              <a:buNone/>
            </a:pPr>
            <a:endParaRPr lang="en-US" sz="2800" dirty="0">
              <a:solidFill>
                <a:srgbClr val="E1213A"/>
              </a:solidFill>
            </a:endParaRPr>
          </a:p>
          <a:p>
            <a:pPr marL="0" indent="0">
              <a:buNone/>
            </a:pPr>
            <a:r>
              <a:rPr lang="en-US" sz="4000" dirty="0">
                <a:solidFill>
                  <a:srgbClr val="E1213A"/>
                </a:solidFill>
              </a:rPr>
              <a:t>California Senate Bill 1386:</a:t>
            </a:r>
            <a:r>
              <a:rPr lang="en-US" sz="4000" dirty="0"/>
              <a:t>		Focuses on identity theft.</a:t>
            </a:r>
          </a:p>
          <a:p>
            <a:pPr marL="0" indent="0">
              <a:buNone/>
            </a:pPr>
            <a:endParaRPr lang="en-US" sz="3200" dirty="0"/>
          </a:p>
          <a:p>
            <a:pPr marL="0" indent="0">
              <a:buNone/>
            </a:pPr>
            <a:r>
              <a:rPr lang="en-US" sz="4000" dirty="0">
                <a:solidFill>
                  <a:srgbClr val="E1213A"/>
                </a:solidFill>
              </a:rPr>
              <a:t>Privacy Act of 1974:	</a:t>
            </a:r>
            <a:r>
              <a:rPr lang="en-US" sz="4000" dirty="0"/>
              <a:t>			Regulates government 												collection of PII.</a:t>
            </a:r>
          </a:p>
          <a:p>
            <a:pPr marL="0" indent="0">
              <a:buNone/>
            </a:pPr>
            <a:endParaRPr lang="en-US" sz="4000" dirty="0"/>
          </a:p>
        </p:txBody>
      </p:sp>
    </p:spTree>
    <p:extLst>
      <p:ext uri="{BB962C8B-B14F-4D97-AF65-F5344CB8AC3E}">
        <p14:creationId xmlns:p14="http://schemas.microsoft.com/office/powerpoint/2010/main" val="3755964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ISU Incidents &amp; Close Calls</a:t>
            </a:r>
          </a:p>
        </p:txBody>
      </p:sp>
      <p:sp>
        <p:nvSpPr>
          <p:cNvPr id="3" name="Content Placeholder 2"/>
          <p:cNvSpPr>
            <a:spLocks noGrp="1"/>
          </p:cNvSpPr>
          <p:nvPr>
            <p:ph idx="1"/>
          </p:nvPr>
        </p:nvSpPr>
        <p:spPr>
          <a:xfrm>
            <a:off x="685800" y="1800596"/>
            <a:ext cx="12344400" cy="4550508"/>
          </a:xfrm>
        </p:spPr>
        <p:txBody>
          <a:bodyPr>
            <a:normAutofit/>
          </a:bodyPr>
          <a:lstStyle/>
          <a:p>
            <a:pPr marL="0" indent="0">
              <a:buNone/>
            </a:pPr>
            <a:r>
              <a:rPr lang="en-US" sz="3200" dirty="0">
                <a:solidFill>
                  <a:srgbClr val="E1213A"/>
                </a:solidFill>
              </a:rPr>
              <a:t>COB Incident(s):</a:t>
            </a:r>
            <a:r>
              <a:rPr lang="en-US" sz="3200" dirty="0"/>
              <a:t>		Open share, lots of data, big issues…</a:t>
            </a:r>
          </a:p>
          <a:p>
            <a:pPr marL="0" indent="0">
              <a:buNone/>
            </a:pPr>
            <a:endParaRPr lang="en-US" sz="3200" dirty="0"/>
          </a:p>
          <a:p>
            <a:pPr marL="0" indent="0">
              <a:buNone/>
            </a:pPr>
            <a:r>
              <a:rPr lang="en-US" sz="3200" dirty="0">
                <a:solidFill>
                  <a:srgbClr val="E1213A"/>
                </a:solidFill>
              </a:rPr>
              <a:t>Mainframe Display:</a:t>
            </a:r>
            <a:r>
              <a:rPr lang="en-US" sz="3200" dirty="0"/>
              <a:t>	First web-app for the mainframe – displayed 							course instructor’s SSN in the clear.</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1816626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Non-ISU Incidents</a:t>
            </a:r>
          </a:p>
        </p:txBody>
      </p:sp>
      <p:sp>
        <p:nvSpPr>
          <p:cNvPr id="3" name="Content Placeholder 2"/>
          <p:cNvSpPr>
            <a:spLocks noGrp="1"/>
          </p:cNvSpPr>
          <p:nvPr>
            <p:ph idx="1"/>
          </p:nvPr>
        </p:nvSpPr>
        <p:spPr>
          <a:xfrm>
            <a:off x="685800" y="1800596"/>
            <a:ext cx="12344400" cy="4550508"/>
          </a:xfrm>
        </p:spPr>
        <p:txBody>
          <a:bodyPr>
            <a:normAutofit/>
          </a:bodyPr>
          <a:lstStyle/>
          <a:p>
            <a:pPr marL="0" indent="0">
              <a:buNone/>
            </a:pPr>
            <a:endParaRPr lang="en-US" sz="3200" dirty="0"/>
          </a:p>
          <a:p>
            <a:pPr marL="0" indent="0">
              <a:buNone/>
            </a:pPr>
            <a:r>
              <a:rPr lang="en-US" sz="3200" dirty="0">
                <a:solidFill>
                  <a:srgbClr val="E1213A"/>
                </a:solidFill>
              </a:rPr>
              <a:t>DNC Hack:	</a:t>
            </a:r>
            <a:r>
              <a:rPr lang="en-US" sz="3200" dirty="0"/>
              <a:t>	Likely preformed by a foreign government - disclosed 					thousands of emails and documents.</a:t>
            </a:r>
          </a:p>
          <a:p>
            <a:pPr marL="0" indent="0">
              <a:buNone/>
            </a:pPr>
            <a:endParaRPr lang="en-US" sz="3200" dirty="0"/>
          </a:p>
          <a:p>
            <a:pPr marL="0" indent="0">
              <a:buNone/>
            </a:pPr>
            <a:r>
              <a:rPr lang="en-US" sz="3200" dirty="0">
                <a:solidFill>
                  <a:srgbClr val="E1213A"/>
                </a:solidFill>
              </a:rPr>
              <a:t>MLB Hack*:</a:t>
            </a:r>
            <a:r>
              <a:rPr lang="en-US" sz="3200" dirty="0"/>
              <a:t>	Cardinals’ ex-executive had unauthorized access to 						the Astros’ database.	</a:t>
            </a:r>
          </a:p>
        </p:txBody>
      </p:sp>
    </p:spTree>
    <p:extLst>
      <p:ext uri="{BB962C8B-B14F-4D97-AF65-F5344CB8AC3E}">
        <p14:creationId xmlns:p14="http://schemas.microsoft.com/office/powerpoint/2010/main" val="3346422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1230</TotalTime>
  <Words>204</Words>
  <Application>Microsoft Office PowerPoint</Application>
  <PresentationFormat>Custom</PresentationFormat>
  <Paragraphs>47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Gotham Bold</vt:lpstr>
      <vt:lpstr>Wingdings</vt:lpstr>
      <vt:lpstr>Office Theme</vt:lpstr>
      <vt:lpstr>PowerPoint Presentation</vt:lpstr>
      <vt:lpstr>Welcome to CIT 2016</vt:lpstr>
      <vt:lpstr>What is Personally Identifiable Information (PII)?</vt:lpstr>
      <vt:lpstr>History of PII</vt:lpstr>
      <vt:lpstr>Group Interaction </vt:lpstr>
      <vt:lpstr>An Important Point</vt:lpstr>
      <vt:lpstr>PII Legality</vt:lpstr>
      <vt:lpstr>ISU Incidents &amp; Close Calls</vt:lpstr>
      <vt:lpstr>Non-ISU Incidents</vt:lpstr>
      <vt:lpstr>Current Efforts</vt:lpstr>
      <vt:lpstr>Questions?</vt:lpstr>
      <vt:lpstr>PowerPoint Presentation</vt:lpstr>
    </vt:vector>
  </TitlesOfParts>
  <Company>Illinois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Robinson</dc:creator>
  <cp:lastModifiedBy>Birckelbaw, Carla</cp:lastModifiedBy>
  <cp:revision>18</cp:revision>
  <dcterms:created xsi:type="dcterms:W3CDTF">2014-09-10T13:05:02Z</dcterms:created>
  <dcterms:modified xsi:type="dcterms:W3CDTF">2016-08-03T14:02:06Z</dcterms:modified>
</cp:coreProperties>
</file>