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57" r:id="rId5"/>
    <p:sldId id="261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89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16654AC-31F8-460F-B5D3-64A0A983B6CC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19F8648-45BC-43F4-B5D6-E9513DD60B9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654AC-31F8-460F-B5D3-64A0A983B6CC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8648-45BC-43F4-B5D6-E9513DD60B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654AC-31F8-460F-B5D3-64A0A983B6CC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8648-45BC-43F4-B5D6-E9513DD60B9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654AC-31F8-460F-B5D3-64A0A983B6CC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8648-45BC-43F4-B5D6-E9513DD60B9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16654AC-31F8-460F-B5D3-64A0A983B6CC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19F8648-45BC-43F4-B5D6-E9513DD60B9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654AC-31F8-460F-B5D3-64A0A983B6CC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8648-45BC-43F4-B5D6-E9513DD60B9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654AC-31F8-460F-B5D3-64A0A983B6CC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8648-45BC-43F4-B5D6-E9513DD60B9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654AC-31F8-460F-B5D3-64A0A983B6CC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8648-45BC-43F4-B5D6-E9513DD60B9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654AC-31F8-460F-B5D3-64A0A983B6CC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8648-45BC-43F4-B5D6-E9513DD60B9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654AC-31F8-460F-B5D3-64A0A983B6CC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8648-45BC-43F4-B5D6-E9513DD60B9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654AC-31F8-460F-B5D3-64A0A983B6CC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F8648-45BC-43F4-B5D6-E9513DD60B9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16654AC-31F8-460F-B5D3-64A0A983B6CC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19F8648-45BC-43F4-B5D6-E9513DD60B92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ReggieNet</a:t>
            </a:r>
            <a:r>
              <a:rPr lang="en-US" dirty="0" smtClean="0"/>
              <a:t> Overview for IT Staff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Charles Bristow, </a:t>
            </a:r>
            <a:br>
              <a:rPr lang="en-US" dirty="0" smtClean="0"/>
            </a:br>
            <a:r>
              <a:rPr lang="en-US" dirty="0" smtClean="0"/>
              <a:t>Center for Teaching, Learning, and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13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Course provisioning process</a:t>
            </a:r>
          </a:p>
          <a:p>
            <a:r>
              <a:rPr lang="en-US" dirty="0" smtClean="0"/>
              <a:t>Basic course template</a:t>
            </a:r>
          </a:p>
          <a:p>
            <a:r>
              <a:rPr lang="en-US" dirty="0" smtClean="0"/>
              <a:t>Where to find help</a:t>
            </a:r>
          </a:p>
          <a:p>
            <a:r>
              <a:rPr lang="en-US" dirty="0" smtClean="0"/>
              <a:t>Grade </a:t>
            </a:r>
            <a:r>
              <a:rPr lang="en-US" smtClean="0"/>
              <a:t>submission process</a:t>
            </a:r>
            <a:endParaRPr lang="en-US" dirty="0" smtClean="0"/>
          </a:p>
          <a:p>
            <a:r>
              <a:rPr lang="en-US" dirty="0" smtClean="0"/>
              <a:t>Common problems</a:t>
            </a:r>
          </a:p>
          <a:p>
            <a:r>
              <a:rPr lang="en-US" dirty="0" smtClean="0"/>
              <a:t>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518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provisioning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every section officially on the books, a </a:t>
            </a:r>
            <a:r>
              <a:rPr lang="en-US" dirty="0" err="1" smtClean="0"/>
              <a:t>ReggieNet</a:t>
            </a:r>
            <a:r>
              <a:rPr lang="en-US" dirty="0" smtClean="0"/>
              <a:t> course site is created</a:t>
            </a:r>
          </a:p>
          <a:p>
            <a:r>
              <a:rPr lang="en-US" dirty="0" smtClean="0"/>
              <a:t>Timed to coincide with beginning of registration</a:t>
            </a:r>
          </a:p>
          <a:p>
            <a:r>
              <a:rPr lang="en-US" dirty="0" smtClean="0"/>
              <a:t>Instructors of record and students added automatically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792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Combination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572" y="1219200"/>
            <a:ext cx="7602856" cy="4937125"/>
          </a:xfrm>
        </p:spPr>
      </p:pic>
    </p:spTree>
    <p:extLst>
      <p:ext uri="{BB962C8B-B14F-4D97-AF65-F5344CB8AC3E}">
        <p14:creationId xmlns:p14="http://schemas.microsoft.com/office/powerpoint/2010/main" val="293577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Combination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237762"/>
            <a:ext cx="8229600" cy="4900001"/>
          </a:xfrm>
        </p:spPr>
      </p:pic>
    </p:spTree>
    <p:extLst>
      <p:ext uri="{BB962C8B-B14F-4D97-AF65-F5344CB8AC3E}">
        <p14:creationId xmlns:p14="http://schemas.microsoft.com/office/powerpoint/2010/main" val="186301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Combination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93203"/>
            <a:ext cx="8229600" cy="4389119"/>
          </a:xfrm>
        </p:spPr>
      </p:pic>
    </p:spTree>
    <p:extLst>
      <p:ext uri="{BB962C8B-B14F-4D97-AF65-F5344CB8AC3E}">
        <p14:creationId xmlns:p14="http://schemas.microsoft.com/office/powerpoint/2010/main" val="398025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Course Template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520" y="1219200"/>
            <a:ext cx="7146960" cy="4937125"/>
          </a:xfrm>
        </p:spPr>
      </p:pic>
    </p:spTree>
    <p:extLst>
      <p:ext uri="{BB962C8B-B14F-4D97-AF65-F5344CB8AC3E}">
        <p14:creationId xmlns:p14="http://schemas.microsoft.com/office/powerpoint/2010/main" val="383459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q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daq</Template>
  <TotalTime>1858</TotalTime>
  <Words>64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daq</vt:lpstr>
      <vt:lpstr>ReggieNet Overview for IT Staff</vt:lpstr>
      <vt:lpstr>Agenda</vt:lpstr>
      <vt:lpstr>Course provisioning</vt:lpstr>
      <vt:lpstr>Course Combination</vt:lpstr>
      <vt:lpstr>Course Combination</vt:lpstr>
      <vt:lpstr>Course Combination</vt:lpstr>
      <vt:lpstr>Basic Course Template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ReggieNet Overview for IT Staff</dc:title>
  <dc:creator>Bristow, Charles</dc:creator>
  <cp:lastModifiedBy>cissadmin</cp:lastModifiedBy>
  <cp:revision>2</cp:revision>
  <dcterms:created xsi:type="dcterms:W3CDTF">2013-07-22T13:35:55Z</dcterms:created>
  <dcterms:modified xsi:type="dcterms:W3CDTF">2014-02-26T18:56:25Z</dcterms:modified>
</cp:coreProperties>
</file>