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1" r:id="rId7"/>
    <p:sldId id="262" r:id="rId8"/>
    <p:sldId id="259" r:id="rId9"/>
    <p:sldId id="256" r:id="rId10"/>
    <p:sldId id="260" r:id="rId11"/>
    <p:sldId id="257" r:id="rId12"/>
    <p:sldId id="25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7" autoAdjust="0"/>
    <p:restoredTop sz="86957" autoAdjust="0"/>
  </p:normalViewPr>
  <p:slideViewPr>
    <p:cSldViewPr snapToGrid="0">
      <p:cViewPr>
        <p:scale>
          <a:sx n="70" d="100"/>
          <a:sy n="70" d="100"/>
        </p:scale>
        <p:origin x="-282" y="-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75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 ISU Evaluation of Virtual Desktop Infrastructure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73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382"/>
            <a:ext cx="12192000" cy="914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  <p:sp>
        <p:nvSpPr>
          <p:cNvPr id="3" name="Rounded Rectangle 2"/>
          <p:cNvSpPr/>
          <p:nvPr/>
        </p:nvSpPr>
        <p:spPr>
          <a:xfrm>
            <a:off x="882316" y="689810"/>
            <a:ext cx="11004884" cy="6168189"/>
          </a:xfrm>
          <a:prstGeom prst="roundRect">
            <a:avLst/>
          </a:prstGeom>
          <a:solidFill>
            <a:schemeClr val="bg2">
              <a:alpha val="6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64119" y="2005261"/>
            <a:ext cx="299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</a:rPr>
              <a:t>Thick</a:t>
            </a:r>
            <a:endParaRPr lang="en-US" sz="40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2005261"/>
            <a:ext cx="2406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Thin</a:t>
            </a:r>
            <a:endParaRPr lang="en-US" sz="40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61646" y="1943706"/>
            <a:ext cx="23261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Zero</a:t>
            </a:r>
            <a:endParaRPr lang="en-US" sz="4400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39768" y="2943987"/>
            <a:ext cx="2048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Existing machines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Minimal updating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360469" y="2943986"/>
            <a:ext cx="2048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Connection broker independent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Increased 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Long recap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9300410" y="2943986"/>
            <a:ext cx="20485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Connection broker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Inexpensive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Minimal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55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23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7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8223" y="2286000"/>
            <a:ext cx="805660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Questions?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419299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Project Team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609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Dudley Roach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2362200"/>
            <a:ext cx="7924800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algn="ctr"/>
            <a:r>
              <a:rPr lang="en-US" sz="3200" dirty="0"/>
              <a:t>Majeed Abu-Qulbain</a:t>
            </a:r>
          </a:p>
          <a:p>
            <a:pPr algn="ctr"/>
            <a:r>
              <a:rPr lang="en-US" sz="3200" dirty="0"/>
              <a:t>Alexander Fishel</a:t>
            </a:r>
          </a:p>
          <a:p>
            <a:pPr algn="ctr"/>
            <a:r>
              <a:rPr lang="en-US" sz="3200" dirty="0"/>
              <a:t>Bryan Gill</a:t>
            </a:r>
          </a:p>
          <a:p>
            <a:pPr algn="ctr"/>
            <a:r>
              <a:rPr lang="en-US" sz="3200" dirty="0"/>
              <a:t>Ryan Grahs</a:t>
            </a:r>
          </a:p>
          <a:p>
            <a:pPr algn="ctr"/>
            <a:r>
              <a:rPr lang="en-US" sz="3200" dirty="0"/>
              <a:t>Patrick Healy</a:t>
            </a:r>
          </a:p>
          <a:p>
            <a:pPr algn="ctr"/>
            <a:r>
              <a:rPr lang="en-US" sz="3200" dirty="0"/>
              <a:t>Krena Hoyt</a:t>
            </a:r>
          </a:p>
          <a:p>
            <a:pPr algn="ctr"/>
            <a:r>
              <a:rPr lang="en-US" sz="3200" dirty="0"/>
              <a:t>Pete Juvinall</a:t>
            </a:r>
          </a:p>
          <a:p>
            <a:pPr algn="ctr"/>
            <a:r>
              <a:rPr lang="en-US" sz="3200" dirty="0"/>
              <a:t>Ballard McCleskey</a:t>
            </a:r>
          </a:p>
          <a:p>
            <a:pPr algn="ctr"/>
            <a:r>
              <a:rPr lang="en-US" sz="3200" dirty="0"/>
              <a:t>Kevin McMahon</a:t>
            </a:r>
          </a:p>
          <a:p>
            <a:pPr algn="ctr"/>
            <a:r>
              <a:rPr lang="en-US" sz="3200" dirty="0"/>
              <a:t>Dave Rathke</a:t>
            </a:r>
          </a:p>
          <a:p>
            <a:pPr algn="ctr"/>
            <a:r>
              <a:rPr lang="en-US" sz="3200" dirty="0"/>
              <a:t>Chad Scheiman</a:t>
            </a:r>
          </a:p>
          <a:p>
            <a:pPr algn="ctr"/>
            <a:r>
              <a:rPr lang="en-US" sz="3200" dirty="0"/>
              <a:t>Paul Unsbee</a:t>
            </a:r>
          </a:p>
        </p:txBody>
      </p:sp>
    </p:spTree>
    <p:extLst>
      <p:ext uri="{BB962C8B-B14F-4D97-AF65-F5344CB8AC3E}">
        <p14:creationId xmlns:p14="http://schemas.microsoft.com/office/powerpoint/2010/main" val="15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Project Summary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07031"/>
            <a:ext cx="9905999" cy="3541714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Goal</a:t>
            </a:r>
          </a:p>
          <a:p>
            <a:pPr lvl="1"/>
            <a:r>
              <a:rPr lang="en-US" sz="2400" dirty="0" smtClean="0"/>
              <a:t>The goal of this project is to research and evaluate the various HVD environments and make a recommendation on a scalable implementation plan and the resources it would require.</a:t>
            </a:r>
          </a:p>
          <a:p>
            <a:r>
              <a:rPr lang="en-US" sz="4000" dirty="0" smtClean="0"/>
              <a:t>Scope</a:t>
            </a:r>
          </a:p>
          <a:p>
            <a:pPr lvl="1"/>
            <a:r>
              <a:rPr lang="en-US" sz="2400" dirty="0" smtClean="0"/>
              <a:t>This project was asked to look at campus wide HVD solutions for both lab/classroom environments and faculty/staff workstations.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186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02" y="117988"/>
            <a:ext cx="7065289" cy="693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805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phase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Vendors</a:t>
            </a:r>
          </a:p>
          <a:p>
            <a:pPr lvl="1"/>
            <a:r>
              <a:rPr lang="en-US" dirty="0" smtClean="0"/>
              <a:t>Citrix</a:t>
            </a:r>
          </a:p>
          <a:p>
            <a:pPr lvl="1"/>
            <a:r>
              <a:rPr lang="en-US" dirty="0" smtClean="0"/>
              <a:t>Dell</a:t>
            </a:r>
          </a:p>
          <a:p>
            <a:pPr lvl="1"/>
            <a:r>
              <a:rPr lang="en-US" dirty="0" smtClean="0"/>
              <a:t>Microsoft</a:t>
            </a:r>
          </a:p>
          <a:p>
            <a:pPr lvl="1"/>
            <a:r>
              <a:rPr lang="en-US" dirty="0" err="1" smtClean="0"/>
              <a:t>Nutanix</a:t>
            </a:r>
            <a:endParaRPr lang="en-US" dirty="0" smtClean="0"/>
          </a:p>
          <a:p>
            <a:pPr lvl="1"/>
            <a:r>
              <a:rPr lang="en-US" dirty="0" err="1" smtClean="0"/>
              <a:t>Unidesk</a:t>
            </a: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Universities</a:t>
            </a:r>
          </a:p>
          <a:p>
            <a:pPr lvl="1"/>
            <a:r>
              <a:rPr lang="en-US" dirty="0" smtClean="0"/>
              <a:t>University of Connecticut </a:t>
            </a:r>
          </a:p>
          <a:p>
            <a:pPr lvl="1"/>
            <a:r>
              <a:rPr lang="en-US" dirty="0" smtClean="0"/>
              <a:t>Heartland Community College</a:t>
            </a:r>
          </a:p>
          <a:p>
            <a:pPr lvl="1"/>
            <a:r>
              <a:rPr lang="en-US" dirty="0" smtClean="0"/>
              <a:t>Indiana University</a:t>
            </a:r>
          </a:p>
          <a:p>
            <a:pPr lvl="1"/>
            <a:r>
              <a:rPr lang="en-US" dirty="0" smtClean="0"/>
              <a:t>Clemson</a:t>
            </a:r>
          </a:p>
          <a:p>
            <a:pPr lvl="1"/>
            <a:r>
              <a:rPr lang="en-US" dirty="0" smtClean="0"/>
              <a:t>Michigan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4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0" y="1208867"/>
            <a:ext cx="12172900" cy="4705235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7441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60" y="0"/>
            <a:ext cx="85964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What’s it going to run on?</a:t>
            </a:r>
            <a:br>
              <a:rPr lang="en-US" dirty="0" smtClean="0"/>
            </a:br>
            <a:r>
              <a:rPr lang="en-US" dirty="0" smtClean="0"/>
              <a:t>(endpoint testing)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162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0382"/>
            <a:ext cx="12192000" cy="9144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9330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8D1E14"/>
      </a:dk2>
      <a:lt2>
        <a:srgbClr val="FF744E"/>
      </a:lt2>
      <a:accent1>
        <a:srgbClr val="E9B758"/>
      </a:accent1>
      <a:accent2>
        <a:srgbClr val="FE8943"/>
      </a:accent2>
      <a:accent3>
        <a:srgbClr val="AEA27C"/>
      </a:accent3>
      <a:accent4>
        <a:srgbClr val="90B46E"/>
      </a:accent4>
      <a:accent5>
        <a:srgbClr val="71AEC1"/>
      </a:accent5>
      <a:accent6>
        <a:srgbClr val="C98DE7"/>
      </a:accent6>
      <a:hlink>
        <a:srgbClr val="FF7A22"/>
      </a:hlink>
      <a:folHlink>
        <a:srgbClr val="FDCD86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2000"/>
                <a:satMod val="1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ircuit" id="{0AC2F7E7-15F5-431C-B2A2-456FE929F56C}" vid="{14971C58-AB76-4A2A-B231-5F8CA03CF4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TC104033919[[fn=Circuit]]</Template>
  <TotalTime>1880</TotalTime>
  <Words>139</Words>
  <Application>Microsoft Office PowerPoint</Application>
  <PresentationFormat>Custom</PresentationFormat>
  <Paragraphs>46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Circuit</vt:lpstr>
      <vt:lpstr>An ISU Evaluation of Virtual Desktop Infrastructure</vt:lpstr>
      <vt:lpstr>Project Team Members</vt:lpstr>
      <vt:lpstr>Project Summary</vt:lpstr>
      <vt:lpstr>PowerPoint Presentation</vt:lpstr>
      <vt:lpstr>Research phase </vt:lpstr>
      <vt:lpstr>PowerPoint Presentation</vt:lpstr>
      <vt:lpstr>PowerPoint Presentation</vt:lpstr>
      <vt:lpstr>What’s it going to run on? (endpoint testing)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Juvinall, Pete</dc:creator>
  <cp:lastModifiedBy>cissadmin</cp:lastModifiedBy>
  <cp:revision>14</cp:revision>
  <dcterms:created xsi:type="dcterms:W3CDTF">2013-07-18T21:17:50Z</dcterms:created>
  <dcterms:modified xsi:type="dcterms:W3CDTF">2014-02-26T18:54:50Z</dcterms:modified>
</cp:coreProperties>
</file>