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62"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60"/>
    <p:restoredTop sz="94694"/>
  </p:normalViewPr>
  <p:slideViewPr>
    <p:cSldViewPr snapToGrid="0">
      <p:cViewPr varScale="1">
        <p:scale>
          <a:sx n="121" d="100"/>
          <a:sy n="121" d="100"/>
        </p:scale>
        <p:origin x="440" y="17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0" d="100"/>
          <a:sy n="90" d="100"/>
        </p:scale>
        <p:origin x="39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t, Christopher" userId="26c3631e-c438-4a20-89a7-78c3e3df8bf8" providerId="ADAL" clId="{C21A6E3F-ADE6-BA42-B188-F47A415C7B74}"/>
    <pc:docChg chg="undo custSel addSld delSld modSld modShowInfo">
      <pc:chgData name="Brandt, Christopher" userId="26c3631e-c438-4a20-89a7-78c3e3df8bf8" providerId="ADAL" clId="{C21A6E3F-ADE6-BA42-B188-F47A415C7B74}" dt="2024-02-23T16:52:36.735" v="276" actId="2744"/>
      <pc:docMkLst>
        <pc:docMk/>
      </pc:docMkLst>
      <pc:sldChg chg="modSp mod">
        <pc:chgData name="Brandt, Christopher" userId="26c3631e-c438-4a20-89a7-78c3e3df8bf8" providerId="ADAL" clId="{C21A6E3F-ADE6-BA42-B188-F47A415C7B74}" dt="2024-02-23T13:38:28.685" v="275" actId="20577"/>
        <pc:sldMkLst>
          <pc:docMk/>
          <pc:sldMk cId="1227464653" sldId="256"/>
        </pc:sldMkLst>
        <pc:spChg chg="mod">
          <ac:chgData name="Brandt, Christopher" userId="26c3631e-c438-4a20-89a7-78c3e3df8bf8" providerId="ADAL" clId="{C21A6E3F-ADE6-BA42-B188-F47A415C7B74}" dt="2024-02-23T13:38:28.685" v="275" actId="20577"/>
          <ac:spMkLst>
            <pc:docMk/>
            <pc:sldMk cId="1227464653" sldId="256"/>
            <ac:spMk id="3" creationId="{E89464DF-F874-D764-3AA5-E89C9979841F}"/>
          </ac:spMkLst>
        </pc:spChg>
      </pc:sldChg>
      <pc:sldChg chg="addSp delSp modSp mod modClrScheme delDesignElem chgLayout">
        <pc:chgData name="Brandt, Christopher" userId="26c3631e-c438-4a20-89a7-78c3e3df8bf8" providerId="ADAL" clId="{C21A6E3F-ADE6-BA42-B188-F47A415C7B74}" dt="2024-02-23T01:37:25.259" v="1" actId="700"/>
        <pc:sldMkLst>
          <pc:docMk/>
          <pc:sldMk cId="3376067116" sldId="258"/>
        </pc:sldMkLst>
        <pc:spChg chg="mod ord">
          <ac:chgData name="Brandt, Christopher" userId="26c3631e-c438-4a20-89a7-78c3e3df8bf8" providerId="ADAL" clId="{C21A6E3F-ADE6-BA42-B188-F47A415C7B74}" dt="2024-02-23T01:37:25.259" v="1" actId="700"/>
          <ac:spMkLst>
            <pc:docMk/>
            <pc:sldMk cId="3376067116" sldId="258"/>
            <ac:spMk id="7" creationId="{A330F143-FC07-38B2-9625-BB0724054CC0}"/>
          </ac:spMkLst>
        </pc:spChg>
        <pc:spChg chg="mod ord">
          <ac:chgData name="Brandt, Christopher" userId="26c3631e-c438-4a20-89a7-78c3e3df8bf8" providerId="ADAL" clId="{C21A6E3F-ADE6-BA42-B188-F47A415C7B74}" dt="2024-02-23T01:37:25.259" v="1" actId="700"/>
          <ac:spMkLst>
            <pc:docMk/>
            <pc:sldMk cId="3376067116" sldId="258"/>
            <ac:spMk id="8" creationId="{10612692-EAFA-B2F8-2B5F-A326132A694A}"/>
          </ac:spMkLst>
        </pc:spChg>
        <pc:spChg chg="add del">
          <ac:chgData name="Brandt, Christopher" userId="26c3631e-c438-4a20-89a7-78c3e3df8bf8" providerId="ADAL" clId="{C21A6E3F-ADE6-BA42-B188-F47A415C7B74}" dt="2024-02-23T01:37:25.259" v="1" actId="700"/>
          <ac:spMkLst>
            <pc:docMk/>
            <pc:sldMk cId="3376067116" sldId="258"/>
            <ac:spMk id="2057" creationId="{352BEC0E-22F8-46D0-9632-375DB541B06C}"/>
          </ac:spMkLst>
        </pc:spChg>
        <pc:spChg chg="add del">
          <ac:chgData name="Brandt, Christopher" userId="26c3631e-c438-4a20-89a7-78c3e3df8bf8" providerId="ADAL" clId="{C21A6E3F-ADE6-BA42-B188-F47A415C7B74}" dt="2024-02-23T01:37:25.259" v="1" actId="700"/>
          <ac:spMkLst>
            <pc:docMk/>
            <pc:sldMk cId="3376067116" sldId="258"/>
            <ac:spMk id="2059" creationId="{3FCFB1DE-0B7E-48CC-BA90-B2AB0889F9D6}"/>
          </ac:spMkLst>
        </pc:spChg>
      </pc:sldChg>
      <pc:sldChg chg="modSp new del mod">
        <pc:chgData name="Brandt, Christopher" userId="26c3631e-c438-4a20-89a7-78c3e3df8bf8" providerId="ADAL" clId="{C21A6E3F-ADE6-BA42-B188-F47A415C7B74}" dt="2024-02-23T02:54:11.779" v="254" actId="2696"/>
        <pc:sldMkLst>
          <pc:docMk/>
          <pc:sldMk cId="3083263171" sldId="261"/>
        </pc:sldMkLst>
        <pc:spChg chg="mod">
          <ac:chgData name="Brandt, Christopher" userId="26c3631e-c438-4a20-89a7-78c3e3df8bf8" providerId="ADAL" clId="{C21A6E3F-ADE6-BA42-B188-F47A415C7B74}" dt="2024-02-23T01:50:39.484" v="25" actId="20577"/>
          <ac:spMkLst>
            <pc:docMk/>
            <pc:sldMk cId="3083263171" sldId="261"/>
            <ac:spMk id="2" creationId="{96B047A5-E963-3A15-3700-C2AB2147AD20}"/>
          </ac:spMkLst>
        </pc:spChg>
      </pc:sldChg>
      <pc:sldChg chg="addSp modSp new mod setBg modClrScheme chgLayout">
        <pc:chgData name="Brandt, Christopher" userId="26c3631e-c438-4a20-89a7-78c3e3df8bf8" providerId="ADAL" clId="{C21A6E3F-ADE6-BA42-B188-F47A415C7B74}" dt="2024-02-23T02:53:39.359" v="253" actId="255"/>
        <pc:sldMkLst>
          <pc:docMk/>
          <pc:sldMk cId="2994993888" sldId="262"/>
        </pc:sldMkLst>
        <pc:spChg chg="add mod ord">
          <ac:chgData name="Brandt, Christopher" userId="26c3631e-c438-4a20-89a7-78c3e3df8bf8" providerId="ADAL" clId="{C21A6E3F-ADE6-BA42-B188-F47A415C7B74}" dt="2024-02-23T02:53:25.875" v="252" actId="26606"/>
          <ac:spMkLst>
            <pc:docMk/>
            <pc:sldMk cId="2994993888" sldId="262"/>
            <ac:spMk id="2" creationId="{F36B32D4-6962-3CF8-E78F-8218CAC322E8}"/>
          </ac:spMkLst>
        </pc:spChg>
        <pc:spChg chg="add mod ord">
          <ac:chgData name="Brandt, Christopher" userId="26c3631e-c438-4a20-89a7-78c3e3df8bf8" providerId="ADAL" clId="{C21A6E3F-ADE6-BA42-B188-F47A415C7B74}" dt="2024-02-23T02:53:39.359" v="253" actId="255"/>
          <ac:spMkLst>
            <pc:docMk/>
            <pc:sldMk cId="2994993888" sldId="262"/>
            <ac:spMk id="3" creationId="{068102C7-6393-D045-96F2-947BC63765FF}"/>
          </ac:spMkLst>
        </pc:spChg>
        <pc:spChg chg="add">
          <ac:chgData name="Brandt, Christopher" userId="26c3631e-c438-4a20-89a7-78c3e3df8bf8" providerId="ADAL" clId="{C21A6E3F-ADE6-BA42-B188-F47A415C7B74}" dt="2024-02-23T02:53:25.875" v="252" actId="26606"/>
          <ac:spMkLst>
            <pc:docMk/>
            <pc:sldMk cId="2994993888" sldId="262"/>
            <ac:spMk id="9" creationId="{9F7D5CDA-D291-4307-BF55-1381FED29634}"/>
          </ac:spMkLst>
        </pc:spChg>
        <pc:picChg chg="add">
          <ac:chgData name="Brandt, Christopher" userId="26c3631e-c438-4a20-89a7-78c3e3df8bf8" providerId="ADAL" clId="{C21A6E3F-ADE6-BA42-B188-F47A415C7B74}" dt="2024-02-23T02:53:25.875" v="252" actId="26606"/>
          <ac:picMkLst>
            <pc:docMk/>
            <pc:sldMk cId="2994993888" sldId="262"/>
            <ac:picMk id="5" creationId="{BDA0CD1A-CB71-7987-A519-EE8FF5E1DC4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1E2665-D7BD-D44D-A870-1C7F7CDB166A}" type="datetimeFigureOut">
              <a:rPr lang="en-US" smtClean="0"/>
              <a:t>2/23/24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B65AE-FF56-D14B-A725-AA0CEC9C0D44}" type="slidenum">
              <a:rPr lang="en-US" smtClean="0"/>
              <a:t>‹#›</a:t>
            </a:fld>
            <a:endParaRPr lang="en-US"/>
          </a:p>
        </p:txBody>
      </p:sp>
    </p:spTree>
    <p:extLst>
      <p:ext uri="{BB962C8B-B14F-4D97-AF65-F5344CB8AC3E}">
        <p14:creationId xmlns:p14="http://schemas.microsoft.com/office/powerpoint/2010/main" val="3597826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DB65AE-FF56-D14B-A725-AA0CEC9C0D44}" type="slidenum">
              <a:rPr lang="en-US" smtClean="0"/>
              <a:t>1</a:t>
            </a:fld>
            <a:endParaRPr lang="en-US"/>
          </a:p>
        </p:txBody>
      </p:sp>
    </p:spTree>
    <p:extLst>
      <p:ext uri="{BB962C8B-B14F-4D97-AF65-F5344CB8AC3E}">
        <p14:creationId xmlns:p14="http://schemas.microsoft.com/office/powerpoint/2010/main" val="111329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DB65AE-FF56-D14B-A725-AA0CEC9C0D44}" type="slidenum">
              <a:rPr lang="en-US" smtClean="0"/>
              <a:t>4</a:t>
            </a:fld>
            <a:endParaRPr lang="en-US"/>
          </a:p>
        </p:txBody>
      </p:sp>
    </p:spTree>
    <p:extLst>
      <p:ext uri="{BB962C8B-B14F-4D97-AF65-F5344CB8AC3E}">
        <p14:creationId xmlns:p14="http://schemas.microsoft.com/office/powerpoint/2010/main" val="1562149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DB65AE-FF56-D14B-A725-AA0CEC9C0D44}" type="slidenum">
              <a:rPr lang="en-US" smtClean="0"/>
              <a:t>6</a:t>
            </a:fld>
            <a:endParaRPr lang="en-US"/>
          </a:p>
        </p:txBody>
      </p:sp>
    </p:spTree>
    <p:extLst>
      <p:ext uri="{BB962C8B-B14F-4D97-AF65-F5344CB8AC3E}">
        <p14:creationId xmlns:p14="http://schemas.microsoft.com/office/powerpoint/2010/main" val="1926207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18900-819F-CF25-8710-C0AA65E55C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940CCF-CC69-1B94-4B1B-1400ADF59C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359556-B889-EB1F-8379-6ADE6EF3B83F}"/>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5" name="Footer Placeholder 4">
            <a:extLst>
              <a:ext uri="{FF2B5EF4-FFF2-40B4-BE49-F238E27FC236}">
                <a16:creationId xmlns:a16="http://schemas.microsoft.com/office/drawing/2014/main" id="{CF06D9DD-BDDD-0A68-F453-2E47370F11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6D718-95A9-3B8B-5EF1-3634ED7F2131}"/>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151602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9E701-BA3B-A4DC-A316-7B9CEC42DD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42960E-4C79-37D3-1A2E-8D6F7BE19E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A8DF9-BE0E-7778-449C-73A5DE198E91}"/>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5" name="Footer Placeholder 4">
            <a:extLst>
              <a:ext uri="{FF2B5EF4-FFF2-40B4-BE49-F238E27FC236}">
                <a16:creationId xmlns:a16="http://schemas.microsoft.com/office/drawing/2014/main" id="{DF2A36CA-D155-26DE-3B05-01AE4FA71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0E364-DA52-7B06-F192-D82633B6F4C2}"/>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350971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15CA3-FF79-0397-107F-44173431E9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FA5226-3917-263D-C527-ADA70BBC5E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C31218-16E4-BECF-4350-0183F6F07366}"/>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5" name="Footer Placeholder 4">
            <a:extLst>
              <a:ext uri="{FF2B5EF4-FFF2-40B4-BE49-F238E27FC236}">
                <a16:creationId xmlns:a16="http://schemas.microsoft.com/office/drawing/2014/main" id="{D82CE8D3-82F9-81E3-A73D-CF215D671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2FB70-AAF3-68FA-71A4-613E1443A483}"/>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47863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47CC5-502D-2BDD-8E91-F30F8678F8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EB5D73-05A7-8BD5-100C-3377B809C7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D000B0-940E-F88D-A3E3-270B422FB478}"/>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5" name="Footer Placeholder 4">
            <a:extLst>
              <a:ext uri="{FF2B5EF4-FFF2-40B4-BE49-F238E27FC236}">
                <a16:creationId xmlns:a16="http://schemas.microsoft.com/office/drawing/2014/main" id="{268B8465-5BA8-E813-FD52-9DFAE23A6E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CD08A-C879-C1F2-0C56-FAA4982B892C}"/>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48096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5E44-F4EE-16DF-5679-C2DDD324F7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4043A2-EC3E-D87E-D24C-ECFD6856F1B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DB3170-26B8-4B45-EB11-07CC62755481}"/>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5" name="Footer Placeholder 4">
            <a:extLst>
              <a:ext uri="{FF2B5EF4-FFF2-40B4-BE49-F238E27FC236}">
                <a16:creationId xmlns:a16="http://schemas.microsoft.com/office/drawing/2014/main" id="{A44B4E40-4AE5-F2D7-0602-8F9707C41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2889B4-BB0A-B251-0A51-07F71F7D0E9E}"/>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57648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91842-1C4F-ADA6-08A6-5B2CCB1DBF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50E51E-3B30-4C59-5883-D8360D5F79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5D1FAE-C5E3-FDA9-B8A7-EEA1BB1964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D260F-1278-AA65-D47A-686C32DAF798}"/>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6" name="Footer Placeholder 5">
            <a:extLst>
              <a:ext uri="{FF2B5EF4-FFF2-40B4-BE49-F238E27FC236}">
                <a16:creationId xmlns:a16="http://schemas.microsoft.com/office/drawing/2014/main" id="{973D05B6-C7E3-92AC-12A3-4BFC0E1E9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86FC0F-F88A-8B2D-3E2D-BC4F5731E9C5}"/>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140246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4061-E205-BB2F-067C-6BA6D3A9DD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C8A59B-34A8-753A-7B65-F6863C3187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7F0B5D-2EA4-3FE4-BBCC-0B0D92DDBE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90439C-7C1B-FC10-DC80-7E4DB9551C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078831-06A2-F925-D48D-797EA9FA0B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FAA8D4-86C9-032A-4545-BED9709F0E94}"/>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8" name="Footer Placeholder 7">
            <a:extLst>
              <a:ext uri="{FF2B5EF4-FFF2-40B4-BE49-F238E27FC236}">
                <a16:creationId xmlns:a16="http://schemas.microsoft.com/office/drawing/2014/main" id="{2A4975EA-0F0F-BF5A-4E37-A323924151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C27941-9152-7EF7-D92A-113E403E3A38}"/>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369703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5633-E06C-8194-63D3-30223F5231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A60B7D-0253-2924-9D5D-35FB9E80A8AB}"/>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4" name="Footer Placeholder 3">
            <a:extLst>
              <a:ext uri="{FF2B5EF4-FFF2-40B4-BE49-F238E27FC236}">
                <a16:creationId xmlns:a16="http://schemas.microsoft.com/office/drawing/2014/main" id="{466C6531-C2CA-DD09-578A-6DE4FE7FDE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F50A92-42BD-5539-85AB-452F978F650B}"/>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166130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B588C8-668F-FE09-5D1E-200DF7249A34}"/>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3" name="Footer Placeholder 2">
            <a:extLst>
              <a:ext uri="{FF2B5EF4-FFF2-40B4-BE49-F238E27FC236}">
                <a16:creationId xmlns:a16="http://schemas.microsoft.com/office/drawing/2014/main" id="{E53832E4-97EC-3EF3-4F53-32E53B7821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EBCEA4-6159-6459-4C8D-96E50AE8D2E8}"/>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309169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0667E-FD59-2809-629D-2C19AD85C2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C22928-9842-79C7-D1C4-4FD9493FE2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BA453F-D1ED-847D-FCF4-90F4CBE7B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1FB68-BBD8-5459-011B-381D034196E5}"/>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6" name="Footer Placeholder 5">
            <a:extLst>
              <a:ext uri="{FF2B5EF4-FFF2-40B4-BE49-F238E27FC236}">
                <a16:creationId xmlns:a16="http://schemas.microsoft.com/office/drawing/2014/main" id="{C443A26A-FBD8-04C1-ABD7-FDEAB4735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B78DFF-545B-C539-46F0-B51C4EF9AE6C}"/>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2399417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26CC-B195-1F30-8159-11DAA24E9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4FA654-A0EA-AAFF-297A-3A0A390E50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4C0785-AB17-B28C-FC0F-FFF3C80D5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A48A8D-2A37-9E0D-8F2A-D15ED07841F7}"/>
              </a:ext>
            </a:extLst>
          </p:cNvPr>
          <p:cNvSpPr>
            <a:spLocks noGrp="1"/>
          </p:cNvSpPr>
          <p:nvPr>
            <p:ph type="dt" sz="half" idx="10"/>
          </p:nvPr>
        </p:nvSpPr>
        <p:spPr/>
        <p:txBody>
          <a:bodyPr/>
          <a:lstStyle/>
          <a:p>
            <a:fld id="{749E59A1-4917-8642-A3A0-BFBAEC098FEA}" type="datetimeFigureOut">
              <a:rPr lang="en-US" smtClean="0"/>
              <a:t>2/23/24</a:t>
            </a:fld>
            <a:endParaRPr lang="en-US"/>
          </a:p>
        </p:txBody>
      </p:sp>
      <p:sp>
        <p:nvSpPr>
          <p:cNvPr id="6" name="Footer Placeholder 5">
            <a:extLst>
              <a:ext uri="{FF2B5EF4-FFF2-40B4-BE49-F238E27FC236}">
                <a16:creationId xmlns:a16="http://schemas.microsoft.com/office/drawing/2014/main" id="{7891A384-80E5-FCBB-9113-27A4AFB5C1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756388-84C8-635B-09BB-64CCC467C94A}"/>
              </a:ext>
            </a:extLst>
          </p:cNvPr>
          <p:cNvSpPr>
            <a:spLocks noGrp="1"/>
          </p:cNvSpPr>
          <p:nvPr>
            <p:ph type="sldNum" sz="quarter" idx="12"/>
          </p:nvPr>
        </p:nvSpPr>
        <p:spPr/>
        <p:txBody>
          <a:bodyPr/>
          <a:lstStyle/>
          <a:p>
            <a:fld id="{0104EE81-2128-E840-976F-BFC98FEF8257}" type="slidenum">
              <a:rPr lang="en-US" smtClean="0"/>
              <a:t>‹#›</a:t>
            </a:fld>
            <a:endParaRPr lang="en-US"/>
          </a:p>
        </p:txBody>
      </p:sp>
    </p:spTree>
    <p:extLst>
      <p:ext uri="{BB962C8B-B14F-4D97-AF65-F5344CB8AC3E}">
        <p14:creationId xmlns:p14="http://schemas.microsoft.com/office/powerpoint/2010/main" val="342593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6A91BF-8E07-E097-479A-0AFFF157C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D113B4-AB82-4B1B-C11B-0EFE7290BC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4F0BB-70E0-4901-15AE-27B62AEB2E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49E59A1-4917-8642-A3A0-BFBAEC098FEA}" type="datetimeFigureOut">
              <a:rPr lang="en-US" smtClean="0"/>
              <a:t>2/23/24</a:t>
            </a:fld>
            <a:endParaRPr lang="en-US"/>
          </a:p>
        </p:txBody>
      </p:sp>
      <p:sp>
        <p:nvSpPr>
          <p:cNvPr id="5" name="Footer Placeholder 4">
            <a:extLst>
              <a:ext uri="{FF2B5EF4-FFF2-40B4-BE49-F238E27FC236}">
                <a16:creationId xmlns:a16="http://schemas.microsoft.com/office/drawing/2014/main" id="{A439C5B7-21B9-7205-D636-2737025F7D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91AB259-1B42-25B1-85CF-3B7DFF5F26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104EE81-2128-E840-976F-BFC98FEF8257}" type="slidenum">
              <a:rPr lang="en-US" smtClean="0"/>
              <a:t>‹#›</a:t>
            </a:fld>
            <a:endParaRPr lang="en-US"/>
          </a:p>
        </p:txBody>
      </p:sp>
    </p:spTree>
    <p:extLst>
      <p:ext uri="{BB962C8B-B14F-4D97-AF65-F5344CB8AC3E}">
        <p14:creationId xmlns:p14="http://schemas.microsoft.com/office/powerpoint/2010/main" val="1146408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tbrand2@ilst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tspiper@ilst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03CA-9224-D451-C508-D935F7D01C6B}"/>
              </a:ext>
            </a:extLst>
          </p:cNvPr>
          <p:cNvSpPr>
            <a:spLocks noGrp="1"/>
          </p:cNvSpPr>
          <p:nvPr>
            <p:ph type="ctrTitle"/>
          </p:nvPr>
        </p:nvSpPr>
        <p:spPr>
          <a:xfrm>
            <a:off x="1524000" y="1122363"/>
            <a:ext cx="9144000" cy="1536754"/>
          </a:xfrm>
        </p:spPr>
        <p:txBody>
          <a:bodyPr>
            <a:normAutofit/>
          </a:bodyPr>
          <a:lstStyle/>
          <a:p>
            <a:r>
              <a:rPr lang="en-US" sz="3200" b="1" dirty="0">
                <a:solidFill>
                  <a:srgbClr val="606060"/>
                </a:solidFill>
                <a:latin typeface="Arial-BoldMT"/>
              </a:rPr>
              <a:t>Knowledge Management Roundtable:</a:t>
            </a:r>
            <a:br>
              <a:rPr lang="en-US" sz="3200" b="1" dirty="0">
                <a:solidFill>
                  <a:srgbClr val="606060"/>
                </a:solidFill>
                <a:latin typeface="Arial-BoldMT"/>
              </a:rPr>
            </a:br>
            <a:r>
              <a:rPr lang="en-US" sz="3200" b="1" dirty="0">
                <a:solidFill>
                  <a:srgbClr val="606060"/>
                </a:solidFill>
                <a:latin typeface="Arial-BoldMT"/>
              </a:rPr>
              <a:t> </a:t>
            </a:r>
            <a:br>
              <a:rPr lang="en-US" sz="3200" b="1" dirty="0">
                <a:solidFill>
                  <a:srgbClr val="606060"/>
                </a:solidFill>
                <a:latin typeface="Arial-BoldMT"/>
              </a:rPr>
            </a:br>
            <a:r>
              <a:rPr lang="en-US" sz="2400" b="1" dirty="0">
                <a:solidFill>
                  <a:srgbClr val="606060"/>
                </a:solidFill>
                <a:latin typeface="Arial-BoldMT"/>
              </a:rPr>
              <a:t>Best Practices, Tips &amp; Tricks</a:t>
            </a:r>
            <a:endParaRPr lang="en-US" sz="2400" dirty="0"/>
          </a:p>
        </p:txBody>
      </p:sp>
      <p:sp>
        <p:nvSpPr>
          <p:cNvPr id="3" name="Subtitle 2">
            <a:extLst>
              <a:ext uri="{FF2B5EF4-FFF2-40B4-BE49-F238E27FC236}">
                <a16:creationId xmlns:a16="http://schemas.microsoft.com/office/drawing/2014/main" id="{E89464DF-F874-D764-3AA5-E89C9979841F}"/>
              </a:ext>
            </a:extLst>
          </p:cNvPr>
          <p:cNvSpPr>
            <a:spLocks noGrp="1"/>
          </p:cNvSpPr>
          <p:nvPr>
            <p:ph type="subTitle" idx="1"/>
          </p:nvPr>
        </p:nvSpPr>
        <p:spPr>
          <a:xfrm>
            <a:off x="1524000" y="2911366"/>
            <a:ext cx="9144000" cy="3121572"/>
          </a:xfrm>
        </p:spPr>
        <p:txBody>
          <a:bodyPr>
            <a:normAutofit/>
          </a:bodyPr>
          <a:lstStyle/>
          <a:p>
            <a:r>
              <a:rPr lang="en-US" sz="1600" b="1" dirty="0"/>
              <a:t>Facilitated by:</a:t>
            </a:r>
          </a:p>
          <a:p>
            <a:pPr algn="l"/>
            <a:endParaRPr lang="en-US" sz="1600" b="1" dirty="0"/>
          </a:p>
          <a:p>
            <a:pPr algn="l"/>
            <a:r>
              <a:rPr lang="en-US" sz="1600" b="1" dirty="0"/>
              <a:t>Christopher Brandt:</a:t>
            </a:r>
          </a:p>
          <a:p>
            <a:pPr algn="l"/>
            <a:r>
              <a:rPr lang="en-US" sz="1600" dirty="0"/>
              <a:t>Manager, Client Services Knowledge and Training Team</a:t>
            </a:r>
          </a:p>
          <a:p>
            <a:pPr algn="l"/>
            <a:r>
              <a:rPr lang="en-US" sz="1600" dirty="0">
                <a:hlinkClick r:id="rId3"/>
              </a:rPr>
              <a:t>ctbrand2@ilstu.edu</a:t>
            </a:r>
            <a:endParaRPr lang="en-US" sz="1600" dirty="0"/>
          </a:p>
          <a:p>
            <a:pPr algn="l"/>
            <a:endParaRPr lang="en-US" sz="1600" dirty="0"/>
          </a:p>
          <a:p>
            <a:pPr algn="l"/>
            <a:r>
              <a:rPr lang="en-US" sz="1600" b="1" dirty="0"/>
              <a:t>Tyler Piper:</a:t>
            </a:r>
          </a:p>
          <a:p>
            <a:pPr algn="l"/>
            <a:r>
              <a:rPr lang="en-US" sz="1600" dirty="0"/>
              <a:t>Interim Director of IT </a:t>
            </a:r>
            <a:r>
              <a:rPr lang="en-US" sz="1600"/>
              <a:t>Service Management</a:t>
            </a:r>
            <a:endParaRPr lang="en-US" sz="1600" dirty="0"/>
          </a:p>
          <a:p>
            <a:pPr algn="l"/>
            <a:r>
              <a:rPr lang="en-US" sz="1600" dirty="0">
                <a:hlinkClick r:id="rId4"/>
              </a:rPr>
              <a:t>tspiper@ilstu.edu</a:t>
            </a:r>
            <a:endParaRPr lang="en-US" sz="1600" dirty="0"/>
          </a:p>
          <a:p>
            <a:endParaRPr lang="en-US" sz="1400" dirty="0"/>
          </a:p>
          <a:p>
            <a:endParaRPr lang="en-US" sz="1400" dirty="0"/>
          </a:p>
          <a:p>
            <a:endParaRPr lang="en-US" dirty="0"/>
          </a:p>
        </p:txBody>
      </p:sp>
    </p:spTree>
    <p:extLst>
      <p:ext uri="{BB962C8B-B14F-4D97-AF65-F5344CB8AC3E}">
        <p14:creationId xmlns:p14="http://schemas.microsoft.com/office/powerpoint/2010/main" val="1227464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7" name="Rectangle 1036">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B51D381-7F2A-BCC5-E6DA-17520DDA5582}"/>
              </a:ext>
            </a:extLst>
          </p:cNvPr>
          <p:cNvSpPr>
            <a:spLocks noGrp="1"/>
          </p:cNvSpPr>
          <p:nvPr>
            <p:ph type="title"/>
          </p:nvPr>
        </p:nvSpPr>
        <p:spPr>
          <a:xfrm>
            <a:off x="838200" y="365125"/>
            <a:ext cx="10515600" cy="1325563"/>
          </a:xfrm>
        </p:spPr>
        <p:txBody>
          <a:bodyPr vert="horz" lIns="91440" tIns="45720" rIns="91440" bIns="45720" rtlCol="0" anchor="ctr">
            <a:normAutofit/>
          </a:bodyPr>
          <a:lstStyle/>
          <a:p>
            <a:pPr algn="ctr"/>
            <a:r>
              <a:rPr lang="en-US" sz="5400" kern="1200" dirty="0">
                <a:solidFill>
                  <a:schemeClr val="tx1"/>
                </a:solidFill>
                <a:latin typeface="+mj-lt"/>
                <a:ea typeface="+mj-ea"/>
                <a:cs typeface="+mj-cs"/>
              </a:rPr>
              <a:t>Public v. Non-Public Content</a:t>
            </a:r>
          </a:p>
        </p:txBody>
      </p:sp>
      <p:sp>
        <p:nvSpPr>
          <p:cNvPr id="1039"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F43C5461-46BB-5D6A-B787-8F509409E3D3}"/>
              </a:ext>
            </a:extLst>
          </p:cNvPr>
          <p:cNvSpPr>
            <a:spLocks/>
          </p:cNvSpPr>
          <p:nvPr/>
        </p:nvSpPr>
        <p:spPr>
          <a:xfrm>
            <a:off x="1656898" y="2228087"/>
            <a:ext cx="4354662" cy="1784043"/>
          </a:xfrm>
          <a:prstGeom prst="rect">
            <a:avLst/>
          </a:prstGeom>
        </p:spPr>
        <p:txBody>
          <a:bodyPr anchor="t">
            <a:normAutofit/>
          </a:bodyPr>
          <a:lstStyle/>
          <a:p>
            <a:pPr algn="ctr" defTabSz="768096">
              <a:spcAft>
                <a:spcPts val="600"/>
              </a:spcAft>
            </a:pPr>
            <a:r>
              <a:rPr lang="en-US" sz="1512" kern="1200" dirty="0">
                <a:solidFill>
                  <a:schemeClr val="tx1"/>
                </a:solidFill>
                <a:latin typeface="+mn-lt"/>
                <a:ea typeface="+mn-ea"/>
                <a:cs typeface="+mn-cs"/>
              </a:rPr>
              <a:t>Public</a:t>
            </a:r>
          </a:p>
          <a:p>
            <a:pPr marL="240030" indent="-240030" defTabSz="768096">
              <a:spcAft>
                <a:spcPts val="600"/>
              </a:spcAft>
              <a:buFont typeface="Arial" panose="020B0604020202020204" pitchFamily="34" charset="0"/>
              <a:buChar char="•"/>
            </a:pPr>
            <a:r>
              <a:rPr lang="en-US" sz="1260" kern="1200" dirty="0">
                <a:solidFill>
                  <a:schemeClr val="tx1"/>
                </a:solidFill>
                <a:latin typeface="+mn-lt"/>
                <a:ea typeface="+mn-ea"/>
                <a:cs typeface="+mn-cs"/>
              </a:rPr>
              <a:t>Anyone with an internet connection may access</a:t>
            </a:r>
          </a:p>
          <a:p>
            <a:pPr marL="240030" indent="-240030" defTabSz="768096">
              <a:spcAft>
                <a:spcPts val="600"/>
              </a:spcAft>
              <a:buFont typeface="Arial" panose="020B0604020202020204" pitchFamily="34" charset="0"/>
              <a:buChar char="•"/>
            </a:pPr>
            <a:r>
              <a:rPr lang="en-US" sz="1260" kern="1200" dirty="0">
                <a:solidFill>
                  <a:schemeClr val="tx1"/>
                </a:solidFill>
                <a:latin typeface="+mn-lt"/>
                <a:ea typeface="+mn-ea"/>
                <a:cs typeface="+mn-cs"/>
              </a:rPr>
              <a:t>May be shared with anyone</a:t>
            </a:r>
          </a:p>
          <a:p>
            <a:pPr marL="240030" indent="-240030" defTabSz="768096">
              <a:spcAft>
                <a:spcPts val="600"/>
              </a:spcAft>
              <a:buFont typeface="Arial" panose="020B0604020202020204" pitchFamily="34" charset="0"/>
              <a:buChar char="•"/>
            </a:pPr>
            <a:r>
              <a:rPr lang="en-US" sz="1260" kern="1200" dirty="0">
                <a:solidFill>
                  <a:schemeClr val="tx1"/>
                </a:solidFill>
                <a:latin typeface="+mn-lt"/>
                <a:ea typeface="+mn-ea"/>
                <a:cs typeface="+mn-cs"/>
              </a:rPr>
              <a:t>May be published by the Knowledge and Training Team, plus the owners of a handful of other Confluence </a:t>
            </a:r>
          </a:p>
          <a:p>
            <a:pPr marL="240030" indent="-240030" defTabSz="768096">
              <a:spcAft>
                <a:spcPts val="600"/>
              </a:spcAft>
              <a:buFont typeface="Arial" panose="020B0604020202020204" pitchFamily="34" charset="0"/>
              <a:buChar char="•"/>
            </a:pPr>
            <a:r>
              <a:rPr lang="en-US" sz="1260" kern="1200" dirty="0">
                <a:solidFill>
                  <a:schemeClr val="tx1"/>
                </a:solidFill>
                <a:latin typeface="+mn-lt"/>
                <a:ea typeface="+mn-ea"/>
                <a:cs typeface="+mn-cs"/>
              </a:rPr>
              <a:t>Any information targeting ISU customers</a:t>
            </a:r>
            <a:endParaRPr lang="en-US" sz="1500" dirty="0"/>
          </a:p>
        </p:txBody>
      </p:sp>
      <p:sp>
        <p:nvSpPr>
          <p:cNvPr id="7" name="Text Placeholder 6">
            <a:extLst>
              <a:ext uri="{FF2B5EF4-FFF2-40B4-BE49-F238E27FC236}">
                <a16:creationId xmlns:a16="http://schemas.microsoft.com/office/drawing/2014/main" id="{84E812DD-A1A0-A92B-BEF4-AD0E01CD6828}"/>
              </a:ext>
            </a:extLst>
          </p:cNvPr>
          <p:cNvSpPr>
            <a:spLocks/>
          </p:cNvSpPr>
          <p:nvPr/>
        </p:nvSpPr>
        <p:spPr>
          <a:xfrm>
            <a:off x="6158994" y="2228087"/>
            <a:ext cx="4376107" cy="1784042"/>
          </a:xfrm>
          <a:prstGeom prst="rect">
            <a:avLst/>
          </a:prstGeom>
        </p:spPr>
        <p:txBody>
          <a:bodyPr anchor="t">
            <a:normAutofit/>
          </a:bodyPr>
          <a:lstStyle/>
          <a:p>
            <a:pPr algn="ctr" defTabSz="768096">
              <a:lnSpc>
                <a:spcPct val="90000"/>
              </a:lnSpc>
              <a:spcAft>
                <a:spcPts val="600"/>
              </a:spcAft>
            </a:pPr>
            <a:r>
              <a:rPr lang="en-US" sz="1512" kern="1200">
                <a:solidFill>
                  <a:schemeClr val="tx1"/>
                </a:solidFill>
                <a:latin typeface="+mn-lt"/>
                <a:ea typeface="+mn-ea"/>
                <a:cs typeface="+mn-cs"/>
              </a:rPr>
              <a:t>Non-Public</a:t>
            </a:r>
          </a:p>
          <a:p>
            <a:pPr marL="240030" indent="-240030" defTabSz="768096">
              <a:lnSpc>
                <a:spcPct val="90000"/>
              </a:lnSpc>
              <a:spcAft>
                <a:spcPts val="600"/>
              </a:spcAft>
              <a:buFont typeface="Arial" panose="020B0604020202020204" pitchFamily="34" charset="0"/>
              <a:buChar char="•"/>
            </a:pPr>
            <a:r>
              <a:rPr lang="en-US" sz="1260" kern="1200">
                <a:solidFill>
                  <a:schemeClr val="tx1"/>
                </a:solidFill>
                <a:latin typeface="+mn-lt"/>
                <a:ea typeface="+mn-ea"/>
                <a:cs typeface="+mn-cs"/>
              </a:rPr>
              <a:t>Only authenticated users may access</a:t>
            </a:r>
          </a:p>
          <a:p>
            <a:pPr marL="240030" indent="-240030" defTabSz="768096">
              <a:lnSpc>
                <a:spcPct val="90000"/>
              </a:lnSpc>
              <a:spcAft>
                <a:spcPts val="600"/>
              </a:spcAft>
              <a:buFont typeface="Arial" panose="020B0604020202020204" pitchFamily="34" charset="0"/>
              <a:buChar char="•"/>
            </a:pPr>
            <a:r>
              <a:rPr lang="en-US" sz="1260" kern="1200">
                <a:solidFill>
                  <a:schemeClr val="tx1"/>
                </a:solidFill>
                <a:latin typeface="+mn-lt"/>
                <a:ea typeface="+mn-ea"/>
                <a:cs typeface="+mn-cs"/>
              </a:rPr>
              <a:t>May be shared only with those who have been granted permission to access</a:t>
            </a:r>
          </a:p>
          <a:p>
            <a:pPr marL="240030" indent="-240030" defTabSz="768096">
              <a:lnSpc>
                <a:spcPct val="90000"/>
              </a:lnSpc>
              <a:spcAft>
                <a:spcPts val="600"/>
              </a:spcAft>
              <a:buFont typeface="Arial" panose="020B0604020202020204" pitchFamily="34" charset="0"/>
              <a:buChar char="•"/>
            </a:pPr>
            <a:r>
              <a:rPr lang="en-US" sz="1260" kern="1200">
                <a:solidFill>
                  <a:schemeClr val="tx1"/>
                </a:solidFill>
                <a:latin typeface="+mn-lt"/>
                <a:ea typeface="+mn-ea"/>
                <a:cs typeface="+mn-cs"/>
              </a:rPr>
              <a:t>May be published by anyone with permission to edit in the Confluence space</a:t>
            </a:r>
          </a:p>
          <a:p>
            <a:pPr marL="240030" indent="-240030" defTabSz="768096">
              <a:lnSpc>
                <a:spcPct val="90000"/>
              </a:lnSpc>
              <a:spcAft>
                <a:spcPts val="600"/>
              </a:spcAft>
              <a:buFont typeface="Arial" panose="020B0604020202020204" pitchFamily="34" charset="0"/>
              <a:buChar char="•"/>
            </a:pPr>
            <a:r>
              <a:rPr lang="en-US" sz="1260" kern="1200">
                <a:solidFill>
                  <a:schemeClr val="tx1"/>
                </a:solidFill>
                <a:latin typeface="+mn-lt"/>
                <a:ea typeface="+mn-ea"/>
                <a:cs typeface="+mn-cs"/>
              </a:rPr>
              <a:t>Internal process documentation</a:t>
            </a:r>
          </a:p>
          <a:p>
            <a:pPr marL="285750" indent="-285750">
              <a:lnSpc>
                <a:spcPct val="90000"/>
              </a:lnSpc>
              <a:spcAft>
                <a:spcPts val="600"/>
              </a:spcAft>
              <a:buFont typeface="Arial" panose="020B0604020202020204" pitchFamily="34" charset="0"/>
              <a:buChar char="•"/>
            </a:pPr>
            <a:endParaRPr lang="en-US" sz="1800"/>
          </a:p>
        </p:txBody>
      </p:sp>
      <p:pic>
        <p:nvPicPr>
          <p:cNvPr id="1030" name="Picture 6" descr="What Makes a Great Public Place? | ArchDaily">
            <a:extLst>
              <a:ext uri="{FF2B5EF4-FFF2-40B4-BE49-F238E27FC236}">
                <a16:creationId xmlns:a16="http://schemas.microsoft.com/office/drawing/2014/main" id="{F488CBA3-0AFC-51FD-ECDD-82DEA25D98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972" y="4214752"/>
            <a:ext cx="3629672" cy="241095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ocked Door Images – Browse 612,711 Stock Photos, Vectors, and Video |  Adobe Stock">
            <a:extLst>
              <a:ext uri="{FF2B5EF4-FFF2-40B4-BE49-F238E27FC236}">
                <a16:creationId xmlns:a16="http://schemas.microsoft.com/office/drawing/2014/main" id="{08D9B3AF-264F-F9BA-CAFD-0C12AC5831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2357" y="4214752"/>
            <a:ext cx="3629671" cy="2415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2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6B32D4-6962-3CF8-E78F-8218CAC322E8}"/>
              </a:ext>
            </a:extLst>
          </p:cNvPr>
          <p:cNvSpPr>
            <a:spLocks noGrp="1"/>
          </p:cNvSpPr>
          <p:nvPr>
            <p:ph type="title"/>
          </p:nvPr>
        </p:nvSpPr>
        <p:spPr>
          <a:xfrm>
            <a:off x="761800" y="762001"/>
            <a:ext cx="5334197" cy="1708242"/>
          </a:xfrm>
        </p:spPr>
        <p:txBody>
          <a:bodyPr anchor="ctr">
            <a:normAutofit/>
          </a:bodyPr>
          <a:lstStyle/>
          <a:p>
            <a:r>
              <a:rPr lang="en-US" sz="4000" dirty="0"/>
              <a:t>Do I Need a Space for That??</a:t>
            </a:r>
          </a:p>
        </p:txBody>
      </p:sp>
      <p:sp>
        <p:nvSpPr>
          <p:cNvPr id="3" name="Content Placeholder 2">
            <a:extLst>
              <a:ext uri="{FF2B5EF4-FFF2-40B4-BE49-F238E27FC236}">
                <a16:creationId xmlns:a16="http://schemas.microsoft.com/office/drawing/2014/main" id="{068102C7-6393-D045-96F2-947BC63765FF}"/>
              </a:ext>
            </a:extLst>
          </p:cNvPr>
          <p:cNvSpPr>
            <a:spLocks noGrp="1"/>
          </p:cNvSpPr>
          <p:nvPr>
            <p:ph idx="1"/>
          </p:nvPr>
        </p:nvSpPr>
        <p:spPr>
          <a:xfrm>
            <a:off x="761800" y="2470244"/>
            <a:ext cx="5334197" cy="3769835"/>
          </a:xfrm>
        </p:spPr>
        <p:txBody>
          <a:bodyPr anchor="ctr">
            <a:normAutofit/>
          </a:bodyPr>
          <a:lstStyle/>
          <a:p>
            <a:r>
              <a:rPr lang="en-US" dirty="0"/>
              <a:t>What is the intention?</a:t>
            </a:r>
          </a:p>
          <a:p>
            <a:endParaRPr lang="en-US" dirty="0"/>
          </a:p>
          <a:p>
            <a:r>
              <a:rPr lang="en-US" dirty="0"/>
              <a:t>If the ability to simply collaborate/share content is the goal, permission settings may be more appropriate.</a:t>
            </a:r>
          </a:p>
        </p:txBody>
      </p:sp>
      <p:pic>
        <p:nvPicPr>
          <p:cNvPr id="5" name="Picture 4" descr="Puzzle pieces">
            <a:extLst>
              <a:ext uri="{FF2B5EF4-FFF2-40B4-BE49-F238E27FC236}">
                <a16:creationId xmlns:a16="http://schemas.microsoft.com/office/drawing/2014/main" id="{BDA0CD1A-CB71-7987-A519-EE8FF5E1DC4A}"/>
              </a:ext>
            </a:extLst>
          </p:cNvPr>
          <p:cNvPicPr>
            <a:picLocks noChangeAspect="1"/>
          </p:cNvPicPr>
          <p:nvPr/>
        </p:nvPicPr>
        <p:blipFill rotWithShape="1">
          <a:blip r:embed="rId2"/>
          <a:srcRect l="27988" r="20370"/>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2994993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A330F143-FC07-38B2-9625-BB0724054CC0}"/>
              </a:ext>
            </a:extLst>
          </p:cNvPr>
          <p:cNvSpPr>
            <a:spLocks noGrp="1"/>
          </p:cNvSpPr>
          <p:nvPr>
            <p:ph type="title"/>
          </p:nvPr>
        </p:nvSpPr>
        <p:spPr>
          <a:xfrm>
            <a:off x="640080" y="329184"/>
            <a:ext cx="6894576" cy="1783080"/>
          </a:xfrm>
        </p:spPr>
        <p:txBody>
          <a:bodyPr vert="horz" lIns="91440" tIns="45720" rIns="91440" bIns="45720" rtlCol="0" anchor="b">
            <a:normAutofit/>
          </a:bodyPr>
          <a:lstStyle/>
          <a:p>
            <a:r>
              <a:rPr lang="en-US" sz="5400" dirty="0"/>
              <a:t>Permissions/Sharing</a:t>
            </a:r>
          </a:p>
        </p:txBody>
      </p:sp>
      <p:sp>
        <p:nvSpPr>
          <p:cNvPr id="2059"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10612692-EAFA-B2F8-2B5F-A326132A694A}"/>
              </a:ext>
            </a:extLst>
          </p:cNvPr>
          <p:cNvSpPr>
            <a:spLocks noGrp="1"/>
          </p:cNvSpPr>
          <p:nvPr>
            <p:ph sz="half" idx="1"/>
          </p:nvPr>
        </p:nvSpPr>
        <p:spPr>
          <a:xfrm>
            <a:off x="640080" y="2706624"/>
            <a:ext cx="6894576" cy="3483864"/>
          </a:xfrm>
        </p:spPr>
        <p:txBody>
          <a:bodyPr vert="horz" lIns="91440" tIns="45720" rIns="91440" bIns="45720" rtlCol="0">
            <a:normAutofit/>
          </a:bodyPr>
          <a:lstStyle/>
          <a:p>
            <a:r>
              <a:rPr lang="en-US" sz="2000" b="1" dirty="0"/>
              <a:t>Sharing/Permissions Settings:</a:t>
            </a:r>
          </a:p>
          <a:p>
            <a:pPr lvl="1"/>
            <a:r>
              <a:rPr lang="en-US" sz="2000" dirty="0"/>
              <a:t>Space Level</a:t>
            </a:r>
          </a:p>
          <a:p>
            <a:pPr lvl="2"/>
            <a:r>
              <a:rPr lang="en-US" dirty="0"/>
              <a:t>Section Level</a:t>
            </a:r>
          </a:p>
          <a:p>
            <a:pPr lvl="3"/>
            <a:r>
              <a:rPr lang="en-US" sz="2000" dirty="0"/>
              <a:t>Parent article Level</a:t>
            </a:r>
          </a:p>
          <a:p>
            <a:pPr lvl="4"/>
            <a:r>
              <a:rPr lang="en-US" sz="2000" dirty="0"/>
              <a:t>Individual article Level</a:t>
            </a:r>
          </a:p>
          <a:p>
            <a:r>
              <a:rPr lang="en-US" sz="2000" dirty="0"/>
              <a:t>Child objects inherit permission settings from their parent objects by default.</a:t>
            </a:r>
          </a:p>
          <a:p>
            <a:r>
              <a:rPr lang="en-US" sz="2000" dirty="0"/>
              <a:t>Child object permissions may be changed to be more restrictive than their parent object(s), but not less restrictive.</a:t>
            </a:r>
          </a:p>
        </p:txBody>
      </p:sp>
      <p:pic>
        <p:nvPicPr>
          <p:cNvPr id="12" name="Picture 11">
            <a:extLst>
              <a:ext uri="{FF2B5EF4-FFF2-40B4-BE49-F238E27FC236}">
                <a16:creationId xmlns:a16="http://schemas.microsoft.com/office/drawing/2014/main" id="{AEB51C93-FE75-DEEC-6D0E-BEB858715571}"/>
              </a:ext>
            </a:extLst>
          </p:cNvPr>
          <p:cNvPicPr>
            <a:picLocks noChangeAspect="1"/>
          </p:cNvPicPr>
          <p:nvPr/>
        </p:nvPicPr>
        <p:blipFill>
          <a:blip r:embed="rId3"/>
          <a:stretch>
            <a:fillRect/>
          </a:stretch>
        </p:blipFill>
        <p:spPr>
          <a:xfrm>
            <a:off x="8115372" y="329183"/>
            <a:ext cx="3511151" cy="3429969"/>
          </a:xfrm>
          <a:prstGeom prst="rect">
            <a:avLst/>
          </a:prstGeom>
        </p:spPr>
      </p:pic>
      <p:pic>
        <p:nvPicPr>
          <p:cNvPr id="2052" name="Picture 4" descr="Did the shields of imperial Roman legions have some.feature which made them  able to interlock together when in battle formation? Or were the just held  together by force? - Quora">
            <a:extLst>
              <a:ext uri="{FF2B5EF4-FFF2-40B4-BE49-F238E27FC236}">
                <a16:creationId xmlns:a16="http://schemas.microsoft.com/office/drawing/2014/main" id="{1A332948-7A4B-5551-FEFF-C26B19DFFA6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780" y="4079193"/>
            <a:ext cx="2828048" cy="2176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067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562464-E14F-5FA0-F0B1-221D96FE1B37}"/>
              </a:ext>
            </a:extLst>
          </p:cNvPr>
          <p:cNvSpPr>
            <a:spLocks noGrp="1"/>
          </p:cNvSpPr>
          <p:nvPr>
            <p:ph type="title"/>
          </p:nvPr>
        </p:nvSpPr>
        <p:spPr>
          <a:xfrm>
            <a:off x="572493" y="238539"/>
            <a:ext cx="11018520" cy="1434415"/>
          </a:xfrm>
        </p:spPr>
        <p:txBody>
          <a:bodyPr anchor="b">
            <a:normAutofit/>
          </a:bodyPr>
          <a:lstStyle/>
          <a:p>
            <a:r>
              <a:rPr lang="en-US" sz="5400"/>
              <a:t>Knowledge Champions</a:t>
            </a:r>
          </a:p>
        </p:txBody>
      </p:sp>
      <p:sp>
        <p:nvSpPr>
          <p:cNvPr id="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a:extLst>
              <a:ext uri="{FF2B5EF4-FFF2-40B4-BE49-F238E27FC236}">
                <a16:creationId xmlns:a16="http://schemas.microsoft.com/office/drawing/2014/main" id="{04D02591-38EE-440F-0894-7E7DFF480BE9}"/>
              </a:ext>
            </a:extLst>
          </p:cNvPr>
          <p:cNvSpPr>
            <a:spLocks noGrp="1"/>
          </p:cNvSpPr>
          <p:nvPr>
            <p:ph idx="1"/>
          </p:nvPr>
        </p:nvSpPr>
        <p:spPr>
          <a:xfrm>
            <a:off x="572493" y="2071316"/>
            <a:ext cx="6713552" cy="4119172"/>
          </a:xfrm>
        </p:spPr>
        <p:txBody>
          <a:bodyPr anchor="t">
            <a:normAutofit/>
          </a:bodyPr>
          <a:lstStyle/>
          <a:p>
            <a:r>
              <a:rPr lang="en-US" dirty="0"/>
              <a:t>Future State</a:t>
            </a:r>
            <a:br>
              <a:rPr lang="en-US" dirty="0"/>
            </a:br>
            <a:endParaRPr lang="en-US" dirty="0"/>
          </a:p>
          <a:p>
            <a:r>
              <a:rPr lang="en-US" dirty="0"/>
              <a:t>Illinois State University Departments desiring to create and manage their own public content may designate one or more “knowledge champions) who will receive training and access to create and edit content in the public space</a:t>
            </a:r>
          </a:p>
        </p:txBody>
      </p:sp>
      <p:pic>
        <p:nvPicPr>
          <p:cNvPr id="4" name="Picture 3">
            <a:extLst>
              <a:ext uri="{FF2B5EF4-FFF2-40B4-BE49-F238E27FC236}">
                <a16:creationId xmlns:a16="http://schemas.microsoft.com/office/drawing/2014/main" id="{F84507AE-62F3-2D11-A25E-DC34C6A11DAE}"/>
              </a:ext>
            </a:extLst>
          </p:cNvPr>
          <p:cNvPicPr>
            <a:picLocks noChangeAspect="1"/>
          </p:cNvPicPr>
          <p:nvPr/>
        </p:nvPicPr>
        <p:blipFill rotWithShape="1">
          <a:blip r:embed="rId2"/>
          <a:srcRect l="3167" r="630" b="2"/>
          <a:stretch/>
        </p:blipFill>
        <p:spPr>
          <a:xfrm>
            <a:off x="7675658" y="2093976"/>
            <a:ext cx="3941064" cy="4096512"/>
          </a:xfrm>
          <a:prstGeom prst="rect">
            <a:avLst/>
          </a:prstGeom>
        </p:spPr>
      </p:pic>
    </p:spTree>
    <p:extLst>
      <p:ext uri="{BB962C8B-B14F-4D97-AF65-F5344CB8AC3E}">
        <p14:creationId xmlns:p14="http://schemas.microsoft.com/office/powerpoint/2010/main" val="348255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F575A102-D95D-4D6E-8F1B-49EED0AE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2FE6281-1640-D4AA-D5B4-2886661B78A6}"/>
              </a:ext>
            </a:extLst>
          </p:cNvPr>
          <p:cNvSpPr>
            <a:spLocks noGrp="1"/>
          </p:cNvSpPr>
          <p:nvPr>
            <p:ph type="title"/>
          </p:nvPr>
        </p:nvSpPr>
        <p:spPr>
          <a:xfrm>
            <a:off x="793159" y="1377146"/>
            <a:ext cx="4076460" cy="3626217"/>
          </a:xfrm>
        </p:spPr>
        <p:txBody>
          <a:bodyPr vert="horz" lIns="91440" tIns="45720" rIns="91440" bIns="45720" rtlCol="0" anchor="b">
            <a:normAutofit/>
          </a:bodyPr>
          <a:lstStyle/>
          <a:p>
            <a:pPr algn="r"/>
            <a:r>
              <a:rPr lang="en-US" sz="6200" kern="1200">
                <a:solidFill>
                  <a:srgbClr val="FFFFFF"/>
                </a:solidFill>
                <a:latin typeface="+mj-lt"/>
                <a:ea typeface="+mj-ea"/>
                <a:cs typeface="+mj-cs"/>
              </a:rPr>
              <a:t>Confluence Roadmap</a:t>
            </a:r>
          </a:p>
        </p:txBody>
      </p:sp>
      <p:pic>
        <p:nvPicPr>
          <p:cNvPr id="3074" name="Picture 2" descr="How to create a roadmap that everyone can follow">
            <a:extLst>
              <a:ext uri="{FF2B5EF4-FFF2-40B4-BE49-F238E27FC236}">
                <a16:creationId xmlns:a16="http://schemas.microsoft.com/office/drawing/2014/main" id="{90294ED9-EB71-8B0E-A59B-19280F8A7E14}"/>
              </a:ext>
            </a:extLst>
          </p:cNvPr>
          <p:cNvPicPr>
            <a:picLocks noChangeAspect="1" noChangeArrowheads="1"/>
          </p:cNvPicPr>
          <p:nvPr/>
        </p:nvPicPr>
        <p:blipFill>
          <a:blip r:embed="rId3">
            <a:alphaModFix/>
            <a:extLst>
              <a:ext uri="{28A0092B-C50C-407E-A947-70E740481C1C}">
                <a14:useLocalDpi xmlns:a14="http://schemas.microsoft.com/office/drawing/2010/main" val="0"/>
              </a:ext>
            </a:extLst>
          </a:blip>
          <a:stretch>
            <a:fillRect/>
          </a:stretch>
        </p:blipFill>
        <p:spPr bwMode="auto">
          <a:xfrm>
            <a:off x="5457027" y="2470265"/>
            <a:ext cx="6194967" cy="3257353"/>
          </a:xfrm>
          <a:prstGeom prst="rect">
            <a:avLst/>
          </a:prstGeom>
          <a:noFill/>
          <a:extLst>
            <a:ext uri="{909E8E84-426E-40DD-AFC4-6F175D3DCCD1}">
              <a14:hiddenFill xmlns:a14="http://schemas.microsoft.com/office/drawing/2010/main">
                <a:solidFill>
                  <a:srgbClr val="FFFFFF"/>
                </a:solidFill>
              </a14:hiddenFill>
            </a:ext>
          </a:extLst>
        </p:spPr>
      </p:pic>
      <p:grpSp>
        <p:nvGrpSpPr>
          <p:cNvPr id="3083" name="Group 3082">
            <a:extLst>
              <a:ext uri="{FF2B5EF4-FFF2-40B4-BE49-F238E27FC236}">
                <a16:creationId xmlns:a16="http://schemas.microsoft.com/office/drawing/2014/main" id="{CF0FFF1F-79B6-4A13-A464-070CD6F89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42198" y="814999"/>
            <a:ext cx="465458" cy="581435"/>
            <a:chOff x="10942198" y="814999"/>
            <a:chExt cx="465458" cy="581435"/>
          </a:xfrm>
          <a:solidFill>
            <a:srgbClr val="FFFFFF"/>
          </a:solidFill>
        </p:grpSpPr>
        <p:sp>
          <p:nvSpPr>
            <p:cNvPr id="3084"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7738" y="81499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grpFill/>
            <a:ln w="603" cap="flat">
              <a:noFill/>
              <a:prstDash val="solid"/>
              <a:miter/>
            </a:ln>
          </p:spPr>
          <p:txBody>
            <a:bodyPr rtlCol="0" anchor="ctr"/>
            <a:lstStyle/>
            <a:p>
              <a:endParaRPr lang="en-US">
                <a:solidFill>
                  <a:srgbClr val="FFFFFF"/>
                </a:solidFill>
              </a:endParaRPr>
            </a:p>
          </p:txBody>
        </p:sp>
        <p:sp>
          <p:nvSpPr>
            <p:cNvPr id="3085"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16518" y="104429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endParaRPr lang="en-US">
                <a:solidFill>
                  <a:srgbClr val="FFFFFF"/>
                </a:solidFill>
              </a:endParaRPr>
            </a:p>
          </p:txBody>
        </p:sp>
        <p:sp>
          <p:nvSpPr>
            <p:cNvPr id="3086"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2198" y="1268720"/>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cxnSp>
        <p:nvCxnSpPr>
          <p:cNvPr id="3088" name="Straight Connector 308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9322" y="6274341"/>
            <a:ext cx="11353800"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242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82AB5BAEC8E648A2742CACB06F527E" ma:contentTypeVersion="18" ma:contentTypeDescription="Create a new document." ma:contentTypeScope="" ma:versionID="35b82300237088cde879769e2fa6537f">
  <xsd:schema xmlns:xsd="http://www.w3.org/2001/XMLSchema" xmlns:xs="http://www.w3.org/2001/XMLSchema" xmlns:p="http://schemas.microsoft.com/office/2006/metadata/properties" xmlns:ns2="205bfbc1-e8b8-4860-980c-b93c7920f507" xmlns:ns3="4fe2d134-2c53-492a-a75e-0f91237ab10d" targetNamespace="http://schemas.microsoft.com/office/2006/metadata/properties" ma:root="true" ma:fieldsID="376791e415b44f91bd7e6283511f9d73" ns2:_="" ns3:_="">
    <xsd:import namespace="205bfbc1-e8b8-4860-980c-b93c7920f507"/>
    <xsd:import namespace="4fe2d134-2c53-492a-a75e-0f91237ab1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5bfbc1-e8b8-4860-980c-b93c7920f5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ea7019a-c3dc-464b-ba2f-0a559e84983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fe2d134-2c53-492a-a75e-0f91237ab10d"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c8913f3-194d-48da-b09a-8442723d2b9f}" ma:internalName="TaxCatchAll" ma:showField="CatchAllData" ma:web="4fe2d134-2c53-492a-a75e-0f91237ab10d">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fe2d134-2c53-492a-a75e-0f91237ab10d" xsi:nil="true"/>
    <lcf76f155ced4ddcb4097134ff3c332f xmlns="205bfbc1-e8b8-4860-980c-b93c7920f50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5795C39-B380-4987-A9AD-57C448C87FDE}"/>
</file>

<file path=customXml/itemProps2.xml><?xml version="1.0" encoding="utf-8"?>
<ds:datastoreItem xmlns:ds="http://schemas.openxmlformats.org/officeDocument/2006/customXml" ds:itemID="{EDF793D5-D2CC-4561-85CB-07CE4B730D80}"/>
</file>

<file path=customXml/itemProps3.xml><?xml version="1.0" encoding="utf-8"?>
<ds:datastoreItem xmlns:ds="http://schemas.openxmlformats.org/officeDocument/2006/customXml" ds:itemID="{7F887DC9-0F06-4E5E-90E5-B551BD51C2B9}"/>
</file>

<file path=docProps/app.xml><?xml version="1.0" encoding="utf-8"?>
<Properties xmlns="http://schemas.openxmlformats.org/officeDocument/2006/extended-properties" xmlns:vt="http://schemas.openxmlformats.org/officeDocument/2006/docPropsVTypes">
  <TotalTime>1005</TotalTime>
  <Words>255</Words>
  <Application>Microsoft Macintosh PowerPoint</Application>
  <PresentationFormat>Widescreen</PresentationFormat>
  <Paragraphs>41</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Arial-BoldMT</vt:lpstr>
      <vt:lpstr>Office Theme</vt:lpstr>
      <vt:lpstr>Knowledge Management Roundtable:   Best Practices, Tips &amp; Tricks</vt:lpstr>
      <vt:lpstr>Public v. Non-Public Content</vt:lpstr>
      <vt:lpstr>Do I Need a Space for That??</vt:lpstr>
      <vt:lpstr>Permissions/Sharing</vt:lpstr>
      <vt:lpstr>Knowledge Champions</vt:lpstr>
      <vt:lpstr>Confluence Roadmap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Management Roundtable:   Best Practices, Tips &amp; Tricks</dc:title>
  <dc:creator>Brandt, Christopher</dc:creator>
  <cp:lastModifiedBy>Brandt, Christopher</cp:lastModifiedBy>
  <cp:revision>1</cp:revision>
  <dcterms:created xsi:type="dcterms:W3CDTF">2024-02-21T19:22:13Z</dcterms:created>
  <dcterms:modified xsi:type="dcterms:W3CDTF">2024-02-23T16:52:45Z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0x010100D682AB5BAEC8E648A2742CACB06F527E</vt:lpwstr>
  </property>
</Properties>
</file>