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4" r:id="rId14"/>
    <p:sldId id="276" r:id="rId15"/>
    <p:sldId id="275" r:id="rId16"/>
    <p:sldId id="272" r:id="rId17"/>
    <p:sldId id="273" r:id="rId18"/>
    <p:sldId id="262" r:id="rId19"/>
  </p:sldIdLst>
  <p:sldSz cx="13716000" cy="7716838"/>
  <p:notesSz cx="6858000" cy="9144000"/>
  <p:defaultTextStyle>
    <a:defPPr>
      <a:defRPr lang="en-US"/>
    </a:defPPr>
    <a:lvl1pPr marL="0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2328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4656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6984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9312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1640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73968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86296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98624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1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95787-26A2-41BE-8CD3-BF599F4C67EF}" v="4" dt="2023-08-02T01:56:27.399"/>
    <p1510:client id="{17E2F35C-F7BA-46AE-B0B8-0E88620682D2}" v="630" dt="2023-08-02T14:28:58.202"/>
    <p1510:client id="{EF99C113-497B-6BF5-85F8-4E5654AD5B60}" v="557" dt="2023-08-02T04:13:37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51" y="1095"/>
      </p:cViewPr>
      <p:guideLst>
        <p:guide orient="horz" pos="2431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ckner, Ian" userId="d30430cb-03bf-46f3-9f16-5cd749543b41" providerId="ADAL" clId="{17E2F35C-F7BA-46AE-B0B8-0E88620682D2}"/>
    <pc:docChg chg="undo redo custSel addSld delSld modSld sldOrd">
      <pc:chgData name="Bruckner, Ian" userId="d30430cb-03bf-46f3-9f16-5cd749543b41" providerId="ADAL" clId="{17E2F35C-F7BA-46AE-B0B8-0E88620682D2}" dt="2023-08-02T14:29:34.293" v="2031" actId="20577"/>
      <pc:docMkLst>
        <pc:docMk/>
      </pc:docMkLst>
      <pc:sldChg chg="addSp modSp mod">
        <pc:chgData name="Bruckner, Ian" userId="d30430cb-03bf-46f3-9f16-5cd749543b41" providerId="ADAL" clId="{17E2F35C-F7BA-46AE-B0B8-0E88620682D2}" dt="2023-08-01T17:03:48.186" v="196" actId="207"/>
        <pc:sldMkLst>
          <pc:docMk/>
          <pc:sldMk cId="214721600" sldId="260"/>
        </pc:sldMkLst>
        <pc:spChg chg="add mod">
          <ac:chgData name="Bruckner, Ian" userId="d30430cb-03bf-46f3-9f16-5cd749543b41" providerId="ADAL" clId="{17E2F35C-F7BA-46AE-B0B8-0E88620682D2}" dt="2023-08-01T17:03:48.186" v="196" actId="207"/>
          <ac:spMkLst>
            <pc:docMk/>
            <pc:sldMk cId="214721600" sldId="260"/>
            <ac:spMk id="2" creationId="{7D4A9E7D-CB31-F145-69DD-0FAA641D6FC6}"/>
          </ac:spMkLst>
        </pc:spChg>
      </pc:sldChg>
      <pc:sldChg chg="addSp delSp modSp mod modClrScheme chgLayout">
        <pc:chgData name="Bruckner, Ian" userId="d30430cb-03bf-46f3-9f16-5cd749543b41" providerId="ADAL" clId="{17E2F35C-F7BA-46AE-B0B8-0E88620682D2}" dt="2023-08-01T17:34:15.259" v="1578" actId="478"/>
        <pc:sldMkLst>
          <pc:docMk/>
          <pc:sldMk cId="1713393089" sldId="261"/>
        </pc:sldMkLst>
        <pc:spChg chg="add mod">
          <ac:chgData name="Bruckner, Ian" userId="d30430cb-03bf-46f3-9f16-5cd749543b41" providerId="ADAL" clId="{17E2F35C-F7BA-46AE-B0B8-0E88620682D2}" dt="2023-08-01T17:11:28.042" v="532" actId="20577"/>
          <ac:spMkLst>
            <pc:docMk/>
            <pc:sldMk cId="1713393089" sldId="261"/>
            <ac:spMk id="2" creationId="{D93EB6F1-1AF6-C68F-07D6-516C5CCBBC55}"/>
          </ac:spMkLst>
        </pc:spChg>
        <pc:spChg chg="add del mod">
          <ac:chgData name="Bruckner, Ian" userId="d30430cb-03bf-46f3-9f16-5cd749543b41" providerId="ADAL" clId="{17E2F35C-F7BA-46AE-B0B8-0E88620682D2}" dt="2023-08-01T17:04:39.530" v="221" actId="478"/>
          <ac:spMkLst>
            <pc:docMk/>
            <pc:sldMk cId="1713393089" sldId="261"/>
            <ac:spMk id="3" creationId="{D46B99CA-ADE5-86E0-0C29-9EFE2EF2CF51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4" creationId="{AFEF558E-11A9-5AA4-E43C-9C79EDCBF25C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5" creationId="{B36D3344-3256-AFBA-2398-0DB2B517904B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6" creationId="{4D4FFE6D-9B11-9B2B-00BB-52D25558A859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7" creationId="{CDFE8CFE-2311-C024-6E24-C9F68276BA1C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8" creationId="{B051CFF6-ADC7-084E-7036-988C171823FA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9" creationId="{BC05463E-E6F1-8A00-98DC-683EC7557531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10" creationId="{B497AFFB-9EE6-4CA2-2DD8-52B059DE4359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11" creationId="{5A6E2FBD-4CDB-8810-C289-8DEF7333115A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12" creationId="{1378E52B-833E-2046-9D60-0D24DC61C8EE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13" creationId="{8C4DCC82-BBE0-2799-8BFB-3A821FC9C185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14" creationId="{8FF3BCE7-C300-5B9D-0044-6D0C14266FA2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15" creationId="{E3F50E42-3A9E-31B0-0822-1842AD09C4E0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16" creationId="{4DAF1785-0DA8-6648-DFB5-3AFD49F1878F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17" creationId="{3504F57D-3410-2939-7F89-4A9212B6C7D2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18" creationId="{BA4F5690-9849-D582-9B1E-474603D4E709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19" creationId="{438ABA14-A9AC-0D57-9195-E61C3A824F85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20" creationId="{9DBA5C28-9770-5653-FFAE-8C5A3BE0C8ED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21" creationId="{1E635850-83E0-CB40-3694-490209C3D41C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22" creationId="{F32F7E6D-3399-FDF5-4353-942FDE29CCEE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23" creationId="{2AEBF1F8-2982-F4D8-6973-3FCF836A3B6E}"/>
          </ac:spMkLst>
        </pc:spChg>
        <pc:spChg chg="add del mod">
          <ac:chgData name="Bruckner, Ian" userId="d30430cb-03bf-46f3-9f16-5cd749543b41" providerId="ADAL" clId="{17E2F35C-F7BA-46AE-B0B8-0E88620682D2}" dt="2023-08-01T17:04:36.683" v="220"/>
          <ac:spMkLst>
            <pc:docMk/>
            <pc:sldMk cId="1713393089" sldId="261"/>
            <ac:spMk id="24" creationId="{777A731A-8307-36FA-F642-157773B2F581}"/>
          </ac:spMkLst>
        </pc:spChg>
        <pc:spChg chg="add del mod">
          <ac:chgData name="Bruckner, Ian" userId="d30430cb-03bf-46f3-9f16-5cd749543b41" providerId="ADAL" clId="{17E2F35C-F7BA-46AE-B0B8-0E88620682D2}" dt="2023-08-01T17:34:12.154" v="1577" actId="478"/>
          <ac:spMkLst>
            <pc:docMk/>
            <pc:sldMk cId="1713393089" sldId="261"/>
            <ac:spMk id="25" creationId="{E0B4016E-0C6B-CB9E-8F67-A33B359D1861}"/>
          </ac:spMkLst>
        </pc:spChg>
        <pc:spChg chg="add del mod">
          <ac:chgData name="Bruckner, Ian" userId="d30430cb-03bf-46f3-9f16-5cd749543b41" providerId="ADAL" clId="{17E2F35C-F7BA-46AE-B0B8-0E88620682D2}" dt="2023-08-01T17:10:49.505" v="529" actId="208"/>
          <ac:spMkLst>
            <pc:docMk/>
            <pc:sldMk cId="1713393089" sldId="261"/>
            <ac:spMk id="26" creationId="{CED2C7DB-F9E5-482A-E2B1-619E5E653B62}"/>
          </ac:spMkLst>
        </pc:spChg>
        <pc:spChg chg="add del mod">
          <ac:chgData name="Bruckner, Ian" userId="d30430cb-03bf-46f3-9f16-5cd749543b41" providerId="ADAL" clId="{17E2F35C-F7BA-46AE-B0B8-0E88620682D2}" dt="2023-08-01T17:10:49.505" v="529" actId="208"/>
          <ac:spMkLst>
            <pc:docMk/>
            <pc:sldMk cId="1713393089" sldId="261"/>
            <ac:spMk id="27" creationId="{4B7A1F5C-1F8E-6786-B182-FEFED90B8A35}"/>
          </ac:spMkLst>
        </pc:spChg>
        <pc:spChg chg="add del mod">
          <ac:chgData name="Bruckner, Ian" userId="d30430cb-03bf-46f3-9f16-5cd749543b41" providerId="ADAL" clId="{17E2F35C-F7BA-46AE-B0B8-0E88620682D2}" dt="2023-08-01T17:10:49.505" v="529" actId="208"/>
          <ac:spMkLst>
            <pc:docMk/>
            <pc:sldMk cId="1713393089" sldId="261"/>
            <ac:spMk id="28" creationId="{1C3C4896-3CB9-9DE3-E04C-FEB49402A9BB}"/>
          </ac:spMkLst>
        </pc:spChg>
        <pc:spChg chg="add del mod">
          <ac:chgData name="Bruckner, Ian" userId="d30430cb-03bf-46f3-9f16-5cd749543b41" providerId="ADAL" clId="{17E2F35C-F7BA-46AE-B0B8-0E88620682D2}" dt="2023-08-01T17:10:49.505" v="529" actId="208"/>
          <ac:spMkLst>
            <pc:docMk/>
            <pc:sldMk cId="1713393089" sldId="261"/>
            <ac:spMk id="29" creationId="{6E529750-2808-CD18-133C-461B4E07C084}"/>
          </ac:spMkLst>
        </pc:spChg>
        <pc:spChg chg="add del mod">
          <ac:chgData name="Bruckner, Ian" userId="d30430cb-03bf-46f3-9f16-5cd749543b41" providerId="ADAL" clId="{17E2F35C-F7BA-46AE-B0B8-0E88620682D2}" dt="2023-08-01T17:10:49.505" v="529" actId="208"/>
          <ac:spMkLst>
            <pc:docMk/>
            <pc:sldMk cId="1713393089" sldId="261"/>
            <ac:spMk id="30" creationId="{9FCF5E27-4ECB-795A-E50E-A4DAC3809E6D}"/>
          </ac:spMkLst>
        </pc:spChg>
        <pc:spChg chg="add del mod">
          <ac:chgData name="Bruckner, Ian" userId="d30430cb-03bf-46f3-9f16-5cd749543b41" providerId="ADAL" clId="{17E2F35C-F7BA-46AE-B0B8-0E88620682D2}" dt="2023-08-01T17:10:49.505" v="529" actId="208"/>
          <ac:spMkLst>
            <pc:docMk/>
            <pc:sldMk cId="1713393089" sldId="261"/>
            <ac:spMk id="31" creationId="{E9E942EB-B745-E178-A569-6600CA28ECA5}"/>
          </ac:spMkLst>
        </pc:spChg>
        <pc:spChg chg="add del mod">
          <ac:chgData name="Bruckner, Ian" userId="d30430cb-03bf-46f3-9f16-5cd749543b41" providerId="ADAL" clId="{17E2F35C-F7BA-46AE-B0B8-0E88620682D2}" dt="2023-08-01T17:10:49.505" v="529" actId="208"/>
          <ac:spMkLst>
            <pc:docMk/>
            <pc:sldMk cId="1713393089" sldId="261"/>
            <ac:spMk id="32" creationId="{3493673A-C821-F8F0-4D82-E59D9903A83F}"/>
          </ac:spMkLst>
        </pc:spChg>
        <pc:spChg chg="add del mod">
          <ac:chgData name="Bruckner, Ian" userId="d30430cb-03bf-46f3-9f16-5cd749543b41" providerId="ADAL" clId="{17E2F35C-F7BA-46AE-B0B8-0E88620682D2}" dt="2023-08-01T17:10:49.505" v="529" actId="208"/>
          <ac:spMkLst>
            <pc:docMk/>
            <pc:sldMk cId="1713393089" sldId="261"/>
            <ac:spMk id="33" creationId="{94EBEF66-8C36-F388-7A46-863EF5DC650A}"/>
          </ac:spMkLst>
        </pc:spChg>
        <pc:spChg chg="add del mod">
          <ac:chgData name="Bruckner, Ian" userId="d30430cb-03bf-46f3-9f16-5cd749543b41" providerId="ADAL" clId="{17E2F35C-F7BA-46AE-B0B8-0E88620682D2}" dt="2023-08-01T17:10:49.505" v="529" actId="208"/>
          <ac:spMkLst>
            <pc:docMk/>
            <pc:sldMk cId="1713393089" sldId="261"/>
            <ac:spMk id="34" creationId="{7DB24117-ACBF-82D3-78B0-F780AB5F5158}"/>
          </ac:spMkLst>
        </pc:spChg>
        <pc:spChg chg="add del mod">
          <ac:chgData name="Bruckner, Ian" userId="d30430cb-03bf-46f3-9f16-5cd749543b41" providerId="ADAL" clId="{17E2F35C-F7BA-46AE-B0B8-0E88620682D2}" dt="2023-08-01T17:10:49.505" v="529" actId="208"/>
          <ac:spMkLst>
            <pc:docMk/>
            <pc:sldMk cId="1713393089" sldId="261"/>
            <ac:spMk id="35" creationId="{068ED903-F8DF-5EC4-6372-9593190CDF56}"/>
          </ac:spMkLst>
        </pc:spChg>
        <pc:spChg chg="add del mod">
          <ac:chgData name="Bruckner, Ian" userId="d30430cb-03bf-46f3-9f16-5cd749543b41" providerId="ADAL" clId="{17E2F35C-F7BA-46AE-B0B8-0E88620682D2}" dt="2023-08-01T17:10:49.505" v="529" actId="208"/>
          <ac:spMkLst>
            <pc:docMk/>
            <pc:sldMk cId="1713393089" sldId="261"/>
            <ac:spMk id="36" creationId="{8808417B-4037-ACF2-4FBA-B2AA03D2D3ED}"/>
          </ac:spMkLst>
        </pc:spChg>
        <pc:spChg chg="add del mod">
          <ac:chgData name="Bruckner, Ian" userId="d30430cb-03bf-46f3-9f16-5cd749543b41" providerId="ADAL" clId="{17E2F35C-F7BA-46AE-B0B8-0E88620682D2}" dt="2023-08-01T17:10:49.505" v="529" actId="208"/>
          <ac:spMkLst>
            <pc:docMk/>
            <pc:sldMk cId="1713393089" sldId="261"/>
            <ac:spMk id="37" creationId="{85CABC0F-BDC7-93E2-5E67-6E394227DCCD}"/>
          </ac:spMkLst>
        </pc:spChg>
        <pc:spChg chg="add del mod">
          <ac:chgData name="Bruckner, Ian" userId="d30430cb-03bf-46f3-9f16-5cd749543b41" providerId="ADAL" clId="{17E2F35C-F7BA-46AE-B0B8-0E88620682D2}" dt="2023-08-01T17:10:49.505" v="529" actId="208"/>
          <ac:spMkLst>
            <pc:docMk/>
            <pc:sldMk cId="1713393089" sldId="261"/>
            <ac:spMk id="38" creationId="{E1ACBD0F-03BE-9F23-2E75-E260938B7603}"/>
          </ac:spMkLst>
        </pc:spChg>
        <pc:spChg chg="add del mod">
          <ac:chgData name="Bruckner, Ian" userId="d30430cb-03bf-46f3-9f16-5cd749543b41" providerId="ADAL" clId="{17E2F35C-F7BA-46AE-B0B8-0E88620682D2}" dt="2023-08-01T17:10:49.505" v="529" actId="208"/>
          <ac:spMkLst>
            <pc:docMk/>
            <pc:sldMk cId="1713393089" sldId="261"/>
            <ac:spMk id="39" creationId="{5BAF1727-C93E-DA4C-B2ED-83EAD3FFF7C6}"/>
          </ac:spMkLst>
        </pc:spChg>
        <pc:spChg chg="add del mod">
          <ac:chgData name="Bruckner, Ian" userId="d30430cb-03bf-46f3-9f16-5cd749543b41" providerId="ADAL" clId="{17E2F35C-F7BA-46AE-B0B8-0E88620682D2}" dt="2023-08-01T17:10:49.505" v="529" actId="208"/>
          <ac:spMkLst>
            <pc:docMk/>
            <pc:sldMk cId="1713393089" sldId="261"/>
            <ac:spMk id="40" creationId="{EC8AD21F-AD28-359A-4944-FA8E9A19D463}"/>
          </ac:spMkLst>
        </pc:spChg>
        <pc:spChg chg="add del mod">
          <ac:chgData name="Bruckner, Ian" userId="d30430cb-03bf-46f3-9f16-5cd749543b41" providerId="ADAL" clId="{17E2F35C-F7BA-46AE-B0B8-0E88620682D2}" dt="2023-08-01T17:10:49.505" v="529" actId="208"/>
          <ac:spMkLst>
            <pc:docMk/>
            <pc:sldMk cId="1713393089" sldId="261"/>
            <ac:spMk id="41" creationId="{4F722377-3FC8-B876-4D89-1234EA02566F}"/>
          </ac:spMkLst>
        </pc:spChg>
        <pc:spChg chg="add del mod">
          <ac:chgData name="Bruckner, Ian" userId="d30430cb-03bf-46f3-9f16-5cd749543b41" providerId="ADAL" clId="{17E2F35C-F7BA-46AE-B0B8-0E88620682D2}" dt="2023-08-01T17:10:49.505" v="529" actId="208"/>
          <ac:spMkLst>
            <pc:docMk/>
            <pc:sldMk cId="1713393089" sldId="261"/>
            <ac:spMk id="42" creationId="{9E354129-3A66-F693-83D0-C4F47F774892}"/>
          </ac:spMkLst>
        </pc:spChg>
        <pc:spChg chg="add del mod">
          <ac:chgData name="Bruckner, Ian" userId="d30430cb-03bf-46f3-9f16-5cd749543b41" providerId="ADAL" clId="{17E2F35C-F7BA-46AE-B0B8-0E88620682D2}" dt="2023-08-01T17:10:49.505" v="529" actId="208"/>
          <ac:spMkLst>
            <pc:docMk/>
            <pc:sldMk cId="1713393089" sldId="261"/>
            <ac:spMk id="43" creationId="{78CDB18E-D92C-8B7C-595D-E380F270AEBD}"/>
          </ac:spMkLst>
        </pc:spChg>
        <pc:spChg chg="add del mod">
          <ac:chgData name="Bruckner, Ian" userId="d30430cb-03bf-46f3-9f16-5cd749543b41" providerId="ADAL" clId="{17E2F35C-F7BA-46AE-B0B8-0E88620682D2}" dt="2023-08-01T17:10:49.505" v="529" actId="208"/>
          <ac:spMkLst>
            <pc:docMk/>
            <pc:sldMk cId="1713393089" sldId="261"/>
            <ac:spMk id="44" creationId="{E57BA2C3-8102-7906-1C98-76C03D49CCAD}"/>
          </ac:spMkLst>
        </pc:spChg>
        <pc:spChg chg="add del mod">
          <ac:chgData name="Bruckner, Ian" userId="d30430cb-03bf-46f3-9f16-5cd749543b41" providerId="ADAL" clId="{17E2F35C-F7BA-46AE-B0B8-0E88620682D2}" dt="2023-08-01T17:10:49.505" v="529" actId="208"/>
          <ac:spMkLst>
            <pc:docMk/>
            <pc:sldMk cId="1713393089" sldId="261"/>
            <ac:spMk id="45" creationId="{73442E0B-23BC-7B1D-46E1-A1B739CE6086}"/>
          </ac:spMkLst>
        </pc:spChg>
        <pc:spChg chg="add del mod">
          <ac:chgData name="Bruckner, Ian" userId="d30430cb-03bf-46f3-9f16-5cd749543b41" providerId="ADAL" clId="{17E2F35C-F7BA-46AE-B0B8-0E88620682D2}" dt="2023-08-01T17:34:15.259" v="1578" actId="478"/>
          <ac:spMkLst>
            <pc:docMk/>
            <pc:sldMk cId="1713393089" sldId="261"/>
            <ac:spMk id="47" creationId="{4BCD6FCA-2E36-D2D8-276A-4C23FFDDD3DD}"/>
          </ac:spMkLst>
        </pc:spChg>
      </pc:sldChg>
      <pc:sldChg chg="new del">
        <pc:chgData name="Bruckner, Ian" userId="d30430cb-03bf-46f3-9f16-5cd749543b41" providerId="ADAL" clId="{17E2F35C-F7BA-46AE-B0B8-0E88620682D2}" dt="2023-08-01T16:33:04.749" v="130" actId="680"/>
        <pc:sldMkLst>
          <pc:docMk/>
          <pc:sldMk cId="3128759995" sldId="263"/>
        </pc:sldMkLst>
      </pc:sldChg>
      <pc:sldChg chg="addSp delSp modSp add mod modNotesTx">
        <pc:chgData name="Bruckner, Ian" userId="d30430cb-03bf-46f3-9f16-5cd749543b41" providerId="ADAL" clId="{17E2F35C-F7BA-46AE-B0B8-0E88620682D2}" dt="2023-08-02T14:29:34.293" v="2031" actId="20577"/>
        <pc:sldMkLst>
          <pc:docMk/>
          <pc:sldMk cId="4013136734" sldId="263"/>
        </pc:sldMkLst>
        <pc:spChg chg="mod">
          <ac:chgData name="Bruckner, Ian" userId="d30430cb-03bf-46f3-9f16-5cd749543b41" providerId="ADAL" clId="{17E2F35C-F7BA-46AE-B0B8-0E88620682D2}" dt="2023-08-01T17:13:20.524" v="604" actId="20577"/>
          <ac:spMkLst>
            <pc:docMk/>
            <pc:sldMk cId="4013136734" sldId="263"/>
            <ac:spMk id="2" creationId="{D93EB6F1-1AF6-C68F-07D6-516C5CCBBC55}"/>
          </ac:spMkLst>
        </pc:spChg>
        <pc:spChg chg="add del mod">
          <ac:chgData name="Bruckner, Ian" userId="d30430cb-03bf-46f3-9f16-5cd749543b41" providerId="ADAL" clId="{17E2F35C-F7BA-46AE-B0B8-0E88620682D2}" dt="2023-08-01T17:12:21.021" v="549"/>
          <ac:spMkLst>
            <pc:docMk/>
            <pc:sldMk cId="4013136734" sldId="263"/>
            <ac:spMk id="4" creationId="{D9A1E9E6-E95B-8DD8-5235-AED3EACAF47A}"/>
          </ac:spMkLst>
        </pc:spChg>
        <pc:spChg chg="add mod">
          <ac:chgData name="Bruckner, Ian" userId="d30430cb-03bf-46f3-9f16-5cd749543b41" providerId="ADAL" clId="{17E2F35C-F7BA-46AE-B0B8-0E88620682D2}" dt="2023-08-02T14:29:34.293" v="2031" actId="20577"/>
          <ac:spMkLst>
            <pc:docMk/>
            <pc:sldMk cId="4013136734" sldId="263"/>
            <ac:spMk id="5" creationId="{D118CCEE-3C44-81D7-51F0-207C24506A13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25" creationId="{E0B4016E-0C6B-CB9E-8F67-A33B359D1861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26" creationId="{CED2C7DB-F9E5-482A-E2B1-619E5E653B62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27" creationId="{4B7A1F5C-1F8E-6786-B182-FEFED90B8A35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28" creationId="{1C3C4896-3CB9-9DE3-E04C-FEB49402A9BB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29" creationId="{6E529750-2808-CD18-133C-461B4E07C084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30" creationId="{9FCF5E27-4ECB-795A-E50E-A4DAC3809E6D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31" creationId="{E9E942EB-B745-E178-A569-6600CA28ECA5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32" creationId="{3493673A-C821-F8F0-4D82-E59D9903A83F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33" creationId="{94EBEF66-8C36-F388-7A46-863EF5DC650A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34" creationId="{7DB24117-ACBF-82D3-78B0-F780AB5F5158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35" creationId="{068ED903-F8DF-5EC4-6372-9593190CDF56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36" creationId="{8808417B-4037-ACF2-4FBA-B2AA03D2D3ED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37" creationId="{85CABC0F-BDC7-93E2-5E67-6E394227DCCD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38" creationId="{E1ACBD0F-03BE-9F23-2E75-E260938B7603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39" creationId="{5BAF1727-C93E-DA4C-B2ED-83EAD3FFF7C6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40" creationId="{EC8AD21F-AD28-359A-4944-FA8E9A19D463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41" creationId="{4F722377-3FC8-B876-4D89-1234EA02566F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42" creationId="{9E354129-3A66-F693-83D0-C4F47F774892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43" creationId="{78CDB18E-D92C-8B7C-595D-E380F270AEBD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44" creationId="{E57BA2C3-8102-7906-1C98-76C03D49CCAD}"/>
          </ac:spMkLst>
        </pc:spChg>
        <pc:spChg chg="del">
          <ac:chgData name="Bruckner, Ian" userId="d30430cb-03bf-46f3-9f16-5cd749543b41" providerId="ADAL" clId="{17E2F35C-F7BA-46AE-B0B8-0E88620682D2}" dt="2023-08-01T17:11:47.699" v="548" actId="478"/>
          <ac:spMkLst>
            <pc:docMk/>
            <pc:sldMk cId="4013136734" sldId="263"/>
            <ac:spMk id="45" creationId="{73442E0B-23BC-7B1D-46E1-A1B739CE6086}"/>
          </ac:spMkLst>
        </pc:spChg>
      </pc:sldChg>
      <pc:sldChg chg="modSp add mod modNotesTx">
        <pc:chgData name="Bruckner, Ian" userId="d30430cb-03bf-46f3-9f16-5cd749543b41" providerId="ADAL" clId="{17E2F35C-F7BA-46AE-B0B8-0E88620682D2}" dt="2023-08-01T17:44:38.169" v="1706" actId="20577"/>
        <pc:sldMkLst>
          <pc:docMk/>
          <pc:sldMk cId="2713627219" sldId="264"/>
        </pc:sldMkLst>
        <pc:spChg chg="mod">
          <ac:chgData name="Bruckner, Ian" userId="d30430cb-03bf-46f3-9f16-5cd749543b41" providerId="ADAL" clId="{17E2F35C-F7BA-46AE-B0B8-0E88620682D2}" dt="2023-08-01T17:32:22.621" v="1374" actId="27636"/>
          <ac:spMkLst>
            <pc:docMk/>
            <pc:sldMk cId="2713627219" sldId="264"/>
            <ac:spMk id="5" creationId="{D118CCEE-3C44-81D7-51F0-207C24506A13}"/>
          </ac:spMkLst>
        </pc:spChg>
      </pc:sldChg>
      <pc:sldChg chg="modSp add mod ord modNotesTx">
        <pc:chgData name="Bruckner, Ian" userId="d30430cb-03bf-46f3-9f16-5cd749543b41" providerId="ADAL" clId="{17E2F35C-F7BA-46AE-B0B8-0E88620682D2}" dt="2023-08-01T17:49:51.194" v="1849" actId="20577"/>
        <pc:sldMkLst>
          <pc:docMk/>
          <pc:sldMk cId="707481750" sldId="265"/>
        </pc:sldMkLst>
        <pc:spChg chg="mod">
          <ac:chgData name="Bruckner, Ian" userId="d30430cb-03bf-46f3-9f16-5cd749543b41" providerId="ADAL" clId="{17E2F35C-F7BA-46AE-B0B8-0E88620682D2}" dt="2023-08-01T17:19:18.492" v="1080" actId="27636"/>
          <ac:spMkLst>
            <pc:docMk/>
            <pc:sldMk cId="707481750" sldId="265"/>
            <ac:spMk id="2" creationId="{D93EB6F1-1AF6-C68F-07D6-516C5CCBBC55}"/>
          </ac:spMkLst>
        </pc:spChg>
        <pc:spChg chg="mod">
          <ac:chgData name="Bruckner, Ian" userId="d30430cb-03bf-46f3-9f16-5cd749543b41" providerId="ADAL" clId="{17E2F35C-F7BA-46AE-B0B8-0E88620682D2}" dt="2023-08-01T17:21:17.323" v="1138" actId="27636"/>
          <ac:spMkLst>
            <pc:docMk/>
            <pc:sldMk cId="707481750" sldId="265"/>
            <ac:spMk id="5" creationId="{D118CCEE-3C44-81D7-51F0-207C24506A13}"/>
          </ac:spMkLst>
        </pc:spChg>
      </pc:sldChg>
      <pc:sldChg chg="modSp add mod modNotesTx">
        <pc:chgData name="Bruckner, Ian" userId="d30430cb-03bf-46f3-9f16-5cd749543b41" providerId="ADAL" clId="{17E2F35C-F7BA-46AE-B0B8-0E88620682D2}" dt="2023-08-01T17:35:30.526" v="1684" actId="20577"/>
        <pc:sldMkLst>
          <pc:docMk/>
          <pc:sldMk cId="2376299919" sldId="266"/>
        </pc:sldMkLst>
        <pc:spChg chg="mod">
          <ac:chgData name="Bruckner, Ian" userId="d30430cb-03bf-46f3-9f16-5cd749543b41" providerId="ADAL" clId="{17E2F35C-F7BA-46AE-B0B8-0E88620682D2}" dt="2023-08-01T17:21:05.900" v="1136" actId="20577"/>
          <ac:spMkLst>
            <pc:docMk/>
            <pc:sldMk cId="2376299919" sldId="266"/>
            <ac:spMk id="2" creationId="{D93EB6F1-1AF6-C68F-07D6-516C5CCBBC55}"/>
          </ac:spMkLst>
        </pc:spChg>
        <pc:spChg chg="mod">
          <ac:chgData name="Bruckner, Ian" userId="d30430cb-03bf-46f3-9f16-5cd749543b41" providerId="ADAL" clId="{17E2F35C-F7BA-46AE-B0B8-0E88620682D2}" dt="2023-08-01T17:31:51.389" v="1372" actId="27636"/>
          <ac:spMkLst>
            <pc:docMk/>
            <pc:sldMk cId="2376299919" sldId="266"/>
            <ac:spMk id="5" creationId="{D118CCEE-3C44-81D7-51F0-207C24506A13}"/>
          </ac:spMkLst>
        </pc:spChg>
      </pc:sldChg>
      <pc:sldChg chg="addSp delSp modSp add mod modNotesTx">
        <pc:chgData name="Bruckner, Ian" userId="d30430cb-03bf-46f3-9f16-5cd749543b41" providerId="ADAL" clId="{17E2F35C-F7BA-46AE-B0B8-0E88620682D2}" dt="2023-08-01T17:33:24.391" v="1459" actId="20577"/>
        <pc:sldMkLst>
          <pc:docMk/>
          <pc:sldMk cId="589264355" sldId="267"/>
        </pc:sldMkLst>
        <pc:spChg chg="mod">
          <ac:chgData name="Bruckner, Ian" userId="d30430cb-03bf-46f3-9f16-5cd749543b41" providerId="ADAL" clId="{17E2F35C-F7BA-46AE-B0B8-0E88620682D2}" dt="2023-08-01T17:22:23.130" v="1182" actId="20577"/>
          <ac:spMkLst>
            <pc:docMk/>
            <pc:sldMk cId="589264355" sldId="267"/>
            <ac:spMk id="2" creationId="{D93EB6F1-1AF6-C68F-07D6-516C5CCBBC55}"/>
          </ac:spMkLst>
        </pc:spChg>
        <pc:spChg chg="add del mod">
          <ac:chgData name="Bruckner, Ian" userId="d30430cb-03bf-46f3-9f16-5cd749543b41" providerId="ADAL" clId="{17E2F35C-F7BA-46AE-B0B8-0E88620682D2}" dt="2023-08-01T17:22:53.634" v="1194" actId="478"/>
          <ac:spMkLst>
            <pc:docMk/>
            <pc:sldMk cId="589264355" sldId="267"/>
            <ac:spMk id="4" creationId="{BF7C256A-7FE1-CFED-1DDF-5212F3C30923}"/>
          </ac:spMkLst>
        </pc:spChg>
        <pc:spChg chg="del mod">
          <ac:chgData name="Bruckner, Ian" userId="d30430cb-03bf-46f3-9f16-5cd749543b41" providerId="ADAL" clId="{17E2F35C-F7BA-46AE-B0B8-0E88620682D2}" dt="2023-08-01T17:22:35.975" v="1185" actId="478"/>
          <ac:spMkLst>
            <pc:docMk/>
            <pc:sldMk cId="589264355" sldId="267"/>
            <ac:spMk id="5" creationId="{D118CCEE-3C44-81D7-51F0-207C24506A13}"/>
          </ac:spMkLst>
        </pc:spChg>
        <pc:spChg chg="add del mod">
          <ac:chgData name="Bruckner, Ian" userId="d30430cb-03bf-46f3-9f16-5cd749543b41" providerId="ADAL" clId="{17E2F35C-F7BA-46AE-B0B8-0E88620682D2}" dt="2023-08-01T17:22:42.850" v="1191"/>
          <ac:spMkLst>
            <pc:docMk/>
            <pc:sldMk cId="589264355" sldId="267"/>
            <ac:spMk id="6" creationId="{2C260D90-732C-1489-E7E6-F23817C1F5FD}"/>
          </ac:spMkLst>
        </pc:spChg>
        <pc:spChg chg="add del mod">
          <ac:chgData name="Bruckner, Ian" userId="d30430cb-03bf-46f3-9f16-5cd749543b41" providerId="ADAL" clId="{17E2F35C-F7BA-46AE-B0B8-0E88620682D2}" dt="2023-08-01T17:22:42.850" v="1191"/>
          <ac:spMkLst>
            <pc:docMk/>
            <pc:sldMk cId="589264355" sldId="267"/>
            <ac:spMk id="7" creationId="{6258A2F2-AF4F-5CBC-51FC-AA387C802311}"/>
          </ac:spMkLst>
        </pc:spChg>
        <pc:spChg chg="add del mod">
          <ac:chgData name="Bruckner, Ian" userId="d30430cb-03bf-46f3-9f16-5cd749543b41" providerId="ADAL" clId="{17E2F35C-F7BA-46AE-B0B8-0E88620682D2}" dt="2023-08-01T17:23:01.063" v="1196" actId="478"/>
          <ac:spMkLst>
            <pc:docMk/>
            <pc:sldMk cId="589264355" sldId="267"/>
            <ac:spMk id="8" creationId="{BAA93808-E44D-B190-BCCD-EE8014F9E3B9}"/>
          </ac:spMkLst>
        </pc:spChg>
        <pc:spChg chg="add mod">
          <ac:chgData name="Bruckner, Ian" userId="d30430cb-03bf-46f3-9f16-5cd749543b41" providerId="ADAL" clId="{17E2F35C-F7BA-46AE-B0B8-0E88620682D2}" dt="2023-08-01T17:23:14.520" v="1197" actId="1076"/>
          <ac:spMkLst>
            <pc:docMk/>
            <pc:sldMk cId="589264355" sldId="267"/>
            <ac:spMk id="9" creationId="{6D35784F-BB79-F28E-1026-224304444885}"/>
          </ac:spMkLst>
        </pc:spChg>
      </pc:sldChg>
      <pc:sldChg chg="addSp delSp modSp add mod modNotesTx">
        <pc:chgData name="Bruckner, Ian" userId="d30430cb-03bf-46f3-9f16-5cd749543b41" providerId="ADAL" clId="{17E2F35C-F7BA-46AE-B0B8-0E88620682D2}" dt="2023-08-01T17:33:50.859" v="1575" actId="20577"/>
        <pc:sldMkLst>
          <pc:docMk/>
          <pc:sldMk cId="390045298" sldId="268"/>
        </pc:sldMkLst>
        <pc:spChg chg="add mod">
          <ac:chgData name="Bruckner, Ian" userId="d30430cb-03bf-46f3-9f16-5cd749543b41" providerId="ADAL" clId="{17E2F35C-F7BA-46AE-B0B8-0E88620682D2}" dt="2023-08-01T17:23:52.823" v="1202" actId="1076"/>
          <ac:spMkLst>
            <pc:docMk/>
            <pc:sldMk cId="390045298" sldId="268"/>
            <ac:spMk id="5" creationId="{48C0B7EC-D448-D7E2-083E-3E77C4B8DB07}"/>
          </ac:spMkLst>
        </pc:spChg>
        <pc:spChg chg="del">
          <ac:chgData name="Bruckner, Ian" userId="d30430cb-03bf-46f3-9f16-5cd749543b41" providerId="ADAL" clId="{17E2F35C-F7BA-46AE-B0B8-0E88620682D2}" dt="2023-08-01T17:23:35.257" v="1199" actId="478"/>
          <ac:spMkLst>
            <pc:docMk/>
            <pc:sldMk cId="390045298" sldId="268"/>
            <ac:spMk id="9" creationId="{6D35784F-BB79-F28E-1026-224304444885}"/>
          </ac:spMkLst>
        </pc:spChg>
        <pc:picChg chg="add mod">
          <ac:chgData name="Bruckner, Ian" userId="d30430cb-03bf-46f3-9f16-5cd749543b41" providerId="ADAL" clId="{17E2F35C-F7BA-46AE-B0B8-0E88620682D2}" dt="2023-08-01T17:23:52.823" v="1202" actId="1076"/>
          <ac:picMkLst>
            <pc:docMk/>
            <pc:sldMk cId="390045298" sldId="268"/>
            <ac:picMk id="3" creationId="{CD267320-745F-F208-D532-B2A347639B83}"/>
          </ac:picMkLst>
        </pc:picChg>
        <pc:picChg chg="add mod">
          <ac:chgData name="Bruckner, Ian" userId="d30430cb-03bf-46f3-9f16-5cd749543b41" providerId="ADAL" clId="{17E2F35C-F7BA-46AE-B0B8-0E88620682D2}" dt="2023-08-01T17:23:52.823" v="1202" actId="1076"/>
          <ac:picMkLst>
            <pc:docMk/>
            <pc:sldMk cId="390045298" sldId="268"/>
            <ac:picMk id="4" creationId="{2E687937-9709-2420-8B69-99F19684782E}"/>
          </ac:picMkLst>
        </pc:picChg>
      </pc:sldChg>
      <pc:sldChg chg="addSp delSp modSp add del mod modClrScheme chgLayout">
        <pc:chgData name="Bruckner, Ian" userId="d30430cb-03bf-46f3-9f16-5cd749543b41" providerId="ADAL" clId="{17E2F35C-F7BA-46AE-B0B8-0E88620682D2}" dt="2023-08-01T17:28:32.947" v="1358" actId="47"/>
        <pc:sldMkLst>
          <pc:docMk/>
          <pc:sldMk cId="1325851969" sldId="269"/>
        </pc:sldMkLst>
        <pc:spChg chg="mod ord">
          <ac:chgData name="Bruckner, Ian" userId="d30430cb-03bf-46f3-9f16-5cd749543b41" providerId="ADAL" clId="{17E2F35C-F7BA-46AE-B0B8-0E88620682D2}" dt="2023-08-01T17:27:46.605" v="1238" actId="700"/>
          <ac:spMkLst>
            <pc:docMk/>
            <pc:sldMk cId="1325851969" sldId="269"/>
            <ac:spMk id="2" creationId="{D93EB6F1-1AF6-C68F-07D6-516C5CCBBC55}"/>
          </ac:spMkLst>
        </pc:spChg>
        <pc:spChg chg="del">
          <ac:chgData name="Bruckner, Ian" userId="d30430cb-03bf-46f3-9f16-5cd749543b41" providerId="ADAL" clId="{17E2F35C-F7BA-46AE-B0B8-0E88620682D2}" dt="2023-08-01T17:25:16.603" v="1206" actId="478"/>
          <ac:spMkLst>
            <pc:docMk/>
            <pc:sldMk cId="1325851969" sldId="269"/>
            <ac:spMk id="5" creationId="{48C0B7EC-D448-D7E2-083E-3E77C4B8DB07}"/>
          </ac:spMkLst>
        </pc:spChg>
        <pc:spChg chg="add del mod ord">
          <ac:chgData name="Bruckner, Ian" userId="d30430cb-03bf-46f3-9f16-5cd749543b41" providerId="ADAL" clId="{17E2F35C-F7BA-46AE-B0B8-0E88620682D2}" dt="2023-08-01T17:27:46.605" v="1238" actId="700"/>
          <ac:spMkLst>
            <pc:docMk/>
            <pc:sldMk cId="1325851969" sldId="269"/>
            <ac:spMk id="6" creationId="{05F88A6B-8E70-AA4D-0AB2-EFF351A216B0}"/>
          </ac:spMkLst>
        </pc:spChg>
        <pc:spChg chg="add del mod ord">
          <ac:chgData name="Bruckner, Ian" userId="d30430cb-03bf-46f3-9f16-5cd749543b41" providerId="ADAL" clId="{17E2F35C-F7BA-46AE-B0B8-0E88620682D2}" dt="2023-08-01T17:27:46.605" v="1238" actId="700"/>
          <ac:spMkLst>
            <pc:docMk/>
            <pc:sldMk cId="1325851969" sldId="269"/>
            <ac:spMk id="7" creationId="{09B725E9-01B8-3823-576C-F2A418A79FAC}"/>
          </ac:spMkLst>
        </pc:spChg>
        <pc:picChg chg="del">
          <ac:chgData name="Bruckner, Ian" userId="d30430cb-03bf-46f3-9f16-5cd749543b41" providerId="ADAL" clId="{17E2F35C-F7BA-46AE-B0B8-0E88620682D2}" dt="2023-08-01T17:25:16.603" v="1206" actId="478"/>
          <ac:picMkLst>
            <pc:docMk/>
            <pc:sldMk cId="1325851969" sldId="269"/>
            <ac:picMk id="3" creationId="{CD267320-745F-F208-D532-B2A347639B83}"/>
          </ac:picMkLst>
        </pc:picChg>
        <pc:picChg chg="del">
          <ac:chgData name="Bruckner, Ian" userId="d30430cb-03bf-46f3-9f16-5cd749543b41" providerId="ADAL" clId="{17E2F35C-F7BA-46AE-B0B8-0E88620682D2}" dt="2023-08-01T17:25:16.603" v="1206" actId="478"/>
          <ac:picMkLst>
            <pc:docMk/>
            <pc:sldMk cId="1325851969" sldId="269"/>
            <ac:picMk id="4" creationId="{2E687937-9709-2420-8B69-99F19684782E}"/>
          </ac:picMkLst>
        </pc:picChg>
      </pc:sldChg>
      <pc:sldChg chg="addSp delSp modSp add mod ord modClrScheme chgLayout">
        <pc:chgData name="Bruckner, Ian" userId="d30430cb-03bf-46f3-9f16-5cd749543b41" providerId="ADAL" clId="{17E2F35C-F7BA-46AE-B0B8-0E88620682D2}" dt="2023-08-01T18:18:11.111" v="1981" actId="20577"/>
        <pc:sldMkLst>
          <pc:docMk/>
          <pc:sldMk cId="974377499" sldId="270"/>
        </pc:sldMkLst>
        <pc:spChg chg="mod ord">
          <ac:chgData name="Bruckner, Ian" userId="d30430cb-03bf-46f3-9f16-5cd749543b41" providerId="ADAL" clId="{17E2F35C-F7BA-46AE-B0B8-0E88620682D2}" dt="2023-08-01T18:18:11.111" v="1981" actId="20577"/>
          <ac:spMkLst>
            <pc:docMk/>
            <pc:sldMk cId="974377499" sldId="270"/>
            <ac:spMk id="2" creationId="{D93EB6F1-1AF6-C68F-07D6-516C5CCBBC55}"/>
          </ac:spMkLst>
        </pc:spChg>
        <pc:spChg chg="add mod ord">
          <ac:chgData name="Bruckner, Ian" userId="d30430cb-03bf-46f3-9f16-5cd749543b41" providerId="ADAL" clId="{17E2F35C-F7BA-46AE-B0B8-0E88620682D2}" dt="2023-08-01T17:26:33.630" v="1234" actId="207"/>
          <ac:spMkLst>
            <pc:docMk/>
            <pc:sldMk cId="974377499" sldId="270"/>
            <ac:spMk id="3" creationId="{F3C2F73A-4B56-6DB8-70EC-6905BD3C8CB2}"/>
          </ac:spMkLst>
        </pc:spChg>
        <pc:spChg chg="add del mod">
          <ac:chgData name="Bruckner, Ian" userId="d30430cb-03bf-46f3-9f16-5cd749543b41" providerId="ADAL" clId="{17E2F35C-F7BA-46AE-B0B8-0E88620682D2}" dt="2023-08-01T18:17:06.608" v="1887"/>
          <ac:spMkLst>
            <pc:docMk/>
            <pc:sldMk cId="974377499" sldId="270"/>
            <ac:spMk id="4" creationId="{118502DF-A1C9-D777-6B73-8F9FF8A6C113}"/>
          </ac:spMkLst>
        </pc:spChg>
        <pc:spChg chg="add mod">
          <ac:chgData name="Bruckner, Ian" userId="d30430cb-03bf-46f3-9f16-5cd749543b41" providerId="ADAL" clId="{17E2F35C-F7BA-46AE-B0B8-0E88620682D2}" dt="2023-08-01T18:17:25.658" v="1898" actId="20577"/>
          <ac:spMkLst>
            <pc:docMk/>
            <pc:sldMk cId="974377499" sldId="270"/>
            <ac:spMk id="5" creationId="{64086ACE-578C-AABB-BBA6-5B6E1E0CC5E1}"/>
          </ac:spMkLst>
        </pc:spChg>
        <pc:spChg chg="add mod">
          <ac:chgData name="Bruckner, Ian" userId="d30430cb-03bf-46f3-9f16-5cd749543b41" providerId="ADAL" clId="{17E2F35C-F7BA-46AE-B0B8-0E88620682D2}" dt="2023-08-01T18:17:40.296" v="1948" actId="20577"/>
          <ac:spMkLst>
            <pc:docMk/>
            <pc:sldMk cId="974377499" sldId="270"/>
            <ac:spMk id="6" creationId="{621F70EA-EF66-B305-4D6F-1DBB372555B5}"/>
          </ac:spMkLst>
        </pc:spChg>
        <pc:spChg chg="add del mod">
          <ac:chgData name="Bruckner, Ian" userId="d30430cb-03bf-46f3-9f16-5cd749543b41" providerId="ADAL" clId="{17E2F35C-F7BA-46AE-B0B8-0E88620682D2}" dt="2023-08-01T18:18:05.716" v="1968"/>
          <ac:spMkLst>
            <pc:docMk/>
            <pc:sldMk cId="974377499" sldId="270"/>
            <ac:spMk id="7" creationId="{50904316-C5B5-56F7-A85C-B664094FB2D7}"/>
          </ac:spMkLst>
        </pc:spChg>
      </pc:sldChg>
      <pc:sldChg chg="modSp add mod">
        <pc:chgData name="Bruckner, Ian" userId="d30430cb-03bf-46f3-9f16-5cd749543b41" providerId="ADAL" clId="{17E2F35C-F7BA-46AE-B0B8-0E88620682D2}" dt="2023-08-01T17:28:27.449" v="1357" actId="20577"/>
        <pc:sldMkLst>
          <pc:docMk/>
          <pc:sldMk cId="3514026083" sldId="271"/>
        </pc:sldMkLst>
        <pc:spChg chg="mod">
          <ac:chgData name="Bruckner, Ian" userId="d30430cb-03bf-46f3-9f16-5cd749543b41" providerId="ADAL" clId="{17E2F35C-F7BA-46AE-B0B8-0E88620682D2}" dt="2023-08-01T17:27:58.825" v="1255" actId="20577"/>
          <ac:spMkLst>
            <pc:docMk/>
            <pc:sldMk cId="3514026083" sldId="271"/>
            <ac:spMk id="2" creationId="{D93EB6F1-1AF6-C68F-07D6-516C5CCBBC55}"/>
          </ac:spMkLst>
        </pc:spChg>
        <pc:spChg chg="mod">
          <ac:chgData name="Bruckner, Ian" userId="d30430cb-03bf-46f3-9f16-5cd749543b41" providerId="ADAL" clId="{17E2F35C-F7BA-46AE-B0B8-0E88620682D2}" dt="2023-08-01T17:28:27.449" v="1357" actId="20577"/>
          <ac:spMkLst>
            <pc:docMk/>
            <pc:sldMk cId="3514026083" sldId="271"/>
            <ac:spMk id="3" creationId="{F3C2F73A-4B56-6DB8-70EC-6905BD3C8CB2}"/>
          </ac:spMkLst>
        </pc:spChg>
      </pc:sldChg>
      <pc:sldChg chg="addSp delSp modSp add mod modClrScheme chgLayout">
        <pc:chgData name="Bruckner, Ian" userId="d30430cb-03bf-46f3-9f16-5cd749543b41" providerId="ADAL" clId="{17E2F35C-F7BA-46AE-B0B8-0E88620682D2}" dt="2023-08-01T17:29:00.592" v="1367" actId="207"/>
        <pc:sldMkLst>
          <pc:docMk/>
          <pc:sldMk cId="501774657" sldId="272"/>
        </pc:sldMkLst>
        <pc:spChg chg="del">
          <ac:chgData name="Bruckner, Ian" userId="d30430cb-03bf-46f3-9f16-5cd749543b41" providerId="ADAL" clId="{17E2F35C-F7BA-46AE-B0B8-0E88620682D2}" dt="2023-08-01T17:28:49.857" v="1361" actId="478"/>
          <ac:spMkLst>
            <pc:docMk/>
            <pc:sldMk cId="501774657" sldId="272"/>
            <ac:spMk id="2" creationId="{D93EB6F1-1AF6-C68F-07D6-516C5CCBBC55}"/>
          </ac:spMkLst>
        </pc:spChg>
        <pc:spChg chg="del mod">
          <ac:chgData name="Bruckner, Ian" userId="d30430cb-03bf-46f3-9f16-5cd749543b41" providerId="ADAL" clId="{17E2F35C-F7BA-46AE-B0B8-0E88620682D2}" dt="2023-08-01T17:28:49.857" v="1361" actId="478"/>
          <ac:spMkLst>
            <pc:docMk/>
            <pc:sldMk cId="501774657" sldId="272"/>
            <ac:spMk id="3" creationId="{F3C2F73A-4B56-6DB8-70EC-6905BD3C8CB2}"/>
          </ac:spMkLst>
        </pc:spChg>
        <pc:spChg chg="add del mod ord">
          <ac:chgData name="Bruckner, Ian" userId="d30430cb-03bf-46f3-9f16-5cd749543b41" providerId="ADAL" clId="{17E2F35C-F7BA-46AE-B0B8-0E88620682D2}" dt="2023-08-01T17:28:53.666" v="1362" actId="700"/>
          <ac:spMkLst>
            <pc:docMk/>
            <pc:sldMk cId="501774657" sldId="272"/>
            <ac:spMk id="5" creationId="{6022BCD7-00ED-4969-A516-122CF1CBDD20}"/>
          </ac:spMkLst>
        </pc:spChg>
        <pc:spChg chg="add del mod ord">
          <ac:chgData name="Bruckner, Ian" userId="d30430cb-03bf-46f3-9f16-5cd749543b41" providerId="ADAL" clId="{17E2F35C-F7BA-46AE-B0B8-0E88620682D2}" dt="2023-08-01T17:28:53.666" v="1362" actId="700"/>
          <ac:spMkLst>
            <pc:docMk/>
            <pc:sldMk cId="501774657" sldId="272"/>
            <ac:spMk id="7" creationId="{0B3AF7C7-0095-C01A-A381-BA14D3664566}"/>
          </ac:spMkLst>
        </pc:spChg>
        <pc:spChg chg="add mod ord">
          <ac:chgData name="Bruckner, Ian" userId="d30430cb-03bf-46f3-9f16-5cd749543b41" providerId="ADAL" clId="{17E2F35C-F7BA-46AE-B0B8-0E88620682D2}" dt="2023-08-01T17:28:56.699" v="1366" actId="27636"/>
          <ac:spMkLst>
            <pc:docMk/>
            <pc:sldMk cId="501774657" sldId="272"/>
            <ac:spMk id="8" creationId="{E1162763-A749-5FB9-7029-75843D7ABA99}"/>
          </ac:spMkLst>
        </pc:spChg>
        <pc:spChg chg="add mod ord">
          <ac:chgData name="Bruckner, Ian" userId="d30430cb-03bf-46f3-9f16-5cd749543b41" providerId="ADAL" clId="{17E2F35C-F7BA-46AE-B0B8-0E88620682D2}" dt="2023-08-01T17:29:00.592" v="1367" actId="207"/>
          <ac:spMkLst>
            <pc:docMk/>
            <pc:sldMk cId="501774657" sldId="272"/>
            <ac:spMk id="9" creationId="{0311E1D5-11F7-8E98-8C14-217CCE8A847A}"/>
          </ac:spMkLst>
        </pc:spChg>
      </pc:sldChg>
      <pc:sldChg chg="modSp add mod">
        <pc:chgData name="Bruckner, Ian" userId="d30430cb-03bf-46f3-9f16-5cd749543b41" providerId="ADAL" clId="{17E2F35C-F7BA-46AE-B0B8-0E88620682D2}" dt="2023-08-01T17:29:14.045" v="1370" actId="27636"/>
        <pc:sldMkLst>
          <pc:docMk/>
          <pc:sldMk cId="1953630863" sldId="273"/>
        </pc:sldMkLst>
        <pc:spChg chg="mod">
          <ac:chgData name="Bruckner, Ian" userId="d30430cb-03bf-46f3-9f16-5cd749543b41" providerId="ADAL" clId="{17E2F35C-F7BA-46AE-B0B8-0E88620682D2}" dt="2023-08-01T17:29:14.045" v="1370" actId="27636"/>
          <ac:spMkLst>
            <pc:docMk/>
            <pc:sldMk cId="1953630863" sldId="273"/>
            <ac:spMk id="8" creationId="{E1162763-A749-5FB9-7029-75843D7ABA99}"/>
          </ac:spMkLst>
        </pc:spChg>
      </pc:sldChg>
    </pc:docChg>
  </pc:docChgLst>
  <pc:docChgLst>
    <pc:chgData name="Ben Rappleyea" userId="4ba01ac5-8c10-431b-b53c-c111204396fa" providerId="ADAL" clId="{0EB95787-26A2-41BE-8CD3-BF599F4C67EF}"/>
    <pc:docChg chg="custSel modSld">
      <pc:chgData name="Ben Rappleyea" userId="4ba01ac5-8c10-431b-b53c-c111204396fa" providerId="ADAL" clId="{0EB95787-26A2-41BE-8CD3-BF599F4C67EF}" dt="2023-08-02T14:17:58.382" v="212" actId="20577"/>
      <pc:docMkLst>
        <pc:docMk/>
      </pc:docMkLst>
      <pc:sldChg chg="modSp mod">
        <pc:chgData name="Ben Rappleyea" userId="4ba01ac5-8c10-431b-b53c-c111204396fa" providerId="ADAL" clId="{0EB95787-26A2-41BE-8CD3-BF599F4C67EF}" dt="2023-08-02T14:17:58.382" v="212" actId="20577"/>
        <pc:sldMkLst>
          <pc:docMk/>
          <pc:sldMk cId="501774657" sldId="272"/>
        </pc:sldMkLst>
        <pc:spChg chg="mod">
          <ac:chgData name="Ben Rappleyea" userId="4ba01ac5-8c10-431b-b53c-c111204396fa" providerId="ADAL" clId="{0EB95787-26A2-41BE-8CD3-BF599F4C67EF}" dt="2023-08-02T14:17:58.382" v="212" actId="20577"/>
          <ac:spMkLst>
            <pc:docMk/>
            <pc:sldMk cId="501774657" sldId="272"/>
            <ac:spMk id="9" creationId="{0311E1D5-11F7-8E98-8C14-217CCE8A847A}"/>
          </ac:spMkLst>
        </pc:spChg>
      </pc:sldChg>
      <pc:sldChg chg="modSp mod">
        <pc:chgData name="Ben Rappleyea" userId="4ba01ac5-8c10-431b-b53c-c111204396fa" providerId="ADAL" clId="{0EB95787-26A2-41BE-8CD3-BF599F4C67EF}" dt="2023-08-01T21:03:48.374" v="28" actId="20577"/>
        <pc:sldMkLst>
          <pc:docMk/>
          <pc:sldMk cId="1953630863" sldId="273"/>
        </pc:sldMkLst>
        <pc:spChg chg="mod">
          <ac:chgData name="Ben Rappleyea" userId="4ba01ac5-8c10-431b-b53c-c111204396fa" providerId="ADAL" clId="{0EB95787-26A2-41BE-8CD3-BF599F4C67EF}" dt="2023-08-01T21:03:48.374" v="28" actId="20577"/>
          <ac:spMkLst>
            <pc:docMk/>
            <pc:sldMk cId="1953630863" sldId="273"/>
            <ac:spMk id="9" creationId="{0311E1D5-11F7-8E98-8C14-217CCE8A847A}"/>
          </ac:spMkLst>
        </pc:spChg>
      </pc:sldChg>
    </pc:docChg>
  </pc:docChgLst>
  <pc:docChgLst>
    <pc:chgData name="Haywood, Jeremiah" userId="S::jhaywo1@ilstu.edu::6542a1a3-9bf2-413c-8859-0e8d8088f994" providerId="AD" clId="Web-{EF99C113-497B-6BF5-85F8-4E5654AD5B60}"/>
    <pc:docChg chg="addSld delSld modSld sldOrd">
      <pc:chgData name="Haywood, Jeremiah" userId="S::jhaywo1@ilstu.edu::6542a1a3-9bf2-413c-8859-0e8d8088f994" providerId="AD" clId="Web-{EF99C113-497B-6BF5-85F8-4E5654AD5B60}" dt="2023-08-02T04:13:37.537" v="551" actId="20577"/>
      <pc:docMkLst>
        <pc:docMk/>
      </pc:docMkLst>
      <pc:sldChg chg="modSp">
        <pc:chgData name="Haywood, Jeremiah" userId="S::jhaywo1@ilstu.edu::6542a1a3-9bf2-413c-8859-0e8d8088f994" providerId="AD" clId="Web-{EF99C113-497B-6BF5-85F8-4E5654AD5B60}" dt="2023-08-01T19:09:42.042" v="160" actId="20577"/>
        <pc:sldMkLst>
          <pc:docMk/>
          <pc:sldMk cId="974377499" sldId="270"/>
        </pc:sldMkLst>
        <pc:spChg chg="mod">
          <ac:chgData name="Haywood, Jeremiah" userId="S::jhaywo1@ilstu.edu::6542a1a3-9bf2-413c-8859-0e8d8088f994" providerId="AD" clId="Web-{EF99C113-497B-6BF5-85F8-4E5654AD5B60}" dt="2023-08-01T18:33:59.577" v="69" actId="20577"/>
          <ac:spMkLst>
            <pc:docMk/>
            <pc:sldMk cId="974377499" sldId="270"/>
            <ac:spMk id="2" creationId="{D93EB6F1-1AF6-C68F-07D6-516C5CCBBC55}"/>
          </ac:spMkLst>
        </pc:spChg>
        <pc:spChg chg="mod">
          <ac:chgData name="Haywood, Jeremiah" userId="S::jhaywo1@ilstu.edu::6542a1a3-9bf2-413c-8859-0e8d8088f994" providerId="AD" clId="Web-{EF99C113-497B-6BF5-85F8-4E5654AD5B60}" dt="2023-08-01T19:09:42.042" v="160" actId="20577"/>
          <ac:spMkLst>
            <pc:docMk/>
            <pc:sldMk cId="974377499" sldId="270"/>
            <ac:spMk id="3" creationId="{F3C2F73A-4B56-6DB8-70EC-6905BD3C8CB2}"/>
          </ac:spMkLst>
        </pc:spChg>
        <pc:spChg chg="mod">
          <ac:chgData name="Haywood, Jeremiah" userId="S::jhaywo1@ilstu.edu::6542a1a3-9bf2-413c-8859-0e8d8088f994" providerId="AD" clId="Web-{EF99C113-497B-6BF5-85F8-4E5654AD5B60}" dt="2023-08-01T18:33:40.076" v="66" actId="20577"/>
          <ac:spMkLst>
            <pc:docMk/>
            <pc:sldMk cId="974377499" sldId="270"/>
            <ac:spMk id="5" creationId="{64086ACE-578C-AABB-BBA6-5B6E1E0CC5E1}"/>
          </ac:spMkLst>
        </pc:spChg>
      </pc:sldChg>
      <pc:sldChg chg="modSp del">
        <pc:chgData name="Haywood, Jeremiah" userId="S::jhaywo1@ilstu.edu::6542a1a3-9bf2-413c-8859-0e8d8088f994" providerId="AD" clId="Web-{EF99C113-497B-6BF5-85F8-4E5654AD5B60}" dt="2023-08-01T18:34:31.390" v="70"/>
        <pc:sldMkLst>
          <pc:docMk/>
          <pc:sldMk cId="3514026083" sldId="271"/>
        </pc:sldMkLst>
        <pc:spChg chg="mod">
          <ac:chgData name="Haywood, Jeremiah" userId="S::jhaywo1@ilstu.edu::6542a1a3-9bf2-413c-8859-0e8d8088f994" providerId="AD" clId="Web-{EF99C113-497B-6BF5-85F8-4E5654AD5B60}" dt="2023-08-01T18:30:17.039" v="50" actId="20577"/>
          <ac:spMkLst>
            <pc:docMk/>
            <pc:sldMk cId="3514026083" sldId="271"/>
            <ac:spMk id="3" creationId="{F3C2F73A-4B56-6DB8-70EC-6905BD3C8CB2}"/>
          </ac:spMkLst>
        </pc:spChg>
      </pc:sldChg>
      <pc:sldChg chg="modSp add ord replId">
        <pc:chgData name="Haywood, Jeremiah" userId="S::jhaywo1@ilstu.edu::6542a1a3-9bf2-413c-8859-0e8d8088f994" providerId="AD" clId="Web-{EF99C113-497B-6BF5-85F8-4E5654AD5B60}" dt="2023-08-02T04:13:37.537" v="551" actId="20577"/>
        <pc:sldMkLst>
          <pc:docMk/>
          <pc:sldMk cId="578432719" sldId="274"/>
        </pc:sldMkLst>
        <pc:spChg chg="mod">
          <ac:chgData name="Haywood, Jeremiah" userId="S::jhaywo1@ilstu.edu::6542a1a3-9bf2-413c-8859-0e8d8088f994" providerId="AD" clId="Web-{EF99C113-497B-6BF5-85F8-4E5654AD5B60}" dt="2023-08-01T19:09:46.073" v="162" actId="20577"/>
          <ac:spMkLst>
            <pc:docMk/>
            <pc:sldMk cId="578432719" sldId="274"/>
            <ac:spMk id="8" creationId="{E1162763-A749-5FB9-7029-75843D7ABA99}"/>
          </ac:spMkLst>
        </pc:spChg>
        <pc:spChg chg="mod">
          <ac:chgData name="Haywood, Jeremiah" userId="S::jhaywo1@ilstu.edu::6542a1a3-9bf2-413c-8859-0e8d8088f994" providerId="AD" clId="Web-{EF99C113-497B-6BF5-85F8-4E5654AD5B60}" dt="2023-08-02T04:13:37.537" v="551" actId="20577"/>
          <ac:spMkLst>
            <pc:docMk/>
            <pc:sldMk cId="578432719" sldId="274"/>
            <ac:spMk id="9" creationId="{0311E1D5-11F7-8E98-8C14-217CCE8A847A}"/>
          </ac:spMkLst>
        </pc:spChg>
      </pc:sldChg>
      <pc:sldChg chg="addSp delSp modSp add ord replId">
        <pc:chgData name="Haywood, Jeremiah" userId="S::jhaywo1@ilstu.edu::6542a1a3-9bf2-413c-8859-0e8d8088f994" providerId="AD" clId="Web-{EF99C113-497B-6BF5-85F8-4E5654AD5B60}" dt="2023-08-01T18:31:33.510" v="60"/>
        <pc:sldMkLst>
          <pc:docMk/>
          <pc:sldMk cId="3511204489" sldId="275"/>
        </pc:sldMkLst>
        <pc:spChg chg="mod">
          <ac:chgData name="Haywood, Jeremiah" userId="S::jhaywo1@ilstu.edu::6542a1a3-9bf2-413c-8859-0e8d8088f994" providerId="AD" clId="Web-{EF99C113-497B-6BF5-85F8-4E5654AD5B60}" dt="2023-08-01T18:31:31.635" v="59" actId="1076"/>
          <ac:spMkLst>
            <pc:docMk/>
            <pc:sldMk cId="3511204489" sldId="275"/>
            <ac:spMk id="2" creationId="{D93EB6F1-1AF6-C68F-07D6-516C5CCBBC55}"/>
          </ac:spMkLst>
        </pc:spChg>
        <pc:spChg chg="del">
          <ac:chgData name="Haywood, Jeremiah" userId="S::jhaywo1@ilstu.edu::6542a1a3-9bf2-413c-8859-0e8d8088f994" providerId="AD" clId="Web-{EF99C113-497B-6BF5-85F8-4E5654AD5B60}" dt="2023-08-01T18:31:13.697" v="56"/>
          <ac:spMkLst>
            <pc:docMk/>
            <pc:sldMk cId="3511204489" sldId="275"/>
            <ac:spMk id="3" creationId="{F3C2F73A-4B56-6DB8-70EC-6905BD3C8CB2}"/>
          </ac:spMkLst>
        </pc:spChg>
        <pc:spChg chg="del">
          <ac:chgData name="Haywood, Jeremiah" userId="S::jhaywo1@ilstu.edu::6542a1a3-9bf2-413c-8859-0e8d8088f994" providerId="AD" clId="Web-{EF99C113-497B-6BF5-85F8-4E5654AD5B60}" dt="2023-08-01T18:31:03.197" v="54"/>
          <ac:spMkLst>
            <pc:docMk/>
            <pc:sldMk cId="3511204489" sldId="275"/>
            <ac:spMk id="5" creationId="{64086ACE-578C-AABB-BBA6-5B6E1E0CC5E1}"/>
          </ac:spMkLst>
        </pc:spChg>
        <pc:spChg chg="del">
          <ac:chgData name="Haywood, Jeremiah" userId="S::jhaywo1@ilstu.edu::6542a1a3-9bf2-413c-8859-0e8d8088f994" providerId="AD" clId="Web-{EF99C113-497B-6BF5-85F8-4E5654AD5B60}" dt="2023-08-01T18:31:00.134" v="53"/>
          <ac:spMkLst>
            <pc:docMk/>
            <pc:sldMk cId="3511204489" sldId="275"/>
            <ac:spMk id="6" creationId="{621F70EA-EF66-B305-4D6F-1DBB372555B5}"/>
          </ac:spMkLst>
        </pc:spChg>
        <pc:spChg chg="add del mod">
          <ac:chgData name="Haywood, Jeremiah" userId="S::jhaywo1@ilstu.edu::6542a1a3-9bf2-413c-8859-0e8d8088f994" providerId="AD" clId="Web-{EF99C113-497B-6BF5-85F8-4E5654AD5B60}" dt="2023-08-01T18:31:33.510" v="60"/>
          <ac:spMkLst>
            <pc:docMk/>
            <pc:sldMk cId="3511204489" sldId="275"/>
            <ac:spMk id="7" creationId="{92BFD33B-7FD4-DF3D-9487-66D3F9A286AA}"/>
          </ac:spMkLst>
        </pc:spChg>
      </pc:sldChg>
      <pc:sldChg chg="modSp add replId">
        <pc:chgData name="Haywood, Jeremiah" userId="S::jhaywo1@ilstu.edu::6542a1a3-9bf2-413c-8859-0e8d8088f994" providerId="AD" clId="Web-{EF99C113-497B-6BF5-85F8-4E5654AD5B60}" dt="2023-08-02T02:04:54.789" v="524" actId="20577"/>
        <pc:sldMkLst>
          <pc:docMk/>
          <pc:sldMk cId="3931142598" sldId="276"/>
        </pc:sldMkLst>
        <pc:spChg chg="mod">
          <ac:chgData name="Haywood, Jeremiah" userId="S::jhaywo1@ilstu.edu::6542a1a3-9bf2-413c-8859-0e8d8088f994" providerId="AD" clId="Web-{EF99C113-497B-6BF5-85F8-4E5654AD5B60}" dt="2023-08-02T02:00:33.446" v="457" actId="20577"/>
          <ac:spMkLst>
            <pc:docMk/>
            <pc:sldMk cId="3931142598" sldId="276"/>
            <ac:spMk id="8" creationId="{E1162763-A749-5FB9-7029-75843D7ABA99}"/>
          </ac:spMkLst>
        </pc:spChg>
        <pc:spChg chg="mod">
          <ac:chgData name="Haywood, Jeremiah" userId="S::jhaywo1@ilstu.edu::6542a1a3-9bf2-413c-8859-0e8d8088f994" providerId="AD" clId="Web-{EF99C113-497B-6BF5-85F8-4E5654AD5B60}" dt="2023-08-02T02:04:54.789" v="524" actId="20577"/>
          <ac:spMkLst>
            <pc:docMk/>
            <pc:sldMk cId="3931142598" sldId="276"/>
            <ac:spMk id="9" creationId="{0311E1D5-11F7-8E98-8C14-217CCE8A84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269F1-B0F6-4698-9918-5F1726DD2B96}" type="datetimeFigureOut">
              <a:rPr lang="en-US" smtClean="0"/>
              <a:t>02-Aug-23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0952-13E2-4E1F-8986-AA66BA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6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 major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0952-13E2-4E1F-8986-AA66BAEE56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0952-13E2-4E1F-8986-AA66BAEE56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40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0952-13E2-4E1F-8986-AA66BAEE56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1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 of the three major projects</a:t>
            </a:r>
          </a:p>
          <a:p>
            <a:endParaRPr lang="en-US"/>
          </a:p>
          <a:p>
            <a:r>
              <a:rPr lang="en-US"/>
              <a:t>Show data dictionary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0952-13E2-4E1F-8986-AA66BAEE56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4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Second of 3 major projects</a:t>
            </a:r>
          </a:p>
          <a:p>
            <a:endParaRPr lang="en-US"/>
          </a:p>
          <a:p>
            <a:r>
              <a:rPr lang="en-US"/>
              <a:t>Every other week did labs on the high-level concepts</a:t>
            </a:r>
          </a:p>
          <a:p>
            <a:r>
              <a:rPr lang="en-US"/>
              <a:t>Learned the tools more intimately, long training sessions/labs, access to the </a:t>
            </a:r>
            <a:r>
              <a:rPr lang="en-US" err="1"/>
              <a:t>devs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0952-13E2-4E1F-8986-AA66BAEE56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27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of three major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0952-13E2-4E1F-8986-AA66BAEE56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4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 the midpoint &amp; grouper portion of the Modernize IAM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0952-13E2-4E1F-8986-AA66BAEE56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49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Every requirement from the previous page had this level of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0952-13E2-4E1F-8986-AA66BAEE56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36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0952-13E2-4E1F-8986-AA66BAEE56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53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0952-13E2-4E1F-8986-AA66BAEE56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63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0952-13E2-4E1F-8986-AA66BAEE56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8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97222"/>
            <a:ext cx="11658600" cy="16541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372875"/>
            <a:ext cx="9601200" cy="19720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2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4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1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7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8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9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02-Aug-23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02-Aug-23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48330"/>
            <a:ext cx="4629150" cy="7407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48330"/>
            <a:ext cx="13658850" cy="7407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02-Aug-23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9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02-Aug-23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6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58783"/>
            <a:ext cx="11658600" cy="153265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70726"/>
            <a:ext cx="11658600" cy="1688058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23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46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69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93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1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73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862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986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02-Aug-23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9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25670"/>
            <a:ext cx="9144000" cy="57304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25670"/>
            <a:ext cx="9144000" cy="57304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02-Aug-23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6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27358"/>
            <a:ext cx="6060282" cy="71988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328" indent="0">
              <a:buNone/>
              <a:defRPr sz="2700" b="1"/>
            </a:lvl2pPr>
            <a:lvl3pPr marL="1224656" indent="0">
              <a:buNone/>
              <a:defRPr sz="2400" b="1"/>
            </a:lvl3pPr>
            <a:lvl4pPr marL="1836984" indent="0">
              <a:buNone/>
              <a:defRPr sz="2100" b="1"/>
            </a:lvl4pPr>
            <a:lvl5pPr marL="2449312" indent="0">
              <a:buNone/>
              <a:defRPr sz="2100" b="1"/>
            </a:lvl5pPr>
            <a:lvl6pPr marL="3061640" indent="0">
              <a:buNone/>
              <a:defRPr sz="2100" b="1"/>
            </a:lvl6pPr>
            <a:lvl7pPr marL="3673968" indent="0">
              <a:buNone/>
              <a:defRPr sz="2100" b="1"/>
            </a:lvl7pPr>
            <a:lvl8pPr marL="4286296" indent="0">
              <a:buNone/>
              <a:defRPr sz="2100" b="1"/>
            </a:lvl8pPr>
            <a:lvl9pPr marL="489862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47238"/>
            <a:ext cx="6060282" cy="4446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27358"/>
            <a:ext cx="6062663" cy="71988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328" indent="0">
              <a:buNone/>
              <a:defRPr sz="2700" b="1"/>
            </a:lvl2pPr>
            <a:lvl3pPr marL="1224656" indent="0">
              <a:buNone/>
              <a:defRPr sz="2400" b="1"/>
            </a:lvl3pPr>
            <a:lvl4pPr marL="1836984" indent="0">
              <a:buNone/>
              <a:defRPr sz="2100" b="1"/>
            </a:lvl4pPr>
            <a:lvl5pPr marL="2449312" indent="0">
              <a:buNone/>
              <a:defRPr sz="2100" b="1"/>
            </a:lvl5pPr>
            <a:lvl6pPr marL="3061640" indent="0">
              <a:buNone/>
              <a:defRPr sz="2100" b="1"/>
            </a:lvl6pPr>
            <a:lvl7pPr marL="3673968" indent="0">
              <a:buNone/>
              <a:defRPr sz="2100" b="1"/>
            </a:lvl7pPr>
            <a:lvl8pPr marL="4286296" indent="0">
              <a:buNone/>
              <a:defRPr sz="2100" b="1"/>
            </a:lvl8pPr>
            <a:lvl9pPr marL="489862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47238"/>
            <a:ext cx="6062663" cy="4446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02-Aug-23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8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02-Aug-23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02-Aug-23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9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7245"/>
            <a:ext cx="4512470" cy="130757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7245"/>
            <a:ext cx="7667625" cy="658610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14820"/>
            <a:ext cx="4512470" cy="5278532"/>
          </a:xfrm>
        </p:spPr>
        <p:txBody>
          <a:bodyPr/>
          <a:lstStyle>
            <a:lvl1pPr marL="0" indent="0">
              <a:buNone/>
              <a:defRPr sz="1900"/>
            </a:lvl1pPr>
            <a:lvl2pPr marL="612328" indent="0">
              <a:buNone/>
              <a:defRPr sz="1600"/>
            </a:lvl2pPr>
            <a:lvl3pPr marL="1224656" indent="0">
              <a:buNone/>
              <a:defRPr sz="1300"/>
            </a:lvl3pPr>
            <a:lvl4pPr marL="1836984" indent="0">
              <a:buNone/>
              <a:defRPr sz="1200"/>
            </a:lvl4pPr>
            <a:lvl5pPr marL="2449312" indent="0">
              <a:buNone/>
              <a:defRPr sz="1200"/>
            </a:lvl5pPr>
            <a:lvl6pPr marL="3061640" indent="0">
              <a:buNone/>
              <a:defRPr sz="1200"/>
            </a:lvl6pPr>
            <a:lvl7pPr marL="3673968" indent="0">
              <a:buNone/>
              <a:defRPr sz="1200"/>
            </a:lvl7pPr>
            <a:lvl8pPr marL="4286296" indent="0">
              <a:buNone/>
              <a:defRPr sz="1200"/>
            </a:lvl8pPr>
            <a:lvl9pPr marL="489862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02-Aug-23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01787"/>
            <a:ext cx="8229600" cy="63771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89514"/>
            <a:ext cx="8229600" cy="4630103"/>
          </a:xfrm>
        </p:spPr>
        <p:txBody>
          <a:bodyPr/>
          <a:lstStyle>
            <a:lvl1pPr marL="0" indent="0">
              <a:buNone/>
              <a:defRPr sz="4300"/>
            </a:lvl1pPr>
            <a:lvl2pPr marL="612328" indent="0">
              <a:buNone/>
              <a:defRPr sz="3800"/>
            </a:lvl2pPr>
            <a:lvl3pPr marL="1224656" indent="0">
              <a:buNone/>
              <a:defRPr sz="3200"/>
            </a:lvl3pPr>
            <a:lvl4pPr marL="1836984" indent="0">
              <a:buNone/>
              <a:defRPr sz="2700"/>
            </a:lvl4pPr>
            <a:lvl5pPr marL="2449312" indent="0">
              <a:buNone/>
              <a:defRPr sz="2700"/>
            </a:lvl5pPr>
            <a:lvl6pPr marL="3061640" indent="0">
              <a:buNone/>
              <a:defRPr sz="2700"/>
            </a:lvl6pPr>
            <a:lvl7pPr marL="3673968" indent="0">
              <a:buNone/>
              <a:defRPr sz="2700"/>
            </a:lvl7pPr>
            <a:lvl8pPr marL="4286296" indent="0">
              <a:buNone/>
              <a:defRPr sz="2700"/>
            </a:lvl8pPr>
            <a:lvl9pPr marL="489862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39498"/>
            <a:ext cx="8229600" cy="905656"/>
          </a:xfrm>
        </p:spPr>
        <p:txBody>
          <a:bodyPr/>
          <a:lstStyle>
            <a:lvl1pPr marL="0" indent="0">
              <a:buNone/>
              <a:defRPr sz="1900"/>
            </a:lvl1pPr>
            <a:lvl2pPr marL="612328" indent="0">
              <a:buNone/>
              <a:defRPr sz="1600"/>
            </a:lvl2pPr>
            <a:lvl3pPr marL="1224656" indent="0">
              <a:buNone/>
              <a:defRPr sz="1300"/>
            </a:lvl3pPr>
            <a:lvl4pPr marL="1836984" indent="0">
              <a:buNone/>
              <a:defRPr sz="1200"/>
            </a:lvl4pPr>
            <a:lvl5pPr marL="2449312" indent="0">
              <a:buNone/>
              <a:defRPr sz="1200"/>
            </a:lvl5pPr>
            <a:lvl6pPr marL="3061640" indent="0">
              <a:buNone/>
              <a:defRPr sz="1200"/>
            </a:lvl6pPr>
            <a:lvl7pPr marL="3673968" indent="0">
              <a:buNone/>
              <a:defRPr sz="1200"/>
            </a:lvl7pPr>
            <a:lvl8pPr marL="4286296" indent="0">
              <a:buNone/>
              <a:defRPr sz="1200"/>
            </a:lvl8pPr>
            <a:lvl9pPr marL="489862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02-Aug-23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7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  <a:prstGeom prst="rect">
            <a:avLst/>
          </a:prstGeom>
        </p:spPr>
        <p:txBody>
          <a:bodyPr vert="horz" lIns="122466" tIns="61233" rIns="122466" bIns="6123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00596"/>
            <a:ext cx="12344400" cy="5092756"/>
          </a:xfrm>
          <a:prstGeom prst="rect">
            <a:avLst/>
          </a:prstGeom>
        </p:spPr>
        <p:txBody>
          <a:bodyPr vert="horz" lIns="122466" tIns="61233" rIns="122466" bIns="612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152366"/>
            <a:ext cx="3200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6CC5A-AE4B-5042-8495-B5715C059A52}" type="datetimeFigureOut">
              <a:rPr lang="en-US" smtClean="0"/>
              <a:t>02-Aug-23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152366"/>
            <a:ext cx="4343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152366"/>
            <a:ext cx="3200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1232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9246" indent="-459246" algn="l" defTabSz="61232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5033" indent="-382705" algn="l" defTabSz="612328" rtl="0" eaLnBrk="1" latinLnBrk="0" hangingPunct="1">
        <a:spcBef>
          <a:spcPct val="20000"/>
        </a:spcBef>
        <a:buFont typeface="Arial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0820" indent="-306164" algn="l" defTabSz="61232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3148" indent="-306164" algn="l" defTabSz="61232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5476" indent="-306164" algn="l" defTabSz="61232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7804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0132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92460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04788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28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656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984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312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640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3968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96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624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.illinoisstate.edu/identit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92605-F862-5849-AD2F-C8D38C197282}"/>
              </a:ext>
            </a:extLst>
          </p:cNvPr>
          <p:cNvSpPr txBox="1"/>
          <p:nvPr/>
        </p:nvSpPr>
        <p:spPr>
          <a:xfrm>
            <a:off x="1178524" y="1184121"/>
            <a:ext cx="10851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err="1">
                <a:solidFill>
                  <a:schemeClr val="bg1"/>
                </a:solidFill>
                <a:effectLst>
                  <a:outerShdw blurRad="88900" dist="50800" dir="4260000" algn="ctr" rotWithShape="0">
                    <a:srgbClr val="000000">
                      <a:alpha val="12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Modernize"d</a:t>
            </a:r>
            <a:r>
              <a:rPr lang="en-US" sz="8000">
                <a:solidFill>
                  <a:schemeClr val="bg1"/>
                </a:solidFill>
                <a:effectLst>
                  <a:outerShdw blurRad="88900" dist="50800" dir="4260000" algn="ctr" rotWithShape="0">
                    <a:srgbClr val="000000">
                      <a:alpha val="12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 IAM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67F09-4E57-8645-A544-D7339FB446FB}"/>
              </a:ext>
            </a:extLst>
          </p:cNvPr>
          <p:cNvSpPr txBox="1"/>
          <p:nvPr/>
        </p:nvSpPr>
        <p:spPr>
          <a:xfrm>
            <a:off x="1630467" y="2447922"/>
            <a:ext cx="1039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 Bruckner, Jeremiah Haywood, Ben Rappleyea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A9E7D-CB31-F145-69DD-0FAA641D6FC6}"/>
              </a:ext>
            </a:extLst>
          </p:cNvPr>
          <p:cNvSpPr txBox="1"/>
          <p:nvPr/>
        </p:nvSpPr>
        <p:spPr>
          <a:xfrm>
            <a:off x="1178524" y="4296498"/>
            <a:ext cx="10006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IAM: Identity and Access Management</a:t>
            </a:r>
          </a:p>
        </p:txBody>
      </p:sp>
    </p:spTree>
    <p:extLst>
      <p:ext uri="{BB962C8B-B14F-4D97-AF65-F5344CB8AC3E}">
        <p14:creationId xmlns:p14="http://schemas.microsoft.com/office/powerpoint/2010/main" val="21472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1162763-A749-5FB9-7029-75843D7A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Standard Secondary Account Provisioning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11E1D5-11F7-8E98-8C14-217CCE8A8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2466" tIns="61233" rIns="122466" bIns="61233" rtlCol="0" anchor="t">
            <a:normAutofit/>
          </a:bodyPr>
          <a:lstStyle/>
          <a:p>
            <a:pPr marL="459105" indent="-459105"/>
            <a:r>
              <a:rPr lang="en-US">
                <a:solidFill>
                  <a:schemeClr val="bg1"/>
                </a:solidFill>
                <a:cs typeface="Calibri"/>
              </a:rPr>
              <a:t>Current state</a:t>
            </a:r>
          </a:p>
          <a:p>
            <a:pPr marL="994410" lvl="1" indent="-382270"/>
            <a:r>
              <a:rPr lang="en-US">
                <a:solidFill>
                  <a:schemeClr val="bg1"/>
                </a:solidFill>
                <a:cs typeface="Calibri"/>
              </a:rPr>
              <a:t>Varying naming conventions</a:t>
            </a:r>
          </a:p>
          <a:p>
            <a:pPr marL="994410" lvl="1" indent="-382270"/>
            <a:r>
              <a:rPr lang="en-US">
                <a:solidFill>
                  <a:schemeClr val="bg1"/>
                </a:solidFill>
                <a:cs typeface="Calibri"/>
              </a:rPr>
              <a:t>Multistep provisioning process</a:t>
            </a:r>
          </a:p>
          <a:p>
            <a:pPr marL="459105" indent="-459105"/>
            <a:r>
              <a:rPr lang="en-US">
                <a:solidFill>
                  <a:schemeClr val="bg1"/>
                </a:solidFill>
                <a:cs typeface="Calibri"/>
              </a:rPr>
              <a:t>Future state</a:t>
            </a:r>
          </a:p>
          <a:p>
            <a:pPr marL="994410" lvl="1" indent="-382270"/>
            <a:r>
              <a:rPr lang="en-US">
                <a:solidFill>
                  <a:schemeClr val="bg1"/>
                </a:solidFill>
                <a:cs typeface="Calibri"/>
              </a:rPr>
              <a:t>Standardization</a:t>
            </a:r>
          </a:p>
          <a:p>
            <a:pPr marL="994410" lvl="1" indent="-382270"/>
            <a:r>
              <a:rPr lang="en-US">
                <a:solidFill>
                  <a:schemeClr val="bg1"/>
                </a:solidFill>
                <a:cs typeface="Calibri"/>
              </a:rPr>
              <a:t>Improved secondary account lifecycle</a:t>
            </a:r>
          </a:p>
          <a:p>
            <a:pPr marL="994410" lvl="1" indent="-382270"/>
            <a:r>
              <a:rPr lang="en-US">
                <a:solidFill>
                  <a:schemeClr val="bg1"/>
                </a:solidFill>
                <a:cs typeface="Calibri"/>
              </a:rPr>
              <a:t>Multitude of provisioning options</a:t>
            </a:r>
          </a:p>
          <a:p>
            <a:pPr marL="994410" lvl="1" indent="-382270"/>
            <a:endParaRPr lang="en-US">
              <a:solidFill>
                <a:schemeClr val="bg1"/>
              </a:solidFill>
              <a:cs typeface="Calibri"/>
            </a:endParaRPr>
          </a:p>
          <a:p>
            <a:pPr marL="994410" lvl="1" indent="-382270"/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8432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1162763-A749-5FB9-7029-75843D7A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Secondary Account Examples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11E1D5-11F7-8E98-8C14-217CCE8A8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2466" tIns="61233" rIns="122466" bIns="61233" rtlCol="0" anchor="t">
            <a:normAutofit lnSpcReduction="10000"/>
          </a:bodyPr>
          <a:lstStyle/>
          <a:p>
            <a:pPr marL="459105" indent="-459105"/>
            <a:r>
              <a:rPr lang="en-US" sz="4000">
                <a:solidFill>
                  <a:schemeClr val="bg1"/>
                </a:solidFill>
                <a:cs typeface="Calibri"/>
              </a:rPr>
              <a:t>Scenario 1</a:t>
            </a:r>
          </a:p>
          <a:p>
            <a:pPr marL="994410" lvl="1" indent="-382270"/>
            <a:r>
              <a:rPr lang="en-US" sz="3600">
                <a:solidFill>
                  <a:schemeClr val="bg1"/>
                </a:solidFill>
                <a:cs typeface="Calibri"/>
              </a:rPr>
              <a:t>Recently hired student employee needs a secondary account to fulfill work duties</a:t>
            </a:r>
          </a:p>
          <a:p>
            <a:pPr marL="459105" indent="-459105"/>
            <a:r>
              <a:rPr lang="en-US" sz="4000">
                <a:solidFill>
                  <a:schemeClr val="bg1"/>
                </a:solidFill>
                <a:cs typeface="Calibri"/>
              </a:rPr>
              <a:t>Scenario 2</a:t>
            </a:r>
          </a:p>
          <a:p>
            <a:pPr marL="994410" lvl="1" indent="-382270"/>
            <a:r>
              <a:rPr lang="en-US" sz="3600">
                <a:solidFill>
                  <a:schemeClr val="bg1"/>
                </a:solidFill>
                <a:cs typeface="Calibri"/>
              </a:rPr>
              <a:t>An admin account is requested for a full-time employee to complete tasks that require elevated access</a:t>
            </a:r>
          </a:p>
          <a:p>
            <a:pPr marL="459105" indent="-459105"/>
            <a:r>
              <a:rPr lang="en-US" sz="4000">
                <a:solidFill>
                  <a:schemeClr val="bg1"/>
                </a:solidFill>
                <a:cs typeface="Calibri"/>
              </a:rPr>
              <a:t>Scenario 3</a:t>
            </a:r>
          </a:p>
          <a:p>
            <a:pPr marL="994410" lvl="1" indent="-382270"/>
            <a:r>
              <a:rPr lang="en-US" sz="3500">
                <a:solidFill>
                  <a:schemeClr val="bg1"/>
                </a:solidFill>
                <a:cs typeface="Calibri"/>
              </a:rPr>
              <a:t>A student employee transitions between two different jobs</a:t>
            </a:r>
          </a:p>
          <a:p>
            <a:pPr marL="994410" lvl="1" indent="-382270"/>
            <a:endParaRPr lang="en-US">
              <a:solidFill>
                <a:schemeClr val="bg1"/>
              </a:solidFill>
              <a:cs typeface="Calibri"/>
            </a:endParaRPr>
          </a:p>
          <a:p>
            <a:pPr marL="994410" lvl="1" indent="-382270"/>
            <a:endParaRPr lang="en-US">
              <a:solidFill>
                <a:schemeClr val="bg1"/>
              </a:solidFill>
              <a:cs typeface="Calibri"/>
            </a:endParaRPr>
          </a:p>
          <a:p>
            <a:pPr marL="994410" lvl="1" indent="-382270"/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14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B6F1-1AF6-C68F-07D6-516C5CCB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816" y="3088419"/>
            <a:ext cx="11658600" cy="153265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Live🤞demo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0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1162763-A749-5FB9-7029-75843D7A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Delegated access control via Grouper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11E1D5-11F7-8E98-8C14-217CCE8A8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Automated group management (talked about more on next slide)</a:t>
            </a:r>
          </a:p>
          <a:p>
            <a:r>
              <a:rPr lang="en-US" dirty="0">
                <a:solidFill>
                  <a:schemeClr val="bg1"/>
                </a:solidFill>
              </a:rPr>
              <a:t>Ad hoc group management for AD and LDAP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Moving to </a:t>
            </a:r>
            <a:r>
              <a:rPr lang="en-US">
                <a:solidFill>
                  <a:schemeClr val="bg1"/>
                </a:solidFill>
              </a:rPr>
              <a:t>flat provisioning in AD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Group attestation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4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1162763-A749-5FB9-7029-75843D7A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Automated application-level access provisioning beyond LDAP &amp; AD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11E1D5-11F7-8E98-8C14-217CCE8A8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Loader jobs</a:t>
            </a:r>
          </a:p>
          <a:p>
            <a:r>
              <a:rPr lang="en-US" dirty="0">
                <a:solidFill>
                  <a:schemeClr val="bg1"/>
                </a:solidFill>
              </a:rPr>
              <a:t>Reference groups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30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34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B6F1-1AF6-C68F-07D6-516C5CCB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IAM Participants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ED2C7DB-F9E5-482A-E2B1-619E5E653B62}"/>
              </a:ext>
            </a:extLst>
          </p:cNvPr>
          <p:cNvSpPr txBox="1">
            <a:spLocks/>
          </p:cNvSpPr>
          <p:nvPr/>
        </p:nvSpPr>
        <p:spPr>
          <a:xfrm>
            <a:off x="2108620" y="2632931"/>
            <a:ext cx="1785111" cy="6256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</a:rPr>
              <a:t>CISO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B7A1F5C-1F8E-6786-B182-FEFED90B8A35}"/>
              </a:ext>
            </a:extLst>
          </p:cNvPr>
          <p:cNvSpPr txBox="1">
            <a:spLocks/>
          </p:cNvSpPr>
          <p:nvPr/>
        </p:nvSpPr>
        <p:spPr>
          <a:xfrm>
            <a:off x="2108620" y="3360779"/>
            <a:ext cx="1785111" cy="1351512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</a:rPr>
              <a:t>Office of IAM</a:t>
            </a:r>
          </a:p>
          <a:p>
            <a:r>
              <a:rPr lang="en-US" sz="1400">
                <a:solidFill>
                  <a:schemeClr val="bg1"/>
                </a:solidFill>
              </a:rPr>
              <a:t>Manager</a:t>
            </a:r>
          </a:p>
          <a:p>
            <a:r>
              <a:rPr lang="en-US" sz="1400">
                <a:solidFill>
                  <a:schemeClr val="bg1"/>
                </a:solidFill>
              </a:rPr>
              <a:t>IAM Admin</a:t>
            </a:r>
          </a:p>
          <a:p>
            <a:r>
              <a:rPr lang="en-US" sz="1400">
                <a:solidFill>
                  <a:schemeClr val="bg1"/>
                </a:solidFill>
              </a:rPr>
              <a:t>IAM Admin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C3C4896-3CB9-9DE3-E04C-FEB49402A9BB}"/>
              </a:ext>
            </a:extLst>
          </p:cNvPr>
          <p:cNvSpPr txBox="1">
            <a:spLocks/>
          </p:cNvSpPr>
          <p:nvPr/>
        </p:nvSpPr>
        <p:spPr>
          <a:xfrm>
            <a:off x="4033240" y="2632931"/>
            <a:ext cx="1785111" cy="625626"/>
          </a:xfrm>
          <a:prstGeom prst="rect">
            <a:avLst/>
          </a:prstGeom>
          <a:ln>
            <a:solidFill>
              <a:schemeClr val="bg1"/>
            </a:solidFill>
            <a:prstDash val="dashDot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</a:rPr>
              <a:t>Infrastructure Operations &amp; Networking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E529750-2808-CD18-133C-461B4E07C084}"/>
              </a:ext>
            </a:extLst>
          </p:cNvPr>
          <p:cNvSpPr txBox="1">
            <a:spLocks/>
          </p:cNvSpPr>
          <p:nvPr/>
        </p:nvSpPr>
        <p:spPr>
          <a:xfrm>
            <a:off x="4046393" y="3360782"/>
            <a:ext cx="1785111" cy="2354792"/>
          </a:xfrm>
          <a:prstGeom prst="rect">
            <a:avLst/>
          </a:prstGeom>
          <a:ln>
            <a:solidFill>
              <a:schemeClr val="bg1"/>
            </a:solidFill>
            <a:prstDash val="dashDot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</a:rPr>
              <a:t>Cloud, Compute, Auth</a:t>
            </a:r>
          </a:p>
          <a:p>
            <a:r>
              <a:rPr lang="en-US" sz="1400">
                <a:solidFill>
                  <a:schemeClr val="bg1"/>
                </a:solidFill>
              </a:rPr>
              <a:t>Infra. Architect</a:t>
            </a:r>
          </a:p>
          <a:p>
            <a:r>
              <a:rPr lang="en-US" sz="1400">
                <a:solidFill>
                  <a:schemeClr val="bg1"/>
                </a:solidFill>
              </a:rPr>
              <a:t>OpenShift Admin</a:t>
            </a:r>
          </a:p>
          <a:p>
            <a:r>
              <a:rPr lang="en-US" sz="1400">
                <a:solidFill>
                  <a:schemeClr val="bg1"/>
                </a:solidFill>
              </a:rPr>
              <a:t>Auth Admin</a:t>
            </a:r>
          </a:p>
          <a:p>
            <a:r>
              <a:rPr lang="en-US" sz="1400">
                <a:solidFill>
                  <a:schemeClr val="bg1"/>
                </a:solidFill>
              </a:rPr>
              <a:t>Auth Admin</a:t>
            </a:r>
          </a:p>
          <a:p>
            <a:r>
              <a:rPr lang="en-US" sz="1400">
                <a:solidFill>
                  <a:schemeClr val="bg1"/>
                </a:solidFill>
              </a:rPr>
              <a:t>Directory Admin</a:t>
            </a:r>
          </a:p>
          <a:p>
            <a:r>
              <a:rPr lang="en-US" sz="1400">
                <a:solidFill>
                  <a:schemeClr val="bg1"/>
                </a:solidFill>
              </a:rPr>
              <a:t>Directory Admin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FCF5E27-4ECB-795A-E50E-A4DAC3809E6D}"/>
              </a:ext>
            </a:extLst>
          </p:cNvPr>
          <p:cNvSpPr txBox="1">
            <a:spLocks/>
          </p:cNvSpPr>
          <p:nvPr/>
        </p:nvSpPr>
        <p:spPr>
          <a:xfrm>
            <a:off x="6919673" y="2657258"/>
            <a:ext cx="1785111" cy="625626"/>
          </a:xfrm>
          <a:prstGeom prst="rect">
            <a:avLst/>
          </a:prstGeom>
          <a:ln>
            <a:solidFill>
              <a:schemeClr val="bg1"/>
            </a:solidFill>
            <a:prstDash val="dashDot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</a:rPr>
              <a:t>Enterprise Applications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9E942EB-B745-E178-A569-6600CA28ECA5}"/>
              </a:ext>
            </a:extLst>
          </p:cNvPr>
          <p:cNvSpPr txBox="1">
            <a:spLocks/>
          </p:cNvSpPr>
          <p:nvPr/>
        </p:nvSpPr>
        <p:spPr>
          <a:xfrm>
            <a:off x="5980571" y="3360779"/>
            <a:ext cx="1785111" cy="1478689"/>
          </a:xfrm>
          <a:prstGeom prst="rect">
            <a:avLst/>
          </a:prstGeom>
          <a:ln>
            <a:solidFill>
              <a:schemeClr val="bg1"/>
            </a:solidFill>
            <a:prstDash val="dashDot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</a:rPr>
              <a:t>Database Admins</a:t>
            </a:r>
          </a:p>
          <a:p>
            <a:r>
              <a:rPr lang="en-US" sz="1400">
                <a:solidFill>
                  <a:schemeClr val="bg1"/>
                </a:solidFill>
              </a:rPr>
              <a:t>Manager</a:t>
            </a:r>
          </a:p>
          <a:p>
            <a:r>
              <a:rPr lang="en-US" sz="1400">
                <a:solidFill>
                  <a:schemeClr val="bg1"/>
                </a:solidFill>
              </a:rPr>
              <a:t>Postgres DBA</a:t>
            </a:r>
          </a:p>
          <a:p>
            <a:r>
              <a:rPr lang="en-US" sz="1400">
                <a:solidFill>
                  <a:schemeClr val="bg1"/>
                </a:solidFill>
              </a:rPr>
              <a:t>Oracle DBA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493673A-C821-F8F0-4D82-E59D9903A83F}"/>
              </a:ext>
            </a:extLst>
          </p:cNvPr>
          <p:cNvSpPr txBox="1">
            <a:spLocks/>
          </p:cNvSpPr>
          <p:nvPr/>
        </p:nvSpPr>
        <p:spPr>
          <a:xfrm>
            <a:off x="170846" y="2632933"/>
            <a:ext cx="1785111" cy="625626"/>
          </a:xfrm>
          <a:prstGeom prst="rect">
            <a:avLst/>
          </a:prstGeom>
          <a:ln>
            <a:solidFill>
              <a:schemeClr val="bg1"/>
            </a:solidFill>
            <a:prstDash val="dashDot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</a:rPr>
              <a:t>Digital Transformation &amp; Process </a:t>
            </a:r>
            <a:r>
              <a:rPr lang="en-US" sz="1400" err="1">
                <a:solidFill>
                  <a:schemeClr val="bg1"/>
                </a:solidFill>
              </a:rPr>
              <a:t>Imprvment</a:t>
            </a:r>
            <a:r>
              <a:rPr lang="en-US" sz="14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4EBEF66-8C36-F388-7A46-863EF5DC650A}"/>
              </a:ext>
            </a:extLst>
          </p:cNvPr>
          <p:cNvSpPr txBox="1">
            <a:spLocks/>
          </p:cNvSpPr>
          <p:nvPr/>
        </p:nvSpPr>
        <p:spPr>
          <a:xfrm>
            <a:off x="170847" y="3360778"/>
            <a:ext cx="1785111" cy="1351513"/>
          </a:xfrm>
          <a:prstGeom prst="rect">
            <a:avLst/>
          </a:prstGeom>
          <a:ln>
            <a:solidFill>
              <a:schemeClr val="bg1"/>
            </a:solidFill>
            <a:prstDash val="dashDot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</a:rPr>
              <a:t>Project &amp; Portfolio Management</a:t>
            </a:r>
          </a:p>
          <a:p>
            <a:r>
              <a:rPr lang="en-US" sz="1400">
                <a:solidFill>
                  <a:schemeClr val="bg1"/>
                </a:solidFill>
              </a:rPr>
              <a:t>Project Manager</a:t>
            </a:r>
          </a:p>
          <a:p>
            <a:r>
              <a:rPr lang="en-US" sz="1400">
                <a:solidFill>
                  <a:schemeClr val="bg1"/>
                </a:solidFill>
              </a:rPr>
              <a:t>Business Analyst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DB24117-ACBF-82D3-78B0-F780AB5F5158}"/>
              </a:ext>
            </a:extLst>
          </p:cNvPr>
          <p:cNvSpPr txBox="1">
            <a:spLocks/>
          </p:cNvSpPr>
          <p:nvPr/>
        </p:nvSpPr>
        <p:spPr>
          <a:xfrm>
            <a:off x="7893362" y="3360781"/>
            <a:ext cx="1785111" cy="2466786"/>
          </a:xfrm>
          <a:prstGeom prst="rect">
            <a:avLst/>
          </a:prstGeom>
          <a:ln>
            <a:solidFill>
              <a:schemeClr val="bg1"/>
            </a:solidFill>
            <a:prstDash val="dashDot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</a:rPr>
              <a:t>Web</a:t>
            </a:r>
          </a:p>
          <a:p>
            <a:r>
              <a:rPr lang="en-US" sz="1400">
                <a:solidFill>
                  <a:schemeClr val="bg1"/>
                </a:solidFill>
              </a:rPr>
              <a:t>Web Designer</a:t>
            </a:r>
          </a:p>
          <a:p>
            <a:r>
              <a:rPr lang="en-US" sz="1400">
                <a:solidFill>
                  <a:schemeClr val="bg1"/>
                </a:solidFill>
              </a:rPr>
              <a:t>Web Developer</a:t>
            </a:r>
          </a:p>
          <a:p>
            <a:r>
              <a:rPr lang="en-US" sz="1400">
                <a:solidFill>
                  <a:schemeClr val="bg1"/>
                </a:solidFill>
              </a:rPr>
              <a:t>Application / Integration Developer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68ED903-F8DF-5EC4-6372-9593190CDF56}"/>
              </a:ext>
            </a:extLst>
          </p:cNvPr>
          <p:cNvSpPr txBox="1">
            <a:spLocks/>
          </p:cNvSpPr>
          <p:nvPr/>
        </p:nvSpPr>
        <p:spPr>
          <a:xfrm>
            <a:off x="9806107" y="2632930"/>
            <a:ext cx="1785111" cy="625626"/>
          </a:xfrm>
          <a:prstGeom prst="rect">
            <a:avLst/>
          </a:prstGeom>
          <a:ln>
            <a:solidFill>
              <a:schemeClr val="bg1"/>
            </a:solidFill>
            <a:prstDash val="dash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>
                <a:solidFill>
                  <a:schemeClr val="bg1"/>
                </a:solidFill>
              </a:rPr>
              <a:t>Client Services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808417B-4037-ACF2-4FBA-B2AA03D2D3ED}"/>
              </a:ext>
            </a:extLst>
          </p:cNvPr>
          <p:cNvSpPr txBox="1">
            <a:spLocks/>
          </p:cNvSpPr>
          <p:nvPr/>
        </p:nvSpPr>
        <p:spPr>
          <a:xfrm>
            <a:off x="9806107" y="3360779"/>
            <a:ext cx="1785111" cy="2466786"/>
          </a:xfrm>
          <a:prstGeom prst="rect">
            <a:avLst/>
          </a:prstGeom>
          <a:ln>
            <a:solidFill>
              <a:schemeClr val="bg1"/>
            </a:solidFill>
            <a:prstDash val="dashDot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</a:rPr>
              <a:t>Technology Support Center</a:t>
            </a:r>
          </a:p>
          <a:p>
            <a:r>
              <a:rPr lang="en-US" sz="1400">
                <a:solidFill>
                  <a:schemeClr val="bg1"/>
                </a:solidFill>
              </a:rPr>
              <a:t>Assistant Director</a:t>
            </a:r>
          </a:p>
          <a:p>
            <a:r>
              <a:rPr lang="en-US" sz="1400">
                <a:solidFill>
                  <a:schemeClr val="bg1"/>
                </a:solidFill>
              </a:rPr>
              <a:t>Support Center Manager</a:t>
            </a:r>
          </a:p>
          <a:p>
            <a:r>
              <a:rPr lang="en-US" sz="1400">
                <a:solidFill>
                  <a:schemeClr val="bg1"/>
                </a:solidFill>
              </a:rPr>
              <a:t>Analysts</a:t>
            </a:r>
          </a:p>
          <a:p>
            <a:r>
              <a:rPr lang="en-US" sz="1400">
                <a:solidFill>
                  <a:schemeClr val="bg1"/>
                </a:solidFill>
              </a:rPr>
              <a:t>Incident Manager</a:t>
            </a:r>
          </a:p>
          <a:p>
            <a:r>
              <a:rPr lang="en-US" sz="1400">
                <a:solidFill>
                  <a:schemeClr val="bg1"/>
                </a:solidFill>
              </a:rPr>
              <a:t>Knowledge / Training Analyst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5CABC0F-BDC7-93E2-5E67-6E394227DCCD}"/>
              </a:ext>
            </a:extLst>
          </p:cNvPr>
          <p:cNvSpPr txBox="1">
            <a:spLocks/>
          </p:cNvSpPr>
          <p:nvPr/>
        </p:nvSpPr>
        <p:spPr>
          <a:xfrm>
            <a:off x="5980571" y="4917363"/>
            <a:ext cx="1785111" cy="1666942"/>
          </a:xfrm>
          <a:prstGeom prst="rect">
            <a:avLst/>
          </a:prstGeom>
          <a:ln>
            <a:solidFill>
              <a:schemeClr val="bg1"/>
            </a:solidFill>
            <a:prstDash val="dashDot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</a:rPr>
              <a:t>ERP Team</a:t>
            </a:r>
          </a:p>
          <a:p>
            <a:r>
              <a:rPr lang="en-US" sz="1400">
                <a:solidFill>
                  <a:schemeClr val="bg1"/>
                </a:solidFill>
              </a:rPr>
              <a:t>Manager</a:t>
            </a:r>
          </a:p>
          <a:p>
            <a:r>
              <a:rPr lang="en-US" sz="1400">
                <a:solidFill>
                  <a:schemeClr val="bg1"/>
                </a:solidFill>
              </a:rPr>
              <a:t>Technical Analyst</a:t>
            </a:r>
          </a:p>
          <a:p>
            <a:r>
              <a:rPr lang="en-US" sz="1400">
                <a:solidFill>
                  <a:schemeClr val="bg1"/>
                </a:solidFill>
              </a:rPr>
              <a:t>ERP Admin</a:t>
            </a:r>
          </a:p>
          <a:p>
            <a:r>
              <a:rPr lang="en-US" sz="1400">
                <a:solidFill>
                  <a:schemeClr val="bg1"/>
                </a:solidFill>
              </a:rPr>
              <a:t>Developer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E1ACBD0F-03BE-9F23-2E75-E260938B7603}"/>
              </a:ext>
            </a:extLst>
          </p:cNvPr>
          <p:cNvSpPr txBox="1">
            <a:spLocks/>
          </p:cNvSpPr>
          <p:nvPr/>
        </p:nvSpPr>
        <p:spPr>
          <a:xfrm>
            <a:off x="7893362" y="5888751"/>
            <a:ext cx="1785111" cy="707549"/>
          </a:xfrm>
          <a:prstGeom prst="rect">
            <a:avLst/>
          </a:prstGeom>
          <a:ln>
            <a:solidFill>
              <a:schemeClr val="bg1"/>
            </a:solidFill>
            <a:prstDash val="dashDot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</a:rPr>
              <a:t>LOB Applications</a:t>
            </a:r>
          </a:p>
          <a:p>
            <a:r>
              <a:rPr lang="en-US" sz="1400">
                <a:solidFill>
                  <a:schemeClr val="bg1"/>
                </a:solidFill>
              </a:rPr>
              <a:t>8 App Admins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5BAF1727-C93E-DA4C-B2ED-83EAD3FFF7C6}"/>
              </a:ext>
            </a:extLst>
          </p:cNvPr>
          <p:cNvSpPr txBox="1">
            <a:spLocks/>
          </p:cNvSpPr>
          <p:nvPr/>
        </p:nvSpPr>
        <p:spPr>
          <a:xfrm>
            <a:off x="11718852" y="2632930"/>
            <a:ext cx="1785111" cy="625626"/>
          </a:xfrm>
          <a:prstGeom prst="rect">
            <a:avLst/>
          </a:prstGeom>
          <a:ln>
            <a:solidFill>
              <a:schemeClr val="bg1"/>
            </a:solidFill>
            <a:prstDash val="dash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</a:rPr>
              <a:t>Business Office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C8AD21F-AD28-359A-4944-FA8E9A19D463}"/>
              </a:ext>
            </a:extLst>
          </p:cNvPr>
          <p:cNvSpPr txBox="1">
            <a:spLocks/>
          </p:cNvSpPr>
          <p:nvPr/>
        </p:nvSpPr>
        <p:spPr>
          <a:xfrm>
            <a:off x="11718852" y="3360779"/>
            <a:ext cx="1785111" cy="3243689"/>
          </a:xfrm>
          <a:prstGeom prst="rect">
            <a:avLst/>
          </a:prstGeom>
          <a:ln>
            <a:solidFill>
              <a:schemeClr val="bg1"/>
            </a:solidFill>
            <a:prstDash val="dashDot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</a:rPr>
              <a:t>Technology Support Center</a:t>
            </a:r>
          </a:p>
          <a:p>
            <a:r>
              <a:rPr lang="en-US" sz="1400">
                <a:solidFill>
                  <a:schemeClr val="bg1"/>
                </a:solidFill>
              </a:rPr>
              <a:t>Vendor Management Specialist</a:t>
            </a:r>
          </a:p>
          <a:p>
            <a:r>
              <a:rPr lang="en-US" sz="1400">
                <a:solidFill>
                  <a:schemeClr val="bg1"/>
                </a:solidFill>
              </a:rPr>
              <a:t>CMDB &amp; Release Management Specialist</a:t>
            </a:r>
          </a:p>
          <a:p>
            <a:r>
              <a:rPr lang="en-US" sz="1400">
                <a:solidFill>
                  <a:schemeClr val="bg1"/>
                </a:solidFill>
              </a:rPr>
              <a:t>Marketing &amp; Communication  Coordinator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F722377-3FC8-B876-4D89-1234EA02566F}"/>
              </a:ext>
            </a:extLst>
          </p:cNvPr>
          <p:cNvSpPr txBox="1">
            <a:spLocks/>
          </p:cNvSpPr>
          <p:nvPr/>
        </p:nvSpPr>
        <p:spPr>
          <a:xfrm>
            <a:off x="9806107" y="5888751"/>
            <a:ext cx="1785111" cy="707549"/>
          </a:xfrm>
          <a:prstGeom prst="rect">
            <a:avLst/>
          </a:prstGeom>
          <a:ln>
            <a:solidFill>
              <a:schemeClr val="bg1"/>
            </a:solidFill>
            <a:prstDash val="dashDot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</a:rPr>
              <a:t>Endpoint Support</a:t>
            </a:r>
          </a:p>
          <a:p>
            <a:r>
              <a:rPr lang="en-US" sz="1400">
                <a:solidFill>
                  <a:schemeClr val="bg1"/>
                </a:solidFill>
              </a:rPr>
              <a:t>~5 sys admins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9E354129-3A66-F693-83D0-C4F47F774892}"/>
              </a:ext>
            </a:extLst>
          </p:cNvPr>
          <p:cNvSpPr txBox="1">
            <a:spLocks/>
          </p:cNvSpPr>
          <p:nvPr/>
        </p:nvSpPr>
        <p:spPr>
          <a:xfrm>
            <a:off x="4041479" y="5867612"/>
            <a:ext cx="1785111" cy="707549"/>
          </a:xfrm>
          <a:prstGeom prst="rect">
            <a:avLst/>
          </a:prstGeom>
          <a:ln>
            <a:solidFill>
              <a:schemeClr val="bg1"/>
            </a:solidFill>
            <a:prstDash val="dashDot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</a:rPr>
              <a:t>Unified Comm.</a:t>
            </a:r>
          </a:p>
          <a:p>
            <a:r>
              <a:rPr lang="en-US" sz="1400">
                <a:solidFill>
                  <a:schemeClr val="bg1"/>
                </a:solidFill>
              </a:rPr>
              <a:t>UC Admin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78CDB18E-D92C-8B7C-595D-E380F270AEBD}"/>
              </a:ext>
            </a:extLst>
          </p:cNvPr>
          <p:cNvSpPr txBox="1">
            <a:spLocks/>
          </p:cNvSpPr>
          <p:nvPr/>
        </p:nvSpPr>
        <p:spPr>
          <a:xfrm>
            <a:off x="87861" y="5212994"/>
            <a:ext cx="3793438" cy="1351513"/>
          </a:xfrm>
          <a:prstGeom prst="rect">
            <a:avLst/>
          </a:prstGeom>
          <a:ln>
            <a:solidFill>
              <a:schemeClr val="bg1"/>
            </a:solidFill>
            <a:prstDash val="dash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</a:rPr>
              <a:t>Distributed / College IT Units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</a:rPr>
              <a:t>“real world” quality assurance testing and early adopters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57BA2C3-8102-7906-1C98-76C03D49CCAD}"/>
              </a:ext>
            </a:extLst>
          </p:cNvPr>
          <p:cNvSpPr/>
          <p:nvPr/>
        </p:nvSpPr>
        <p:spPr>
          <a:xfrm>
            <a:off x="4057956" y="4224758"/>
            <a:ext cx="1735681" cy="13279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442E0B-23BC-7B1D-46E1-A1B739CE6086}"/>
              </a:ext>
            </a:extLst>
          </p:cNvPr>
          <p:cNvSpPr/>
          <p:nvPr/>
        </p:nvSpPr>
        <p:spPr>
          <a:xfrm>
            <a:off x="9875108" y="4224758"/>
            <a:ext cx="1646332" cy="8293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9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B6F1-1AF6-C68F-07D6-516C5CCB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78" y="180843"/>
            <a:ext cx="12344400" cy="128614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18CCEE-3C44-81D7-51F0-207C24506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00225"/>
            <a:ext cx="12344400" cy="50927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Sync Appropriate Person Data to AD &amp; LDAP</a:t>
            </a:r>
          </a:p>
          <a:p>
            <a:pPr lvl="1"/>
            <a:r>
              <a:rPr lang="it-IT" dirty="0">
                <a:solidFill>
                  <a:schemeClr val="bg1"/>
                </a:solidFill>
              </a:rPr>
              <a:t>Started Nov 2016 &gt; finished Oct 2018</a:t>
            </a:r>
          </a:p>
          <a:p>
            <a:pPr lvl="1"/>
            <a:r>
              <a:rPr lang="it-IT" dirty="0">
                <a:solidFill>
                  <a:schemeClr val="bg1"/>
                </a:solidFill>
              </a:rPr>
              <a:t>3914 hours of effort in TS alone... Heavy extra time with HR &amp; Registrar</a:t>
            </a:r>
          </a:p>
          <a:p>
            <a:r>
              <a:rPr lang="it-IT" dirty="0">
                <a:solidFill>
                  <a:schemeClr val="bg1"/>
                </a:solidFill>
              </a:rPr>
              <a:t>inCommon Collaboration Success Program Engagement</a:t>
            </a:r>
          </a:p>
          <a:p>
            <a:pPr lvl="1"/>
            <a:r>
              <a:rPr lang="it-IT">
                <a:solidFill>
                  <a:schemeClr val="bg1"/>
                </a:solidFill>
              </a:rPr>
              <a:t>Started Oct 2020 &gt; finished Jul 2021</a:t>
            </a:r>
          </a:p>
          <a:p>
            <a:pPr lvl="1"/>
            <a:r>
              <a:rPr lang="it-IT" dirty="0">
                <a:solidFill>
                  <a:schemeClr val="bg1"/>
                </a:solidFill>
              </a:rPr>
              <a:t>965 hours of effort</a:t>
            </a:r>
          </a:p>
          <a:p>
            <a:r>
              <a:rPr lang="it-IT" dirty="0">
                <a:solidFill>
                  <a:schemeClr val="bg1"/>
                </a:solidFill>
              </a:rPr>
              <a:t>Modernize IAM</a:t>
            </a:r>
          </a:p>
          <a:p>
            <a:pPr lvl="1"/>
            <a:r>
              <a:rPr lang="it-IT" dirty="0">
                <a:solidFill>
                  <a:schemeClr val="bg1"/>
                </a:solidFill>
              </a:rPr>
              <a:t>Started Aug 2021 &gt; anticipated* finish: Sept 2023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>(major work finished Jul 2023)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8900 hours of effort </a:t>
            </a:r>
            <a:r>
              <a:rPr lang="en-US" i="1" dirty="0">
                <a:solidFill>
                  <a:schemeClr val="bg1"/>
                </a:solidFill>
              </a:rPr>
              <a:t>and counting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3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B6F1-1AF6-C68F-07D6-516C5CCB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78" y="180843"/>
            <a:ext cx="12344400" cy="128614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Project Scope: Sync to AD &amp; LDAP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18CCEE-3C44-81D7-51F0-207C24506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00225"/>
            <a:ext cx="12344400" cy="50927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0" i="0">
                <a:solidFill>
                  <a:schemeClr val="bg1"/>
                </a:solidFill>
                <a:effectLst/>
              </a:rPr>
              <a:t>​</a:t>
            </a:r>
            <a:r>
              <a:rPr lang="en-US">
                <a:solidFill>
                  <a:schemeClr val="bg1"/>
                </a:solidFill>
              </a:rPr>
              <a:t>Major deliverables:</a:t>
            </a:r>
            <a:endParaRPr lang="en-US" b="0" i="0">
              <a:solidFill>
                <a:schemeClr val="bg1"/>
              </a:solidFill>
              <a:effectLst/>
            </a:endParaRPr>
          </a:p>
          <a:p>
            <a:pPr lvl="1"/>
            <a:r>
              <a:rPr lang="en-US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Identity Data Dictionary | Help - Illinois State</a:t>
            </a:r>
            <a:r>
              <a:rPr lang="en-US">
                <a:solidFill>
                  <a:schemeClr val="bg1"/>
                </a:solidFill>
              </a:rPr>
              <a:t> (built on Confluence)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Best-effort implementation using legacy IAM system &amp; ERP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Account attributes &amp; affiliations</a:t>
            </a:r>
          </a:p>
          <a:p>
            <a:pPr lvl="2"/>
            <a:r>
              <a:rPr lang="en-US" err="1">
                <a:solidFill>
                  <a:schemeClr val="bg1"/>
                </a:solidFill>
              </a:rPr>
              <a:t>eduPerson</a:t>
            </a:r>
            <a:r>
              <a:rPr lang="en-US">
                <a:solidFill>
                  <a:schemeClr val="bg1"/>
                </a:solidFill>
              </a:rPr>
              <a:t> schema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New “Identity Table” in our ERP, ready for </a:t>
            </a:r>
            <a:r>
              <a:rPr lang="en-US" err="1">
                <a:solidFill>
                  <a:schemeClr val="bg1"/>
                </a:solidFill>
              </a:rPr>
              <a:t>midPoint</a:t>
            </a:r>
            <a:r>
              <a:rPr lang="en-US">
                <a:solidFill>
                  <a:schemeClr val="bg1"/>
                </a:solidFill>
              </a:rPr>
              <a:t> &amp; Grouper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Follow-on efforts began to utilize the affiliations and identity table to reconcile directories with scripting, making up for shortcomings in our legacy IAM system</a:t>
            </a:r>
          </a:p>
        </p:txBody>
      </p:sp>
    </p:spTree>
    <p:extLst>
      <p:ext uri="{BB962C8B-B14F-4D97-AF65-F5344CB8AC3E}">
        <p14:creationId xmlns:p14="http://schemas.microsoft.com/office/powerpoint/2010/main" val="271362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B6F1-1AF6-C68F-07D6-516C5CCB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78" y="180843"/>
            <a:ext cx="12344400" cy="128614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Project Scope: </a:t>
            </a:r>
            <a:r>
              <a:rPr lang="en-US" err="1">
                <a:solidFill>
                  <a:schemeClr val="bg1"/>
                </a:solidFill>
              </a:rPr>
              <a:t>inCommon</a:t>
            </a:r>
            <a:r>
              <a:rPr lang="en-US">
                <a:solidFill>
                  <a:schemeClr val="bg1"/>
                </a:solidFill>
              </a:rPr>
              <a:t> Engagement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18CCEE-3C44-81D7-51F0-207C24506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00225"/>
            <a:ext cx="12344400" cy="50927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PM-led debriefings</a:t>
            </a:r>
          </a:p>
          <a:p>
            <a:pPr algn="l"/>
            <a:r>
              <a:rPr lang="en-US" b="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Readied our org for success</a:t>
            </a:r>
          </a:p>
          <a:p>
            <a:pPr lvl="1"/>
            <a:r>
              <a:rPr lang="en-US" b="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PostgreSQL</a:t>
            </a:r>
          </a:p>
          <a:p>
            <a:pPr lvl="1"/>
            <a:r>
              <a:rPr lang="en-US" b="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Infrastructure as Code</a:t>
            </a:r>
          </a:p>
          <a:p>
            <a:pPr lvl="1"/>
            <a:r>
              <a:rPr lang="en-US" b="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Container strategy</a:t>
            </a:r>
          </a:p>
          <a:p>
            <a:pPr algn="l"/>
            <a:r>
              <a:rPr lang="en-US" b="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Developed IAM architecture</a:t>
            </a:r>
          </a:p>
          <a:p>
            <a:pPr algn="l"/>
            <a:r>
              <a:rPr lang="en-US" b="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Formed relationships with peers</a:t>
            </a:r>
          </a:p>
        </p:txBody>
      </p:sp>
    </p:spTree>
    <p:extLst>
      <p:ext uri="{BB962C8B-B14F-4D97-AF65-F5344CB8AC3E}">
        <p14:creationId xmlns:p14="http://schemas.microsoft.com/office/powerpoint/2010/main" val="70748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B6F1-1AF6-C68F-07D6-516C5CCB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78" y="180843"/>
            <a:ext cx="12344400" cy="128614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Project Scope: Modernize IAM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18CCEE-3C44-81D7-51F0-207C24506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00225"/>
            <a:ext cx="12344400" cy="50927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0" i="0">
                <a:solidFill>
                  <a:schemeClr val="bg1"/>
                </a:solidFill>
                <a:effectLst/>
              </a:rPr>
              <a:t>Major co-req’s delivered</a:t>
            </a:r>
          </a:p>
          <a:p>
            <a:pPr lvl="1"/>
            <a:r>
              <a:rPr lang="en-US" b="0" i="0">
                <a:solidFill>
                  <a:schemeClr val="bg1"/>
                </a:solidFill>
                <a:effectLst/>
              </a:rPr>
              <a:t>Massive expansion of OpenShift</a:t>
            </a:r>
          </a:p>
          <a:p>
            <a:pPr lvl="1"/>
            <a:r>
              <a:rPr lang="en-US" b="0" i="0">
                <a:solidFill>
                  <a:schemeClr val="bg1"/>
                </a:solidFill>
                <a:effectLst/>
              </a:rPr>
              <a:t>PostgreSQL training and support contract </a:t>
            </a:r>
          </a:p>
          <a:p>
            <a:pPr algn="l"/>
            <a:r>
              <a:rPr lang="en-US" b="0" i="0">
                <a:solidFill>
                  <a:schemeClr val="bg1"/>
                </a:solidFill>
                <a:effectLst/>
              </a:rPr>
              <a:t>Major deliverables:</a:t>
            </a:r>
          </a:p>
          <a:p>
            <a:pPr lvl="1"/>
            <a:r>
              <a:rPr lang="en-US" b="0" i="0">
                <a:solidFill>
                  <a:schemeClr val="bg1"/>
                </a:solidFill>
                <a:effectLst/>
              </a:rPr>
              <a:t>Launch &amp; migrate all SSO integrations to Shibboleth + M365 MFA (where applicable)</a:t>
            </a:r>
          </a:p>
          <a:p>
            <a:pPr lvl="1"/>
            <a:r>
              <a:rPr lang="en-US" b="0" i="0">
                <a:solidFill>
                  <a:schemeClr val="bg1"/>
                </a:solidFill>
                <a:effectLst/>
              </a:rPr>
              <a:t>Launch &amp; migrate all affiliation group calc to Grouper</a:t>
            </a:r>
          </a:p>
          <a:p>
            <a:pPr lvl="1"/>
            <a:r>
              <a:rPr lang="en-US" b="0" i="0">
                <a:solidFill>
                  <a:schemeClr val="bg1"/>
                </a:solidFill>
                <a:effectLst/>
              </a:rPr>
              <a:t>Replatform custom Account Management tool &amp; launch </a:t>
            </a:r>
            <a:r>
              <a:rPr lang="en-US" b="0" i="0" err="1">
                <a:solidFill>
                  <a:schemeClr val="bg1"/>
                </a:solidFill>
                <a:effectLst/>
              </a:rPr>
              <a:t>midPoint</a:t>
            </a:r>
            <a:endParaRPr lang="en-US" b="0" i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629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B6F1-1AF6-C68F-07D6-516C5CCB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78" y="180843"/>
            <a:ext cx="12344400" cy="128614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Sampling of requirements management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35784F-BB79-F28E-1026-224304444885}"/>
              </a:ext>
            </a:extLst>
          </p:cNvPr>
          <p:cNvSpPr txBox="1">
            <a:spLocks/>
          </p:cNvSpPr>
          <p:nvPr/>
        </p:nvSpPr>
        <p:spPr>
          <a:xfrm>
            <a:off x="815859" y="1651265"/>
            <a:ext cx="11819238" cy="4970463"/>
          </a:xfrm>
          <a:prstGeom prst="rect">
            <a:avLst/>
          </a:prstGeom>
        </p:spPr>
        <p:txBody>
          <a:bodyPr vert="horz" lIns="91440" tIns="45720" rIns="91440" bIns="45720" numCol="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Authorization and Access (AA)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AA.1 - Determine Authorization and Access Mechanisms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AA.1.1 - Midpoint GUI and API Authorization Investigation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AA.1.2 - Grouper Authentication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Deployment (DP)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Grouper Deployment (DPG)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DPG.1 - Grouper on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Openshift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DPG.1.1 - Grouper </a:t>
            </a:r>
            <a:r>
              <a:rPr kumimoji="0" lang="en-US" sz="4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IaC</a:t>
            </a: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strategy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DPG.1.2 - Grouper Secrets/Keystore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DPG.1.3 - Grouper Aggregated Logging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DPG.1.4 - Grouper upgrade strategy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DPG.1.5 - Grouper Monitoring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DPG.1.6 - </a:t>
            </a:r>
            <a:r>
              <a:rPr kumimoji="0" lang="en-US" sz="4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Openshift</a:t>
            </a: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Resource Sizing for Grouper Components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DPG.1.7 - Work with ION and the business office to procure needed </a:t>
            </a:r>
            <a:r>
              <a:rPr kumimoji="0" lang="en-US" sz="4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openshift</a:t>
            </a: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resources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DPG.2 - Grouper Upgrade Strategy and Steps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DPG.3 - Grouper Tree/Folder Structure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Midpoint Deployment (DPM)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DPM.1 - Midpoint on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Openshift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DPM.1.1 - Midpoint </a:t>
            </a:r>
            <a:r>
              <a:rPr kumimoji="0" lang="en-US" sz="4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IaC</a:t>
            </a: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strategy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DPM.1.2 - Midpoint Secrets/Keystore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DPM.1.3 - Midpoint Aggregated Logging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DPM.1.4 - Midpoint Monitoring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DPM.1.5 - Midpoint upgrade strategy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DPM.1.6 - Midpoint Clustered Deployment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DPM.1.7 - Upgrade Midpoint to 4.4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DPM.1.8 - </a:t>
            </a:r>
            <a:r>
              <a:rPr kumimoji="0" lang="en-US" sz="4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Openshift</a:t>
            </a: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Resource Sizing for Midpoint Components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DPM.2 - Midpoint on Postgres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DPM.2.1 - Primary Node Setup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DPM.2.2 - Secondary Node Setup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DPM.2.3 - AWS Node Setup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DPM.2.4 - Load test of primary and secondary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DPM.2.5 - Upgrade DB version from 12 to 13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DPM.2.6 - Midpoint on Postgres test cluster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DPM.2.7 - Production </a:t>
            </a:r>
            <a:r>
              <a:rPr kumimoji="0" lang="en-US" sz="4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postgres</a:t>
            </a: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DPM.2.8 - Postgres manual failover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DPM.2.9 - Postgres automatic failover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 Plan (DPTP)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DPTP.1 - Develop Plan for Seeding Identity data into Midpoint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DPTP.1.1 - Live Syncing Account Self Service Generated data from OIM to Midpoint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DPTP.2 - Account Self Service Transition Plan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DPTP.3 - OIM to Midpoint Transition Plan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DPTP.4 - Vendor Support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DPTP.4.1 - Identify Midpoint and Grouper FX used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DPTP.4.2 - Request and Eval support options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DPTP.4.3 - Obtain vendor support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Provisioning (P)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P.1 - Username Generation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P.1.1 - Configure mapping in default user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P.1.2 - check against list of ULIDs not to use during ULID Generation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P.2 - UID Generation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P.2.1 - Configure mapping in default user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P.3 - Email Generation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P.3.1 - Configure mapping in default user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P.4 - LDAP Provisioning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P.4.1 - Review LDAP Schema and confirm attribute use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P.4.2 - Provision LDAP Groups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P.4.3 - LDAP Account Provisioning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P.5 - AD Provisioning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P.5.1 - AD Account Provisioning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P.6 - Azure Provisioning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P.7 - Trusted Resource Reconciliation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P.8 - Midpoint User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P.9 - Determine DLID Provisioning Strategy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P.10 - Grouper Subject Source Provisioning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P.10.1 - Configure Midpoint to provision to Postgres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P.11 - Delayed Delete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P.12 - Credential Provisioning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P.12.1 - Investigate Credential Mapping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P.13 - Attribute Based Entitlements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Roles (R)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R.1 - AFL_* roles back to CS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R.2 - Role Sync/Assignment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R.3 - Role and Primary Affiliation handling within Grouper and Midpoint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Reconciliation/Synchronization (RS)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RS.1 -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midPoint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users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RS.1.1- Targeted Reconciliation/Recompute for all Active Users (all sources and targets)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RS.2 - Directory Accounts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RS.3 - OIM to Midpoint transition state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RS.4 - Password Flow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RS.5 - Manager/Reports to data management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RS.6 - Synchronize Affiliation Data From Grouper to CS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RS.6.1 - Create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affiliation consumption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RS.6.2 - pickup and deliver affiliation data to CS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RS.6.3 - Create SQL Grouper provisioner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RS.6.4 - Configure CS to receive affiliation data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RS.7 - Midpoint event processing (midpoint to CS)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RS.7.1 - Add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passwordchangedatetime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table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RS.7.2 - Sending Email back to ERP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RS.7.3 - Sending UID back to ERP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RS.7.4 -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passwordlastchangedate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RS.7.5 - Turn on message flow to CS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RS.8 - CS to Midpoint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RS.8.1 - Create CS Identity table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RS.8.2 - subscribe to CS identity table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RS.8.3 - Integration to deliver PPD to midpoint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RS.8.4.1 - Full Sync of the ISU Identity Table (weekly, bi-weekly, or monthly)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RS.8.4.1 - Incremental/Real Time Sync from ISU Identity Table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RS.8.4.2 -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Livesynch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Monitoring/Continue on error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RS.8.5 - Scheduled reconciliation / full sync of Active population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RS.9 - Remove Samba Attributes/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ObjectClasses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RS.10 - Turn off live sync from OIM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Self-Service (SS)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SS.1 - REST API Discovery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SS.2 - Account Recovery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SS.3 - Self-Service Integration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 References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 on exporting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openshift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hosted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SS.3.0 - Modify IAM interface for dual-write capability to OIM &amp; Midpoint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SS.3.1 - Refactor base level API usage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SS.3.1.1 - Set Adobe Student Value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SS.3.1.2 - Removal of SMB Password Hashes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SS.3.1.3 - Retrieve Basic Midpoint User Info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SS.3.1.4 - Update/Specify Electronic Signature Policy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SS.3.1.5 - Update/Specify Multi-Factor Authentication (MFA)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SS.3.1.6 - Update/Specify Preferred Name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SS.3.1.7 - Update/Specify Non-ISU Email Address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SS.3.1.8 - Update Password Expiration Display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SS.3.2 - Refactor front end web interface usage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SS.3.2.1 - Removal of Security Questions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SS.3.2.2 - Account Activation Process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SS.3.2.3 - Leverage 3rd Party Email for Account Recovery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SS.3.2.4 - Account Refresh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SS.3.2.5 - Update Password complexity and history in integration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SS.3.2.6 - Forgot my username functionality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SS.3.2.7 - Forgot my password/Password reset functionality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SS.3.2.8 - Implement Have I Been </a:t>
            </a:r>
            <a:r>
              <a:rPr kumimoji="0" lang="en-US" sz="4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Pwned</a:t>
            </a: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API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SS.3.3 - Implement Password Complexity and History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SS.3.4 - Password Canary Function Replication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SS.4 - MFA Handling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Auditing (A)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A.1 - Assess user/data auditing features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A.1.0 - Review and investigate data provenance features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A.1.1 - Test data investigation scenarios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A.2 - Assess audit logs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A.3 - Midpoint config to externalize audit table from primary repository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A.4 - Grouper Audit Log Output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A.5 - Grouper Database Size and Retention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Validation (V)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V.1 - LDAP Data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V.2 - AD Data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V.3 - Automated Unit Tests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V.4 - Midpoint to CS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Grouper Provisioning (GP)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GP.1 - AD Group Provisioning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DP.1.4 - failover VIP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GP.1.1 - Create IAM OU in AD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GP.1.2 - Create AD Provisioner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GP.1.3 - Assign Provisioner to Affiliation Groups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GP.2 - LDAP Group Provisioning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GP.2.2 - Affiliation Groups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GP.2.3 - LDAP Groups in use currently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GP.3 - Loader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Failsafes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GP.3.1 - Create test database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GP.3.2 - Test Failsafe Mechanism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GP.4 - Group Naming Conventions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GP.4 - Provision Role Data to DB for Midpoint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GP.4.1 - Configure Provisioner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GP.4.2 - Validate data being put into table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GP.4.3 - Create Pivot Table of Data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IAM Operations Support (IOS)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IOS.1 - Central IAM Info Page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IOS.1.1 - Brainstorm potential requirements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Notifications (N)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N.1 - Password Expiration Notifications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N.1.1 - Configure Password Expirations in Midpoint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N.1.2 - Filter out Metcalf and U-High Population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N.2 - Account Expiration Notifications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N.2.1 - Configure Account Expiration Notifications in Midpoint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N.3 - Get notification templates into GIT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IAM Brainstorm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Extension Attribute 1 Values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IAM Pre-hire Solutions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IAM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Transtion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Plan Checklist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Midpoint TEST Release Communication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TSC Requirements Brainstorm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26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B6F1-1AF6-C68F-07D6-516C5CCB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78" y="180843"/>
            <a:ext cx="12344400" cy="128614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Sampling of requirements management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67320-745F-F208-D532-B2A347639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70" y="1876219"/>
            <a:ext cx="3886347" cy="4351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687937-9709-2420-8B69-99F196847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952" y="1876219"/>
            <a:ext cx="3708148" cy="35940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C0B7EC-D448-D7E2-083E-3E77C4B8DB07}"/>
              </a:ext>
            </a:extLst>
          </p:cNvPr>
          <p:cNvSpPr txBox="1"/>
          <p:nvPr/>
        </p:nvSpPr>
        <p:spPr>
          <a:xfrm>
            <a:off x="9159070" y="1823831"/>
            <a:ext cx="3016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solidFill>
                  <a:schemeClr val="bg1"/>
                </a:solidFill>
              </a:rPr>
              <a:t>Lesson Learned</a:t>
            </a:r>
          </a:p>
          <a:p>
            <a:r>
              <a:rPr lang="en-US">
                <a:solidFill>
                  <a:schemeClr val="bg1"/>
                </a:solidFill>
              </a:rPr>
              <a:t>Notes that should really be action items didn’t turn into action items of their own, we lost sight of them and </a:t>
            </a:r>
          </a:p>
        </p:txBody>
      </p:sp>
    </p:spTree>
    <p:extLst>
      <p:ext uri="{BB962C8B-B14F-4D97-AF65-F5344CB8AC3E}">
        <p14:creationId xmlns:p14="http://schemas.microsoft.com/office/powerpoint/2010/main" val="39004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B6F1-1AF6-C68F-07D6-516C5CCB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Up 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2F73A-4B56-6DB8-70EC-6905BD3C8C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>
              <a:solidFill>
                <a:schemeClr val="bg1"/>
              </a:solidFill>
              <a:latin typeface="Calibri"/>
              <a:ea typeface="Open Sans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latin typeface="Calibri"/>
                <a:ea typeface="Open Sans"/>
                <a:cs typeface="Calibri"/>
              </a:rPr>
              <a:t>Standard Secondary Account Provision (Grouper and Midpoint working together)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latin typeface="Calibri"/>
                <a:ea typeface="Open Sans"/>
                <a:cs typeface="Calibri"/>
              </a:rPr>
              <a:t>Delegated access control via Grouper</a:t>
            </a:r>
          </a:p>
          <a:p>
            <a:r>
              <a:rPr lang="en-US">
                <a:solidFill>
                  <a:schemeClr val="bg1"/>
                </a:solidFill>
                <a:latin typeface="Calibri"/>
                <a:ea typeface="Open Sans"/>
                <a:cs typeface="Calibri"/>
              </a:rPr>
              <a:t>Automated application-level access provisioning beyond LDAP &amp; AD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086ACE-578C-AABB-BBA6-5B6E1E0CC5E1}"/>
              </a:ext>
            </a:extLst>
          </p:cNvPr>
          <p:cNvSpPr txBox="1">
            <a:spLocks/>
          </p:cNvSpPr>
          <p:nvPr/>
        </p:nvSpPr>
        <p:spPr>
          <a:xfrm>
            <a:off x="1028700" y="2045884"/>
            <a:ext cx="11658600" cy="1532650"/>
          </a:xfrm>
          <a:prstGeom prst="rect">
            <a:avLst/>
          </a:prstGeom>
        </p:spPr>
        <p:txBody>
          <a:bodyPr vert="horz" lIns="122466" tIns="61233" rIns="122466" bIns="61233" rtlCol="0" anchor="t">
            <a:normAutofit/>
          </a:bodyPr>
          <a:lstStyle>
            <a:lvl1pPr algn="l" defTabSz="612328" rtl="0" eaLnBrk="1" latinLnBrk="0" hangingPunct="1">
              <a:spcBef>
                <a:spcPct val="0"/>
              </a:spcBef>
              <a:buNone/>
              <a:defRPr sz="54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Questions</a:t>
            </a:r>
          </a:p>
          <a:p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21F70EA-EF66-B305-4D6F-1DBB372555B5}"/>
              </a:ext>
            </a:extLst>
          </p:cNvPr>
          <p:cNvSpPr txBox="1">
            <a:spLocks/>
          </p:cNvSpPr>
          <p:nvPr/>
        </p:nvSpPr>
        <p:spPr>
          <a:xfrm>
            <a:off x="1028700" y="357827"/>
            <a:ext cx="11658600" cy="1688058"/>
          </a:xfrm>
          <a:prstGeom prst="rect">
            <a:avLst/>
          </a:prstGeom>
        </p:spPr>
        <p:txBody>
          <a:bodyPr vert="horz" lIns="122466" tIns="61233" rIns="122466" bIns="61233" rtlCol="0" anchor="b">
            <a:normAutofit/>
          </a:bodyPr>
          <a:lstStyle>
            <a:lvl1pPr marL="0" indent="0" algn="l" defTabSz="612328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12328" indent="0" algn="l" defTabSz="61232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24656" indent="0" algn="l" defTabSz="612328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36984" indent="0" algn="l" defTabSz="612328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49312" indent="0" algn="l" defTabSz="612328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61640" indent="0" algn="l" defTabSz="612328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73968" indent="0" algn="l" defTabSz="612328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86296" indent="0" algn="l" defTabSz="612328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98624" indent="0" algn="l" defTabSz="612328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Any questions on what we’ve done… past tense?</a:t>
            </a:r>
          </a:p>
        </p:txBody>
      </p:sp>
    </p:spTree>
    <p:extLst>
      <p:ext uri="{BB962C8B-B14F-4D97-AF65-F5344CB8AC3E}">
        <p14:creationId xmlns:p14="http://schemas.microsoft.com/office/powerpoint/2010/main" val="974377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2AB5BAEC8E648A2742CACB06F527E" ma:contentTypeVersion="17" ma:contentTypeDescription="Create a new document." ma:contentTypeScope="" ma:versionID="cab9b7967b9fe2b287d11f37cbd7c088">
  <xsd:schema xmlns:xsd="http://www.w3.org/2001/XMLSchema" xmlns:xs="http://www.w3.org/2001/XMLSchema" xmlns:p="http://schemas.microsoft.com/office/2006/metadata/properties" xmlns:ns2="205bfbc1-e8b8-4860-980c-b93c7920f507" xmlns:ns3="4fe2d134-2c53-492a-a75e-0f91237ab10d" targetNamespace="http://schemas.microsoft.com/office/2006/metadata/properties" ma:root="true" ma:fieldsID="63b1f558474dd31af1c5564f744b18fe" ns2:_="" ns3:_="">
    <xsd:import namespace="205bfbc1-e8b8-4860-980c-b93c7920f507"/>
    <xsd:import namespace="4fe2d134-2c53-492a-a75e-0f91237ab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bfbc1-e8b8-4860-980c-b93c7920f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ea7019a-c3dc-464b-ba2f-0a559e8498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2d134-2c53-492a-a75e-0f91237ab10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c8913f3-194d-48da-b09a-8442723d2b9f}" ma:internalName="TaxCatchAll" ma:showField="CatchAllData" ma:web="4fe2d134-2c53-492a-a75e-0f91237ab1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5bfbc1-e8b8-4860-980c-b93c7920f507">
      <Terms xmlns="http://schemas.microsoft.com/office/infopath/2007/PartnerControls"/>
    </lcf76f155ced4ddcb4097134ff3c332f>
    <TaxCatchAll xmlns="4fe2d134-2c53-492a-a75e-0f91237ab10d" xsi:nil="true"/>
  </documentManagement>
</p:properties>
</file>

<file path=customXml/itemProps1.xml><?xml version="1.0" encoding="utf-8"?>
<ds:datastoreItem xmlns:ds="http://schemas.openxmlformats.org/officeDocument/2006/customXml" ds:itemID="{B8251106-CB06-485E-8672-6FF1030804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3F51A5-856A-45AE-9077-954395427B34}"/>
</file>

<file path=customXml/itemProps3.xml><?xml version="1.0" encoding="utf-8"?>
<ds:datastoreItem xmlns:ds="http://schemas.openxmlformats.org/officeDocument/2006/customXml" ds:itemID="{6E68D43E-94D2-4949-82EB-77B619E4414C}">
  <ds:schemaRefs>
    <ds:schemaRef ds:uri="http://www.w3.org/XML/1998/namespace"/>
    <ds:schemaRef ds:uri="http://purl.org/dc/dcmitype/"/>
    <ds:schemaRef ds:uri="http://purl.org/dc/elements/1.1/"/>
    <ds:schemaRef ds:uri="44ba664f-dc53-41c8-ab96-b0b6979eb3fc"/>
    <ds:schemaRef ds:uri="2112fa90-a657-41a2-a325-9a1a9f629f39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2055</Words>
  <Application>Microsoft Office PowerPoint</Application>
  <PresentationFormat>Custom</PresentationFormat>
  <Paragraphs>323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Segoe UI</vt:lpstr>
      <vt:lpstr>Office Theme</vt:lpstr>
      <vt:lpstr>PowerPoint Presentation</vt:lpstr>
      <vt:lpstr>IAM Participants</vt:lpstr>
      <vt:lpstr>Projects</vt:lpstr>
      <vt:lpstr>Project Scope: Sync to AD &amp; LDAP</vt:lpstr>
      <vt:lpstr>Project Scope: inCommon Engagement</vt:lpstr>
      <vt:lpstr>Project Scope: Modernize IAM</vt:lpstr>
      <vt:lpstr>Sampling of requirements management</vt:lpstr>
      <vt:lpstr>Sampling of requirements management</vt:lpstr>
      <vt:lpstr>Up Next</vt:lpstr>
      <vt:lpstr>Standard Secondary Account Provisioning</vt:lpstr>
      <vt:lpstr>Secondary Account Examples</vt:lpstr>
      <vt:lpstr>Live🤞demo</vt:lpstr>
      <vt:lpstr>Delegated access control via Grouper</vt:lpstr>
      <vt:lpstr>Automated application-level access provisioning beyond LDAP &amp; AD</vt:lpstr>
      <vt:lpstr>PowerPoint Presentation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Robinson</dc:creator>
  <cp:lastModifiedBy>Bruckner, Ian</cp:lastModifiedBy>
  <cp:revision>1</cp:revision>
  <dcterms:created xsi:type="dcterms:W3CDTF">2014-09-10T13:05:02Z</dcterms:created>
  <dcterms:modified xsi:type="dcterms:W3CDTF">2023-08-02T14:29:34Z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0x010100D682AB5BAEC8E648A2742CACB06F527E</vt:lpwstr>
  </property>
  <property fmtid="{D5CDD505-2E9C-101B-9397-08002B2CF9AE}" pid="3" name="MediaServiceImageTags">
    <vt:lpwstr/>
  </property>
</Properties>
</file>