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77" r:id="rId7"/>
    <p:sldId id="266" r:id="rId8"/>
    <p:sldId id="279" r:id="rId9"/>
    <p:sldId id="259" r:id="rId10"/>
    <p:sldId id="273" r:id="rId11"/>
    <p:sldId id="274" r:id="rId12"/>
    <p:sldId id="272" r:id="rId13"/>
    <p:sldId id="280" r:id="rId14"/>
    <p:sldId id="262" r:id="rId15"/>
    <p:sldId id="275" r:id="rId16"/>
    <p:sldId id="276" r:id="rId17"/>
    <p:sldId id="265" r:id="rId18"/>
    <p:sldId id="278" r:id="rId19"/>
    <p:sldId id="281" r:id="rId20"/>
    <p:sldId id="258" r:id="rId21"/>
    <p:sldId id="271" r:id="rId22"/>
    <p:sldId id="267"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F17D8-152B-D03F-9375-550C541B5043}" v="20" dt="2023-08-18T21:39:16.039"/>
    <p1510:client id="{A9B83184-5CCB-44EF-ABC0-F863F108B2EA}" v="31" dt="2023-08-02T15:59:18.896"/>
    <p1510:client id="{AEC553A8-E51B-48BE-A80E-43BE15F2D0E1}" v="131" dt="2023-08-02T20:39:05.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4660"/>
  </p:normalViewPr>
  <p:slideViewPr>
    <p:cSldViewPr snapToGrid="0">
      <p:cViewPr varScale="1">
        <p:scale>
          <a:sx n="107" d="100"/>
          <a:sy n="107" d="100"/>
        </p:scale>
        <p:origin x="5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t>8/22/2023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t>‹#›</a:t>
            </a:fld>
            <a:endParaRPr lang="en-US" dirty="0"/>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accent2"/>
          </a:solidFill>
        </p:spPr>
        <p:txBody>
          <a:bodyPr wrap="square" lIns="320040">
            <a:noAutofit/>
          </a:bodyPr>
          <a:lstStyle>
            <a:lvl1pPr>
              <a:defRPr sz="4000" cap="all" spc="3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8/22/2023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0966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lvl1pPr>
          </a:lstStyle>
          <a:p>
            <a:fld id="{B1597006-230C-EE41-ACD1-3FF8D7F2D9A3}" type="datetime1">
              <a:rPr lang="en-US" smtClean="0"/>
              <a:pPr/>
              <a:t>8/22/2023</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a:xfrm>
            <a:off x="4053114" y="6356350"/>
            <a:ext cx="2188029" cy="365125"/>
          </a:xfrm>
        </p:spPr>
        <p:txBody>
          <a:bodyPr/>
          <a:lstStyle>
            <a:lvl1pPr algn="r">
              <a:defRPr sz="1000"/>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solidFill>
                  <a:schemeClr val="bg1"/>
                </a:solidFill>
              </a:defRPr>
            </a:lvl1pPr>
          </a:lstStyle>
          <a:p>
            <a:fld id="{294A09A9-5501-47C1-A89A-A340965A2BE2}" type="slidenum">
              <a:rPr lang="en-US" smtClean="0"/>
              <a:pPr/>
              <a:t>‹#›</a:t>
            </a:fld>
            <a:endParaRPr lang="en-US" dirty="0"/>
          </a:p>
        </p:txBody>
      </p:sp>
      <p:cxnSp>
        <p:nvCxnSpPr>
          <p:cNvPr id="8" name="Straight Connector 7">
            <a:extLst>
              <a:ext uri="{FF2B5EF4-FFF2-40B4-BE49-F238E27FC236}">
                <a16:creationId xmlns:a16="http://schemas.microsoft.com/office/drawing/2014/main" id="{59FE6242-19BA-2847-9959-30D6F0E27035}"/>
              </a:ext>
            </a:extLst>
          </p:cNvPr>
          <p:cNvCxnSpPr/>
          <p:nvPr userDrawn="1"/>
        </p:nvCxnSpPr>
        <p:spPr>
          <a:xfrm flipH="1">
            <a:off x="633306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715A3155-E4BF-478C-8D90-C66F5EB27439}"/>
              </a:ext>
            </a:extLst>
          </p:cNvPr>
          <p:cNvSpPr>
            <a:spLocks noGrp="1"/>
          </p:cNvSpPr>
          <p:nvPr>
            <p:ph type="ctrTitle"/>
          </p:nvPr>
        </p:nvSpPr>
        <p:spPr>
          <a:xfrm>
            <a:off x="693683" y="879636"/>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lnSpc>
                <a:spcPct val="100000"/>
              </a:lnSpc>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DF23CDC-9A9D-5247-AD71-0A10D94BDCBE}"/>
              </a:ext>
            </a:extLst>
          </p:cNvPr>
          <p:cNvSpPr>
            <a:spLocks noGrp="1"/>
          </p:cNvSpPr>
          <p:nvPr>
            <p:ph type="subTitle" idx="1"/>
          </p:nvPr>
        </p:nvSpPr>
        <p:spPr>
          <a:xfrm>
            <a:off x="916016" y="2551819"/>
            <a:ext cx="4413068" cy="3539265"/>
          </a:xfrm>
        </p:spPr>
        <p:txBody>
          <a:bodyPr>
            <a:normAutofit/>
          </a:bodyPr>
          <a:lstStyle>
            <a:lvl1pPr marL="342900" indent="-342900" algn="l">
              <a:lnSpc>
                <a:spcPct val="100000"/>
              </a:lnSpc>
              <a:buFont typeface="Arial" panose="020B0604020202020204" pitchFamily="34" charset="0"/>
              <a:buChar char="•"/>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461342" y="0"/>
            <a:ext cx="5730658"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72571D-58D5-4367-9E7E-94A5A5D795B8}"/>
              </a:ext>
            </a:extLst>
          </p:cNvPr>
          <p:cNvSpPr/>
          <p:nvPr userDrawn="1"/>
        </p:nvSpPr>
        <p:spPr>
          <a:xfrm>
            <a:off x="693682" y="2286000"/>
            <a:ext cx="11498318" cy="341630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20">
            <a:extLst>
              <a:ext uri="{FF2B5EF4-FFF2-40B4-BE49-F238E27FC236}">
                <a16:creationId xmlns:a16="http://schemas.microsoft.com/office/drawing/2014/main" id="{ACD184E7-842E-4CDA-8022-CFE5CEA0DBE9}"/>
              </a:ext>
            </a:extLst>
          </p:cNvPr>
          <p:cNvSpPr>
            <a:spLocks noGrp="1"/>
          </p:cNvSpPr>
          <p:nvPr>
            <p:ph type="pic" sz="quarter" idx="16"/>
          </p:nvPr>
        </p:nvSpPr>
        <p:spPr>
          <a:xfrm>
            <a:off x="0" y="0"/>
            <a:ext cx="8534400" cy="6858000"/>
          </a:xfrm>
          <a:custGeom>
            <a:avLst/>
            <a:gdLst>
              <a:gd name="connsiteX0" fmla="*/ 0 w 8534400"/>
              <a:gd name="connsiteY0" fmla="*/ 0 h 6858000"/>
              <a:gd name="connsiteX1" fmla="*/ 6827520 w 8534400"/>
              <a:gd name="connsiteY1" fmla="*/ 0 h 6858000"/>
              <a:gd name="connsiteX2" fmla="*/ 7396480 w 8534400"/>
              <a:gd name="connsiteY2" fmla="*/ 2286000 h 6858000"/>
              <a:gd name="connsiteX3" fmla="*/ 693682 w 8534400"/>
              <a:gd name="connsiteY3" fmla="*/ 2286000 h 6858000"/>
              <a:gd name="connsiteX4" fmla="*/ 693682 w 8534400"/>
              <a:gd name="connsiteY4" fmla="*/ 5702300 h 6858000"/>
              <a:gd name="connsiteX5" fmla="*/ 8246759 w 8534400"/>
              <a:gd name="connsiteY5" fmla="*/ 5702300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396480" y="2286000"/>
                </a:lnTo>
                <a:lnTo>
                  <a:pt x="693682" y="2286000"/>
                </a:lnTo>
                <a:lnTo>
                  <a:pt x="693682" y="5702300"/>
                </a:lnTo>
                <a:lnTo>
                  <a:pt x="8246759" y="5702300"/>
                </a:lnTo>
                <a:lnTo>
                  <a:pt x="8534400" y="6858000"/>
                </a:lnTo>
                <a:lnTo>
                  <a:pt x="0" y="6858000"/>
                </a:lnTo>
                <a:close/>
              </a:path>
            </a:pathLst>
          </a:custGeom>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lvl1pPr>
              <a:defRPr sz="1000">
                <a:solidFill>
                  <a:schemeClr val="bg1"/>
                </a:solidFill>
              </a:defRPr>
            </a:lvl1pPr>
          </a:lstStyle>
          <a:p>
            <a:fld id="{B1597006-230C-EE41-ACD1-3FF8D7F2D9A3}" type="datetime1">
              <a:rPr lang="en-US" smtClean="0"/>
              <a:pPr/>
              <a:t>8/22/2023</a:t>
            </a:fld>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bg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3" name="Text Placeholder 2">
            <a:extLst>
              <a:ext uri="{FF2B5EF4-FFF2-40B4-BE49-F238E27FC236}">
                <a16:creationId xmlns:a16="http://schemas.microsoft.com/office/drawing/2014/main" id="{6CC650A3-C37B-8949-AAFB-1CA610A432AE}"/>
              </a:ext>
            </a:extLst>
          </p:cNvPr>
          <p:cNvSpPr>
            <a:spLocks noGrp="1"/>
          </p:cNvSpPr>
          <p:nvPr>
            <p:ph type="body" sz="quarter" idx="13"/>
          </p:nvPr>
        </p:nvSpPr>
        <p:spPr>
          <a:xfrm>
            <a:off x="4661069"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6823CE96-7B45-0E4E-8DD2-AAE6F7DB97C9}"/>
              </a:ext>
            </a:extLst>
          </p:cNvPr>
          <p:cNvSpPr>
            <a:spLocks noGrp="1"/>
          </p:cNvSpPr>
          <p:nvPr>
            <p:ph type="body" sz="quarter" idx="14"/>
          </p:nvPr>
        </p:nvSpPr>
        <p:spPr>
          <a:xfrm>
            <a:off x="81151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7F451F20-9248-594B-8CD5-3442A64513D8}"/>
              </a:ext>
            </a:extLst>
          </p:cNvPr>
          <p:cNvSpPr>
            <a:spLocks noGrp="1"/>
          </p:cNvSpPr>
          <p:nvPr>
            <p:ph type="body" sz="quarter" idx="15"/>
          </p:nvPr>
        </p:nvSpPr>
        <p:spPr>
          <a:xfrm>
            <a:off x="1219032" y="2654299"/>
            <a:ext cx="3165475" cy="2705101"/>
          </a:xfrm>
        </p:spPr>
        <p:txBody>
          <a:bodyPr>
            <a:normAutofit/>
          </a:bodyPr>
          <a:lstStyle>
            <a:lvl1pPr marL="0" indent="0">
              <a:lnSpc>
                <a:spcPct val="100000"/>
              </a:lnSpc>
              <a:spcBef>
                <a:spcPts val="1000"/>
              </a:spcBef>
              <a:buNone/>
              <a:defRPr sz="2000" cap="all" spc="140" baseline="0">
                <a:solidFill>
                  <a:schemeClr val="bg1"/>
                </a:solidFill>
                <a:latin typeface="Tw Cen MT" panose="020B0602020104020603" pitchFamily="34" charset="77"/>
              </a:defRPr>
            </a:lvl1pPr>
            <a:lvl2pPr marL="0" indent="0">
              <a:lnSpc>
                <a:spcPct val="90000"/>
              </a:lnSpc>
              <a:spcBef>
                <a:spcPts val="1000"/>
              </a:spcBef>
              <a:buNone/>
              <a:defRPr sz="1800" spc="140" baseline="0">
                <a:solidFill>
                  <a:schemeClr val="bg1"/>
                </a:solidFill>
                <a:latin typeface="Tw Cen MT" panose="020B0602020104020603" pitchFamily="34" charset="77"/>
              </a:defRPr>
            </a:lvl2pPr>
            <a:lvl3pPr marL="914400" indent="0">
              <a:lnSpc>
                <a:spcPct val="100000"/>
              </a:lnSpc>
              <a:spcBef>
                <a:spcPts val="1000"/>
              </a:spcBef>
              <a:buNone/>
              <a:defRPr sz="1800" spc="140" baseline="0">
                <a:solidFill>
                  <a:schemeClr val="bg1"/>
                </a:solidFill>
                <a:latin typeface="Tw Cen MT" panose="020B0602020104020603" pitchFamily="34" charset="77"/>
              </a:defRPr>
            </a:lvl3pPr>
            <a:lvl4pPr marL="1371600" indent="0">
              <a:lnSpc>
                <a:spcPct val="100000"/>
              </a:lnSpc>
              <a:spcBef>
                <a:spcPts val="1000"/>
              </a:spcBef>
              <a:buNone/>
              <a:defRPr sz="1800" spc="140" baseline="0">
                <a:solidFill>
                  <a:schemeClr val="bg1"/>
                </a:solidFill>
                <a:latin typeface="Tw Cen MT" panose="020B0602020104020603" pitchFamily="34" charset="77"/>
              </a:defRPr>
            </a:lvl4pPr>
            <a:lvl5pPr marL="1828800" indent="0">
              <a:lnSpc>
                <a:spcPct val="100000"/>
              </a:lnSpc>
              <a:spcBef>
                <a:spcPts val="1000"/>
              </a:spcBef>
              <a:buNone/>
              <a:defRPr sz="1800" spc="140" baseline="0">
                <a:solidFill>
                  <a:schemeClr val="bg1"/>
                </a:solidFill>
                <a:latin typeface="Tw Cen MT" panose="020B0602020104020603" pitchFamily="34" charset="77"/>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92008AA3-BEDF-CE40-9D94-F5875454E799}"/>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693684" y="879636"/>
            <a:ext cx="6294727" cy="1206888"/>
          </a:xfrm>
          <a:custGeom>
            <a:avLst/>
            <a:gdLst>
              <a:gd name="connsiteX0" fmla="*/ 5986630 w 6294727"/>
              <a:gd name="connsiteY0" fmla="*/ 0 h 1206888"/>
              <a:gd name="connsiteX1" fmla="*/ 6294727 w 6294727"/>
              <a:gd name="connsiteY1" fmla="*/ 1206888 h 1206888"/>
              <a:gd name="connsiteX2" fmla="*/ 0 w 6294727"/>
              <a:gd name="connsiteY2" fmla="*/ 1206888 h 1206888"/>
              <a:gd name="connsiteX3" fmla="*/ 0 w 6294727"/>
              <a:gd name="connsiteY3" fmla="*/ 8709 h 1206888"/>
            </a:gdLst>
            <a:ahLst/>
            <a:cxnLst>
              <a:cxn ang="0">
                <a:pos x="connsiteX0" y="connsiteY0"/>
              </a:cxn>
              <a:cxn ang="0">
                <a:pos x="connsiteX1" y="connsiteY1"/>
              </a:cxn>
              <a:cxn ang="0">
                <a:pos x="connsiteX2" y="connsiteY2"/>
              </a:cxn>
              <a:cxn ang="0">
                <a:pos x="connsiteX3" y="connsiteY3"/>
              </a:cxn>
            </a:cxnLst>
            <a:rect l="l" t="t" r="r" b="b"/>
            <a:pathLst>
              <a:path w="6294727" h="1206888">
                <a:moveTo>
                  <a:pt x="5986630" y="0"/>
                </a:moveTo>
                <a:lnTo>
                  <a:pt x="6294727" y="1206888"/>
                </a:lnTo>
                <a:lnTo>
                  <a:pt x="0" y="1206888"/>
                </a:lnTo>
                <a:lnTo>
                  <a:pt x="0" y="8709"/>
                </a:lnTo>
                <a:close/>
              </a:path>
            </a:pathLst>
          </a:custGeom>
          <a:solidFill>
            <a:schemeClr val="accent2"/>
          </a:solidFill>
        </p:spPr>
        <p:txBody>
          <a:bodyPr wrap="square"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3102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6943C0-A7A3-4C4C-BEB2-9176DE863005}"/>
              </a:ext>
            </a:extLst>
          </p:cNvPr>
          <p:cNvSpPr>
            <a:spLocks noGrp="1"/>
          </p:cNvSpPr>
          <p:nvPr>
            <p:ph type="pic" sz="quarter" idx="13"/>
          </p:nvPr>
        </p:nvSpPr>
        <p:spPr>
          <a:xfrm>
            <a:off x="3681047" y="0"/>
            <a:ext cx="8510952" cy="68580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104F3C93-C085-8A47-9A2A-6AD3F3D69F4E}"/>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916016" y="2551819"/>
            <a:ext cx="2952599" cy="3539265"/>
          </a:xfrm>
        </p:spPr>
        <p:txBody>
          <a:bodyPr>
            <a:normAutofit/>
          </a:bodyPr>
          <a:lstStyle>
            <a:lvl1pPr marL="0" indent="0" algn="l">
              <a:lnSpc>
                <a:spcPct val="100000"/>
              </a:lnSpc>
              <a:buNone/>
              <a:defRPr sz="2000" spc="140" baseline="0">
                <a:solidFill>
                  <a:schemeClr val="tx2"/>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lvl1pPr>
          </a:lstStyle>
          <a:p>
            <a:fld id="{95937ADF-F9E1-BA4B-9DD9-49C1B8F55FAB}" type="datetime1">
              <a:rPr lang="en-US" smtClean="0"/>
              <a:pPr/>
              <a:t>8/22/2023</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D6AC9F3-6F32-409B-A3B1-EEF36BA06678}"/>
              </a:ext>
            </a:extLst>
          </p:cNvPr>
          <p:cNvSpPr>
            <a:spLocks noGrp="1"/>
          </p:cNvSpPr>
          <p:nvPr>
            <p:ph type="pic" sz="quarter" idx="13"/>
          </p:nvPr>
        </p:nvSpPr>
        <p:spPr>
          <a:xfrm>
            <a:off x="0" y="0"/>
            <a:ext cx="8534400" cy="6858000"/>
          </a:xfrm>
          <a:custGeom>
            <a:avLst/>
            <a:gdLst>
              <a:gd name="connsiteX0" fmla="*/ 0 w 8534400"/>
              <a:gd name="connsiteY0" fmla="*/ 0 h 6858000"/>
              <a:gd name="connsiteX1" fmla="*/ 6827520 w 8534400"/>
              <a:gd name="connsiteY1" fmla="*/ 0 h 6858000"/>
              <a:gd name="connsiteX2" fmla="*/ 7070048 w 8534400"/>
              <a:gd name="connsiteY2" fmla="*/ 974442 h 6858000"/>
              <a:gd name="connsiteX3" fmla="*/ 5680814 w 8534400"/>
              <a:gd name="connsiteY3" fmla="*/ 974442 h 6858000"/>
              <a:gd name="connsiteX4" fmla="*/ 5680814 w 8534400"/>
              <a:gd name="connsiteY4" fmla="*/ 5758652 h 6858000"/>
              <a:gd name="connsiteX5" fmla="*/ 8260785 w 8534400"/>
              <a:gd name="connsiteY5" fmla="*/ 5758652 h 6858000"/>
              <a:gd name="connsiteX6" fmla="*/ 8534400 w 8534400"/>
              <a:gd name="connsiteY6" fmla="*/ 6858000 h 6858000"/>
              <a:gd name="connsiteX7" fmla="*/ 0 w 85344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858000">
                <a:moveTo>
                  <a:pt x="0" y="0"/>
                </a:moveTo>
                <a:lnTo>
                  <a:pt x="6827520" y="0"/>
                </a:lnTo>
                <a:lnTo>
                  <a:pt x="7070048" y="974442"/>
                </a:lnTo>
                <a:lnTo>
                  <a:pt x="5680814" y="974442"/>
                </a:lnTo>
                <a:lnTo>
                  <a:pt x="5680814" y="5758652"/>
                </a:lnTo>
                <a:lnTo>
                  <a:pt x="8260785" y="5758652"/>
                </a:lnTo>
                <a:lnTo>
                  <a:pt x="8534400"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sp>
        <p:nvSpPr>
          <p:cNvPr id="20" name="Rectangle 19">
            <a:extLst>
              <a:ext uri="{FF2B5EF4-FFF2-40B4-BE49-F238E27FC236}">
                <a16:creationId xmlns:a16="http://schemas.microsoft.com/office/drawing/2014/main" id="{E26FF020-BB93-4C6C-B3ED-8326D424097A}"/>
              </a:ext>
            </a:extLst>
          </p:cNvPr>
          <p:cNvSpPr/>
          <p:nvPr userDrawn="1"/>
        </p:nvSpPr>
        <p:spPr>
          <a:xfrm>
            <a:off x="5680814" y="974442"/>
            <a:ext cx="5228191" cy="4784210"/>
          </a:xfrm>
          <a:prstGeom prst="rect">
            <a:avLst/>
          </a:prstGeom>
          <a:gradFill flip="none" rotWithShape="1">
            <a:gsLst>
              <a:gs pos="0">
                <a:schemeClr val="accent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5942173C-2B01-804E-85FB-4D68140D4E1A}"/>
              </a:ext>
            </a:extLst>
          </p:cNvPr>
          <p:cNvSpPr>
            <a:spLocks noGrp="1"/>
          </p:cNvSpPr>
          <p:nvPr>
            <p:ph type="ctrTitle"/>
          </p:nvPr>
        </p:nvSpPr>
        <p:spPr>
          <a:xfrm>
            <a:off x="6096000" y="1106424"/>
            <a:ext cx="4446062" cy="916644"/>
          </a:xfrm>
        </p:spPr>
        <p:txBody>
          <a:bodyPr anchor="b">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096000" y="2075245"/>
            <a:ext cx="4446062" cy="3295405"/>
          </a:xfrm>
        </p:spPr>
        <p:txBody>
          <a:bodyPr>
            <a:normAutofit/>
          </a:bodyPr>
          <a:lstStyle>
            <a:lvl1pPr marL="0" indent="0" algn="l">
              <a:lnSpc>
                <a:spcPct val="125000"/>
              </a:lnSpc>
              <a:buNone/>
              <a:defRPr sz="1800" spc="140" baseline="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104F3C93-C085-8A47-9A2A-6AD3F3D69F4E}"/>
              </a:ext>
            </a:extLst>
          </p:cNvPr>
          <p:cNvCxnSpPr>
            <a:cxnSpLocks/>
          </p:cNvCxnSpPr>
          <p:nvPr userDrawn="1"/>
        </p:nvCxnSpPr>
        <p:spPr>
          <a:xfrm>
            <a:off x="710823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381000" y="6356350"/>
            <a:ext cx="1730829" cy="365125"/>
          </a:xfrm>
        </p:spPr>
        <p:txBody>
          <a:bodyPr/>
          <a:lstStyle>
            <a:lvl1pPr>
              <a:defRPr sz="1000">
                <a:solidFill>
                  <a:schemeClr val="bg1"/>
                </a:solidFill>
              </a:defRPr>
            </a:lvl1pPr>
          </a:lstStyle>
          <a:p>
            <a:fld id="{10B419B9-5288-FE4A-9F37-54AAEB8CA389}" type="datetime1">
              <a:rPr lang="en-US" smtClean="0"/>
              <a:pPr/>
              <a:t>8/22/2023</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4038600" y="6356350"/>
            <a:ext cx="4114800" cy="365125"/>
          </a:xfrm>
        </p:spPr>
        <p:txBody>
          <a:bodyPr/>
          <a:lstStyle>
            <a:lvl1pPr>
              <a:defRPr sz="100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10271342" y="6356350"/>
            <a:ext cx="1539658" cy="365125"/>
          </a:xfrm>
        </p:spPr>
        <p:txBody>
          <a:bodyPr/>
          <a:lstStyle>
            <a:lvl1pPr>
              <a:defRPr sz="1000">
                <a:solidFill>
                  <a:schemeClr val="tx2">
                    <a:lumMod val="60000"/>
                    <a:lumOff val="40000"/>
                  </a:schemeClr>
                </a:solidFill>
              </a:defRPr>
            </a:lvl1pPr>
          </a:lstStyle>
          <a:p>
            <a:fld id="{294A09A9-5501-47C1-A89A-A340965A2BE2}" type="slidenum">
              <a:rPr lang="en-US" smtClean="0"/>
              <a:pPr/>
              <a:t>‹#›</a:t>
            </a:fld>
            <a:endParaRPr lang="en-US" dirty="0"/>
          </a:p>
        </p:txBody>
      </p:sp>
      <p:sp>
        <p:nvSpPr>
          <p:cNvPr id="3" name="Rectangle 2">
            <a:extLst>
              <a:ext uri="{FF2B5EF4-FFF2-40B4-BE49-F238E27FC236}">
                <a16:creationId xmlns:a16="http://schemas.microsoft.com/office/drawing/2014/main" id="{7C00B690-D495-014F-8F60-C8152AD122A2}"/>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D3DB60-9D00-2B4C-A1B6-A76F20998922}"/>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4B7F1F1-6439-8D45-8BCD-B68DB64CEDC1}"/>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B870777-57CE-7A40-BCBA-E189F67DF446}"/>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332DFE-5DF9-9744-86D5-7CE052E088CE}"/>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869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22459DEE-E152-47DA-8D52-C9681014BC8E}"/>
              </a:ext>
            </a:extLst>
          </p:cNvPr>
          <p:cNvSpPr>
            <a:spLocks noGrp="1"/>
          </p:cNvSpPr>
          <p:nvPr>
            <p:ph type="pic" sz="quarter" idx="10"/>
          </p:nvPr>
        </p:nvSpPr>
        <p:spPr>
          <a:xfrm>
            <a:off x="0" y="0"/>
            <a:ext cx="12192000" cy="6858000"/>
          </a:xfrm>
          <a:custGeom>
            <a:avLst/>
            <a:gdLst>
              <a:gd name="connsiteX0" fmla="*/ 2043953 w 12192000"/>
              <a:gd name="connsiteY0" fmla="*/ 2205318 h 6858000"/>
              <a:gd name="connsiteX1" fmla="*/ 2043953 w 12192000"/>
              <a:gd name="connsiteY1" fmla="*/ 4518212 h 6858000"/>
              <a:gd name="connsiteX2" fmla="*/ 10148047 w 12192000"/>
              <a:gd name="connsiteY2" fmla="*/ 4518212 h 6858000"/>
              <a:gd name="connsiteX3" fmla="*/ 10148047 w 12192000"/>
              <a:gd name="connsiteY3" fmla="*/ 220531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043953" y="2205318"/>
                </a:moveTo>
                <a:lnTo>
                  <a:pt x="2043953" y="4518212"/>
                </a:lnTo>
                <a:lnTo>
                  <a:pt x="10148047" y="4518212"/>
                </a:lnTo>
                <a:lnTo>
                  <a:pt x="10148047" y="2205318"/>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432050" y="2665037"/>
            <a:ext cx="7327900" cy="902916"/>
          </a:xfrm>
        </p:spPr>
        <p:txBody>
          <a:bodyPr anchor="ctr">
            <a:normAutofit/>
          </a:bodyPr>
          <a:lstStyle>
            <a:lvl1pPr algn="ctr">
              <a:defRPr sz="4000" spc="300">
                <a:solidFill>
                  <a:schemeClr val="bg1"/>
                </a:solidFill>
                <a:latin typeface="Bahnschrift" panose="020B05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3597462" y="3567953"/>
            <a:ext cx="4997076" cy="610066"/>
          </a:xfrm>
        </p:spPr>
        <p:txBody>
          <a:bodyPr>
            <a:normAutofit/>
          </a:bodyPr>
          <a:lstStyle>
            <a:lvl1pPr marL="0" indent="0" algn="ctr">
              <a:buNone/>
              <a:defRPr sz="2000" spc="300">
                <a:solidFill>
                  <a:schemeClr val="bg1"/>
                </a:solidFill>
                <a:latin typeface="Tw Cen MT" panose="020B06020201040206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16016" y="983785"/>
            <a:ext cx="8447439" cy="1074828"/>
          </a:xfrm>
        </p:spPr>
        <p:txBody>
          <a:bodyPr>
            <a:normAutofit/>
          </a:bodyPr>
          <a:lstStyle>
            <a:lvl1pPr>
              <a:defRPr sz="4000" spc="300">
                <a:solidFill>
                  <a:schemeClr val="tx2"/>
                </a:solidFill>
                <a:latin typeface="Bahnschrift" panose="020B05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8/22/2023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6" name="Rectangle 5">
            <a:extLst>
              <a:ext uri="{FF2B5EF4-FFF2-40B4-BE49-F238E27FC236}">
                <a16:creationId xmlns:a16="http://schemas.microsoft.com/office/drawing/2014/main" id="{A8582161-389A-C649-9A2B-A16F489BB170}"/>
              </a:ext>
            </a:extLst>
          </p:cNvPr>
          <p:cNvSpPr/>
          <p:nvPr userDrawn="1"/>
        </p:nvSpPr>
        <p:spPr>
          <a:xfrm>
            <a:off x="11504428" y="382772"/>
            <a:ext cx="382772" cy="3827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F7AA420-2BBF-AF48-8EF7-EF3CC47451FA}"/>
              </a:ext>
            </a:extLst>
          </p:cNvPr>
          <p:cNvSpPr/>
          <p:nvPr userDrawn="1"/>
        </p:nvSpPr>
        <p:spPr>
          <a:xfrm>
            <a:off x="11504428" y="974442"/>
            <a:ext cx="382772" cy="382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0EDE653-D0BD-314F-B7B9-FD426A4C487F}"/>
              </a:ext>
            </a:extLst>
          </p:cNvPr>
          <p:cNvSpPr/>
          <p:nvPr userDrawn="1"/>
        </p:nvSpPr>
        <p:spPr>
          <a:xfrm>
            <a:off x="11504428" y="1566113"/>
            <a:ext cx="382772" cy="3827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C43E8D-A8CD-974D-B3E2-5B4500E55B0A}"/>
              </a:ext>
            </a:extLst>
          </p:cNvPr>
          <p:cNvSpPr/>
          <p:nvPr userDrawn="1"/>
        </p:nvSpPr>
        <p:spPr>
          <a:xfrm>
            <a:off x="11504428" y="2157783"/>
            <a:ext cx="382772" cy="3827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A540AC-3D9F-5A42-BE59-E7EC044230B4}"/>
              </a:ext>
            </a:extLst>
          </p:cNvPr>
          <p:cNvSpPr/>
          <p:nvPr userDrawn="1"/>
        </p:nvSpPr>
        <p:spPr>
          <a:xfrm>
            <a:off x="11504428" y="2755481"/>
            <a:ext cx="382772" cy="382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8/22/2023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cxnSp>
        <p:nvCxnSpPr>
          <p:cNvPr id="11" name="Straight Connector 10">
            <a:extLst>
              <a:ext uri="{FF2B5EF4-FFF2-40B4-BE49-F238E27FC236}">
                <a16:creationId xmlns:a16="http://schemas.microsoft.com/office/drawing/2014/main" id="{1AE70196-45DE-CB4D-A7AC-0610E7A187C3}"/>
              </a:ext>
            </a:extLst>
          </p:cNvPr>
          <p:cNvCxnSpPr/>
          <p:nvPr userDrawn="1"/>
        </p:nvCxnSpPr>
        <p:spPr>
          <a:xfrm flipH="1">
            <a:off x="9211669"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B329649E-3847-4CC6-A84D-56DE76BD193D}"/>
              </a:ext>
            </a:extLst>
          </p:cNvPr>
          <p:cNvSpPr>
            <a:spLocks noGrp="1"/>
          </p:cNvSpPr>
          <p:nvPr>
            <p:ph type="ctrTitle"/>
          </p:nvPr>
        </p:nvSpPr>
        <p:spPr>
          <a:xfrm>
            <a:off x="693683" y="879635"/>
            <a:ext cx="6192892" cy="1198179"/>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228600"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84E120DB-DDEC-4DDF-8FB4-5C52F8078B86}"/>
              </a:ext>
            </a:extLst>
          </p:cNvPr>
          <p:cNvSpPr>
            <a:spLocks noGrp="1"/>
          </p:cNvSpPr>
          <p:nvPr>
            <p:ph sz="quarter" idx="13"/>
          </p:nvPr>
        </p:nvSpPr>
        <p:spPr>
          <a:xfrm>
            <a:off x="693738" y="2705425"/>
            <a:ext cx="10745787" cy="327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1921764" y="2145265"/>
            <a:ext cx="8348472" cy="2363568"/>
          </a:xfrm>
          <a:noFill/>
        </p:spPr>
        <p:txBody>
          <a:bodyPr>
            <a:normAutofit/>
          </a:bodyPr>
          <a:lstStyle>
            <a:lvl1pPr algn="ctr">
              <a:defRPr sz="4000" spc="140" baseline="0">
                <a:solidFill>
                  <a:schemeClr val="tx2"/>
                </a:solidFill>
                <a:latin typeface="Tw Cen MT" panose="020B0602020104020603"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lvl1pPr>
          </a:lstStyle>
          <a:p>
            <a:fld id="{A4486D74-B37B-F546-968B-4AC3E7616DD3}" type="datetime1">
              <a:rPr lang="en-US" smtClean="0"/>
              <a:pPr/>
              <a:t>8/22/2023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lvl1pPr>
          </a:lstStyle>
          <a:p>
            <a:fld id="{294A09A9-5501-47C1-A89A-A340965A2BE2}" type="slidenum">
              <a:rPr lang="en-US" smtClean="0"/>
              <a:pPr/>
              <a:t>‹#›</a:t>
            </a:fld>
            <a:endParaRPr lang="en-US" dirty="0"/>
          </a:p>
        </p:txBody>
      </p:sp>
      <p:sp>
        <p:nvSpPr>
          <p:cNvPr id="12" name="Title 1">
            <a:extLst>
              <a:ext uri="{FF2B5EF4-FFF2-40B4-BE49-F238E27FC236}">
                <a16:creationId xmlns:a16="http://schemas.microsoft.com/office/drawing/2014/main" id="{0B51AFA9-C4C0-D44A-BE1A-30964CBCFE37}"/>
              </a:ext>
            </a:extLst>
          </p:cNvPr>
          <p:cNvSpPr txBox="1">
            <a:spLocks/>
          </p:cNvSpPr>
          <p:nvPr userDrawn="1"/>
        </p:nvSpPr>
        <p:spPr>
          <a:xfrm>
            <a:off x="970130" y="1879594"/>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3" name="Title 1">
            <a:extLst>
              <a:ext uri="{FF2B5EF4-FFF2-40B4-BE49-F238E27FC236}">
                <a16:creationId xmlns:a16="http://schemas.microsoft.com/office/drawing/2014/main" id="{2E169998-8E4C-AC45-9496-F3E1D40DD604}"/>
              </a:ext>
            </a:extLst>
          </p:cNvPr>
          <p:cNvSpPr txBox="1">
            <a:spLocks/>
          </p:cNvSpPr>
          <p:nvPr userDrawn="1"/>
        </p:nvSpPr>
        <p:spPr>
          <a:xfrm>
            <a:off x="10408852" y="4443180"/>
            <a:ext cx="1141699" cy="12206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spc="300">
                <a:solidFill>
                  <a:schemeClr val="tx2"/>
                </a:solidFill>
                <a:latin typeface="Tw Cen MT" panose="020B0602020104020603" pitchFamily="34" charset="77"/>
                <a:ea typeface="+mj-ea"/>
                <a:cs typeface="+mj-cs"/>
              </a:defRPr>
            </a:lvl1pPr>
          </a:lstStyle>
          <a:p>
            <a:r>
              <a:rPr lang="en-US" sz="16600" dirty="0">
                <a:solidFill>
                  <a:schemeClr val="accent3">
                    <a:lumMod val="75000"/>
                  </a:schemeClr>
                </a:solidFill>
              </a:rPr>
              <a:t>”</a:t>
            </a:r>
          </a:p>
        </p:txBody>
      </p:sp>
      <p:sp>
        <p:nvSpPr>
          <p:cNvPr id="15" name="Text Placeholder 14">
            <a:extLst>
              <a:ext uri="{FF2B5EF4-FFF2-40B4-BE49-F238E27FC236}">
                <a16:creationId xmlns:a16="http://schemas.microsoft.com/office/drawing/2014/main" id="{F3F62FE2-8018-8846-A38A-108C9B02DF17}"/>
              </a:ext>
            </a:extLst>
          </p:cNvPr>
          <p:cNvSpPr>
            <a:spLocks noGrp="1"/>
          </p:cNvSpPr>
          <p:nvPr>
            <p:ph type="body" sz="quarter" idx="13"/>
          </p:nvPr>
        </p:nvSpPr>
        <p:spPr>
          <a:xfrm>
            <a:off x="6662738" y="4526051"/>
            <a:ext cx="3727450" cy="515938"/>
          </a:xfrm>
          <a:noFill/>
        </p:spPr>
        <p:txBody>
          <a:bodyPr>
            <a:noAutofit/>
          </a:bodyPr>
          <a:lstStyle>
            <a:lvl1pPr marL="0" indent="0" algn="r">
              <a:buNone/>
              <a:defRPr sz="2000" spc="140" baseline="0">
                <a:solidFill>
                  <a:schemeClr val="tx2"/>
                </a:solidFill>
                <a:latin typeface="Tw Cen MT" panose="020B0602020104020603" pitchFamily="34" charset="77"/>
              </a:defRPr>
            </a:lvl1pPr>
            <a:lvl2pPr marL="457200" indent="0" algn="r">
              <a:buNone/>
              <a:defRPr sz="1800">
                <a:solidFill>
                  <a:schemeClr val="tx2"/>
                </a:solidFill>
                <a:latin typeface="Tw Cen MT" panose="020B0602020104020603" pitchFamily="34" charset="77"/>
              </a:defRPr>
            </a:lvl2pPr>
            <a:lvl3pPr marL="914400" indent="0" algn="r">
              <a:buNone/>
              <a:defRPr sz="1600">
                <a:solidFill>
                  <a:schemeClr val="tx2"/>
                </a:solidFill>
                <a:latin typeface="Tw Cen MT" panose="020B0602020104020603" pitchFamily="34" charset="77"/>
              </a:defRPr>
            </a:lvl3pPr>
            <a:lvl4pPr marL="1371600" indent="0" algn="r">
              <a:buNone/>
              <a:defRPr sz="1400">
                <a:solidFill>
                  <a:schemeClr val="tx2"/>
                </a:solidFill>
                <a:latin typeface="Tw Cen MT" panose="020B0602020104020603" pitchFamily="34" charset="77"/>
              </a:defRPr>
            </a:lvl4pPr>
            <a:lvl5pPr marL="1828800" indent="0" algn="r">
              <a:buNone/>
              <a:defRPr sz="1400">
                <a:solidFill>
                  <a:schemeClr val="tx2"/>
                </a:solidFill>
                <a:latin typeface="Tw Cen MT" panose="020B0602020104020603" pitchFamily="34" charset="77"/>
              </a:defRPr>
            </a:lvl5pPr>
          </a:lstStyle>
          <a:p>
            <a:pPr lvl="0"/>
            <a:r>
              <a:rPr lang="en-US"/>
              <a:t>Click to edit Master text styles</a:t>
            </a:r>
          </a:p>
        </p:txBody>
      </p:sp>
    </p:spTree>
    <p:extLst>
      <p:ext uri="{BB962C8B-B14F-4D97-AF65-F5344CB8AC3E}">
        <p14:creationId xmlns:p14="http://schemas.microsoft.com/office/powerpoint/2010/main" val="159331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the Team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A4486D74-B37B-F546-968B-4AC3E7616DD3}" type="datetime1">
              <a:rPr lang="en-US" smtClean="0"/>
              <a:pPr/>
              <a:t>8/22/2023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2200773"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2200773"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1" name="Picture Placeholder 16">
            <a:extLst>
              <a:ext uri="{FF2B5EF4-FFF2-40B4-BE49-F238E27FC236}">
                <a16:creationId xmlns:a16="http://schemas.microsoft.com/office/drawing/2014/main" id="{6D61AF1F-6298-744E-B9E2-999EED4A1EC8}"/>
              </a:ext>
            </a:extLst>
          </p:cNvPr>
          <p:cNvSpPr>
            <a:spLocks noGrp="1"/>
          </p:cNvSpPr>
          <p:nvPr>
            <p:ph type="pic" sz="quarter" idx="17"/>
          </p:nvPr>
        </p:nvSpPr>
        <p:spPr>
          <a:xfrm>
            <a:off x="1038044"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B409E4EC-6771-344F-AC49-F0493C4E505B}"/>
              </a:ext>
            </a:extLst>
          </p:cNvPr>
          <p:cNvSpPr>
            <a:spLocks noGrp="1"/>
          </p:cNvSpPr>
          <p:nvPr>
            <p:ph type="body" sz="quarter" idx="18" hasCustomPrompt="1"/>
          </p:nvPr>
        </p:nvSpPr>
        <p:spPr>
          <a:xfrm>
            <a:off x="2200773"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23" name="Text Placeholder 18">
            <a:extLst>
              <a:ext uri="{FF2B5EF4-FFF2-40B4-BE49-F238E27FC236}">
                <a16:creationId xmlns:a16="http://schemas.microsoft.com/office/drawing/2014/main" id="{22E21560-0E2C-7E48-882F-77B02B0CE34D}"/>
              </a:ext>
            </a:extLst>
          </p:cNvPr>
          <p:cNvSpPr>
            <a:spLocks noGrp="1"/>
          </p:cNvSpPr>
          <p:nvPr>
            <p:ph type="body" sz="quarter" idx="19"/>
          </p:nvPr>
        </p:nvSpPr>
        <p:spPr>
          <a:xfrm>
            <a:off x="2200773"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0" name="Picture Placeholder 16">
            <a:extLst>
              <a:ext uri="{FF2B5EF4-FFF2-40B4-BE49-F238E27FC236}">
                <a16:creationId xmlns:a16="http://schemas.microsoft.com/office/drawing/2014/main" id="{E38C0995-936E-464D-86FA-9C8847D9C4DB}"/>
              </a:ext>
            </a:extLst>
          </p:cNvPr>
          <p:cNvSpPr>
            <a:spLocks noGrp="1"/>
          </p:cNvSpPr>
          <p:nvPr>
            <p:ph type="pic" sz="quarter" idx="20"/>
          </p:nvPr>
        </p:nvSpPr>
        <p:spPr>
          <a:xfrm>
            <a:off x="5710265" y="2405063"/>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1" name="Text Placeholder 18">
            <a:extLst>
              <a:ext uri="{FF2B5EF4-FFF2-40B4-BE49-F238E27FC236}">
                <a16:creationId xmlns:a16="http://schemas.microsoft.com/office/drawing/2014/main" id="{00F264F2-A8BF-BF4E-82E5-457A75FF385D}"/>
              </a:ext>
            </a:extLst>
          </p:cNvPr>
          <p:cNvSpPr>
            <a:spLocks noGrp="1"/>
          </p:cNvSpPr>
          <p:nvPr>
            <p:ph type="body" sz="quarter" idx="21" hasCustomPrompt="1"/>
          </p:nvPr>
        </p:nvSpPr>
        <p:spPr>
          <a:xfrm>
            <a:off x="6872994" y="2498043"/>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2" name="Text Placeholder 18">
            <a:extLst>
              <a:ext uri="{FF2B5EF4-FFF2-40B4-BE49-F238E27FC236}">
                <a16:creationId xmlns:a16="http://schemas.microsoft.com/office/drawing/2014/main" id="{C969F956-9E58-0C47-8A73-BA9372304267}"/>
              </a:ext>
            </a:extLst>
          </p:cNvPr>
          <p:cNvSpPr>
            <a:spLocks noGrp="1"/>
          </p:cNvSpPr>
          <p:nvPr>
            <p:ph type="body" sz="quarter" idx="22"/>
          </p:nvPr>
        </p:nvSpPr>
        <p:spPr>
          <a:xfrm>
            <a:off x="6872994" y="2922586"/>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3" name="Picture Placeholder 16">
            <a:extLst>
              <a:ext uri="{FF2B5EF4-FFF2-40B4-BE49-F238E27FC236}">
                <a16:creationId xmlns:a16="http://schemas.microsoft.com/office/drawing/2014/main" id="{3A0B62B7-7680-5D4B-BC6D-4FFA49561510}"/>
              </a:ext>
            </a:extLst>
          </p:cNvPr>
          <p:cNvSpPr>
            <a:spLocks noGrp="1"/>
          </p:cNvSpPr>
          <p:nvPr>
            <p:ph type="pic" sz="quarter" idx="23"/>
          </p:nvPr>
        </p:nvSpPr>
        <p:spPr>
          <a:xfrm>
            <a:off x="5710265" y="4021592"/>
            <a:ext cx="946150" cy="944562"/>
          </a:xfrm>
        </p:spPr>
        <p:txBody>
          <a:bodyPr anchor="ctr">
            <a:normAutofit/>
          </a:bodyPr>
          <a:lstStyle>
            <a:lvl1pPr marL="0" indent="0" algn="ctr">
              <a:buNone/>
              <a:defRPr sz="1400"/>
            </a:lvl1pPr>
          </a:lstStyle>
          <a:p>
            <a:r>
              <a:rPr lang="en-US"/>
              <a:t>Click icon to add picture</a:t>
            </a:r>
            <a:endParaRPr lang="en-US" dirty="0"/>
          </a:p>
        </p:txBody>
      </p:sp>
      <p:sp>
        <p:nvSpPr>
          <p:cNvPr id="34" name="Text Placeholder 18">
            <a:extLst>
              <a:ext uri="{FF2B5EF4-FFF2-40B4-BE49-F238E27FC236}">
                <a16:creationId xmlns:a16="http://schemas.microsoft.com/office/drawing/2014/main" id="{6C664169-B5AF-FB46-AA38-C9DDC1EB8F74}"/>
              </a:ext>
            </a:extLst>
          </p:cNvPr>
          <p:cNvSpPr>
            <a:spLocks noGrp="1"/>
          </p:cNvSpPr>
          <p:nvPr>
            <p:ph type="body" sz="quarter" idx="24" hasCustomPrompt="1"/>
          </p:nvPr>
        </p:nvSpPr>
        <p:spPr>
          <a:xfrm>
            <a:off x="6872994" y="4114572"/>
            <a:ext cx="2917826" cy="404812"/>
          </a:xfrm>
        </p:spPr>
        <p:txBody>
          <a:bodyPr anchor="b">
            <a:noAutofit/>
          </a:bodyPr>
          <a:lstStyle>
            <a:lvl1pPr marL="0" indent="0">
              <a:buNone/>
              <a:defRPr sz="18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35" name="Text Placeholder 18">
            <a:extLst>
              <a:ext uri="{FF2B5EF4-FFF2-40B4-BE49-F238E27FC236}">
                <a16:creationId xmlns:a16="http://schemas.microsoft.com/office/drawing/2014/main" id="{EB349D7E-9425-EA4B-906F-145652D00795}"/>
              </a:ext>
            </a:extLst>
          </p:cNvPr>
          <p:cNvSpPr>
            <a:spLocks noGrp="1"/>
          </p:cNvSpPr>
          <p:nvPr>
            <p:ph type="body" sz="quarter" idx="25"/>
          </p:nvPr>
        </p:nvSpPr>
        <p:spPr>
          <a:xfrm>
            <a:off x="6872994" y="4539115"/>
            <a:ext cx="2917826" cy="404812"/>
          </a:xfrm>
        </p:spPr>
        <p:txBody>
          <a:bodyPr anchor="t">
            <a:noAutofit/>
          </a:bodyPr>
          <a:lstStyle>
            <a:lvl1pPr marL="0" indent="0">
              <a:buNone/>
              <a:defRPr sz="15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Title 1">
            <a:extLst>
              <a:ext uri="{FF2B5EF4-FFF2-40B4-BE49-F238E27FC236}">
                <a16:creationId xmlns:a16="http://schemas.microsoft.com/office/drawing/2014/main" id="{E6971742-A7E0-0D4A-AE6E-496FB9EC1BF1}"/>
              </a:ext>
            </a:extLst>
          </p:cNvPr>
          <p:cNvSpPr>
            <a:spLocks noGrp="1"/>
          </p:cNvSpPr>
          <p:nvPr>
            <p:ph type="ctrTitle"/>
          </p:nvPr>
        </p:nvSpPr>
        <p:spPr>
          <a:xfrm>
            <a:off x="916017" y="978408"/>
            <a:ext cx="8357616" cy="1088136"/>
          </a:xfrm>
        </p:spPr>
        <p:txBody>
          <a:bodyPr anchor="ctr">
            <a:norm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7184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 8">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1F428E6-A8A2-E844-9C02-078ED4D9934D}"/>
              </a:ext>
            </a:extLst>
          </p:cNvPr>
          <p:cNvSpPr>
            <a:spLocks noGrp="1"/>
          </p:cNvSpPr>
          <p:nvPr>
            <p:ph type="pic" sz="quarter" idx="13"/>
          </p:nvPr>
        </p:nvSpPr>
        <p:spPr>
          <a:xfrm>
            <a:off x="0" y="0"/>
            <a:ext cx="12192000" cy="6858000"/>
          </a:xfrm>
          <a:solidFill>
            <a:schemeClr val="tx2">
              <a:lumMod val="20000"/>
              <a:lumOff val="80000"/>
            </a:schemeClr>
          </a:solidFill>
        </p:spPr>
        <p:txBody>
          <a:bodyPr/>
          <a:lstStyle/>
          <a:p>
            <a:r>
              <a:rPr lang="en-US"/>
              <a:t>Click icon to add picture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lvl1pPr>
              <a:defRPr sz="1000">
                <a:solidFill>
                  <a:schemeClr val="tx2"/>
                </a:solidFill>
              </a:defRPr>
            </a:lvl1pPr>
          </a:lstStyle>
          <a:p>
            <a:fld id="{A4486D74-B37B-F546-968B-4AC3E7616DD3}" type="datetime1">
              <a:rPr lang="en-US" smtClean="0"/>
              <a:pPr/>
              <a:t>8/22/2023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lvl1pPr>
              <a:defRPr sz="1000">
                <a:solidFill>
                  <a:schemeClr val="tx2"/>
                </a:solidFil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lvl1pPr>
              <a:defRPr sz="1000">
                <a:solidFill>
                  <a:schemeClr val="tx2"/>
                </a:solidFill>
              </a:defRPr>
            </a:lvl1pPr>
          </a:lstStyle>
          <a:p>
            <a:fld id="{294A09A9-5501-47C1-A89A-A340965A2BE2}" type="slidenum">
              <a:rPr lang="en-US" smtClean="0"/>
              <a:pPr/>
              <a:t>‹#›</a:t>
            </a:fld>
            <a:endParaRPr lang="en-US" dirty="0"/>
          </a:p>
        </p:txBody>
      </p:sp>
      <p:sp>
        <p:nvSpPr>
          <p:cNvPr id="17" name="Picture Placeholder 16">
            <a:extLst>
              <a:ext uri="{FF2B5EF4-FFF2-40B4-BE49-F238E27FC236}">
                <a16:creationId xmlns:a16="http://schemas.microsoft.com/office/drawing/2014/main" id="{27B76286-63A1-AF4F-B23C-363AA8A8471F}"/>
              </a:ext>
            </a:extLst>
          </p:cNvPr>
          <p:cNvSpPr>
            <a:spLocks noGrp="1"/>
          </p:cNvSpPr>
          <p:nvPr>
            <p:ph type="pic" sz="quarter" idx="14"/>
          </p:nvPr>
        </p:nvSpPr>
        <p:spPr>
          <a:xfrm>
            <a:off x="1038044" y="2159159"/>
            <a:ext cx="923886" cy="922335"/>
          </a:xfrm>
        </p:spPr>
        <p:txBody>
          <a:bodyPr>
            <a:noAutofit/>
          </a:bodyPr>
          <a:lstStyle/>
          <a:p>
            <a:r>
              <a:rPr lang="en-US"/>
              <a:t>Click icon to add picture</a:t>
            </a:r>
            <a:endParaRPr lang="en-US" dirty="0"/>
          </a:p>
        </p:txBody>
      </p:sp>
      <p:sp>
        <p:nvSpPr>
          <p:cNvPr id="19" name="Text Placeholder 18">
            <a:extLst>
              <a:ext uri="{FF2B5EF4-FFF2-40B4-BE49-F238E27FC236}">
                <a16:creationId xmlns:a16="http://schemas.microsoft.com/office/drawing/2014/main" id="{64F5D22F-DDAB-8A40-B9D8-54ACF9C0E0E2}"/>
              </a:ext>
            </a:extLst>
          </p:cNvPr>
          <p:cNvSpPr>
            <a:spLocks noGrp="1"/>
          </p:cNvSpPr>
          <p:nvPr>
            <p:ph type="body" sz="quarter" idx="15" hasCustomPrompt="1"/>
          </p:nvPr>
        </p:nvSpPr>
        <p:spPr>
          <a:xfrm>
            <a:off x="1038044"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0" name="Text Placeholder 18">
            <a:extLst>
              <a:ext uri="{FF2B5EF4-FFF2-40B4-BE49-F238E27FC236}">
                <a16:creationId xmlns:a16="http://schemas.microsoft.com/office/drawing/2014/main" id="{3970178A-7D91-5F40-B3BD-58988D1D235B}"/>
              </a:ext>
            </a:extLst>
          </p:cNvPr>
          <p:cNvSpPr>
            <a:spLocks noGrp="1"/>
          </p:cNvSpPr>
          <p:nvPr>
            <p:ph type="body" sz="quarter" idx="16"/>
          </p:nvPr>
        </p:nvSpPr>
        <p:spPr>
          <a:xfrm>
            <a:off x="1038044"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4" name="Picture Placeholder 16">
            <a:extLst>
              <a:ext uri="{FF2B5EF4-FFF2-40B4-BE49-F238E27FC236}">
                <a16:creationId xmlns:a16="http://schemas.microsoft.com/office/drawing/2014/main" id="{6A88DE59-CC76-784E-91CC-86A873E12BB0}"/>
              </a:ext>
            </a:extLst>
          </p:cNvPr>
          <p:cNvSpPr>
            <a:spLocks noGrp="1"/>
          </p:cNvSpPr>
          <p:nvPr>
            <p:ph type="pic" sz="quarter" idx="17"/>
          </p:nvPr>
        </p:nvSpPr>
        <p:spPr>
          <a:xfrm>
            <a:off x="3719251" y="2159159"/>
            <a:ext cx="923886" cy="922335"/>
          </a:xfrm>
        </p:spPr>
        <p:txBody>
          <a:bodyPr>
            <a:noAutofit/>
          </a:bodyPr>
          <a:lstStyle/>
          <a:p>
            <a:r>
              <a:rPr lang="en-US"/>
              <a:t>Click icon to add picture</a:t>
            </a:r>
            <a:endParaRPr lang="en-US" dirty="0"/>
          </a:p>
        </p:txBody>
      </p:sp>
      <p:sp>
        <p:nvSpPr>
          <p:cNvPr id="25" name="Text Placeholder 18">
            <a:extLst>
              <a:ext uri="{FF2B5EF4-FFF2-40B4-BE49-F238E27FC236}">
                <a16:creationId xmlns:a16="http://schemas.microsoft.com/office/drawing/2014/main" id="{EC7436AA-C631-914A-893C-01BFCB514469}"/>
              </a:ext>
            </a:extLst>
          </p:cNvPr>
          <p:cNvSpPr>
            <a:spLocks noGrp="1"/>
          </p:cNvSpPr>
          <p:nvPr>
            <p:ph type="body" sz="quarter" idx="18" hasCustomPrompt="1"/>
          </p:nvPr>
        </p:nvSpPr>
        <p:spPr>
          <a:xfrm>
            <a:off x="3719251"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6" name="Text Placeholder 18">
            <a:extLst>
              <a:ext uri="{FF2B5EF4-FFF2-40B4-BE49-F238E27FC236}">
                <a16:creationId xmlns:a16="http://schemas.microsoft.com/office/drawing/2014/main" id="{7D3267A9-41C6-6D41-B94A-AF3A0B8D3CC2}"/>
              </a:ext>
            </a:extLst>
          </p:cNvPr>
          <p:cNvSpPr>
            <a:spLocks noGrp="1"/>
          </p:cNvSpPr>
          <p:nvPr>
            <p:ph type="body" sz="quarter" idx="19"/>
          </p:nvPr>
        </p:nvSpPr>
        <p:spPr>
          <a:xfrm>
            <a:off x="3719251"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27" name="Picture Placeholder 16">
            <a:extLst>
              <a:ext uri="{FF2B5EF4-FFF2-40B4-BE49-F238E27FC236}">
                <a16:creationId xmlns:a16="http://schemas.microsoft.com/office/drawing/2014/main" id="{0CA14719-28D1-1245-82ED-C30AEA3FF510}"/>
              </a:ext>
            </a:extLst>
          </p:cNvPr>
          <p:cNvSpPr>
            <a:spLocks noGrp="1"/>
          </p:cNvSpPr>
          <p:nvPr>
            <p:ph type="pic" sz="quarter" idx="20"/>
          </p:nvPr>
        </p:nvSpPr>
        <p:spPr>
          <a:xfrm>
            <a:off x="6415955" y="2159159"/>
            <a:ext cx="923886" cy="922335"/>
          </a:xfrm>
        </p:spPr>
        <p:txBody>
          <a:bodyPr>
            <a:noAutofit/>
          </a:bodyPr>
          <a:lstStyle/>
          <a:p>
            <a:r>
              <a:rPr lang="en-US"/>
              <a:t>Click icon to add picture</a:t>
            </a:r>
            <a:endParaRPr lang="en-US" dirty="0"/>
          </a:p>
        </p:txBody>
      </p:sp>
      <p:sp>
        <p:nvSpPr>
          <p:cNvPr id="28" name="Text Placeholder 18">
            <a:extLst>
              <a:ext uri="{FF2B5EF4-FFF2-40B4-BE49-F238E27FC236}">
                <a16:creationId xmlns:a16="http://schemas.microsoft.com/office/drawing/2014/main" id="{A0F20BEC-0D1F-424C-A708-3CD1B159CB9D}"/>
              </a:ext>
            </a:extLst>
          </p:cNvPr>
          <p:cNvSpPr>
            <a:spLocks noGrp="1"/>
          </p:cNvSpPr>
          <p:nvPr>
            <p:ph type="body" sz="quarter" idx="21" hasCustomPrompt="1"/>
          </p:nvPr>
        </p:nvSpPr>
        <p:spPr>
          <a:xfrm>
            <a:off x="6415955"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29" name="Text Placeholder 18">
            <a:extLst>
              <a:ext uri="{FF2B5EF4-FFF2-40B4-BE49-F238E27FC236}">
                <a16:creationId xmlns:a16="http://schemas.microsoft.com/office/drawing/2014/main" id="{1AF30013-E0ED-7F43-83DA-D58BF2C564E5}"/>
              </a:ext>
            </a:extLst>
          </p:cNvPr>
          <p:cNvSpPr>
            <a:spLocks noGrp="1"/>
          </p:cNvSpPr>
          <p:nvPr>
            <p:ph type="body" sz="quarter" idx="22"/>
          </p:nvPr>
        </p:nvSpPr>
        <p:spPr>
          <a:xfrm>
            <a:off x="6415955"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6" name="Picture Placeholder 16">
            <a:extLst>
              <a:ext uri="{FF2B5EF4-FFF2-40B4-BE49-F238E27FC236}">
                <a16:creationId xmlns:a16="http://schemas.microsoft.com/office/drawing/2014/main" id="{6F279F35-215F-8247-9F1E-B98FCFCBDCD3}"/>
              </a:ext>
            </a:extLst>
          </p:cNvPr>
          <p:cNvSpPr>
            <a:spLocks noGrp="1"/>
          </p:cNvSpPr>
          <p:nvPr>
            <p:ph type="pic" sz="quarter" idx="23"/>
          </p:nvPr>
        </p:nvSpPr>
        <p:spPr>
          <a:xfrm>
            <a:off x="9097162" y="2159159"/>
            <a:ext cx="923886" cy="922335"/>
          </a:xfrm>
        </p:spPr>
        <p:txBody>
          <a:bodyPr>
            <a:noAutofit/>
          </a:bodyPr>
          <a:lstStyle/>
          <a:p>
            <a:r>
              <a:rPr lang="en-US"/>
              <a:t>Click icon to add picture</a:t>
            </a:r>
            <a:endParaRPr lang="en-US" dirty="0"/>
          </a:p>
        </p:txBody>
      </p:sp>
      <p:sp>
        <p:nvSpPr>
          <p:cNvPr id="37" name="Text Placeholder 18">
            <a:extLst>
              <a:ext uri="{FF2B5EF4-FFF2-40B4-BE49-F238E27FC236}">
                <a16:creationId xmlns:a16="http://schemas.microsoft.com/office/drawing/2014/main" id="{A61B963F-0880-1E47-A659-7FC76D4D9D59}"/>
              </a:ext>
            </a:extLst>
          </p:cNvPr>
          <p:cNvSpPr>
            <a:spLocks noGrp="1"/>
          </p:cNvSpPr>
          <p:nvPr>
            <p:ph type="body" sz="quarter" idx="24" hasCustomPrompt="1"/>
          </p:nvPr>
        </p:nvSpPr>
        <p:spPr>
          <a:xfrm>
            <a:off x="9097162" y="3105654"/>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38" name="Text Placeholder 18">
            <a:extLst>
              <a:ext uri="{FF2B5EF4-FFF2-40B4-BE49-F238E27FC236}">
                <a16:creationId xmlns:a16="http://schemas.microsoft.com/office/drawing/2014/main" id="{50E852F6-B5E8-8B43-801C-1C4F7B19A5CC}"/>
              </a:ext>
            </a:extLst>
          </p:cNvPr>
          <p:cNvSpPr>
            <a:spLocks noGrp="1"/>
          </p:cNvSpPr>
          <p:nvPr>
            <p:ph type="body" sz="quarter" idx="25"/>
          </p:nvPr>
        </p:nvSpPr>
        <p:spPr>
          <a:xfrm>
            <a:off x="9097162" y="3483864"/>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39" name="Picture Placeholder 16">
            <a:extLst>
              <a:ext uri="{FF2B5EF4-FFF2-40B4-BE49-F238E27FC236}">
                <a16:creationId xmlns:a16="http://schemas.microsoft.com/office/drawing/2014/main" id="{4FA256BD-105F-BE40-B47B-B9E1894250BC}"/>
              </a:ext>
            </a:extLst>
          </p:cNvPr>
          <p:cNvSpPr>
            <a:spLocks noGrp="1"/>
          </p:cNvSpPr>
          <p:nvPr>
            <p:ph type="pic" sz="quarter" idx="26"/>
          </p:nvPr>
        </p:nvSpPr>
        <p:spPr>
          <a:xfrm>
            <a:off x="1038044" y="4198047"/>
            <a:ext cx="923886" cy="922335"/>
          </a:xfrm>
        </p:spPr>
        <p:txBody>
          <a:bodyPr>
            <a:noAutofit/>
          </a:bodyPr>
          <a:lstStyle/>
          <a:p>
            <a:r>
              <a:rPr lang="en-US"/>
              <a:t>Click icon to add picture</a:t>
            </a:r>
            <a:endParaRPr lang="en-US" dirty="0"/>
          </a:p>
        </p:txBody>
      </p:sp>
      <p:sp>
        <p:nvSpPr>
          <p:cNvPr id="40" name="Text Placeholder 18">
            <a:extLst>
              <a:ext uri="{FF2B5EF4-FFF2-40B4-BE49-F238E27FC236}">
                <a16:creationId xmlns:a16="http://schemas.microsoft.com/office/drawing/2014/main" id="{6A4AC0F6-874C-7C4C-9547-94508CE42D0C}"/>
              </a:ext>
            </a:extLst>
          </p:cNvPr>
          <p:cNvSpPr>
            <a:spLocks noGrp="1"/>
          </p:cNvSpPr>
          <p:nvPr>
            <p:ph type="body" sz="quarter" idx="27" hasCustomPrompt="1"/>
          </p:nvPr>
        </p:nvSpPr>
        <p:spPr>
          <a:xfrm>
            <a:off x="1038044"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dirty="0"/>
              <a:t>CLICK TO EDIT</a:t>
            </a:r>
          </a:p>
        </p:txBody>
      </p:sp>
      <p:sp>
        <p:nvSpPr>
          <p:cNvPr id="41" name="Text Placeholder 18">
            <a:extLst>
              <a:ext uri="{FF2B5EF4-FFF2-40B4-BE49-F238E27FC236}">
                <a16:creationId xmlns:a16="http://schemas.microsoft.com/office/drawing/2014/main" id="{EA3CCA23-6E76-8F41-9FED-4DB323AEC855}"/>
              </a:ext>
            </a:extLst>
          </p:cNvPr>
          <p:cNvSpPr>
            <a:spLocks noGrp="1"/>
          </p:cNvSpPr>
          <p:nvPr>
            <p:ph type="body" sz="quarter" idx="28"/>
          </p:nvPr>
        </p:nvSpPr>
        <p:spPr>
          <a:xfrm>
            <a:off x="1038044"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2" name="Picture Placeholder 16">
            <a:extLst>
              <a:ext uri="{FF2B5EF4-FFF2-40B4-BE49-F238E27FC236}">
                <a16:creationId xmlns:a16="http://schemas.microsoft.com/office/drawing/2014/main" id="{C2654D0F-1EF0-C945-B023-1561C866903C}"/>
              </a:ext>
            </a:extLst>
          </p:cNvPr>
          <p:cNvSpPr>
            <a:spLocks noGrp="1"/>
          </p:cNvSpPr>
          <p:nvPr>
            <p:ph type="pic" sz="quarter" idx="29"/>
          </p:nvPr>
        </p:nvSpPr>
        <p:spPr>
          <a:xfrm>
            <a:off x="3719251" y="4198047"/>
            <a:ext cx="923886" cy="922335"/>
          </a:xfrm>
        </p:spPr>
        <p:txBody>
          <a:bodyPr>
            <a:noAutofit/>
          </a:bodyPr>
          <a:lstStyle/>
          <a:p>
            <a:r>
              <a:rPr lang="en-US"/>
              <a:t>Click icon to add picture</a:t>
            </a:r>
            <a:endParaRPr lang="en-US" dirty="0"/>
          </a:p>
        </p:txBody>
      </p:sp>
      <p:sp>
        <p:nvSpPr>
          <p:cNvPr id="43" name="Text Placeholder 18">
            <a:extLst>
              <a:ext uri="{FF2B5EF4-FFF2-40B4-BE49-F238E27FC236}">
                <a16:creationId xmlns:a16="http://schemas.microsoft.com/office/drawing/2014/main" id="{117D52FF-094D-6749-8A26-B894CEF6ACBA}"/>
              </a:ext>
            </a:extLst>
          </p:cNvPr>
          <p:cNvSpPr>
            <a:spLocks noGrp="1"/>
          </p:cNvSpPr>
          <p:nvPr>
            <p:ph type="body" sz="quarter" idx="30" hasCustomPrompt="1"/>
          </p:nvPr>
        </p:nvSpPr>
        <p:spPr>
          <a:xfrm>
            <a:off x="3719251"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4" name="Text Placeholder 18">
            <a:extLst>
              <a:ext uri="{FF2B5EF4-FFF2-40B4-BE49-F238E27FC236}">
                <a16:creationId xmlns:a16="http://schemas.microsoft.com/office/drawing/2014/main" id="{0052C3E7-B5A5-E44C-91BD-16DB655583BE}"/>
              </a:ext>
            </a:extLst>
          </p:cNvPr>
          <p:cNvSpPr>
            <a:spLocks noGrp="1"/>
          </p:cNvSpPr>
          <p:nvPr>
            <p:ph type="body" sz="quarter" idx="31"/>
          </p:nvPr>
        </p:nvSpPr>
        <p:spPr>
          <a:xfrm>
            <a:off x="3719251"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5" name="Picture Placeholder 16">
            <a:extLst>
              <a:ext uri="{FF2B5EF4-FFF2-40B4-BE49-F238E27FC236}">
                <a16:creationId xmlns:a16="http://schemas.microsoft.com/office/drawing/2014/main" id="{D4C618F6-4987-274F-8D08-0934922ACA5A}"/>
              </a:ext>
            </a:extLst>
          </p:cNvPr>
          <p:cNvSpPr>
            <a:spLocks noGrp="1"/>
          </p:cNvSpPr>
          <p:nvPr>
            <p:ph type="pic" sz="quarter" idx="32"/>
          </p:nvPr>
        </p:nvSpPr>
        <p:spPr>
          <a:xfrm>
            <a:off x="6415955" y="4198047"/>
            <a:ext cx="923886" cy="922335"/>
          </a:xfrm>
        </p:spPr>
        <p:txBody>
          <a:bodyPr>
            <a:noAutofit/>
          </a:bodyPr>
          <a:lstStyle/>
          <a:p>
            <a:r>
              <a:rPr lang="en-US"/>
              <a:t>Click icon to add picture</a:t>
            </a:r>
            <a:endParaRPr lang="en-US" dirty="0"/>
          </a:p>
        </p:txBody>
      </p:sp>
      <p:sp>
        <p:nvSpPr>
          <p:cNvPr id="46" name="Text Placeholder 18">
            <a:extLst>
              <a:ext uri="{FF2B5EF4-FFF2-40B4-BE49-F238E27FC236}">
                <a16:creationId xmlns:a16="http://schemas.microsoft.com/office/drawing/2014/main" id="{04553546-0C16-4843-8655-70FFDC038AC2}"/>
              </a:ext>
            </a:extLst>
          </p:cNvPr>
          <p:cNvSpPr>
            <a:spLocks noGrp="1"/>
          </p:cNvSpPr>
          <p:nvPr>
            <p:ph type="body" sz="quarter" idx="33" hasCustomPrompt="1"/>
          </p:nvPr>
        </p:nvSpPr>
        <p:spPr>
          <a:xfrm>
            <a:off x="6415955"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47" name="Text Placeholder 18">
            <a:extLst>
              <a:ext uri="{FF2B5EF4-FFF2-40B4-BE49-F238E27FC236}">
                <a16:creationId xmlns:a16="http://schemas.microsoft.com/office/drawing/2014/main" id="{0F174D17-C816-804A-BED4-E43623C46686}"/>
              </a:ext>
            </a:extLst>
          </p:cNvPr>
          <p:cNvSpPr>
            <a:spLocks noGrp="1"/>
          </p:cNvSpPr>
          <p:nvPr>
            <p:ph type="body" sz="quarter" idx="34"/>
          </p:nvPr>
        </p:nvSpPr>
        <p:spPr>
          <a:xfrm>
            <a:off x="6415955"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48" name="Picture Placeholder 16">
            <a:extLst>
              <a:ext uri="{FF2B5EF4-FFF2-40B4-BE49-F238E27FC236}">
                <a16:creationId xmlns:a16="http://schemas.microsoft.com/office/drawing/2014/main" id="{3A5BCDFF-966C-EE4B-B676-0DC4FE521CDB}"/>
              </a:ext>
            </a:extLst>
          </p:cNvPr>
          <p:cNvSpPr>
            <a:spLocks noGrp="1"/>
          </p:cNvSpPr>
          <p:nvPr>
            <p:ph type="pic" sz="quarter" idx="35"/>
          </p:nvPr>
        </p:nvSpPr>
        <p:spPr>
          <a:xfrm>
            <a:off x="9097162" y="4198047"/>
            <a:ext cx="923886" cy="922335"/>
          </a:xfrm>
        </p:spPr>
        <p:txBody>
          <a:bodyPr>
            <a:noAutofit/>
          </a:bodyPr>
          <a:lstStyle/>
          <a:p>
            <a:r>
              <a:rPr lang="en-US"/>
              <a:t>Click icon to add picture</a:t>
            </a:r>
            <a:endParaRPr lang="en-US" dirty="0"/>
          </a:p>
        </p:txBody>
      </p:sp>
      <p:sp>
        <p:nvSpPr>
          <p:cNvPr id="49" name="Text Placeholder 18">
            <a:extLst>
              <a:ext uri="{FF2B5EF4-FFF2-40B4-BE49-F238E27FC236}">
                <a16:creationId xmlns:a16="http://schemas.microsoft.com/office/drawing/2014/main" id="{3E877DB1-D772-1B4C-8F31-F2C6ACE01CFC}"/>
              </a:ext>
            </a:extLst>
          </p:cNvPr>
          <p:cNvSpPr>
            <a:spLocks noGrp="1"/>
          </p:cNvSpPr>
          <p:nvPr>
            <p:ph type="body" sz="quarter" idx="36" hasCustomPrompt="1"/>
          </p:nvPr>
        </p:nvSpPr>
        <p:spPr>
          <a:xfrm>
            <a:off x="9097162" y="5144542"/>
            <a:ext cx="2526566" cy="402336"/>
          </a:xfrm>
        </p:spPr>
        <p:txBody>
          <a:bodyPr lIns="0" anchor="b">
            <a:noAutofit/>
          </a:bodyPr>
          <a:lstStyle>
            <a:lvl1pPr marL="0" indent="0">
              <a:buNone/>
              <a:defRPr sz="16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a:t>
            </a:r>
          </a:p>
        </p:txBody>
      </p:sp>
      <p:sp>
        <p:nvSpPr>
          <p:cNvPr id="50" name="Text Placeholder 18">
            <a:extLst>
              <a:ext uri="{FF2B5EF4-FFF2-40B4-BE49-F238E27FC236}">
                <a16:creationId xmlns:a16="http://schemas.microsoft.com/office/drawing/2014/main" id="{BE7B6561-93FC-9B47-B1F2-95F66BC3A859}"/>
              </a:ext>
            </a:extLst>
          </p:cNvPr>
          <p:cNvSpPr>
            <a:spLocks noGrp="1"/>
          </p:cNvSpPr>
          <p:nvPr>
            <p:ph type="body" sz="quarter" idx="37"/>
          </p:nvPr>
        </p:nvSpPr>
        <p:spPr>
          <a:xfrm>
            <a:off x="9097162" y="5522976"/>
            <a:ext cx="2526566" cy="404812"/>
          </a:xfrm>
        </p:spPr>
        <p:txBody>
          <a:bodyPr lIns="0" anchor="t">
            <a:noAutofit/>
          </a:bodyPr>
          <a:lstStyle>
            <a:lvl1pPr marL="0" indent="0">
              <a:buNone/>
              <a:defRPr sz="1200" spc="200" baseline="0">
                <a:solidFill>
                  <a:schemeClr val="bg1"/>
                </a:solidFill>
                <a:latin typeface="Tw Cen MT" panose="020B0602020104020603" pitchFamily="34" charset="77"/>
              </a:defRPr>
            </a:lvl1pPr>
            <a:lvl2pPr marL="457200" indent="0">
              <a:buNone/>
              <a:defRPr>
                <a:latin typeface="Tw Cen MT" panose="020B0602020104020603" pitchFamily="34" charset="77"/>
              </a:defRPr>
            </a:lvl2pPr>
            <a:lvl3pPr marL="914400" indent="0">
              <a:buNone/>
              <a:defRPr>
                <a:latin typeface="Tw Cen MT" panose="020B0602020104020603" pitchFamily="34" charset="77"/>
              </a:defRPr>
            </a:lvl3pPr>
            <a:lvl4pPr marL="1371600" indent="0">
              <a:buNone/>
              <a:defRPr>
                <a:latin typeface="Tw Cen MT" panose="020B0602020104020603" pitchFamily="34" charset="77"/>
              </a:defRPr>
            </a:lvl4pPr>
            <a:lvl5pPr marL="1828800" indent="0">
              <a:buNone/>
              <a:defRPr>
                <a:latin typeface="Tw Cen MT" panose="020B0602020104020603" pitchFamily="34" charset="77"/>
              </a:defRPr>
            </a:lvl5pPr>
          </a:lstStyle>
          <a:p>
            <a:pPr lvl="0"/>
            <a:r>
              <a:rPr lang="en-US"/>
              <a:t>Click to edit Master text styles</a:t>
            </a:r>
          </a:p>
        </p:txBody>
      </p:sp>
      <p:sp>
        <p:nvSpPr>
          <p:cNvPr id="51" name="Title 1">
            <a:extLst>
              <a:ext uri="{FF2B5EF4-FFF2-40B4-BE49-F238E27FC236}">
                <a16:creationId xmlns:a16="http://schemas.microsoft.com/office/drawing/2014/main" id="{373FEBAB-37BE-6B43-AFCA-653DB9B95900}"/>
              </a:ext>
            </a:extLst>
          </p:cNvPr>
          <p:cNvSpPr>
            <a:spLocks noGrp="1"/>
          </p:cNvSpPr>
          <p:nvPr>
            <p:ph type="ctrTitle"/>
          </p:nvPr>
        </p:nvSpPr>
        <p:spPr>
          <a:xfrm>
            <a:off x="916017" y="1033272"/>
            <a:ext cx="8357616" cy="969264"/>
          </a:xfrm>
        </p:spPr>
        <p:txBody>
          <a:bodyPr anchor="ctr">
            <a:noAutofit/>
          </a:bodyPr>
          <a:lstStyle>
            <a:lvl1pPr algn="l">
              <a:defRPr sz="4000" cap="all" spc="300" baseline="0">
                <a:solidFill>
                  <a:schemeClr val="bg1"/>
                </a:solidFill>
                <a:latin typeface="Bahnschrift"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406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Tw Cen MT" panose="020B0602020104020603" pitchFamily="34" charset="77"/>
              </a:defRPr>
            </a:lvl1pPr>
          </a:lstStyle>
          <a:p>
            <a:fld id="{8BA0ED1B-1813-CA43-9C57-D85969C5BB08}" type="datetime1">
              <a:rPr lang="en-US" smtClean="0"/>
              <a:pPr/>
              <a:t>8/22/2023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Tw Cen MT" panose="020B0602020104020603" pitchFamily="34" charset="77"/>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Tw Cen MT" panose="020B0602020104020603" pitchFamily="34" charset="77"/>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54" r:id="rId5"/>
    <p:sldLayoutId id="2147483660" r:id="rId6"/>
    <p:sldLayoutId id="2147483661" r:id="rId7"/>
    <p:sldLayoutId id="2147483662" r:id="rId8"/>
    <p:sldLayoutId id="2147483663" r:id="rId9"/>
    <p:sldLayoutId id="2147483664" r:id="rId10"/>
    <p:sldLayoutId id="2147483652" r:id="rId11"/>
    <p:sldLayoutId id="214748366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C58393-FADE-4230-9BF7-311D876214B4}"/>
              </a:ext>
            </a:extLst>
          </p:cNvPr>
          <p:cNvPicPr>
            <a:picLocks noGrp="1" noChangeAspect="1"/>
          </p:cNvPicPr>
          <p:nvPr>
            <p:ph type="pic" sz="quarter" idx="10"/>
          </p:nvPr>
        </p:nvPicPr>
        <p:blipFill>
          <a:blip r:embed="rId2"/>
          <a:srcRect l="4899" r="4899"/>
          <a:stretch/>
        </p:blipFill>
        <p:spPr>
          <a:xfrm>
            <a:off x="3686175" y="0"/>
            <a:ext cx="8505825"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693683" y="879635"/>
            <a:ext cx="7659486" cy="1198178"/>
          </a:xfrm>
        </p:spPr>
        <p:txBody>
          <a:bodyPr/>
          <a:lstStyle/>
          <a:p>
            <a:r>
              <a:rPr lang="en-US" dirty="0"/>
              <a:t>Wrestling with the A.I. Revolution</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916016" y="2551819"/>
            <a:ext cx="3808384" cy="1781642"/>
          </a:xfrm>
        </p:spPr>
        <p:txBody>
          <a:bodyPr/>
          <a:lstStyle/>
          <a:p>
            <a:r>
              <a:rPr lang="en-US" sz="2400" b="1" dirty="0"/>
              <a:t>Ben Bricker</a:t>
            </a:r>
          </a:p>
          <a:p>
            <a:r>
              <a:rPr lang="en-US" sz="1600" dirty="0"/>
              <a:t>IT Communication Specialist</a:t>
            </a:r>
          </a:p>
          <a:p>
            <a:r>
              <a:rPr lang="en-US" sz="1600" dirty="0"/>
              <a:t>Office of Technology Solutions</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a:extLst>
              <a:ext uri="{FF2B5EF4-FFF2-40B4-BE49-F238E27FC236}">
                <a16:creationId xmlns:a16="http://schemas.microsoft.com/office/drawing/2014/main" id="{EA870367-83D5-4C8F-BF91-9A38F5E1AC57}"/>
              </a:ext>
            </a:extLst>
          </p:cNvPr>
          <p:cNvPicPr>
            <a:picLocks noGrp="1" noChangeAspect="1"/>
          </p:cNvPicPr>
          <p:nvPr>
            <p:ph type="pic" sz="quarter" idx="13"/>
          </p:nvPr>
        </p:nvPicPr>
        <p:blipFill rotWithShape="1">
          <a:blip r:embed="rId2"/>
          <a:srcRect r="9715"/>
          <a:stretch/>
        </p:blipFill>
        <p:spPr>
          <a:xfrm>
            <a:off x="3681047" y="10"/>
            <a:ext cx="8510952" cy="6857990"/>
          </a:xfrm>
          <a:noFill/>
        </p:spPr>
      </p:pic>
      <p:sp>
        <p:nvSpPr>
          <p:cNvPr id="2" name="Title 1">
            <a:extLst>
              <a:ext uri="{FF2B5EF4-FFF2-40B4-BE49-F238E27FC236}">
                <a16:creationId xmlns:a16="http://schemas.microsoft.com/office/drawing/2014/main" id="{8C543F67-9C70-4748-8C0C-3A7863422F99}"/>
              </a:ext>
            </a:extLst>
          </p:cNvPr>
          <p:cNvSpPr>
            <a:spLocks noGrp="1"/>
          </p:cNvSpPr>
          <p:nvPr>
            <p:ph type="ctrTitle"/>
          </p:nvPr>
        </p:nvSpPr>
        <p:spPr>
          <a:xfrm>
            <a:off x="693683" y="879636"/>
            <a:ext cx="4792717" cy="1198179"/>
          </a:xfrm>
        </p:spPr>
        <p:txBody>
          <a:bodyPr wrap="square" anchor="ctr">
            <a:normAutofit/>
          </a:bodyPr>
          <a:lstStyle/>
          <a:p>
            <a:r>
              <a:rPr lang="en-US" dirty="0"/>
              <a:t>Industry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subTitle" idx="1"/>
          </p:nvPr>
        </p:nvSpPr>
        <p:spPr>
          <a:xfrm>
            <a:off x="916016" y="2551819"/>
            <a:ext cx="2952599" cy="3539265"/>
          </a:xfrm>
        </p:spPr>
        <p:txBody>
          <a:bodyPr vert="horz" lIns="91440" tIns="45720" rIns="91440" bIns="45720" rtlCol="0">
            <a:normAutofit/>
          </a:bodyPr>
          <a:lstStyle/>
          <a:p>
            <a:r>
              <a:rPr lang="en-US" dirty="0"/>
              <a:t>This technology is so powerful that we can staff our dev teams with 12-year-olds !</a:t>
            </a:r>
          </a:p>
          <a:p>
            <a:endParaRPr lang="en-US" dirty="0"/>
          </a:p>
        </p:txBody>
      </p:sp>
      <p:sp>
        <p:nvSpPr>
          <p:cNvPr id="6" name="Date Placeholder 5">
            <a:extLst>
              <a:ext uri="{FF2B5EF4-FFF2-40B4-BE49-F238E27FC236}">
                <a16:creationId xmlns:a16="http://schemas.microsoft.com/office/drawing/2014/main" id="{B822110A-808C-BA40-BC53-C55C8902FA05}"/>
              </a:ext>
            </a:extLst>
          </p:cNvPr>
          <p:cNvSpPr>
            <a:spLocks noGrp="1"/>
          </p:cNvSpPr>
          <p:nvPr>
            <p:ph type="dt" sz="half" idx="10"/>
          </p:nvPr>
        </p:nvSpPr>
        <p:spPr>
          <a:xfrm>
            <a:off x="381000" y="6356350"/>
            <a:ext cx="1730829" cy="365125"/>
          </a:xfrm>
        </p:spPr>
        <p:txBody>
          <a:bodyPr anchor="ctr">
            <a:normAutofit/>
          </a:bodyPr>
          <a:lstStyle/>
          <a:p>
            <a:pPr>
              <a:spcAft>
                <a:spcPts val="600"/>
              </a:spcAft>
            </a:pPr>
            <a:fld id="{7F5C4FA3-7D9D-E946-AD2C-19928072FBD2}" type="datetime1">
              <a:rPr lang="en-US" smtClean="0"/>
              <a:pPr>
                <a:spcAft>
                  <a:spcPts val="600"/>
                </a:spcAft>
              </a:pPr>
              <a:t>8/22/2023</a:t>
            </a:fld>
            <a:endParaRPr lang="en-US"/>
          </a:p>
        </p:txBody>
      </p:sp>
      <p:sp>
        <p:nvSpPr>
          <p:cNvPr id="7" name="Footer Placeholder 6">
            <a:extLst>
              <a:ext uri="{FF2B5EF4-FFF2-40B4-BE49-F238E27FC236}">
                <a16:creationId xmlns:a16="http://schemas.microsoft.com/office/drawing/2014/main" id="{1C1CCDE4-99E4-8946-AE19-559EE78A7C81}"/>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t>PRESENTATION TITLE</a:t>
            </a:r>
            <a:endParaRPr lang="en-US"/>
          </a:p>
        </p:txBody>
      </p:sp>
      <p:sp>
        <p:nvSpPr>
          <p:cNvPr id="8" name="Slide Number Placeholder 7">
            <a:extLst>
              <a:ext uri="{FF2B5EF4-FFF2-40B4-BE49-F238E27FC236}">
                <a16:creationId xmlns:a16="http://schemas.microsoft.com/office/drawing/2014/main" id="{03AC2372-63EE-2148-9148-A947101C25BD}"/>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10</a:t>
            </a:fld>
            <a:endParaRPr lang="en-US"/>
          </a:p>
        </p:txBody>
      </p:sp>
    </p:spTree>
    <p:extLst>
      <p:ext uri="{BB962C8B-B14F-4D97-AF65-F5344CB8AC3E}">
        <p14:creationId xmlns:p14="http://schemas.microsoft.com/office/powerpoint/2010/main" val="198514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2F1E9F-2A7B-A648-8627-B11C8B85DCAE}"/>
              </a:ext>
            </a:extLst>
          </p:cNvPr>
          <p:cNvSpPr>
            <a:spLocks noGrp="1"/>
          </p:cNvSpPr>
          <p:nvPr>
            <p:ph type="title"/>
          </p:nvPr>
        </p:nvSpPr>
        <p:spPr>
          <a:xfrm>
            <a:off x="1921764" y="2145265"/>
            <a:ext cx="7667713" cy="2363568"/>
          </a:xfrm>
        </p:spPr>
        <p:txBody>
          <a:bodyPr>
            <a:normAutofit/>
          </a:bodyPr>
          <a:lstStyle/>
          <a:p>
            <a:r>
              <a:rPr lang="en-US" dirty="0"/>
              <a:t>Education and Medicine will be massively impacted by A.I. within 5 years.</a:t>
            </a:r>
          </a:p>
        </p:txBody>
      </p:sp>
      <p:sp>
        <p:nvSpPr>
          <p:cNvPr id="10" name="Text Placeholder 9">
            <a:extLst>
              <a:ext uri="{FF2B5EF4-FFF2-40B4-BE49-F238E27FC236}">
                <a16:creationId xmlns:a16="http://schemas.microsoft.com/office/drawing/2014/main" id="{97E546FF-BC20-F14C-920E-68471B7A6788}"/>
              </a:ext>
            </a:extLst>
          </p:cNvPr>
          <p:cNvSpPr>
            <a:spLocks noGrp="1"/>
          </p:cNvSpPr>
          <p:nvPr>
            <p:ph type="body" sz="quarter" idx="13"/>
          </p:nvPr>
        </p:nvSpPr>
        <p:spPr>
          <a:xfrm>
            <a:off x="6662738" y="4526050"/>
            <a:ext cx="3727450" cy="1131799"/>
          </a:xfrm>
        </p:spPr>
        <p:txBody>
          <a:bodyPr/>
          <a:lstStyle/>
          <a:p>
            <a:r>
              <a:rPr lang="en-US" dirty="0"/>
              <a:t>Emad </a:t>
            </a:r>
            <a:r>
              <a:rPr lang="en-US" dirty="0" err="1"/>
              <a:t>Mostaque</a:t>
            </a:r>
            <a:endParaRPr lang="en-US" dirty="0"/>
          </a:p>
          <a:p>
            <a:r>
              <a:rPr lang="en-US" dirty="0"/>
              <a:t>Stability AI CEO</a:t>
            </a:r>
          </a:p>
          <a:p>
            <a:endParaRPr lang="en-US" dirty="0"/>
          </a:p>
        </p:txBody>
      </p:sp>
      <p:sp>
        <p:nvSpPr>
          <p:cNvPr id="2" name="Date Placeholder 1">
            <a:extLst>
              <a:ext uri="{FF2B5EF4-FFF2-40B4-BE49-F238E27FC236}">
                <a16:creationId xmlns:a16="http://schemas.microsoft.com/office/drawing/2014/main" id="{2EF7C295-3DFB-7D4F-AFE7-F4DFE655D83A}"/>
              </a:ext>
            </a:extLst>
          </p:cNvPr>
          <p:cNvSpPr>
            <a:spLocks noGrp="1"/>
          </p:cNvSpPr>
          <p:nvPr>
            <p:ph type="dt" sz="half" idx="10"/>
          </p:nvPr>
        </p:nvSpPr>
        <p:spPr>
          <a:xfrm>
            <a:off x="381000" y="6356350"/>
            <a:ext cx="1730829" cy="365125"/>
          </a:xfrm>
        </p:spPr>
        <p:txBody>
          <a:bodyPr/>
          <a:lstStyle/>
          <a:p>
            <a:fld id="{57BDAB91-B3F5-C74D-B0B8-99CC0B2EEA6F}" type="datetime1">
              <a:rPr lang="en-US" smtClean="0"/>
              <a:pPr/>
              <a:t>8/22/2023</a:t>
            </a:fld>
            <a:endParaRPr lang="en-US" dirty="0"/>
          </a:p>
        </p:txBody>
      </p:sp>
      <p:sp>
        <p:nvSpPr>
          <p:cNvPr id="3" name="Footer Placeholder 2">
            <a:extLst>
              <a:ext uri="{FF2B5EF4-FFF2-40B4-BE49-F238E27FC236}">
                <a16:creationId xmlns:a16="http://schemas.microsoft.com/office/drawing/2014/main" id="{D602B7E2-0AD7-2E47-940C-627921897AC1}"/>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318D80CF-8B32-7944-ADE2-7361CDA241C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55456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822110A-808C-BA40-BC53-C55C8902FA05}"/>
              </a:ext>
            </a:extLst>
          </p:cNvPr>
          <p:cNvSpPr>
            <a:spLocks noGrp="1"/>
          </p:cNvSpPr>
          <p:nvPr>
            <p:ph type="dt" sz="half" idx="10"/>
          </p:nvPr>
        </p:nvSpPr>
        <p:spPr>
          <a:xfrm>
            <a:off x="381000" y="6356350"/>
            <a:ext cx="1730829" cy="365125"/>
          </a:xfrm>
        </p:spPr>
        <p:txBody>
          <a:bodyPr anchor="ctr">
            <a:normAutofit/>
          </a:bodyPr>
          <a:lstStyle/>
          <a:p>
            <a:pPr>
              <a:spcAft>
                <a:spcPts val="600"/>
              </a:spcAft>
            </a:pPr>
            <a:fld id="{7F5C4FA3-7D9D-E946-AD2C-19928072FBD2}" type="datetime1">
              <a:rPr lang="en-US" smtClean="0"/>
              <a:pPr>
                <a:spcAft>
                  <a:spcPts val="600"/>
                </a:spcAft>
              </a:pPr>
              <a:t>8/22/2023</a:t>
            </a:fld>
            <a:endParaRPr lang="en-US"/>
          </a:p>
        </p:txBody>
      </p:sp>
      <p:sp>
        <p:nvSpPr>
          <p:cNvPr id="7" name="Footer Placeholder 6">
            <a:extLst>
              <a:ext uri="{FF2B5EF4-FFF2-40B4-BE49-F238E27FC236}">
                <a16:creationId xmlns:a16="http://schemas.microsoft.com/office/drawing/2014/main" id="{1C1CCDE4-99E4-8946-AE19-559EE78A7C81}"/>
              </a:ext>
            </a:extLst>
          </p:cNvPr>
          <p:cNvSpPr>
            <a:spLocks noGrp="1"/>
          </p:cNvSpPr>
          <p:nvPr>
            <p:ph type="ftr" sz="quarter" idx="11"/>
          </p:nvPr>
        </p:nvSpPr>
        <p:spPr>
          <a:xfrm>
            <a:off x="4053114" y="6356350"/>
            <a:ext cx="2188029" cy="365125"/>
          </a:xfrm>
        </p:spPr>
        <p:txBody>
          <a:bodyPr anchor="ctr">
            <a:normAutofit/>
          </a:bodyPr>
          <a:lstStyle/>
          <a:p>
            <a:pPr>
              <a:spcAft>
                <a:spcPts val="600"/>
              </a:spcAft>
            </a:pPr>
            <a:r>
              <a:rPr lang="en-US" dirty="0"/>
              <a:t>PRESENTATION TITLE</a:t>
            </a:r>
            <a:endParaRPr lang="en-US"/>
          </a:p>
        </p:txBody>
      </p:sp>
      <p:sp>
        <p:nvSpPr>
          <p:cNvPr id="8" name="Slide Number Placeholder 7">
            <a:extLst>
              <a:ext uri="{FF2B5EF4-FFF2-40B4-BE49-F238E27FC236}">
                <a16:creationId xmlns:a16="http://schemas.microsoft.com/office/drawing/2014/main" id="{03AC2372-63EE-2148-9148-A947101C25BD}"/>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12</a:t>
            </a:fld>
            <a:endParaRPr lang="en-US"/>
          </a:p>
        </p:txBody>
      </p:sp>
      <p:sp>
        <p:nvSpPr>
          <p:cNvPr id="2" name="Title 1">
            <a:extLst>
              <a:ext uri="{FF2B5EF4-FFF2-40B4-BE49-F238E27FC236}">
                <a16:creationId xmlns:a16="http://schemas.microsoft.com/office/drawing/2014/main" id="{8C543F67-9C70-4748-8C0C-3A7863422F99}"/>
              </a:ext>
            </a:extLst>
          </p:cNvPr>
          <p:cNvSpPr>
            <a:spLocks noGrp="1"/>
          </p:cNvSpPr>
          <p:nvPr>
            <p:ph type="ctrTitle"/>
          </p:nvPr>
        </p:nvSpPr>
        <p:spPr>
          <a:xfrm>
            <a:off x="693683" y="381000"/>
            <a:ext cx="6192892" cy="2004060"/>
          </a:xfrm>
        </p:spPr>
        <p:txBody>
          <a:bodyPr wrap="square" anchor="ctr">
            <a:normAutofit/>
          </a:bodyPr>
          <a:lstStyle/>
          <a:p>
            <a:pPr>
              <a:lnSpc>
                <a:spcPct val="90000"/>
              </a:lnSpc>
            </a:pPr>
            <a:r>
              <a:rPr lang="en-US" dirty="0"/>
              <a:t>Will human be replaced or enhanced ?</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subTitle" idx="1"/>
          </p:nvPr>
        </p:nvSpPr>
        <p:spPr>
          <a:xfrm>
            <a:off x="916016" y="2819400"/>
            <a:ext cx="4413068" cy="3271684"/>
          </a:xfrm>
        </p:spPr>
        <p:txBody>
          <a:bodyPr vert="horz" lIns="91440" tIns="45720" rIns="91440" bIns="45720" rtlCol="0">
            <a:normAutofit fontScale="92500" lnSpcReduction="10000"/>
          </a:bodyPr>
          <a:lstStyle/>
          <a:p>
            <a:r>
              <a:rPr lang="en-US" b="1" dirty="0"/>
              <a:t>Medical industry </a:t>
            </a:r>
          </a:p>
          <a:p>
            <a:pPr lvl="1"/>
            <a:r>
              <a:rPr lang="en-US" dirty="0"/>
              <a:t> What if you can have a conversation with WebMD and it new more about you then your doctor?</a:t>
            </a:r>
          </a:p>
          <a:p>
            <a:r>
              <a:rPr lang="en-US" b="1" dirty="0"/>
              <a:t>Education</a:t>
            </a:r>
            <a:r>
              <a:rPr lang="en-US" dirty="0"/>
              <a:t> </a:t>
            </a:r>
          </a:p>
          <a:p>
            <a:pPr lvl="1"/>
            <a:r>
              <a:rPr lang="en-US" dirty="0"/>
              <a:t>Can we align education to apprenticeships instead of knowledge transfer? </a:t>
            </a:r>
          </a:p>
          <a:p>
            <a:r>
              <a:rPr lang="en-US" b="1" dirty="0"/>
              <a:t>Entertainment</a:t>
            </a:r>
          </a:p>
          <a:p>
            <a:pPr lvl="1"/>
            <a:r>
              <a:rPr lang="en-US" dirty="0"/>
              <a:t>The images in the presentation for example.</a:t>
            </a:r>
          </a:p>
        </p:txBody>
      </p:sp>
      <p:pic>
        <p:nvPicPr>
          <p:cNvPr id="64" name="Picture Placeholder 63">
            <a:extLst>
              <a:ext uri="{FF2B5EF4-FFF2-40B4-BE49-F238E27FC236}">
                <a16:creationId xmlns:a16="http://schemas.microsoft.com/office/drawing/2014/main" id="{EA870367-83D5-4C8F-BF91-9A38F5E1AC57}"/>
              </a:ext>
            </a:extLst>
          </p:cNvPr>
          <p:cNvPicPr>
            <a:picLocks noGrp="1" noChangeAspect="1"/>
          </p:cNvPicPr>
          <p:nvPr>
            <p:ph type="pic" sz="quarter" idx="14"/>
          </p:nvPr>
        </p:nvPicPr>
        <p:blipFill rotWithShape="1">
          <a:blip r:embed="rId2"/>
          <a:srcRect l="9596" r="29632"/>
          <a:stretch/>
        </p:blipFill>
        <p:spPr>
          <a:xfrm>
            <a:off x="6461342" y="10"/>
            <a:ext cx="5730658" cy="6857990"/>
          </a:xfrm>
          <a:noFill/>
        </p:spPr>
      </p:pic>
    </p:spTree>
    <p:extLst>
      <p:ext uri="{BB962C8B-B14F-4D97-AF65-F5344CB8AC3E}">
        <p14:creationId xmlns:p14="http://schemas.microsoft.com/office/powerpoint/2010/main" val="1092857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32D3464-35A7-A04C-BFD9-82F88CBEEAC0}"/>
              </a:ext>
            </a:extLst>
          </p:cNvPr>
          <p:cNvPicPr>
            <a:picLocks noGrp="1" noChangeAspect="1"/>
          </p:cNvPicPr>
          <p:nvPr>
            <p:ph type="pic" sz="quarter" idx="10"/>
          </p:nvPr>
        </p:nvPicPr>
        <p:blipFill>
          <a:blip r:embed="rId2"/>
          <a:srcRect t="11328" b="11328"/>
          <a:stretch/>
        </p:blipFill>
        <p:spPr>
          <a:xfrm>
            <a:off x="20" y="10"/>
            <a:ext cx="12191980" cy="6857990"/>
          </a:xfrm>
          <a:noFill/>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2432050" y="2665037"/>
            <a:ext cx="7327900" cy="902916"/>
          </a:xfrm>
        </p:spPr>
        <p:txBody>
          <a:bodyPr anchor="ctr">
            <a:normAutofit/>
          </a:bodyPr>
          <a:lstStyle/>
          <a:p>
            <a:r>
              <a:rPr lang="en-US" dirty="0"/>
              <a:t>Personal A.I.s</a:t>
            </a:r>
          </a:p>
        </p:txBody>
      </p:sp>
      <p:sp>
        <p:nvSpPr>
          <p:cNvPr id="5" name="Text Placeholder 4">
            <a:extLst>
              <a:ext uri="{FF2B5EF4-FFF2-40B4-BE49-F238E27FC236}">
                <a16:creationId xmlns:a16="http://schemas.microsoft.com/office/drawing/2014/main" id="{7D06C174-E692-CC04-A95F-443F1C330ECE}"/>
              </a:ext>
            </a:extLst>
          </p:cNvPr>
          <p:cNvSpPr>
            <a:spLocks noGrp="1"/>
          </p:cNvSpPr>
          <p:nvPr>
            <p:ph type="body" idx="1"/>
          </p:nvPr>
        </p:nvSpPr>
        <p:spPr/>
        <p:txBody>
          <a:bodyPr>
            <a:normAutofit lnSpcReduction="10000"/>
          </a:bodyPr>
          <a:lstStyle/>
          <a:p>
            <a:r>
              <a:rPr lang="en-US" dirty="0"/>
              <a:t>How do we cope with this technology</a:t>
            </a:r>
          </a:p>
        </p:txBody>
      </p:sp>
    </p:spTree>
    <p:extLst>
      <p:ext uri="{BB962C8B-B14F-4D97-AF65-F5344CB8AC3E}">
        <p14:creationId xmlns:p14="http://schemas.microsoft.com/office/powerpoint/2010/main" val="6842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CA7AA561-D43A-44FB-9797-ADF1120FE134}"/>
              </a:ext>
            </a:extLst>
          </p:cNvPr>
          <p:cNvPicPr>
            <a:picLocks noGrp="1" noChangeAspect="1"/>
          </p:cNvPicPr>
          <p:nvPr>
            <p:ph type="pic" sz="quarter" idx="14"/>
          </p:nvPr>
        </p:nvPicPr>
        <p:blipFill>
          <a:blip r:embed="rId2"/>
          <a:srcRect l="19614" r="19614"/>
          <a:stretch/>
        </p:blipFill>
        <p:spPr>
          <a:xfrm>
            <a:off x="6461342" y="0"/>
            <a:ext cx="5730658" cy="6858000"/>
          </a:xfrm>
        </p:spPr>
      </p:pic>
      <p:sp>
        <p:nvSpPr>
          <p:cNvPr id="47" name="Title 46">
            <a:extLst>
              <a:ext uri="{FF2B5EF4-FFF2-40B4-BE49-F238E27FC236}">
                <a16:creationId xmlns:a16="http://schemas.microsoft.com/office/drawing/2014/main" id="{167D37B9-A301-4761-8990-91AFC6B1E3CE}"/>
              </a:ext>
            </a:extLst>
          </p:cNvPr>
          <p:cNvSpPr>
            <a:spLocks noGrp="1"/>
          </p:cNvSpPr>
          <p:nvPr>
            <p:ph type="ctrTitle"/>
          </p:nvPr>
        </p:nvSpPr>
        <p:spPr/>
        <p:txBody>
          <a:bodyPr/>
          <a:lstStyle/>
          <a:p>
            <a:r>
              <a:rPr lang="en-US" dirty="0"/>
              <a:t>Social Dilemmas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subTitle" idx="1"/>
          </p:nvPr>
        </p:nvSpPr>
        <p:spPr>
          <a:xfrm>
            <a:off x="916016" y="2551819"/>
            <a:ext cx="4413068" cy="3539265"/>
          </a:xfrm>
        </p:spPr>
        <p:txBody>
          <a:bodyPr/>
          <a:lstStyle/>
          <a:p>
            <a:r>
              <a:rPr lang="en-US" dirty="0"/>
              <a:t>Technology optimized to capture and hold attention.</a:t>
            </a:r>
          </a:p>
          <a:p>
            <a:r>
              <a:rPr lang="en-US" dirty="0"/>
              <a:t>Social media usage has led to increasing anxiety </a:t>
            </a:r>
          </a:p>
          <a:p>
            <a:r>
              <a:rPr lang="en-US" dirty="0"/>
              <a:t>Is social media destroying society?</a:t>
            </a:r>
          </a:p>
        </p:txBody>
      </p:sp>
      <p:sp>
        <p:nvSpPr>
          <p:cNvPr id="7" name="Date Placeholder 6">
            <a:extLst>
              <a:ext uri="{FF2B5EF4-FFF2-40B4-BE49-F238E27FC236}">
                <a16:creationId xmlns:a16="http://schemas.microsoft.com/office/drawing/2014/main" id="{38D39D21-DB03-7C4B-BCD8-4A6826EB1788}"/>
              </a:ext>
            </a:extLst>
          </p:cNvPr>
          <p:cNvSpPr>
            <a:spLocks noGrp="1"/>
          </p:cNvSpPr>
          <p:nvPr>
            <p:ph type="dt" sz="half" idx="10"/>
          </p:nvPr>
        </p:nvSpPr>
        <p:spPr>
          <a:xfrm>
            <a:off x="381000" y="6356350"/>
            <a:ext cx="1730829" cy="365125"/>
          </a:xfrm>
        </p:spPr>
        <p:txBody>
          <a:bodyPr/>
          <a:lstStyle/>
          <a:p>
            <a:fld id="{9105F0DA-E2A5-6B46-B8D5-FEE9DB070E6D}" type="datetime1">
              <a:rPr lang="en-US" smtClean="0"/>
              <a:pPr/>
              <a:t>8/22/2023</a:t>
            </a:fld>
            <a:endParaRPr lang="en-US" dirty="0"/>
          </a:p>
        </p:txBody>
      </p:sp>
      <p:sp>
        <p:nvSpPr>
          <p:cNvPr id="8" name="Footer Placeholder 7">
            <a:extLst>
              <a:ext uri="{FF2B5EF4-FFF2-40B4-BE49-F238E27FC236}">
                <a16:creationId xmlns:a16="http://schemas.microsoft.com/office/drawing/2014/main" id="{4935E91E-7CC8-9B42-8C6A-FB302D879597}"/>
              </a:ext>
            </a:extLst>
          </p:cNvPr>
          <p:cNvSpPr>
            <a:spLocks noGrp="1"/>
          </p:cNvSpPr>
          <p:nvPr>
            <p:ph type="ftr" sz="quarter" idx="11"/>
          </p:nvPr>
        </p:nvSpPr>
        <p:spPr>
          <a:xfrm>
            <a:off x="4053114" y="6356350"/>
            <a:ext cx="2188029" cy="365125"/>
          </a:xfrm>
        </p:spPr>
        <p:txBody>
          <a:bodyPr/>
          <a:lstStyle/>
          <a:p>
            <a:r>
              <a:rPr lang="en-US" dirty="0"/>
              <a:t>PRESENTATION TITLE</a:t>
            </a:r>
          </a:p>
        </p:txBody>
      </p:sp>
      <p:sp>
        <p:nvSpPr>
          <p:cNvPr id="9" name="Slide Number Placeholder 8">
            <a:extLst>
              <a:ext uri="{FF2B5EF4-FFF2-40B4-BE49-F238E27FC236}">
                <a16:creationId xmlns:a16="http://schemas.microsoft.com/office/drawing/2014/main" id="{C00386A5-8AD2-1C49-821C-F0DB60EA647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256311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CA7AA561-D43A-44FB-9797-ADF1120FE134}"/>
              </a:ext>
            </a:extLst>
          </p:cNvPr>
          <p:cNvPicPr>
            <a:picLocks noGrp="1" noChangeAspect="1"/>
          </p:cNvPicPr>
          <p:nvPr>
            <p:ph type="pic" sz="quarter" idx="13"/>
          </p:nvPr>
        </p:nvPicPr>
        <p:blipFill rotWithShape="1">
          <a:blip r:embed="rId2"/>
          <a:srcRect l="9715"/>
          <a:stretch/>
        </p:blipFill>
        <p:spPr>
          <a:xfrm>
            <a:off x="3681047" y="10"/>
            <a:ext cx="8510952" cy="6857990"/>
          </a:xfrm>
          <a:noFill/>
        </p:spPr>
      </p:pic>
      <p:sp>
        <p:nvSpPr>
          <p:cNvPr id="47" name="Title 46">
            <a:extLst>
              <a:ext uri="{FF2B5EF4-FFF2-40B4-BE49-F238E27FC236}">
                <a16:creationId xmlns:a16="http://schemas.microsoft.com/office/drawing/2014/main" id="{167D37B9-A301-4761-8990-91AFC6B1E3CE}"/>
              </a:ext>
            </a:extLst>
          </p:cNvPr>
          <p:cNvSpPr>
            <a:spLocks noGrp="1"/>
          </p:cNvSpPr>
          <p:nvPr>
            <p:ph type="ctrTitle"/>
          </p:nvPr>
        </p:nvSpPr>
        <p:spPr>
          <a:xfrm>
            <a:off x="693683" y="879635"/>
            <a:ext cx="6192892" cy="1198179"/>
          </a:xfrm>
        </p:spPr>
        <p:txBody>
          <a:bodyPr wrap="square" anchor="ctr">
            <a:normAutofit/>
          </a:bodyPr>
          <a:lstStyle/>
          <a:p>
            <a:r>
              <a:rPr lang="en-US" dirty="0"/>
              <a:t>A.I. Fears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subTitle" idx="1"/>
          </p:nvPr>
        </p:nvSpPr>
        <p:spPr>
          <a:xfrm>
            <a:off x="916016" y="2551819"/>
            <a:ext cx="2952599" cy="3539265"/>
          </a:xfrm>
        </p:spPr>
        <p:txBody>
          <a:bodyPr>
            <a:normAutofit/>
          </a:bodyPr>
          <a:lstStyle/>
          <a:p>
            <a:r>
              <a:rPr lang="en-US" dirty="0"/>
              <a:t>Humans struggle to adapt to the artificial environment that is “The Internet”.</a:t>
            </a:r>
          </a:p>
          <a:p>
            <a:r>
              <a:rPr lang="en-US" dirty="0">
                <a:solidFill>
                  <a:srgbClr val="FF0000"/>
                </a:solidFill>
              </a:rPr>
              <a:t>Will A.I. make it worse? </a:t>
            </a:r>
          </a:p>
        </p:txBody>
      </p:sp>
      <p:sp>
        <p:nvSpPr>
          <p:cNvPr id="7" name="Date Placeholder 6">
            <a:extLst>
              <a:ext uri="{FF2B5EF4-FFF2-40B4-BE49-F238E27FC236}">
                <a16:creationId xmlns:a16="http://schemas.microsoft.com/office/drawing/2014/main" id="{38D39D21-DB03-7C4B-BCD8-4A6826EB1788}"/>
              </a:ext>
            </a:extLst>
          </p:cNvPr>
          <p:cNvSpPr>
            <a:spLocks noGrp="1"/>
          </p:cNvSpPr>
          <p:nvPr>
            <p:ph type="dt" sz="half" idx="10"/>
          </p:nvPr>
        </p:nvSpPr>
        <p:spPr>
          <a:xfrm>
            <a:off x="381000" y="6356350"/>
            <a:ext cx="1730829" cy="365125"/>
          </a:xfrm>
        </p:spPr>
        <p:txBody>
          <a:bodyPr anchor="ctr">
            <a:normAutofit/>
          </a:bodyPr>
          <a:lstStyle/>
          <a:p>
            <a:pPr>
              <a:spcAft>
                <a:spcPts val="600"/>
              </a:spcAft>
            </a:pPr>
            <a:fld id="{9105F0DA-E2A5-6B46-B8D5-FEE9DB070E6D}" type="datetime1">
              <a:rPr lang="en-US" smtClean="0"/>
              <a:pPr>
                <a:spcAft>
                  <a:spcPts val="600"/>
                </a:spcAft>
              </a:pPr>
              <a:t>8/22/2023</a:t>
            </a:fld>
            <a:endParaRPr lang="en-US"/>
          </a:p>
        </p:txBody>
      </p:sp>
      <p:sp>
        <p:nvSpPr>
          <p:cNvPr id="8" name="Footer Placeholder 7">
            <a:extLst>
              <a:ext uri="{FF2B5EF4-FFF2-40B4-BE49-F238E27FC236}">
                <a16:creationId xmlns:a16="http://schemas.microsoft.com/office/drawing/2014/main" id="{4935E91E-7CC8-9B42-8C6A-FB302D879597}"/>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t>PRESENTATION TITLE</a:t>
            </a:r>
            <a:endParaRPr lang="en-US"/>
          </a:p>
        </p:txBody>
      </p:sp>
      <p:sp>
        <p:nvSpPr>
          <p:cNvPr id="9" name="Slide Number Placeholder 8">
            <a:extLst>
              <a:ext uri="{FF2B5EF4-FFF2-40B4-BE49-F238E27FC236}">
                <a16:creationId xmlns:a16="http://schemas.microsoft.com/office/drawing/2014/main" id="{C00386A5-8AD2-1C49-821C-F0DB60EA6477}"/>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15</a:t>
            </a:fld>
            <a:endParaRPr lang="en-US"/>
          </a:p>
        </p:txBody>
      </p:sp>
    </p:spTree>
    <p:extLst>
      <p:ext uri="{BB962C8B-B14F-4D97-AF65-F5344CB8AC3E}">
        <p14:creationId xmlns:p14="http://schemas.microsoft.com/office/powerpoint/2010/main" val="356505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CA7AA561-D43A-44FB-9797-ADF1120FE134}"/>
              </a:ext>
            </a:extLst>
          </p:cNvPr>
          <p:cNvPicPr>
            <a:picLocks noGrp="1" noChangeAspect="1"/>
          </p:cNvPicPr>
          <p:nvPr>
            <p:ph type="pic" sz="quarter" idx="14"/>
          </p:nvPr>
        </p:nvPicPr>
        <p:blipFill>
          <a:blip r:embed="rId2"/>
          <a:srcRect l="19614" r="19614"/>
          <a:stretch/>
        </p:blipFill>
        <p:spPr>
          <a:xfrm>
            <a:off x="6461342" y="0"/>
            <a:ext cx="5730658" cy="6858000"/>
          </a:xfrm>
        </p:spPr>
      </p:pic>
      <p:sp>
        <p:nvSpPr>
          <p:cNvPr id="47" name="Title 46">
            <a:extLst>
              <a:ext uri="{FF2B5EF4-FFF2-40B4-BE49-F238E27FC236}">
                <a16:creationId xmlns:a16="http://schemas.microsoft.com/office/drawing/2014/main" id="{167D37B9-A301-4761-8990-91AFC6B1E3CE}"/>
              </a:ext>
            </a:extLst>
          </p:cNvPr>
          <p:cNvSpPr>
            <a:spLocks noGrp="1"/>
          </p:cNvSpPr>
          <p:nvPr>
            <p:ph type="ctrTitle"/>
          </p:nvPr>
        </p:nvSpPr>
        <p:spPr/>
        <p:txBody>
          <a:bodyPr/>
          <a:lstStyle/>
          <a:p>
            <a:r>
              <a:rPr lang="en-US" dirty="0"/>
              <a:t>Can A.I. provide perspective ?</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subTitle" idx="1"/>
          </p:nvPr>
        </p:nvSpPr>
        <p:spPr>
          <a:xfrm>
            <a:off x="916016" y="2551819"/>
            <a:ext cx="4413068" cy="3539265"/>
          </a:xfrm>
        </p:spPr>
        <p:txBody>
          <a:bodyPr/>
          <a:lstStyle/>
          <a:p>
            <a:r>
              <a:rPr lang="en-US" dirty="0"/>
              <a:t>What if personal A.I. was optimized for truth? </a:t>
            </a:r>
          </a:p>
          <a:p>
            <a:r>
              <a:rPr lang="en-US" dirty="0"/>
              <a:t>Could individualized A.I. advocate for us and search information that challenges our biases? </a:t>
            </a:r>
          </a:p>
          <a:p>
            <a:r>
              <a:rPr lang="en-US" dirty="0"/>
              <a:t>Give me context behind that statistic they just stated. </a:t>
            </a:r>
          </a:p>
          <a:p>
            <a:endParaRPr lang="en-US" dirty="0"/>
          </a:p>
        </p:txBody>
      </p:sp>
      <p:sp>
        <p:nvSpPr>
          <p:cNvPr id="7" name="Date Placeholder 6">
            <a:extLst>
              <a:ext uri="{FF2B5EF4-FFF2-40B4-BE49-F238E27FC236}">
                <a16:creationId xmlns:a16="http://schemas.microsoft.com/office/drawing/2014/main" id="{38D39D21-DB03-7C4B-BCD8-4A6826EB1788}"/>
              </a:ext>
            </a:extLst>
          </p:cNvPr>
          <p:cNvSpPr>
            <a:spLocks noGrp="1"/>
          </p:cNvSpPr>
          <p:nvPr>
            <p:ph type="dt" sz="half" idx="10"/>
          </p:nvPr>
        </p:nvSpPr>
        <p:spPr>
          <a:xfrm>
            <a:off x="381000" y="6356350"/>
            <a:ext cx="1730829" cy="365125"/>
          </a:xfrm>
        </p:spPr>
        <p:txBody>
          <a:bodyPr/>
          <a:lstStyle/>
          <a:p>
            <a:fld id="{9105F0DA-E2A5-6B46-B8D5-FEE9DB070E6D}" type="datetime1">
              <a:rPr lang="en-US" smtClean="0"/>
              <a:pPr/>
              <a:t>8/22/2023</a:t>
            </a:fld>
            <a:endParaRPr lang="en-US" dirty="0"/>
          </a:p>
        </p:txBody>
      </p:sp>
      <p:sp>
        <p:nvSpPr>
          <p:cNvPr id="8" name="Footer Placeholder 7">
            <a:extLst>
              <a:ext uri="{FF2B5EF4-FFF2-40B4-BE49-F238E27FC236}">
                <a16:creationId xmlns:a16="http://schemas.microsoft.com/office/drawing/2014/main" id="{4935E91E-7CC8-9B42-8C6A-FB302D879597}"/>
              </a:ext>
            </a:extLst>
          </p:cNvPr>
          <p:cNvSpPr>
            <a:spLocks noGrp="1"/>
          </p:cNvSpPr>
          <p:nvPr>
            <p:ph type="ftr" sz="quarter" idx="11"/>
          </p:nvPr>
        </p:nvSpPr>
        <p:spPr>
          <a:xfrm>
            <a:off x="4053114" y="6356350"/>
            <a:ext cx="2188029" cy="365125"/>
          </a:xfrm>
        </p:spPr>
        <p:txBody>
          <a:bodyPr/>
          <a:lstStyle/>
          <a:p>
            <a:r>
              <a:rPr lang="en-US" dirty="0"/>
              <a:t>PRESENTATION TITLE</a:t>
            </a:r>
          </a:p>
        </p:txBody>
      </p:sp>
      <p:sp>
        <p:nvSpPr>
          <p:cNvPr id="9" name="Slide Number Placeholder 8">
            <a:extLst>
              <a:ext uri="{FF2B5EF4-FFF2-40B4-BE49-F238E27FC236}">
                <a16:creationId xmlns:a16="http://schemas.microsoft.com/office/drawing/2014/main" id="{C00386A5-8AD2-1C49-821C-F0DB60EA647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2552614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a:extLst>
              <a:ext uri="{FF2B5EF4-FFF2-40B4-BE49-F238E27FC236}">
                <a16:creationId xmlns:a16="http://schemas.microsoft.com/office/drawing/2014/main" id="{EA870367-83D5-4C8F-BF91-9A38F5E1AC57}"/>
              </a:ext>
            </a:extLst>
          </p:cNvPr>
          <p:cNvPicPr>
            <a:picLocks noGrp="1" noChangeAspect="1"/>
          </p:cNvPicPr>
          <p:nvPr>
            <p:ph type="pic" sz="quarter" idx="13"/>
          </p:nvPr>
        </p:nvPicPr>
        <p:blipFill>
          <a:blip r:embed="rId2"/>
          <a:srcRect/>
          <a:stretch/>
        </p:blipFill>
        <p:spPr>
          <a:xfrm>
            <a:off x="0" y="325582"/>
            <a:ext cx="8534400" cy="6206836"/>
          </a:xfrm>
        </p:spPr>
      </p:pic>
      <p:sp>
        <p:nvSpPr>
          <p:cNvPr id="2" name="Title 1">
            <a:extLst>
              <a:ext uri="{FF2B5EF4-FFF2-40B4-BE49-F238E27FC236}">
                <a16:creationId xmlns:a16="http://schemas.microsoft.com/office/drawing/2014/main" id="{8C543F67-9C70-4748-8C0C-3A7863422F99}"/>
              </a:ext>
            </a:extLst>
          </p:cNvPr>
          <p:cNvSpPr>
            <a:spLocks noGrp="1"/>
          </p:cNvSpPr>
          <p:nvPr>
            <p:ph type="ctrTitle"/>
          </p:nvPr>
        </p:nvSpPr>
        <p:spPr>
          <a:xfrm>
            <a:off x="6096000" y="1597132"/>
            <a:ext cx="4446062" cy="916644"/>
          </a:xfrm>
        </p:spPr>
        <p:txBody>
          <a:bodyPr/>
          <a:lstStyle/>
          <a:p>
            <a:r>
              <a:rPr lang="en-US" dirty="0"/>
              <a:t>Why an A.I. Revolution?</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subTitle" idx="1"/>
          </p:nvPr>
        </p:nvSpPr>
        <p:spPr>
          <a:xfrm>
            <a:off x="6096000" y="2720898"/>
            <a:ext cx="4446062" cy="2649752"/>
          </a:xfrm>
        </p:spPr>
        <p:txBody>
          <a:bodyPr vert="horz" lIns="91440" tIns="45720" rIns="91440" bIns="45720" rtlCol="0" anchor="t">
            <a:normAutofit/>
          </a:bodyPr>
          <a:lstStyle/>
          <a:p>
            <a:r>
              <a:rPr lang="en-US" dirty="0"/>
              <a:t>The industrial revolution changed society in ways that humans did not expect.  It up-ended the way that we interact with the physical world. A.I. will upend the way human interact with the digital space.</a:t>
            </a:r>
          </a:p>
        </p:txBody>
      </p:sp>
      <p:sp>
        <p:nvSpPr>
          <p:cNvPr id="6" name="Date Placeholder 5">
            <a:extLst>
              <a:ext uri="{FF2B5EF4-FFF2-40B4-BE49-F238E27FC236}">
                <a16:creationId xmlns:a16="http://schemas.microsoft.com/office/drawing/2014/main" id="{B822110A-808C-BA40-BC53-C55C8902FA05}"/>
              </a:ext>
            </a:extLst>
          </p:cNvPr>
          <p:cNvSpPr>
            <a:spLocks noGrp="1"/>
          </p:cNvSpPr>
          <p:nvPr>
            <p:ph type="dt" sz="half" idx="10"/>
          </p:nvPr>
        </p:nvSpPr>
        <p:spPr>
          <a:xfrm>
            <a:off x="381000" y="6356350"/>
            <a:ext cx="1730829" cy="365125"/>
          </a:xfrm>
        </p:spPr>
        <p:txBody>
          <a:bodyPr/>
          <a:lstStyle/>
          <a:p>
            <a:fld id="{7F5C4FA3-7D9D-E946-AD2C-19928072FBD2}" type="datetime1">
              <a:rPr lang="en-US" smtClean="0"/>
              <a:pPr/>
              <a:t>8/22/2023</a:t>
            </a:fld>
            <a:endParaRPr lang="en-US" dirty="0"/>
          </a:p>
        </p:txBody>
      </p:sp>
      <p:sp>
        <p:nvSpPr>
          <p:cNvPr id="7" name="Footer Placeholder 6">
            <a:extLst>
              <a:ext uri="{FF2B5EF4-FFF2-40B4-BE49-F238E27FC236}">
                <a16:creationId xmlns:a16="http://schemas.microsoft.com/office/drawing/2014/main" id="{1C1CCDE4-99E4-8946-AE19-559EE78A7C81}"/>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8" name="Slide Number Placeholder 7">
            <a:extLst>
              <a:ext uri="{FF2B5EF4-FFF2-40B4-BE49-F238E27FC236}">
                <a16:creationId xmlns:a16="http://schemas.microsoft.com/office/drawing/2014/main" id="{03AC2372-63EE-2148-9148-A947101C25BD}"/>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163979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Placeholder 63">
            <a:extLst>
              <a:ext uri="{FF2B5EF4-FFF2-40B4-BE49-F238E27FC236}">
                <a16:creationId xmlns:a16="http://schemas.microsoft.com/office/drawing/2014/main" id="{EA870367-83D5-4C8F-BF91-9A38F5E1AC57}"/>
              </a:ext>
            </a:extLst>
          </p:cNvPr>
          <p:cNvPicPr>
            <a:picLocks noGrp="1" noChangeAspect="1"/>
          </p:cNvPicPr>
          <p:nvPr>
            <p:ph type="pic" sz="quarter" idx="13"/>
          </p:nvPr>
        </p:nvPicPr>
        <p:blipFill rotWithShape="1">
          <a:blip r:embed="rId2"/>
          <a:srcRect r="9467"/>
          <a:stretch/>
        </p:blipFill>
        <p:spPr>
          <a:xfrm>
            <a:off x="20" y="10"/>
            <a:ext cx="8534380" cy="6857990"/>
          </a:xfrm>
          <a:noFill/>
        </p:spPr>
      </p:pic>
      <p:sp>
        <p:nvSpPr>
          <p:cNvPr id="2" name="Title 1">
            <a:extLst>
              <a:ext uri="{FF2B5EF4-FFF2-40B4-BE49-F238E27FC236}">
                <a16:creationId xmlns:a16="http://schemas.microsoft.com/office/drawing/2014/main" id="{8C543F67-9C70-4748-8C0C-3A7863422F99}"/>
              </a:ext>
            </a:extLst>
          </p:cNvPr>
          <p:cNvSpPr>
            <a:spLocks noGrp="1"/>
          </p:cNvSpPr>
          <p:nvPr>
            <p:ph type="ctrTitle"/>
          </p:nvPr>
        </p:nvSpPr>
        <p:spPr>
          <a:xfrm>
            <a:off x="6096000" y="1106424"/>
            <a:ext cx="4446062" cy="916644"/>
          </a:xfrm>
        </p:spPr>
        <p:txBody>
          <a:bodyPr anchor="b">
            <a:normAutofit/>
          </a:bodyPr>
          <a:lstStyle/>
          <a:p>
            <a:r>
              <a:rPr lang="en-US" sz="2800"/>
              <a:t>Why not renaissance?</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subTitle" idx="1"/>
          </p:nvPr>
        </p:nvSpPr>
        <p:spPr>
          <a:xfrm>
            <a:off x="6096000" y="2075245"/>
            <a:ext cx="4446062" cy="3295405"/>
          </a:xfrm>
        </p:spPr>
        <p:txBody>
          <a:bodyPr vert="horz" lIns="91440" tIns="45720" rIns="91440" bIns="45720" rtlCol="0">
            <a:normAutofit/>
          </a:bodyPr>
          <a:lstStyle/>
          <a:p>
            <a:r>
              <a:rPr lang="en-US" dirty="0"/>
              <a:t>The cultural renaissance in Europe, looked back with romantic eyes at the classical era to inspire their future.</a:t>
            </a:r>
          </a:p>
          <a:p>
            <a:r>
              <a:rPr lang="en-US" dirty="0"/>
              <a:t>Can we look at what we have lost in the past 100 years and purposefully reintroduce it?</a:t>
            </a:r>
          </a:p>
        </p:txBody>
      </p:sp>
      <p:sp>
        <p:nvSpPr>
          <p:cNvPr id="6" name="Date Placeholder 5">
            <a:extLst>
              <a:ext uri="{FF2B5EF4-FFF2-40B4-BE49-F238E27FC236}">
                <a16:creationId xmlns:a16="http://schemas.microsoft.com/office/drawing/2014/main" id="{B822110A-808C-BA40-BC53-C55C8902FA05}"/>
              </a:ext>
            </a:extLst>
          </p:cNvPr>
          <p:cNvSpPr>
            <a:spLocks noGrp="1"/>
          </p:cNvSpPr>
          <p:nvPr>
            <p:ph type="dt" sz="half" idx="10"/>
          </p:nvPr>
        </p:nvSpPr>
        <p:spPr>
          <a:xfrm>
            <a:off x="381000" y="6356350"/>
            <a:ext cx="1730829" cy="365125"/>
          </a:xfrm>
        </p:spPr>
        <p:txBody>
          <a:bodyPr anchor="ctr">
            <a:normAutofit/>
          </a:bodyPr>
          <a:lstStyle/>
          <a:p>
            <a:pPr>
              <a:spcAft>
                <a:spcPts val="600"/>
              </a:spcAft>
            </a:pPr>
            <a:fld id="{7F5C4FA3-7D9D-E946-AD2C-19928072FBD2}" type="datetime1">
              <a:rPr lang="en-US" smtClean="0"/>
              <a:pPr>
                <a:spcAft>
                  <a:spcPts val="600"/>
                </a:spcAft>
              </a:pPr>
              <a:t>8/22/2023</a:t>
            </a:fld>
            <a:endParaRPr lang="en-US"/>
          </a:p>
        </p:txBody>
      </p:sp>
      <p:sp>
        <p:nvSpPr>
          <p:cNvPr id="7" name="Footer Placeholder 6">
            <a:extLst>
              <a:ext uri="{FF2B5EF4-FFF2-40B4-BE49-F238E27FC236}">
                <a16:creationId xmlns:a16="http://schemas.microsoft.com/office/drawing/2014/main" id="{1C1CCDE4-99E4-8946-AE19-559EE78A7C81}"/>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t>PRESENTATION TITLE</a:t>
            </a:r>
            <a:endParaRPr lang="en-US"/>
          </a:p>
        </p:txBody>
      </p:sp>
      <p:sp>
        <p:nvSpPr>
          <p:cNvPr id="8" name="Slide Number Placeholder 7">
            <a:extLst>
              <a:ext uri="{FF2B5EF4-FFF2-40B4-BE49-F238E27FC236}">
                <a16:creationId xmlns:a16="http://schemas.microsoft.com/office/drawing/2014/main" id="{03AC2372-63EE-2148-9148-A947101C25BD}"/>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18</a:t>
            </a:fld>
            <a:endParaRPr lang="en-US"/>
          </a:p>
        </p:txBody>
      </p:sp>
    </p:spTree>
    <p:extLst>
      <p:ext uri="{BB962C8B-B14F-4D97-AF65-F5344CB8AC3E}">
        <p14:creationId xmlns:p14="http://schemas.microsoft.com/office/powerpoint/2010/main" val="881986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6C00303-A08F-4F62-BD8D-3CC12633BD76}"/>
              </a:ext>
            </a:extLst>
          </p:cNvPr>
          <p:cNvPicPr>
            <a:picLocks noGrp="1" noChangeAspect="1"/>
          </p:cNvPicPr>
          <p:nvPr>
            <p:ph type="pic" sz="quarter" idx="13"/>
          </p:nvPr>
        </p:nvPicPr>
        <p:blipFill>
          <a:blip r:embed="rId2"/>
          <a:srcRect/>
          <a:stretch/>
        </p:blipFill>
        <p:spPr>
          <a:xfrm>
            <a:off x="0" y="325582"/>
            <a:ext cx="8534400" cy="6206836"/>
          </a:xfrm>
        </p:spPr>
      </p:pic>
      <p:sp>
        <p:nvSpPr>
          <p:cNvPr id="2" name="Title 1">
            <a:extLst>
              <a:ext uri="{FF2B5EF4-FFF2-40B4-BE49-F238E27FC236}">
                <a16:creationId xmlns:a16="http://schemas.microsoft.com/office/drawing/2014/main" id="{42D1A202-23A3-4F3A-AA92-0172C8D2DA06}"/>
              </a:ext>
            </a:extLst>
          </p:cNvPr>
          <p:cNvSpPr>
            <a:spLocks noGrp="1"/>
          </p:cNvSpPr>
          <p:nvPr>
            <p:ph type="ctrTitle"/>
          </p:nvPr>
        </p:nvSpPr>
        <p:spPr>
          <a:xfrm>
            <a:off x="6096000" y="2882644"/>
            <a:ext cx="4446062" cy="916644"/>
          </a:xfrm>
        </p:spPr>
        <p:txBody>
          <a:bodyPr/>
          <a:lstStyle/>
          <a:p>
            <a:r>
              <a:rPr lang="en-US" dirty="0"/>
              <a:t>Thoughts?</a:t>
            </a:r>
          </a:p>
        </p:txBody>
      </p:sp>
      <p:sp>
        <p:nvSpPr>
          <p:cNvPr id="4" name="Date Placeholder 3">
            <a:extLst>
              <a:ext uri="{FF2B5EF4-FFF2-40B4-BE49-F238E27FC236}">
                <a16:creationId xmlns:a16="http://schemas.microsoft.com/office/drawing/2014/main" id="{161EBDAC-D08D-A24B-8EA9-377AF64975C5}"/>
              </a:ext>
            </a:extLst>
          </p:cNvPr>
          <p:cNvSpPr>
            <a:spLocks noGrp="1"/>
          </p:cNvSpPr>
          <p:nvPr>
            <p:ph type="dt" sz="half" idx="10"/>
          </p:nvPr>
        </p:nvSpPr>
        <p:spPr>
          <a:xfrm>
            <a:off x="381000" y="6356350"/>
            <a:ext cx="1730829" cy="365125"/>
          </a:xfrm>
        </p:spPr>
        <p:txBody>
          <a:bodyPr/>
          <a:lstStyle/>
          <a:p>
            <a:fld id="{CDAC40F6-9DAF-9B47-B58D-EFE2763AC6E1}" type="datetime1">
              <a:rPr lang="en-US" smtClean="0"/>
              <a:pPr/>
              <a:t>8/22/2023</a:t>
            </a:fld>
            <a:endParaRPr lang="en-US" dirty="0"/>
          </a:p>
        </p:txBody>
      </p:sp>
      <p:sp>
        <p:nvSpPr>
          <p:cNvPr id="5" name="Footer Placeholder 4">
            <a:extLst>
              <a:ext uri="{FF2B5EF4-FFF2-40B4-BE49-F238E27FC236}">
                <a16:creationId xmlns:a16="http://schemas.microsoft.com/office/drawing/2014/main" id="{C96DE336-91C4-644F-9A64-DC93B220ABEC}"/>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2CECA775-60F7-AF45-8128-48C93DA5789D}"/>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44507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159EB775-0BAB-413A-A0AB-B56D3C0446D9}"/>
              </a:ext>
            </a:extLst>
          </p:cNvPr>
          <p:cNvPicPr>
            <a:picLocks noGrp="1" noChangeAspect="1"/>
          </p:cNvPicPr>
          <p:nvPr>
            <p:ph type="pic" sz="quarter" idx="13"/>
          </p:nvPr>
        </p:nvPicPr>
        <p:blipFill rotWithShape="1">
          <a:blip r:embed="rId2"/>
          <a:srcRect l="-1261" t="961" r="6145" b="-961"/>
          <a:stretch/>
        </p:blipFill>
        <p:spPr>
          <a:xfrm>
            <a:off x="3579541" y="55755"/>
            <a:ext cx="8969297" cy="6858000"/>
          </a:xfrm>
        </p:spPr>
      </p:pic>
      <p:sp>
        <p:nvSpPr>
          <p:cNvPr id="51" name="Title 50">
            <a:extLst>
              <a:ext uri="{FF2B5EF4-FFF2-40B4-BE49-F238E27FC236}">
                <a16:creationId xmlns:a16="http://schemas.microsoft.com/office/drawing/2014/main" id="{92016388-C216-491D-B032-A86FF344C82A}"/>
              </a:ext>
            </a:extLst>
          </p:cNvPr>
          <p:cNvSpPr>
            <a:spLocks noGrp="1"/>
          </p:cNvSpPr>
          <p:nvPr>
            <p:ph type="ctrTitle"/>
          </p:nvPr>
        </p:nvSpPr>
        <p:spPr>
          <a:xfrm>
            <a:off x="693683" y="879635"/>
            <a:ext cx="4881927" cy="1198179"/>
          </a:xfrm>
        </p:spPr>
        <p:txBody>
          <a:bodyPr/>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subTitle" idx="1"/>
          </p:nvPr>
        </p:nvSpPr>
        <p:spPr>
          <a:xfrm>
            <a:off x="916016" y="2551819"/>
            <a:ext cx="2952599" cy="3539265"/>
          </a:xfrm>
        </p:spPr>
        <p:txBody>
          <a:bodyPr vert="horz" lIns="91440" tIns="45720" rIns="91440" bIns="45720" rtlCol="0" anchor="t">
            <a:normAutofit/>
          </a:bodyPr>
          <a:lstStyle/>
          <a:p>
            <a:r>
              <a:rPr lang="en-US" dirty="0"/>
              <a:t>Background Info</a:t>
            </a:r>
          </a:p>
          <a:p>
            <a:r>
              <a:rPr lang="en-US" dirty="0"/>
              <a:t>Thinking machines</a:t>
            </a:r>
          </a:p>
          <a:p>
            <a:r>
              <a:rPr lang="en-US" dirty="0"/>
              <a:t>A.I in the workplace</a:t>
            </a:r>
          </a:p>
          <a:p>
            <a:r>
              <a:rPr lang="en-US" dirty="0"/>
              <a:t>Personal A.I.’s</a:t>
            </a:r>
          </a:p>
          <a:p>
            <a:r>
              <a:rPr lang="en-US" dirty="0"/>
              <a:t>Doomsday Predictions</a:t>
            </a:r>
          </a:p>
          <a:p>
            <a:endParaRPr lang="en-US" dirty="0"/>
          </a:p>
        </p:txBody>
      </p:sp>
      <p:sp>
        <p:nvSpPr>
          <p:cNvPr id="9" name="Date Placeholder 8">
            <a:extLst>
              <a:ext uri="{FF2B5EF4-FFF2-40B4-BE49-F238E27FC236}">
                <a16:creationId xmlns:a16="http://schemas.microsoft.com/office/drawing/2014/main" id="{AF48BA31-127A-7842-A868-AE84A2B0F942}"/>
              </a:ext>
            </a:extLst>
          </p:cNvPr>
          <p:cNvSpPr>
            <a:spLocks noGrp="1"/>
          </p:cNvSpPr>
          <p:nvPr>
            <p:ph type="dt" sz="half" idx="10"/>
          </p:nvPr>
        </p:nvSpPr>
        <p:spPr>
          <a:xfrm>
            <a:off x="381000" y="6356350"/>
            <a:ext cx="1730829" cy="365125"/>
          </a:xfrm>
        </p:spPr>
        <p:txBody>
          <a:bodyPr/>
          <a:lstStyle/>
          <a:p>
            <a:fld id="{17496D1E-288C-4B4A-9940-4516070AEEF3}" type="datetime1">
              <a:rPr lang="en-US" smtClean="0"/>
              <a:pPr/>
              <a:t>8/22/2023</a:t>
            </a:fld>
            <a:endParaRPr lang="en-US" dirty="0"/>
          </a:p>
        </p:txBody>
      </p:sp>
      <p:sp>
        <p:nvSpPr>
          <p:cNvPr id="10" name="Footer Placeholder 9">
            <a:extLst>
              <a:ext uri="{FF2B5EF4-FFF2-40B4-BE49-F238E27FC236}">
                <a16:creationId xmlns:a16="http://schemas.microsoft.com/office/drawing/2014/main" id="{4DD0342F-818D-9043-BA26-E6B36A4C448F}"/>
              </a:ext>
            </a:extLst>
          </p:cNvPr>
          <p:cNvSpPr>
            <a:spLocks noGrp="1"/>
          </p:cNvSpPr>
          <p:nvPr>
            <p:ph type="ftr" sz="quarter" idx="11"/>
          </p:nvPr>
        </p:nvSpPr>
        <p:spPr>
          <a:xfrm>
            <a:off x="4038600" y="6356350"/>
            <a:ext cx="4114800" cy="365125"/>
          </a:xfrm>
        </p:spPr>
        <p:txBody>
          <a:bodyPr/>
          <a:lstStyle/>
          <a:p>
            <a:r>
              <a:rPr lang="en-US"/>
              <a:t>PRESENTATION TITLE</a:t>
            </a:r>
            <a:endParaRPr lang="en-US" dirty="0"/>
          </a:p>
        </p:txBody>
      </p:sp>
      <p:sp>
        <p:nvSpPr>
          <p:cNvPr id="11" name="Slide Number Placeholder 10">
            <a:extLst>
              <a:ext uri="{FF2B5EF4-FFF2-40B4-BE49-F238E27FC236}">
                <a16:creationId xmlns:a16="http://schemas.microsoft.com/office/drawing/2014/main" id="{9451CBB1-D6CD-A445-96C5-A99E48240E48}"/>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C02B839-BD0F-4E42-B905-966EFC6BBAD6}"/>
              </a:ext>
            </a:extLst>
          </p:cNvPr>
          <p:cNvPicPr>
            <a:picLocks noGrp="1" noChangeAspect="1"/>
          </p:cNvPicPr>
          <p:nvPr>
            <p:ph type="pic" sz="quarter" idx="10"/>
          </p:nvPr>
        </p:nvPicPr>
        <p:blipFill>
          <a:blip r:embed="rId2"/>
          <a:srcRect l="4899" r="4899"/>
          <a:stretch/>
        </p:blipFill>
        <p:spPr>
          <a:xfrm>
            <a:off x="3686175" y="0"/>
            <a:ext cx="8505825" cy="6858000"/>
          </a:xfrm>
        </p:spPr>
      </p:pic>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693683" y="879635"/>
            <a:ext cx="5718003" cy="1198178"/>
          </a:xfrm>
        </p:spPr>
        <p:txBody>
          <a:bodyPr/>
          <a:lstStyle/>
          <a:p>
            <a:r>
              <a:rPr lang="en-US" dirty="0"/>
              <a:t>Let continue the conversation.</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916016" y="2551819"/>
            <a:ext cx="2952599" cy="1781642"/>
          </a:xfrm>
        </p:spPr>
        <p:txBody>
          <a:bodyPr>
            <a:normAutofit/>
          </a:bodyPr>
          <a:lstStyle/>
          <a:p>
            <a:r>
              <a:rPr lang="en-US" dirty="0"/>
              <a:t>Ben Bricker</a:t>
            </a:r>
          </a:p>
          <a:p>
            <a:r>
              <a:rPr lang="en-US" dirty="0"/>
              <a:t>brbrick@ilstu.edu</a:t>
            </a:r>
          </a:p>
          <a:p>
            <a:r>
              <a:rPr lang="en-US" dirty="0"/>
              <a:t>cit.IllinoisState.edu</a:t>
            </a:r>
          </a:p>
        </p:txBody>
      </p:sp>
      <p:pic>
        <p:nvPicPr>
          <p:cNvPr id="5" name="Picture 4" descr="A person sitting next to a robot&#10;&#10;Description automatically generated">
            <a:extLst>
              <a:ext uri="{FF2B5EF4-FFF2-40B4-BE49-F238E27FC236}">
                <a16:creationId xmlns:a16="http://schemas.microsoft.com/office/drawing/2014/main" id="{D51CB100-0B0F-FB97-DCF8-F1B588EE4EF7}"/>
              </a:ext>
            </a:extLst>
          </p:cNvPr>
          <p:cNvPicPr>
            <a:picLocks noChangeAspect="1"/>
          </p:cNvPicPr>
          <p:nvPr/>
        </p:nvPicPr>
        <p:blipFill>
          <a:blip r:embed="rId3"/>
          <a:stretch>
            <a:fillRect/>
          </a:stretch>
        </p:blipFill>
        <p:spPr>
          <a:xfrm>
            <a:off x="0" y="4007785"/>
            <a:ext cx="3868615" cy="2813539"/>
          </a:xfrm>
          <a:prstGeom prst="parallelogram">
            <a:avLst/>
          </a:prstGeom>
        </p:spPr>
      </p:pic>
    </p:spTree>
    <p:extLst>
      <p:ext uri="{BB962C8B-B14F-4D97-AF65-F5344CB8AC3E}">
        <p14:creationId xmlns:p14="http://schemas.microsoft.com/office/powerpoint/2010/main" val="310368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32D3464-35A7-A04C-BFD9-82F88CBEEAC0}"/>
              </a:ext>
            </a:extLst>
          </p:cNvPr>
          <p:cNvPicPr>
            <a:picLocks noGrp="1" noChangeAspect="1"/>
          </p:cNvPicPr>
          <p:nvPr>
            <p:ph type="pic" sz="quarter" idx="10"/>
          </p:nvPr>
        </p:nvPicPr>
        <p:blipFill rotWithShape="1">
          <a:blip r:embed="rId2"/>
          <a:srcRect l="4679" r="24316" b="1"/>
          <a:stretch/>
        </p:blipFill>
        <p:spPr>
          <a:xfrm>
            <a:off x="3686175" y="10"/>
            <a:ext cx="8505825" cy="6857990"/>
          </a:xfrm>
          <a:noFill/>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693683" y="879635"/>
            <a:ext cx="7659486" cy="1198178"/>
          </a:xfrm>
        </p:spPr>
        <p:txBody>
          <a:bodyPr wrap="square" anchor="ctr">
            <a:normAutofit/>
          </a:bodyPr>
          <a:lstStyle/>
          <a:p>
            <a:r>
              <a:rPr lang="en-US" dirty="0"/>
              <a:t>Doomsday Predictions</a:t>
            </a:r>
          </a:p>
        </p:txBody>
      </p:sp>
      <p:sp>
        <p:nvSpPr>
          <p:cNvPr id="14" name="Subtitle 3">
            <a:extLst>
              <a:ext uri="{FF2B5EF4-FFF2-40B4-BE49-F238E27FC236}">
                <a16:creationId xmlns:a16="http://schemas.microsoft.com/office/drawing/2014/main" id="{1D841D01-3730-46DD-6CDF-C7B8DCC137F1}"/>
              </a:ext>
            </a:extLst>
          </p:cNvPr>
          <p:cNvSpPr>
            <a:spLocks noGrp="1"/>
          </p:cNvSpPr>
          <p:nvPr>
            <p:ph type="subTitle" idx="1"/>
          </p:nvPr>
        </p:nvSpPr>
        <p:spPr>
          <a:xfrm>
            <a:off x="916016" y="2551819"/>
            <a:ext cx="2952599" cy="1781642"/>
          </a:xfrm>
        </p:spPr>
        <p:txBody>
          <a:bodyPr/>
          <a:lstStyle/>
          <a:p>
            <a:r>
              <a:rPr lang="en-US" dirty="0"/>
              <a:t>What have you heard?</a:t>
            </a:r>
          </a:p>
        </p:txBody>
      </p:sp>
    </p:spTree>
    <p:extLst>
      <p:ext uri="{BB962C8B-B14F-4D97-AF65-F5344CB8AC3E}">
        <p14:creationId xmlns:p14="http://schemas.microsoft.com/office/powerpoint/2010/main" val="3060578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61">
            <a:extLst>
              <a:ext uri="{FF2B5EF4-FFF2-40B4-BE49-F238E27FC236}">
                <a16:creationId xmlns:a16="http://schemas.microsoft.com/office/drawing/2014/main" id="{A2FFB594-F12D-4187-B225-766DFDE5B4F3}"/>
              </a:ext>
            </a:extLst>
          </p:cNvPr>
          <p:cNvPicPr>
            <a:picLocks noGrp="1" noChangeAspect="1"/>
          </p:cNvPicPr>
          <p:nvPr>
            <p:ph type="pic" sz="quarter" idx="16"/>
          </p:nvPr>
        </p:nvPicPr>
        <p:blipFill>
          <a:blip r:embed="rId2"/>
          <a:srcRect l="10714" r="10714"/>
          <a:stretch/>
        </p:blipFill>
        <p:spPr>
          <a:xfrm>
            <a:off x="0" y="0"/>
            <a:ext cx="8534400" cy="6858000"/>
          </a:xfrm>
        </p:spPr>
      </p:pic>
      <p:sp>
        <p:nvSpPr>
          <p:cNvPr id="2" name="Title 1">
            <a:extLst>
              <a:ext uri="{FF2B5EF4-FFF2-40B4-BE49-F238E27FC236}">
                <a16:creationId xmlns:a16="http://schemas.microsoft.com/office/drawing/2014/main" id="{E5F191A4-7839-4F63-B17C-7C366C59488C}"/>
              </a:ext>
            </a:extLst>
          </p:cNvPr>
          <p:cNvSpPr>
            <a:spLocks noGrp="1"/>
          </p:cNvSpPr>
          <p:nvPr>
            <p:ph type="ctrTitle"/>
          </p:nvPr>
        </p:nvSpPr>
        <p:spPr>
          <a:xfrm>
            <a:off x="730044" y="2033055"/>
            <a:ext cx="7156656" cy="1206888"/>
          </a:xfrm>
        </p:spPr>
        <p:txBody>
          <a:bodyPr/>
          <a:lstStyle/>
          <a:p>
            <a:r>
              <a:rPr lang="en-US" dirty="0"/>
              <a:t>Worst Case </a:t>
            </a:r>
            <a:r>
              <a:rPr lang="en-US" dirty="0" err="1"/>
              <a:t>scenerios</a:t>
            </a:r>
            <a:endParaRPr lang="en-US" dirty="0"/>
          </a:p>
        </p:txBody>
      </p:sp>
      <p:sp>
        <p:nvSpPr>
          <p:cNvPr id="9" name="Text Placeholder 8">
            <a:extLst>
              <a:ext uri="{FF2B5EF4-FFF2-40B4-BE49-F238E27FC236}">
                <a16:creationId xmlns:a16="http://schemas.microsoft.com/office/drawing/2014/main" id="{6B7AFC44-0B03-0440-894A-F417DCE9DDF5}"/>
              </a:ext>
            </a:extLst>
          </p:cNvPr>
          <p:cNvSpPr>
            <a:spLocks noGrp="1"/>
          </p:cNvSpPr>
          <p:nvPr>
            <p:ph type="body" sz="quarter" idx="15"/>
          </p:nvPr>
        </p:nvSpPr>
        <p:spPr>
          <a:xfrm>
            <a:off x="1219032" y="3429000"/>
            <a:ext cx="3165475" cy="1930400"/>
          </a:xfrm>
        </p:spPr>
        <p:txBody>
          <a:bodyPr vert="horz" lIns="91440" tIns="45720" rIns="91440" bIns="45720" rtlCol="0" anchor="t">
            <a:noAutofit/>
          </a:bodyPr>
          <a:lstStyle/>
          <a:p>
            <a:r>
              <a:rPr lang="en-US" dirty="0"/>
              <a:t>Works too well</a:t>
            </a:r>
          </a:p>
          <a:p>
            <a:pPr lvl="1"/>
            <a:r>
              <a:rPr lang="en-US" dirty="0">
                <a:latin typeface="Tw Cen MT"/>
              </a:rPr>
              <a:t>Paper clips</a:t>
            </a:r>
          </a:p>
          <a:p>
            <a:pPr lvl="1"/>
            <a:r>
              <a:rPr lang="en-US" dirty="0">
                <a:latin typeface="Tw Cen MT"/>
              </a:rPr>
              <a:t>Steal your jobs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type="body" sz="quarter" idx="13"/>
          </p:nvPr>
        </p:nvSpPr>
        <p:spPr>
          <a:xfrm>
            <a:off x="4661069" y="3429000"/>
            <a:ext cx="3165475" cy="1930400"/>
          </a:xfrm>
        </p:spPr>
        <p:txBody>
          <a:bodyPr vert="horz" lIns="91440" tIns="45720" rIns="91440" bIns="45720" rtlCol="0" anchor="t">
            <a:normAutofit/>
          </a:bodyPr>
          <a:lstStyle/>
          <a:p>
            <a:r>
              <a:rPr lang="en-US" dirty="0"/>
              <a:t>Humans misused</a:t>
            </a:r>
          </a:p>
          <a:p>
            <a:pPr lvl="1"/>
            <a:r>
              <a:rPr lang="en-US" dirty="0">
                <a:latin typeface="Tw Cen MT"/>
              </a:rPr>
              <a:t>Misuse of copyright</a:t>
            </a:r>
            <a:endParaRPr lang="en-US" dirty="0"/>
          </a:p>
          <a:p>
            <a:pPr lvl="1"/>
            <a:r>
              <a:rPr lang="en-US" dirty="0">
                <a:latin typeface="Tw Cen MT"/>
              </a:rPr>
              <a:t>Deep fakes</a:t>
            </a:r>
            <a:endParaRPr lang="en-US" dirty="0"/>
          </a:p>
          <a:p>
            <a:pPr lvl="1"/>
            <a:endParaRPr lang="en-US" dirty="0"/>
          </a:p>
          <a:p>
            <a:endParaRPr lang="en-US" dirty="0"/>
          </a:p>
          <a:p>
            <a:endParaRPr lang="en-US" dirty="0"/>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type="body" sz="quarter" idx="14"/>
          </p:nvPr>
        </p:nvSpPr>
        <p:spPr>
          <a:xfrm>
            <a:off x="8115132" y="3429000"/>
            <a:ext cx="3165475" cy="1930400"/>
          </a:xfrm>
        </p:spPr>
        <p:txBody>
          <a:bodyPr vert="horz" lIns="91440" tIns="45720" rIns="91440" bIns="45720" rtlCol="0" anchor="t">
            <a:normAutofit/>
          </a:bodyPr>
          <a:lstStyle/>
          <a:p>
            <a:r>
              <a:rPr lang="en-US" dirty="0"/>
              <a:t>Tech Fails</a:t>
            </a:r>
          </a:p>
          <a:p>
            <a:pPr lvl="1"/>
            <a:r>
              <a:rPr lang="en-US" dirty="0">
                <a:latin typeface="Tw Cen MT"/>
              </a:rPr>
              <a:t>Accidently racist (bias)</a:t>
            </a:r>
          </a:p>
          <a:p>
            <a:pPr lvl="1"/>
            <a:r>
              <a:rPr lang="en-US" dirty="0">
                <a:latin typeface="Tw Cen MT"/>
              </a:rPr>
              <a:t>Thinking critically</a:t>
            </a:r>
            <a:endParaRPr lang="en-US" dirty="0" err="1"/>
          </a:p>
        </p:txBody>
      </p:sp>
      <p:sp>
        <p:nvSpPr>
          <p:cNvPr id="3" name="Date Placeholder 2">
            <a:extLst>
              <a:ext uri="{FF2B5EF4-FFF2-40B4-BE49-F238E27FC236}">
                <a16:creationId xmlns:a16="http://schemas.microsoft.com/office/drawing/2014/main" id="{76530CBE-EF98-064C-9A75-67AC6863C16B}"/>
              </a:ext>
            </a:extLst>
          </p:cNvPr>
          <p:cNvSpPr>
            <a:spLocks noGrp="1"/>
          </p:cNvSpPr>
          <p:nvPr>
            <p:ph type="dt" sz="half" idx="10"/>
          </p:nvPr>
        </p:nvSpPr>
        <p:spPr>
          <a:xfrm>
            <a:off x="381000" y="6356350"/>
            <a:ext cx="1730829" cy="365125"/>
          </a:xfrm>
        </p:spPr>
        <p:txBody>
          <a:bodyPr/>
          <a:lstStyle/>
          <a:p>
            <a:fld id="{58273763-B503-E844-A7E8-5F04DF7A3A69}" type="datetime1">
              <a:rPr lang="en-US" smtClean="0"/>
              <a:pPr/>
              <a:t>8/22/2023</a:t>
            </a:fld>
            <a:endParaRPr lang="en-US" dirty="0"/>
          </a:p>
        </p:txBody>
      </p:sp>
    </p:spTree>
    <p:extLst>
      <p:ext uri="{BB962C8B-B14F-4D97-AF65-F5344CB8AC3E}">
        <p14:creationId xmlns:p14="http://schemas.microsoft.com/office/powerpoint/2010/main" val="272150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Placeholder 61">
            <a:extLst>
              <a:ext uri="{FF2B5EF4-FFF2-40B4-BE49-F238E27FC236}">
                <a16:creationId xmlns:a16="http://schemas.microsoft.com/office/drawing/2014/main" id="{A2FFB594-F12D-4187-B225-766DFDE5B4F3}"/>
              </a:ext>
            </a:extLst>
          </p:cNvPr>
          <p:cNvPicPr>
            <a:picLocks noGrp="1" noChangeAspect="1"/>
          </p:cNvPicPr>
          <p:nvPr>
            <p:ph type="pic" sz="quarter" idx="16"/>
          </p:nvPr>
        </p:nvPicPr>
        <p:blipFill>
          <a:blip r:embed="rId2"/>
          <a:srcRect l="10714" r="10714"/>
          <a:stretch/>
        </p:blipFill>
        <p:spPr>
          <a:xfrm>
            <a:off x="0" y="325582"/>
            <a:ext cx="8534400" cy="6206836"/>
          </a:xfrm>
        </p:spPr>
      </p:pic>
      <p:sp>
        <p:nvSpPr>
          <p:cNvPr id="2" name="Title 1">
            <a:extLst>
              <a:ext uri="{FF2B5EF4-FFF2-40B4-BE49-F238E27FC236}">
                <a16:creationId xmlns:a16="http://schemas.microsoft.com/office/drawing/2014/main" id="{E5F191A4-7839-4F63-B17C-7C366C59488C}"/>
              </a:ext>
            </a:extLst>
          </p:cNvPr>
          <p:cNvSpPr>
            <a:spLocks noGrp="1"/>
          </p:cNvSpPr>
          <p:nvPr>
            <p:ph type="ctrTitle"/>
          </p:nvPr>
        </p:nvSpPr>
        <p:spPr>
          <a:xfrm>
            <a:off x="730044" y="2033055"/>
            <a:ext cx="6294727" cy="1206888"/>
          </a:xfrm>
        </p:spPr>
        <p:txBody>
          <a:bodyPr/>
          <a:lstStyle/>
          <a:p>
            <a:r>
              <a:rPr lang="en-US" dirty="0"/>
              <a:t>Best scenarios</a:t>
            </a:r>
          </a:p>
        </p:txBody>
      </p:sp>
      <p:sp>
        <p:nvSpPr>
          <p:cNvPr id="9" name="Text Placeholder 8">
            <a:extLst>
              <a:ext uri="{FF2B5EF4-FFF2-40B4-BE49-F238E27FC236}">
                <a16:creationId xmlns:a16="http://schemas.microsoft.com/office/drawing/2014/main" id="{6B7AFC44-0B03-0440-894A-F417DCE9DDF5}"/>
              </a:ext>
            </a:extLst>
          </p:cNvPr>
          <p:cNvSpPr>
            <a:spLocks noGrp="1"/>
          </p:cNvSpPr>
          <p:nvPr>
            <p:ph type="body" sz="quarter" idx="15"/>
          </p:nvPr>
        </p:nvSpPr>
        <p:spPr>
          <a:xfrm>
            <a:off x="1219032" y="3429000"/>
            <a:ext cx="3165475" cy="1930400"/>
          </a:xfrm>
        </p:spPr>
        <p:txBody>
          <a:bodyPr vert="horz" lIns="91440" tIns="45720" rIns="91440" bIns="45720" rtlCol="0" anchor="t">
            <a:noAutofit/>
          </a:bodyPr>
          <a:lstStyle/>
          <a:p>
            <a:pPr lvl="1"/>
            <a:r>
              <a:rPr lang="en-US" dirty="0">
                <a:latin typeface="Tw Cen MT"/>
              </a:rPr>
              <a:t>Jarvis (but not Ultron)</a:t>
            </a:r>
            <a:endParaRPr lang="en-US" dirty="0" err="1"/>
          </a:p>
          <a:p>
            <a:pPr lvl="1"/>
            <a:r>
              <a:rPr lang="en-US" dirty="0">
                <a:latin typeface="Tw Cen MT"/>
              </a:rPr>
              <a:t>Medical diagnosis</a:t>
            </a:r>
            <a:endParaRPr lang="en-US" dirty="0"/>
          </a:p>
          <a:p>
            <a:endParaRPr lang="en-US" dirty="0"/>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type="body" sz="quarter" idx="13"/>
          </p:nvPr>
        </p:nvSpPr>
        <p:spPr>
          <a:xfrm>
            <a:off x="4661069" y="3429000"/>
            <a:ext cx="3165475" cy="1930400"/>
          </a:xfrm>
        </p:spPr>
        <p:txBody>
          <a:bodyPr vert="horz" lIns="91440" tIns="45720" rIns="91440" bIns="45720" rtlCol="0" anchor="t">
            <a:normAutofit/>
          </a:bodyPr>
          <a:lstStyle/>
          <a:p>
            <a:pPr lvl="1"/>
            <a:r>
              <a:rPr lang="en-US" dirty="0">
                <a:latin typeface="Tw Cen MT"/>
              </a:rPr>
              <a:t>Teaching subjects</a:t>
            </a:r>
            <a:endParaRPr lang="en-US" dirty="0"/>
          </a:p>
          <a:p>
            <a:pPr lvl="1"/>
            <a:r>
              <a:rPr lang="en-US" dirty="0">
                <a:latin typeface="Tw Cen MT"/>
              </a:rPr>
              <a:t>Personalized tutorial</a:t>
            </a:r>
          </a:p>
          <a:p>
            <a:pPr lvl="1"/>
            <a:endParaRPr lang="en-US" dirty="0"/>
          </a:p>
          <a:p>
            <a:pPr lvl="1"/>
            <a:endParaRPr lang="en-US" dirty="0"/>
          </a:p>
          <a:p>
            <a:endParaRPr lang="en-US" dirty="0"/>
          </a:p>
          <a:p>
            <a:endParaRPr lang="en-US" dirty="0"/>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type="body" sz="quarter" idx="14"/>
          </p:nvPr>
        </p:nvSpPr>
        <p:spPr>
          <a:xfrm>
            <a:off x="8115132" y="3429000"/>
            <a:ext cx="3165475" cy="1930400"/>
          </a:xfrm>
        </p:spPr>
        <p:txBody>
          <a:bodyPr vert="horz" lIns="91440" tIns="45720" rIns="91440" bIns="45720" rtlCol="0" anchor="t">
            <a:normAutofit/>
          </a:bodyPr>
          <a:lstStyle/>
          <a:p>
            <a:pPr lvl="1"/>
            <a:r>
              <a:rPr lang="en-US" dirty="0">
                <a:latin typeface="Tw Cen MT"/>
              </a:rPr>
              <a:t>Mechanical complexity</a:t>
            </a:r>
            <a:endParaRPr lang="en-US" dirty="0"/>
          </a:p>
          <a:p>
            <a:pPr lvl="1"/>
            <a:r>
              <a:rPr lang="en-US" dirty="0">
                <a:latin typeface="TW Cen MT"/>
              </a:rPr>
              <a:t>Idea generation</a:t>
            </a:r>
          </a:p>
          <a:p>
            <a:endParaRPr lang="en-US" dirty="0"/>
          </a:p>
        </p:txBody>
      </p:sp>
      <p:sp>
        <p:nvSpPr>
          <p:cNvPr id="3" name="Date Placeholder 2">
            <a:extLst>
              <a:ext uri="{FF2B5EF4-FFF2-40B4-BE49-F238E27FC236}">
                <a16:creationId xmlns:a16="http://schemas.microsoft.com/office/drawing/2014/main" id="{76530CBE-EF98-064C-9A75-67AC6863C16B}"/>
              </a:ext>
            </a:extLst>
          </p:cNvPr>
          <p:cNvSpPr>
            <a:spLocks noGrp="1"/>
          </p:cNvSpPr>
          <p:nvPr>
            <p:ph type="dt" sz="half" idx="10"/>
          </p:nvPr>
        </p:nvSpPr>
        <p:spPr>
          <a:xfrm>
            <a:off x="381000" y="6356350"/>
            <a:ext cx="1730829" cy="365125"/>
          </a:xfrm>
        </p:spPr>
        <p:txBody>
          <a:bodyPr/>
          <a:lstStyle/>
          <a:p>
            <a:fld id="{58273763-B503-E844-A7E8-5F04DF7A3A69}" type="datetime1">
              <a:rPr lang="en-US" smtClean="0"/>
              <a:pPr/>
              <a:t>8/22/2023</a:t>
            </a:fld>
            <a:endParaRPr lang="en-US" dirty="0"/>
          </a:p>
        </p:txBody>
      </p:sp>
      <p:sp>
        <p:nvSpPr>
          <p:cNvPr id="7" name="Footer Placeholder 6">
            <a:extLst>
              <a:ext uri="{FF2B5EF4-FFF2-40B4-BE49-F238E27FC236}">
                <a16:creationId xmlns:a16="http://schemas.microsoft.com/office/drawing/2014/main" id="{CA219616-FC92-EC4C-AE00-252AB95763E9}"/>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8" name="Slide Number Placeholder 7">
            <a:extLst>
              <a:ext uri="{FF2B5EF4-FFF2-40B4-BE49-F238E27FC236}">
                <a16:creationId xmlns:a16="http://schemas.microsoft.com/office/drawing/2014/main" id="{19A1DB4D-ED7B-3640-82F3-DBA73297CF4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51117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32D3464-35A7-A04C-BFD9-82F88CBEEAC0}"/>
              </a:ext>
            </a:extLst>
          </p:cNvPr>
          <p:cNvPicPr>
            <a:picLocks noGrp="1" noChangeAspect="1"/>
          </p:cNvPicPr>
          <p:nvPr>
            <p:ph type="pic" sz="quarter" idx="10"/>
          </p:nvPr>
        </p:nvPicPr>
        <p:blipFill rotWithShape="1">
          <a:blip r:embed="rId2"/>
          <a:srcRect t="10320" b="12361"/>
          <a:stretch/>
        </p:blipFill>
        <p:spPr>
          <a:xfrm>
            <a:off x="20" y="10"/>
            <a:ext cx="12191980" cy="6857990"/>
          </a:xfrm>
          <a:noFill/>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2432050" y="2665037"/>
            <a:ext cx="7327900" cy="902916"/>
          </a:xfrm>
        </p:spPr>
        <p:txBody>
          <a:bodyPr anchor="ctr">
            <a:normAutofit/>
          </a:bodyPr>
          <a:lstStyle/>
          <a:p>
            <a:r>
              <a:rPr lang="en-US" dirty="0"/>
              <a:t>Thinking machines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3597462" y="3567953"/>
            <a:ext cx="4997076" cy="610066"/>
          </a:xfrm>
        </p:spPr>
        <p:txBody>
          <a:bodyPr vert="horz" lIns="91440" tIns="45720" rIns="91440" bIns="45720" rtlCol="0">
            <a:normAutofit/>
          </a:bodyPr>
          <a:lstStyle/>
          <a:p>
            <a:r>
              <a:rPr lang="en-US" dirty="0"/>
              <a:t>That don’t think like us</a:t>
            </a:r>
          </a:p>
        </p:txBody>
      </p:sp>
    </p:spTree>
    <p:extLst>
      <p:ext uri="{BB962C8B-B14F-4D97-AF65-F5344CB8AC3E}">
        <p14:creationId xmlns:p14="http://schemas.microsoft.com/office/powerpoint/2010/main" val="344679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2F1E9F-2A7B-A648-8627-B11C8B85DCAE}"/>
              </a:ext>
            </a:extLst>
          </p:cNvPr>
          <p:cNvSpPr>
            <a:spLocks noGrp="1"/>
          </p:cNvSpPr>
          <p:nvPr>
            <p:ph type="title"/>
          </p:nvPr>
        </p:nvSpPr>
        <p:spPr>
          <a:xfrm>
            <a:off x="1911604" y="2378944"/>
            <a:ext cx="8939276" cy="2985535"/>
          </a:xfrm>
        </p:spPr>
        <p:txBody>
          <a:bodyPr>
            <a:noAutofit/>
          </a:bodyPr>
          <a:lstStyle/>
          <a:p>
            <a:r>
              <a:rPr lang="en-US" sz="2800" b="0" i="0" dirty="0">
                <a:solidFill>
                  <a:srgbClr val="040C28"/>
                </a:solidFill>
                <a:effectLst/>
                <a:latin typeface="Google Sans"/>
              </a:rPr>
              <a:t>The tendency to perceive a specific, often meaningful image in a random or ambiguous visual pattern</a:t>
            </a:r>
            <a:r>
              <a:rPr lang="en-US" sz="2800" b="0" i="0" dirty="0">
                <a:solidFill>
                  <a:srgbClr val="4D5156"/>
                </a:solidFill>
                <a:effectLst/>
                <a:latin typeface="Google Sans"/>
              </a:rPr>
              <a:t>.</a:t>
            </a:r>
            <a:br>
              <a:rPr lang="en-US" sz="2800" b="0" i="0" dirty="0">
                <a:solidFill>
                  <a:srgbClr val="4D5156"/>
                </a:solidFill>
                <a:effectLst/>
                <a:latin typeface="Google Sans"/>
              </a:rPr>
            </a:br>
            <a:r>
              <a:rPr lang="en-US" sz="2800" b="0" i="0" dirty="0">
                <a:solidFill>
                  <a:srgbClr val="4D5156"/>
                </a:solidFill>
                <a:effectLst/>
                <a:latin typeface="Google Sans"/>
              </a:rPr>
              <a:t> </a:t>
            </a:r>
            <a:br>
              <a:rPr lang="en-US" sz="2800" b="0" i="0" dirty="0">
                <a:solidFill>
                  <a:srgbClr val="4D5156"/>
                </a:solidFill>
                <a:effectLst/>
                <a:latin typeface="Google Sans"/>
              </a:rPr>
            </a:br>
            <a:r>
              <a:rPr lang="en-US" sz="2800" b="0" i="0" dirty="0">
                <a:solidFill>
                  <a:srgbClr val="4D5156"/>
                </a:solidFill>
                <a:effectLst/>
                <a:latin typeface="Google Sans"/>
              </a:rPr>
              <a:t>The scientific explanation for some people is pareidolia, or the human ability to see shapes or make pictures out of randomness.</a:t>
            </a:r>
            <a:br>
              <a:rPr lang="en-US" sz="2800" b="0" i="0" dirty="0">
                <a:solidFill>
                  <a:srgbClr val="4D5156"/>
                </a:solidFill>
                <a:effectLst/>
                <a:latin typeface="Google Sans"/>
              </a:rPr>
            </a:br>
            <a:r>
              <a:rPr lang="en-US" sz="2800" b="0" i="0" dirty="0">
                <a:solidFill>
                  <a:srgbClr val="4D5156"/>
                </a:solidFill>
                <a:effectLst/>
                <a:latin typeface="Google Sans"/>
              </a:rPr>
              <a:t> </a:t>
            </a:r>
            <a:br>
              <a:rPr lang="en-US" sz="2800" b="0" i="0" dirty="0">
                <a:solidFill>
                  <a:srgbClr val="4D5156"/>
                </a:solidFill>
                <a:effectLst/>
                <a:latin typeface="Google Sans"/>
              </a:rPr>
            </a:br>
            <a:r>
              <a:rPr lang="en-US" sz="2800" b="0" i="0" dirty="0">
                <a:solidFill>
                  <a:srgbClr val="4D5156"/>
                </a:solidFill>
                <a:effectLst/>
                <a:latin typeface="Google Sans"/>
              </a:rPr>
              <a:t>Think of the Rorschach inkblot test.</a:t>
            </a:r>
            <a:endParaRPr lang="en-US" sz="2800" dirty="0"/>
          </a:p>
        </p:txBody>
      </p:sp>
      <p:sp>
        <p:nvSpPr>
          <p:cNvPr id="2" name="Date Placeholder 1">
            <a:extLst>
              <a:ext uri="{FF2B5EF4-FFF2-40B4-BE49-F238E27FC236}">
                <a16:creationId xmlns:a16="http://schemas.microsoft.com/office/drawing/2014/main" id="{2EF7C295-3DFB-7D4F-AFE7-F4DFE655D83A}"/>
              </a:ext>
            </a:extLst>
          </p:cNvPr>
          <p:cNvSpPr>
            <a:spLocks noGrp="1"/>
          </p:cNvSpPr>
          <p:nvPr>
            <p:ph type="dt" sz="half" idx="10"/>
          </p:nvPr>
        </p:nvSpPr>
        <p:spPr>
          <a:xfrm>
            <a:off x="381000" y="6356350"/>
            <a:ext cx="1730829" cy="365125"/>
          </a:xfrm>
        </p:spPr>
        <p:txBody>
          <a:bodyPr/>
          <a:lstStyle/>
          <a:p>
            <a:fld id="{57BDAB91-B3F5-C74D-B0B8-99CC0B2EEA6F}" type="datetime1">
              <a:rPr lang="en-US" smtClean="0"/>
              <a:pPr/>
              <a:t>8/22/2023</a:t>
            </a:fld>
            <a:endParaRPr lang="en-US" dirty="0"/>
          </a:p>
        </p:txBody>
      </p:sp>
      <p:sp>
        <p:nvSpPr>
          <p:cNvPr id="3" name="Footer Placeholder 2">
            <a:extLst>
              <a:ext uri="{FF2B5EF4-FFF2-40B4-BE49-F238E27FC236}">
                <a16:creationId xmlns:a16="http://schemas.microsoft.com/office/drawing/2014/main" id="{D602B7E2-0AD7-2E47-940C-627921897AC1}"/>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318D80CF-8B32-7944-ADE2-7361CDA241C7}"/>
              </a:ext>
            </a:extLst>
          </p:cNvPr>
          <p:cNvSpPr>
            <a:spLocks noGrp="1"/>
          </p:cNvSpPr>
          <p:nvPr>
            <p:ph type="sldNum" sz="quarter" idx="12"/>
          </p:nvPr>
        </p:nvSpPr>
        <p:spPr>
          <a:xfrm>
            <a:off x="10271342" y="6356350"/>
            <a:ext cx="1539658" cy="365125"/>
          </a:xfrm>
        </p:spPr>
        <p:txBody>
          <a:bodyPr/>
          <a:lstStyle/>
          <a:p>
            <a:fld id="{294A09A9-5501-47C1-A89A-A340965A2BE2}" type="slidenum">
              <a:rPr lang="en-US" smtClean="0"/>
              <a:pPr/>
              <a:t>7</a:t>
            </a:fld>
            <a:endParaRPr lang="en-US" dirty="0"/>
          </a:p>
        </p:txBody>
      </p:sp>
      <p:sp>
        <p:nvSpPr>
          <p:cNvPr id="8" name="TextBox 7">
            <a:extLst>
              <a:ext uri="{FF2B5EF4-FFF2-40B4-BE49-F238E27FC236}">
                <a16:creationId xmlns:a16="http://schemas.microsoft.com/office/drawing/2014/main" id="{7CF32FBA-F226-21FE-3905-72F7BFFB8172}"/>
              </a:ext>
            </a:extLst>
          </p:cNvPr>
          <p:cNvSpPr txBox="1"/>
          <p:nvPr/>
        </p:nvSpPr>
        <p:spPr>
          <a:xfrm>
            <a:off x="2700020" y="1036841"/>
            <a:ext cx="6410960" cy="923330"/>
          </a:xfrm>
          <a:prstGeom prst="rect">
            <a:avLst/>
          </a:prstGeom>
          <a:noFill/>
        </p:spPr>
        <p:txBody>
          <a:bodyPr wrap="square">
            <a:spAutoFit/>
          </a:bodyPr>
          <a:lstStyle/>
          <a:p>
            <a:r>
              <a:rPr lang="en-US" sz="5400" b="0" i="0" dirty="0">
                <a:solidFill>
                  <a:srgbClr val="FF0000"/>
                </a:solidFill>
                <a:effectLst/>
                <a:latin typeface="+mj-lt"/>
              </a:rPr>
              <a:t>par·​</a:t>
            </a:r>
            <a:r>
              <a:rPr lang="en-US" sz="5400" b="0" i="0" dirty="0" err="1">
                <a:solidFill>
                  <a:srgbClr val="FF0000"/>
                </a:solidFill>
                <a:effectLst/>
                <a:latin typeface="+mj-lt"/>
              </a:rPr>
              <a:t>ei</a:t>
            </a:r>
            <a:r>
              <a:rPr lang="en-US" sz="5400" b="0" i="0" dirty="0">
                <a:solidFill>
                  <a:srgbClr val="FF0000"/>
                </a:solidFill>
                <a:effectLst/>
                <a:latin typeface="+mj-lt"/>
              </a:rPr>
              <a:t>·​do·​</a:t>
            </a:r>
            <a:r>
              <a:rPr lang="en-US" sz="5400" b="0" i="0" dirty="0" err="1">
                <a:solidFill>
                  <a:srgbClr val="FF0000"/>
                </a:solidFill>
                <a:effectLst/>
                <a:latin typeface="+mj-lt"/>
              </a:rPr>
              <a:t>lia</a:t>
            </a:r>
            <a:r>
              <a:rPr lang="en-US" sz="5400" b="0" i="0" dirty="0">
                <a:solidFill>
                  <a:srgbClr val="FF0000"/>
                </a:solidFill>
                <a:effectLst/>
                <a:latin typeface="+mj-lt"/>
              </a:rPr>
              <a:t> </a:t>
            </a:r>
            <a:r>
              <a:rPr lang="en-US" b="0" i="0" dirty="0">
                <a:solidFill>
                  <a:srgbClr val="4D5156"/>
                </a:solidFill>
                <a:effectLst/>
                <a:latin typeface="Google Sans"/>
              </a:rPr>
              <a:t>ˌper-ˌī-ˈ</a:t>
            </a:r>
            <a:r>
              <a:rPr lang="en-US" b="0" i="0" dirty="0" err="1">
                <a:solidFill>
                  <a:srgbClr val="4D5156"/>
                </a:solidFill>
                <a:effectLst/>
                <a:latin typeface="Google Sans"/>
              </a:rPr>
              <a:t>dō</a:t>
            </a:r>
            <a:r>
              <a:rPr lang="en-US" b="0" i="0" dirty="0">
                <a:solidFill>
                  <a:srgbClr val="4D5156"/>
                </a:solidFill>
                <a:effectLst/>
                <a:latin typeface="Google Sans"/>
              </a:rPr>
              <a:t>-</a:t>
            </a:r>
            <a:r>
              <a:rPr lang="en-US" b="0" i="0" dirty="0" err="1">
                <a:solidFill>
                  <a:srgbClr val="4D5156"/>
                </a:solidFill>
                <a:effectLst/>
                <a:latin typeface="Google Sans"/>
              </a:rPr>
              <a:t>lē</a:t>
            </a:r>
            <a:r>
              <a:rPr lang="en-US" b="0" i="0" dirty="0">
                <a:solidFill>
                  <a:srgbClr val="4D5156"/>
                </a:solidFill>
                <a:effectLst/>
                <a:latin typeface="Google Sans"/>
              </a:rPr>
              <a:t>-ə -ˈ</a:t>
            </a:r>
            <a:r>
              <a:rPr lang="en-US" b="0" i="0" dirty="0" err="1">
                <a:solidFill>
                  <a:srgbClr val="4D5156"/>
                </a:solidFill>
                <a:effectLst/>
                <a:latin typeface="Google Sans"/>
              </a:rPr>
              <a:t>dōl-yə</a:t>
            </a:r>
            <a:r>
              <a:rPr lang="en-US" b="0" i="0" dirty="0">
                <a:solidFill>
                  <a:srgbClr val="4D5156"/>
                </a:solidFill>
                <a:effectLst/>
                <a:latin typeface="Google Sans"/>
              </a:rPr>
              <a:t> </a:t>
            </a:r>
            <a:endParaRPr lang="en-US" dirty="0"/>
          </a:p>
        </p:txBody>
      </p:sp>
    </p:spTree>
    <p:extLst>
      <p:ext uri="{BB962C8B-B14F-4D97-AF65-F5344CB8AC3E}">
        <p14:creationId xmlns:p14="http://schemas.microsoft.com/office/powerpoint/2010/main" val="127583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822110A-808C-BA40-BC53-C55C8902FA05}"/>
              </a:ext>
            </a:extLst>
          </p:cNvPr>
          <p:cNvSpPr>
            <a:spLocks noGrp="1"/>
          </p:cNvSpPr>
          <p:nvPr>
            <p:ph type="dt" sz="half" idx="10"/>
          </p:nvPr>
        </p:nvSpPr>
        <p:spPr>
          <a:xfrm>
            <a:off x="381000" y="6356350"/>
            <a:ext cx="1730829" cy="365125"/>
          </a:xfrm>
        </p:spPr>
        <p:txBody>
          <a:bodyPr anchor="ctr">
            <a:normAutofit/>
          </a:bodyPr>
          <a:lstStyle/>
          <a:p>
            <a:pPr>
              <a:spcAft>
                <a:spcPts val="600"/>
              </a:spcAft>
            </a:pPr>
            <a:fld id="{7F5C4FA3-7D9D-E946-AD2C-19928072FBD2}" type="datetime1">
              <a:rPr lang="en-US" smtClean="0"/>
              <a:pPr>
                <a:spcAft>
                  <a:spcPts val="600"/>
                </a:spcAft>
              </a:pPr>
              <a:t>8/22/2023</a:t>
            </a:fld>
            <a:endParaRPr lang="en-US"/>
          </a:p>
        </p:txBody>
      </p:sp>
      <p:sp>
        <p:nvSpPr>
          <p:cNvPr id="7" name="Footer Placeholder 6">
            <a:extLst>
              <a:ext uri="{FF2B5EF4-FFF2-40B4-BE49-F238E27FC236}">
                <a16:creationId xmlns:a16="http://schemas.microsoft.com/office/drawing/2014/main" id="{1C1CCDE4-99E4-8946-AE19-559EE78A7C81}"/>
              </a:ext>
            </a:extLst>
          </p:cNvPr>
          <p:cNvSpPr>
            <a:spLocks noGrp="1"/>
          </p:cNvSpPr>
          <p:nvPr>
            <p:ph type="ftr" sz="quarter" idx="11"/>
          </p:nvPr>
        </p:nvSpPr>
        <p:spPr>
          <a:xfrm>
            <a:off x="4053114" y="6356350"/>
            <a:ext cx="2188029" cy="365125"/>
          </a:xfrm>
        </p:spPr>
        <p:txBody>
          <a:bodyPr anchor="ctr">
            <a:normAutofit/>
          </a:bodyPr>
          <a:lstStyle/>
          <a:p>
            <a:pPr>
              <a:spcAft>
                <a:spcPts val="600"/>
              </a:spcAft>
            </a:pPr>
            <a:r>
              <a:rPr lang="en-US" dirty="0"/>
              <a:t>PRESENTATION TITLE</a:t>
            </a:r>
            <a:endParaRPr lang="en-US"/>
          </a:p>
        </p:txBody>
      </p:sp>
      <p:sp>
        <p:nvSpPr>
          <p:cNvPr id="8" name="Slide Number Placeholder 7">
            <a:extLst>
              <a:ext uri="{FF2B5EF4-FFF2-40B4-BE49-F238E27FC236}">
                <a16:creationId xmlns:a16="http://schemas.microsoft.com/office/drawing/2014/main" id="{03AC2372-63EE-2148-9148-A947101C25BD}"/>
              </a:ext>
            </a:extLst>
          </p:cNvPr>
          <p:cNvSpPr>
            <a:spLocks noGrp="1"/>
          </p:cNvSpPr>
          <p:nvPr>
            <p:ph type="sldNum" sz="quarter" idx="12"/>
          </p:nvPr>
        </p:nvSpPr>
        <p:spPr>
          <a:xfrm>
            <a:off x="10271342" y="6356350"/>
            <a:ext cx="1539658" cy="365125"/>
          </a:xfrm>
        </p:spPr>
        <p:txBody>
          <a:bodyPr anchor="ctr">
            <a:normAutofit/>
          </a:bodyPr>
          <a:lstStyle/>
          <a:p>
            <a:pPr>
              <a:spcAft>
                <a:spcPts val="600"/>
              </a:spcAft>
            </a:pPr>
            <a:fld id="{294A09A9-5501-47C1-A89A-A340965A2BE2}" type="slidenum">
              <a:rPr lang="en-US" smtClean="0"/>
              <a:pPr>
                <a:spcAft>
                  <a:spcPts val="600"/>
                </a:spcAft>
              </a:pPr>
              <a:t>8</a:t>
            </a:fld>
            <a:endParaRPr lang="en-US"/>
          </a:p>
        </p:txBody>
      </p:sp>
      <p:sp>
        <p:nvSpPr>
          <p:cNvPr id="2" name="Title 1">
            <a:extLst>
              <a:ext uri="{FF2B5EF4-FFF2-40B4-BE49-F238E27FC236}">
                <a16:creationId xmlns:a16="http://schemas.microsoft.com/office/drawing/2014/main" id="{8C543F67-9C70-4748-8C0C-3A7863422F99}"/>
              </a:ext>
            </a:extLst>
          </p:cNvPr>
          <p:cNvSpPr>
            <a:spLocks noGrp="1"/>
          </p:cNvSpPr>
          <p:nvPr>
            <p:ph type="ctrTitle"/>
          </p:nvPr>
        </p:nvSpPr>
        <p:spPr>
          <a:xfrm>
            <a:off x="693683" y="879636"/>
            <a:ext cx="6192892" cy="1198179"/>
          </a:xfrm>
        </p:spPr>
        <p:txBody>
          <a:bodyPr wrap="square" anchor="ctr">
            <a:normAutofit/>
          </a:bodyPr>
          <a:lstStyle/>
          <a:p>
            <a:pPr>
              <a:lnSpc>
                <a:spcPct val="90000"/>
              </a:lnSpc>
            </a:pPr>
            <a:r>
              <a:rPr lang="en-US" dirty="0"/>
              <a:t>How do they think?</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subTitle" idx="1"/>
          </p:nvPr>
        </p:nvSpPr>
        <p:spPr>
          <a:xfrm>
            <a:off x="916016" y="2551819"/>
            <a:ext cx="4413068" cy="3539265"/>
          </a:xfrm>
        </p:spPr>
        <p:txBody>
          <a:bodyPr vert="horz" lIns="91440" tIns="45720" rIns="91440" bIns="45720" rtlCol="0">
            <a:normAutofit/>
          </a:bodyPr>
          <a:lstStyle/>
          <a:p>
            <a:r>
              <a:rPr lang="en-US" dirty="0"/>
              <a:t>Removing Bias…</a:t>
            </a:r>
          </a:p>
          <a:p>
            <a:r>
              <a:rPr lang="en-US" dirty="0"/>
              <a:t>Understanding A.I. motivations</a:t>
            </a:r>
          </a:p>
          <a:p>
            <a:r>
              <a:rPr lang="en-US" dirty="0"/>
              <a:t>Training data problem </a:t>
            </a:r>
          </a:p>
          <a:p>
            <a:endParaRPr lang="en-US" dirty="0"/>
          </a:p>
        </p:txBody>
      </p:sp>
      <p:pic>
        <p:nvPicPr>
          <p:cNvPr id="64" name="Picture Placeholder 63">
            <a:extLst>
              <a:ext uri="{FF2B5EF4-FFF2-40B4-BE49-F238E27FC236}">
                <a16:creationId xmlns:a16="http://schemas.microsoft.com/office/drawing/2014/main" id="{EA870367-83D5-4C8F-BF91-9A38F5E1AC57}"/>
              </a:ext>
            </a:extLst>
          </p:cNvPr>
          <p:cNvPicPr>
            <a:picLocks noGrp="1" noChangeAspect="1"/>
          </p:cNvPicPr>
          <p:nvPr>
            <p:ph type="pic" sz="quarter" idx="14"/>
          </p:nvPr>
        </p:nvPicPr>
        <p:blipFill>
          <a:blip r:embed="rId2"/>
          <a:srcRect l="19614" r="19614"/>
          <a:stretch/>
        </p:blipFill>
        <p:spPr>
          <a:xfrm>
            <a:off x="6461342" y="10"/>
            <a:ext cx="5730658" cy="6857990"/>
          </a:xfrm>
          <a:noFill/>
        </p:spPr>
      </p:pic>
    </p:spTree>
    <p:extLst>
      <p:ext uri="{BB962C8B-B14F-4D97-AF65-F5344CB8AC3E}">
        <p14:creationId xmlns:p14="http://schemas.microsoft.com/office/powerpoint/2010/main" val="3543055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32D3464-35A7-A04C-BFD9-82F88CBEEAC0}"/>
              </a:ext>
            </a:extLst>
          </p:cNvPr>
          <p:cNvPicPr>
            <a:picLocks noGrp="1" noChangeAspect="1"/>
          </p:cNvPicPr>
          <p:nvPr>
            <p:ph type="pic" sz="quarter" idx="10"/>
          </p:nvPr>
        </p:nvPicPr>
        <p:blipFill>
          <a:blip r:embed="rId2"/>
          <a:srcRect t="11328" b="11328"/>
          <a:stretch/>
        </p:blipFill>
        <p:spPr>
          <a:xfrm>
            <a:off x="20" y="10"/>
            <a:ext cx="12191980" cy="6857990"/>
          </a:xfrm>
          <a:noFill/>
        </p:spPr>
      </p:pic>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2432050" y="2665037"/>
            <a:ext cx="7327900" cy="902916"/>
          </a:xfrm>
        </p:spPr>
        <p:txBody>
          <a:bodyPr anchor="ctr">
            <a:normAutofit/>
          </a:bodyPr>
          <a:lstStyle/>
          <a:p>
            <a:r>
              <a:rPr lang="en-US" dirty="0"/>
              <a:t>A.I. in the Workplace</a:t>
            </a:r>
          </a:p>
        </p:txBody>
      </p:sp>
      <p:sp>
        <p:nvSpPr>
          <p:cNvPr id="5" name="Text Placeholder 4">
            <a:extLst>
              <a:ext uri="{FF2B5EF4-FFF2-40B4-BE49-F238E27FC236}">
                <a16:creationId xmlns:a16="http://schemas.microsoft.com/office/drawing/2014/main" id="{7D06C174-E692-CC04-A95F-443F1C330E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586032"/>
      </p:ext>
    </p:extLst>
  </p:cSld>
  <p:clrMapOvr>
    <a:masterClrMapping/>
  </p:clrMapOvr>
</p:sld>
</file>

<file path=ppt/theme/theme1.xml><?xml version="1.0" encoding="utf-8"?>
<a:theme xmlns:a="http://schemas.openxmlformats.org/drawingml/2006/main" name="Office Theme">
  <a:themeElements>
    <a:clrScheme name="Creative Red 1">
      <a:dk1>
        <a:srgbClr val="000000"/>
      </a:dk1>
      <a:lt1>
        <a:srgbClr val="FFFFFF"/>
      </a:lt1>
      <a:dk2>
        <a:srgbClr val="3A3A3A"/>
      </a:dk2>
      <a:lt2>
        <a:srgbClr val="E7E6E6"/>
      </a:lt2>
      <a:accent1>
        <a:srgbClr val="632423"/>
      </a:accent1>
      <a:accent2>
        <a:srgbClr val="B51200"/>
      </a:accent2>
      <a:accent3>
        <a:srgbClr val="FD1B17"/>
      </a:accent3>
      <a:accent4>
        <a:srgbClr val="F9EBE5"/>
      </a:accent4>
      <a:accent5>
        <a:srgbClr val="03C9C6"/>
      </a:accent5>
      <a:accent6>
        <a:srgbClr val="01B9D1"/>
      </a:accent6>
      <a:hlink>
        <a:srgbClr val="0563C1"/>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eative Red_Win32_AP_v3" id="{489718BF-5BA9-42DA-9832-0D6458117CDF}" vid="{B56DAA54-D084-4F49-84BA-6965B108C5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fe2d134-2c53-492a-a75e-0f91237ab10d" xsi:nil="true"/>
    <MediaServiceKeyPoints xmlns="205bfbc1-e8b8-4860-980c-b93c7920f507" xsi:nil="true"/>
    <lcf76f155ced4ddcb4097134ff3c332f xmlns="205bfbc1-e8b8-4860-980c-b93c7920f50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82AB5BAEC8E648A2742CACB06F527E" ma:contentTypeVersion="17" ma:contentTypeDescription="Create a new document." ma:contentTypeScope="" ma:versionID="cab9b7967b9fe2b287d11f37cbd7c088">
  <xsd:schema xmlns:xsd="http://www.w3.org/2001/XMLSchema" xmlns:xs="http://www.w3.org/2001/XMLSchema" xmlns:p="http://schemas.microsoft.com/office/2006/metadata/properties" xmlns:ns2="205bfbc1-e8b8-4860-980c-b93c7920f507" xmlns:ns3="4fe2d134-2c53-492a-a75e-0f91237ab10d" targetNamespace="http://schemas.microsoft.com/office/2006/metadata/properties" ma:root="true" ma:fieldsID="63b1f558474dd31af1c5564f744b18fe" ns2:_="" ns3:_="">
    <xsd:import namespace="205bfbc1-e8b8-4860-980c-b93c7920f507"/>
    <xsd:import namespace="4fe2d134-2c53-492a-a75e-0f91237a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bfbc1-e8b8-4860-980c-b93c7920f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2d134-2c53-492a-a75e-0f91237ab10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8913f3-194d-48da-b09a-8442723d2b9f}" ma:internalName="TaxCatchAll" ma:showField="CatchAllData" ma:web="4fe2d134-2c53-492a-a75e-0f91237ab10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2BC193-1E5D-42CA-92FB-CB15BBE1F56A}">
  <ds:schemaRefs>
    <ds:schemaRef ds:uri="http://www.w3.org/XML/1998/namespace"/>
    <ds:schemaRef ds:uri="http://schemas.microsoft.com/sharepoint/v3"/>
    <ds:schemaRef ds:uri="http://schemas.microsoft.com/office/2006/documentManagement/types"/>
    <ds:schemaRef ds:uri="http://schemas.openxmlformats.org/package/2006/metadata/core-properties"/>
    <ds:schemaRef ds:uri="71af3243-3dd4-4a8d-8c0d-dd76da1f02a5"/>
    <ds:schemaRef ds:uri="http://purl.org/dc/elements/1.1/"/>
    <ds:schemaRef ds:uri="http://purl.org/dc/terms/"/>
    <ds:schemaRef ds:uri="http://schemas.microsoft.com/office/infopath/2007/PartnerControls"/>
    <ds:schemaRef ds:uri="230e9df3-be65-4c73-a93b-d1236ebd677e"/>
    <ds:schemaRef ds:uri="16c05727-aa75-4e4a-9b5f-8a80a116589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C0F15C5-09B6-441F-B913-A50C03F37D00}"/>
</file>

<file path=customXml/itemProps3.xml><?xml version="1.0" encoding="utf-8"?>
<ds:datastoreItem xmlns:ds="http://schemas.openxmlformats.org/officeDocument/2006/customXml" ds:itemID="{8D1B13BD-E781-417A-B53F-0EDDA23B05B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Creative red presentation</Template>
  <TotalTime>438</TotalTime>
  <Words>553</Words>
  <Application>Microsoft Office PowerPoint</Application>
  <PresentationFormat>Widescreen</PresentationFormat>
  <Paragraphs>116</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Bahnschrift</vt:lpstr>
      <vt:lpstr>Calibri</vt:lpstr>
      <vt:lpstr>Google Sans</vt:lpstr>
      <vt:lpstr>TW Cen MT</vt:lpstr>
      <vt:lpstr>TW Cen MT</vt:lpstr>
      <vt:lpstr>Office Theme</vt:lpstr>
      <vt:lpstr>Wrestling with the A.I. Revolution</vt:lpstr>
      <vt:lpstr>Agenda</vt:lpstr>
      <vt:lpstr>Doomsday Predictions</vt:lpstr>
      <vt:lpstr>Worst Case scenerios</vt:lpstr>
      <vt:lpstr>Best scenarios</vt:lpstr>
      <vt:lpstr>Thinking machines</vt:lpstr>
      <vt:lpstr>The tendency to perceive a specific, often meaningful image in a random or ambiguous visual pattern.   The scientific explanation for some people is pareidolia, or the human ability to see shapes or make pictures out of randomness.   Think of the Rorschach inkblot test.</vt:lpstr>
      <vt:lpstr>How do they think?</vt:lpstr>
      <vt:lpstr>A.I. in the Workplace</vt:lpstr>
      <vt:lpstr>Industry </vt:lpstr>
      <vt:lpstr>Education and Medicine will be massively impacted by A.I. within 5 years.</vt:lpstr>
      <vt:lpstr>Will human be replaced or enhanced ?</vt:lpstr>
      <vt:lpstr>Personal A.I.s</vt:lpstr>
      <vt:lpstr>Social Dilemmas</vt:lpstr>
      <vt:lpstr>A.I. Fears</vt:lpstr>
      <vt:lpstr>Can A.I. provide perspective ?</vt:lpstr>
      <vt:lpstr>Why an A.I. Revolution?</vt:lpstr>
      <vt:lpstr>Why not renaissance?</vt:lpstr>
      <vt:lpstr>Thoughts?</vt:lpstr>
      <vt:lpstr>Let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Bricker, Ben</dc:creator>
  <cp:lastModifiedBy>Birckelbaw, Carla</cp:lastModifiedBy>
  <cp:revision>45</cp:revision>
  <dcterms:created xsi:type="dcterms:W3CDTF">2023-08-02T10:52:57Z</dcterms:created>
  <dcterms:modified xsi:type="dcterms:W3CDTF">2023-08-22T19:01:49Z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0x010100D682AB5BAEC8E648A2742CACB06F527E</vt:lpwstr>
  </property>
</Properties>
</file>